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webp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notesSlides/notesSlide5.xml" ContentType="application/vnd.openxmlformats-officedocument.presentationml.notesSlide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notesSlides/notesSlide6.xml" ContentType="application/vnd.openxmlformats-officedocument.presentationml.notesSlide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notesSlides/notesSlide7.xml" ContentType="application/vnd.openxmlformats-officedocument.presentationml.notesSlide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notesSlides/notesSlide10.xml" ContentType="application/vnd.openxmlformats-officedocument.presentationml.notesSlide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notesSlides/notesSlide11.xml" ContentType="application/vnd.openxmlformats-officedocument.presentationml.notesSlide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notesSlides/notesSlide12.xml" ContentType="application/vnd.openxmlformats-officedocument.presentationml.notesSlide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notesSlides/notesSlide16.xml" ContentType="application/vnd.openxmlformats-officedocument.presentationml.notesSlide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notesSlides/notesSlide17.xml" ContentType="application/vnd.openxmlformats-officedocument.presentationml.notesSlide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notesSlides/notesSlide18.xml" ContentType="application/vnd.openxmlformats-officedocument.presentationml.notesSlide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notesSlides/notesSlide19.xml" ContentType="application/vnd.openxmlformats-officedocument.presentationml.notesSlide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notesSlides/notesSlide20.xml" ContentType="application/vnd.openxmlformats-officedocument.presentationml.notesSlide+xml"/>
  <Override PartName="/ppt/tags/tag664.xml" ContentType="application/vnd.openxmlformats-officedocument.presentationml.tags+xml"/>
  <Override PartName="/ppt/notesSlides/notesSlide21.xml" ContentType="application/vnd.openxmlformats-officedocument.presentationml.notesSlide+xml"/>
  <Override PartName="/ppt/tags/tag665.xml" ContentType="application/vnd.openxmlformats-officedocument.presentationml.tags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notesSlides/notesSlide24.xml" ContentType="application/vnd.openxmlformats-officedocument.presentationml.notesSlide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notesSlides/notesSlide27.xml" ContentType="application/vnd.openxmlformats-officedocument.presentationml.notesSlide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notesSlides/notesSlide30.xml" ContentType="application/vnd.openxmlformats-officedocument.presentationml.notesSlide+xml"/>
  <Override PartName="/ppt/tags/tag1011.xml" ContentType="application/vnd.openxmlformats-officedocument.presentationml.tags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tags/tag1012.xml" ContentType="application/vnd.openxmlformats-officedocument.presentationml.tags+xml"/>
  <Override PartName="/ppt/notesSlides/notesSlide33.xml" ContentType="application/vnd.openxmlformats-officedocument.presentationml.notesSlide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notesSlides/notesSlide40.xml" ContentType="application/vnd.openxmlformats-officedocument.presentationml.notesSlide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notesSlides/notesSlide41.xml" ContentType="application/vnd.openxmlformats-officedocument.presentationml.notesSlide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notesSlides/notesSlide42.xml" ContentType="application/vnd.openxmlformats-officedocument.presentationml.notesSlide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notesSlides/notesSlide43.xml" ContentType="application/vnd.openxmlformats-officedocument.presentationml.notesSlide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tags/tag1411.xml" ContentType="application/vnd.openxmlformats-officedocument.presentationml.tags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tags/tag1427.xml" ContentType="application/vnd.openxmlformats-officedocument.presentationml.tags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tags/tag1428.xml" ContentType="application/vnd.openxmlformats-officedocument.presentationml.tags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notesSlides/notesSlide58.xml" ContentType="application/vnd.openxmlformats-officedocument.presentationml.notesSlide+xml"/>
  <Override PartName="/ppt/tags/tag1449.xml" ContentType="application/vnd.openxmlformats-officedocument.presentationml.tags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tags/tag1463.xml" ContentType="application/vnd.openxmlformats-officedocument.presentationml.tags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tags/tag1494.xml" ContentType="application/vnd.openxmlformats-officedocument.presentationml.tags+xml"/>
  <Override PartName="/ppt/tags/tag1495.xml" ContentType="application/vnd.openxmlformats-officedocument.presentationml.tags+xml"/>
  <Override PartName="/ppt/tags/tag1496.xml" ContentType="application/vnd.openxmlformats-officedocument.presentationml.tags+xml"/>
  <Override PartName="/ppt/tags/tag1497.xml" ContentType="application/vnd.openxmlformats-officedocument.presentationml.tags+xml"/>
  <Override PartName="/ppt/tags/tag1498.xml" ContentType="application/vnd.openxmlformats-officedocument.presentationml.tags+xml"/>
  <Override PartName="/ppt/tags/tag1499.xml" ContentType="application/vnd.openxmlformats-officedocument.presentationml.tags+xml"/>
  <Override PartName="/ppt/tags/tag1500.xml" ContentType="application/vnd.openxmlformats-officedocument.presentationml.tags+xml"/>
  <Override PartName="/ppt/tags/tag1501.xml" ContentType="application/vnd.openxmlformats-officedocument.presentationml.tags+xml"/>
  <Override PartName="/ppt/tags/tag1502.xml" ContentType="application/vnd.openxmlformats-officedocument.presentationml.tags+xml"/>
  <Override PartName="/ppt/tags/tag1503.xml" ContentType="application/vnd.openxmlformats-officedocument.presentationml.tags+xml"/>
  <Override PartName="/ppt/tags/tag1504.xml" ContentType="application/vnd.openxmlformats-officedocument.presentationml.tags+xml"/>
  <Override PartName="/ppt/tags/tag1505.xml" ContentType="application/vnd.openxmlformats-officedocument.presentationml.tags+xml"/>
  <Override PartName="/ppt/tags/tag1506.xml" ContentType="application/vnd.openxmlformats-officedocument.presentationml.tags+xml"/>
  <Override PartName="/ppt/tags/tag1507.xml" ContentType="application/vnd.openxmlformats-officedocument.presentationml.tags+xml"/>
  <Override PartName="/ppt/tags/tag1508.xml" ContentType="application/vnd.openxmlformats-officedocument.presentationml.tags+xml"/>
  <Override PartName="/ppt/tags/tag1509.xml" ContentType="application/vnd.openxmlformats-officedocument.presentationml.tags+xml"/>
  <Override PartName="/ppt/tags/tag1510.xml" ContentType="application/vnd.openxmlformats-officedocument.presentationml.tags+xml"/>
  <Override PartName="/ppt/tags/tag1511.xml" ContentType="application/vnd.openxmlformats-officedocument.presentationml.tags+xml"/>
  <Override PartName="/ppt/tags/tag1512.xml" ContentType="application/vnd.openxmlformats-officedocument.presentationml.tags+xml"/>
  <Override PartName="/ppt/tags/tag1513.xml" ContentType="application/vnd.openxmlformats-officedocument.presentationml.tags+xml"/>
  <Override PartName="/ppt/tags/tag1514.xml" ContentType="application/vnd.openxmlformats-officedocument.presentationml.tags+xml"/>
  <Override PartName="/ppt/tags/tag1515.xml" ContentType="application/vnd.openxmlformats-officedocument.presentationml.tags+xml"/>
  <Override PartName="/ppt/tags/tag1516.xml" ContentType="application/vnd.openxmlformats-officedocument.presentationml.tags+xml"/>
  <Override PartName="/ppt/tags/tag1517.xml" ContentType="application/vnd.openxmlformats-officedocument.presentationml.tags+xml"/>
  <Override PartName="/ppt/tags/tag1518.xml" ContentType="application/vnd.openxmlformats-officedocument.presentationml.tags+xml"/>
  <Override PartName="/ppt/tags/tag1519.xml" ContentType="application/vnd.openxmlformats-officedocument.presentationml.tags+xml"/>
  <Override PartName="/ppt/tags/tag1520.xml" ContentType="application/vnd.openxmlformats-officedocument.presentationml.tags+xml"/>
  <Override PartName="/ppt/tags/tag1521.xml" ContentType="application/vnd.openxmlformats-officedocument.presentationml.tags+xml"/>
  <Override PartName="/ppt/tags/tag1522.xml" ContentType="application/vnd.openxmlformats-officedocument.presentationml.tags+xml"/>
  <Override PartName="/ppt/tags/tag1523.xml" ContentType="application/vnd.openxmlformats-officedocument.presentationml.tags+xml"/>
  <Override PartName="/ppt/tags/tag1524.xml" ContentType="application/vnd.openxmlformats-officedocument.presentationml.tags+xml"/>
  <Override PartName="/ppt/tags/tag1525.xml" ContentType="application/vnd.openxmlformats-officedocument.presentationml.tags+xml"/>
  <Override PartName="/ppt/tags/tag1526.xml" ContentType="application/vnd.openxmlformats-officedocument.presentationml.tags+xml"/>
  <Override PartName="/ppt/tags/tag1527.xml" ContentType="application/vnd.openxmlformats-officedocument.presentationml.tags+xml"/>
  <Override PartName="/ppt/tags/tag1528.xml" ContentType="application/vnd.openxmlformats-officedocument.presentationml.tags+xml"/>
  <Override PartName="/ppt/tags/tag1529.xml" ContentType="application/vnd.openxmlformats-officedocument.presentationml.tags+xml"/>
  <Override PartName="/ppt/tags/tag1530.xml" ContentType="application/vnd.openxmlformats-officedocument.presentationml.tags+xml"/>
  <Override PartName="/ppt/tags/tag1531.xml" ContentType="application/vnd.openxmlformats-officedocument.presentationml.tags+xml"/>
  <Override PartName="/ppt/tags/tag1532.xml" ContentType="application/vnd.openxmlformats-officedocument.presentationml.tags+xml"/>
  <Override PartName="/ppt/tags/tag1533.xml" ContentType="application/vnd.openxmlformats-officedocument.presentationml.tags+xml"/>
  <Override PartName="/ppt/tags/tag1534.xml" ContentType="application/vnd.openxmlformats-officedocument.presentationml.tags+xml"/>
  <Override PartName="/ppt/tags/tag1535.xml" ContentType="application/vnd.openxmlformats-officedocument.presentationml.tags+xml"/>
  <Override PartName="/ppt/tags/tag1536.xml" ContentType="application/vnd.openxmlformats-officedocument.presentationml.tags+xml"/>
  <Override PartName="/ppt/tags/tag1537.xml" ContentType="application/vnd.openxmlformats-officedocument.presentationml.tags+xml"/>
  <Override PartName="/ppt/tags/tag1538.xml" ContentType="application/vnd.openxmlformats-officedocument.presentationml.tags+xml"/>
  <Override PartName="/ppt/tags/tag1539.xml" ContentType="application/vnd.openxmlformats-officedocument.presentationml.tags+xml"/>
  <Override PartName="/ppt/tags/tag1540.xml" ContentType="application/vnd.openxmlformats-officedocument.presentationml.tags+xml"/>
  <Override PartName="/ppt/tags/tag1541.xml" ContentType="application/vnd.openxmlformats-officedocument.presentationml.tags+xml"/>
  <Override PartName="/ppt/tags/tag1542.xml" ContentType="application/vnd.openxmlformats-officedocument.presentationml.tags+xml"/>
  <Override PartName="/ppt/tags/tag1543.xml" ContentType="application/vnd.openxmlformats-officedocument.presentationml.tags+xml"/>
  <Override PartName="/ppt/tags/tag1544.xml" ContentType="application/vnd.openxmlformats-officedocument.presentationml.tags+xml"/>
  <Override PartName="/ppt/tags/tag1545.xml" ContentType="application/vnd.openxmlformats-officedocument.presentationml.tags+xml"/>
  <Override PartName="/ppt/tags/tag1546.xml" ContentType="application/vnd.openxmlformats-officedocument.presentationml.tags+xml"/>
  <Override PartName="/ppt/tags/tag1547.xml" ContentType="application/vnd.openxmlformats-officedocument.presentationml.tags+xml"/>
  <Override PartName="/ppt/tags/tag1548.xml" ContentType="application/vnd.openxmlformats-officedocument.presentationml.tags+xml"/>
  <Override PartName="/ppt/tags/tag1549.xml" ContentType="application/vnd.openxmlformats-officedocument.presentationml.tags+xml"/>
  <Override PartName="/ppt/tags/tag1550.xml" ContentType="application/vnd.openxmlformats-officedocument.presentationml.tags+xml"/>
  <Override PartName="/ppt/tags/tag1551.xml" ContentType="application/vnd.openxmlformats-officedocument.presentationml.tags+xml"/>
  <Override PartName="/ppt/tags/tag1552.xml" ContentType="application/vnd.openxmlformats-officedocument.presentationml.tags+xml"/>
  <Override PartName="/ppt/tags/tag1553.xml" ContentType="application/vnd.openxmlformats-officedocument.presentationml.tags+xml"/>
  <Override PartName="/ppt/tags/tag1554.xml" ContentType="application/vnd.openxmlformats-officedocument.presentationml.tags+xml"/>
  <Override PartName="/ppt/tags/tag1555.xml" ContentType="application/vnd.openxmlformats-officedocument.presentationml.tags+xml"/>
  <Override PartName="/ppt/tags/tag1556.xml" ContentType="application/vnd.openxmlformats-officedocument.presentationml.tags+xml"/>
  <Override PartName="/ppt/tags/tag1557.xml" ContentType="application/vnd.openxmlformats-officedocument.presentationml.tags+xml"/>
  <Override PartName="/ppt/tags/tag1558.xml" ContentType="application/vnd.openxmlformats-officedocument.presentationml.tags+xml"/>
  <Override PartName="/ppt/tags/tag1559.xml" ContentType="application/vnd.openxmlformats-officedocument.presentationml.tags+xml"/>
  <Override PartName="/ppt/tags/tag1560.xml" ContentType="application/vnd.openxmlformats-officedocument.presentationml.tags+xml"/>
  <Override PartName="/ppt/tags/tag1561.xml" ContentType="application/vnd.openxmlformats-officedocument.presentationml.tags+xml"/>
  <Override PartName="/ppt/tags/tag1562.xml" ContentType="application/vnd.openxmlformats-officedocument.presentationml.tags+xml"/>
  <Override PartName="/ppt/tags/tag1563.xml" ContentType="application/vnd.openxmlformats-officedocument.presentationml.tags+xml"/>
  <Override PartName="/ppt/tags/tag1564.xml" ContentType="application/vnd.openxmlformats-officedocument.presentationml.tags+xml"/>
  <Override PartName="/ppt/tags/tag1565.xml" ContentType="application/vnd.openxmlformats-officedocument.presentationml.tags+xml"/>
  <Override PartName="/ppt/tags/tag1566.xml" ContentType="application/vnd.openxmlformats-officedocument.presentationml.tags+xml"/>
  <Override PartName="/ppt/tags/tag1567.xml" ContentType="application/vnd.openxmlformats-officedocument.presentationml.tags+xml"/>
  <Override PartName="/ppt/tags/tag1568.xml" ContentType="application/vnd.openxmlformats-officedocument.presentationml.tags+xml"/>
  <Override PartName="/ppt/tags/tag1569.xml" ContentType="application/vnd.openxmlformats-officedocument.presentationml.tags+xml"/>
  <Override PartName="/ppt/tags/tag1570.xml" ContentType="application/vnd.openxmlformats-officedocument.presentationml.tags+xml"/>
  <Override PartName="/ppt/tags/tag1571.xml" ContentType="application/vnd.openxmlformats-officedocument.presentationml.tags+xml"/>
  <Override PartName="/ppt/tags/tag1572.xml" ContentType="application/vnd.openxmlformats-officedocument.presentationml.tags+xml"/>
  <Override PartName="/ppt/tags/tag1573.xml" ContentType="application/vnd.openxmlformats-officedocument.presentationml.tags+xml"/>
  <Override PartName="/ppt/tags/tag1574.xml" ContentType="application/vnd.openxmlformats-officedocument.presentationml.tags+xml"/>
  <Override PartName="/ppt/tags/tag1575.xml" ContentType="application/vnd.openxmlformats-officedocument.presentationml.tags+xml"/>
  <Override PartName="/ppt/tags/tag1576.xml" ContentType="application/vnd.openxmlformats-officedocument.presentationml.tags+xml"/>
  <Override PartName="/ppt/tags/tag1577.xml" ContentType="application/vnd.openxmlformats-officedocument.presentationml.tags+xml"/>
  <Override PartName="/ppt/tags/tag1578.xml" ContentType="application/vnd.openxmlformats-officedocument.presentationml.tags+xml"/>
  <Override PartName="/ppt/tags/tag1579.xml" ContentType="application/vnd.openxmlformats-officedocument.presentationml.tags+xml"/>
  <Override PartName="/ppt/tags/tag1580.xml" ContentType="application/vnd.openxmlformats-officedocument.presentationml.tags+xml"/>
  <Override PartName="/ppt/tags/tag1581.xml" ContentType="application/vnd.openxmlformats-officedocument.presentationml.tags+xml"/>
  <Override PartName="/ppt/tags/tag1582.xml" ContentType="application/vnd.openxmlformats-officedocument.presentationml.tags+xml"/>
  <Override PartName="/ppt/tags/tag1583.xml" ContentType="application/vnd.openxmlformats-officedocument.presentationml.tags+xml"/>
  <Override PartName="/ppt/tags/tag1584.xml" ContentType="application/vnd.openxmlformats-officedocument.presentationml.tags+xml"/>
  <Override PartName="/ppt/tags/tag1585.xml" ContentType="application/vnd.openxmlformats-officedocument.presentationml.tags+xml"/>
  <Override PartName="/ppt/tags/tag1586.xml" ContentType="application/vnd.openxmlformats-officedocument.presentationml.tags+xml"/>
  <Override PartName="/ppt/tags/tag1587.xml" ContentType="application/vnd.openxmlformats-officedocument.presentationml.tags+xml"/>
  <Override PartName="/ppt/tags/tag1588.xml" ContentType="application/vnd.openxmlformats-officedocument.presentationml.tags+xml"/>
  <Override PartName="/ppt/tags/tag1589.xml" ContentType="application/vnd.openxmlformats-officedocument.presentationml.tags+xml"/>
  <Override PartName="/ppt/tags/tag1590.xml" ContentType="application/vnd.openxmlformats-officedocument.presentationml.tags+xml"/>
  <Override PartName="/ppt/tags/tag1591.xml" ContentType="application/vnd.openxmlformats-officedocument.presentationml.tags+xml"/>
  <Override PartName="/ppt/tags/tag1592.xml" ContentType="application/vnd.openxmlformats-officedocument.presentationml.tags+xml"/>
  <Override PartName="/ppt/tags/tag1593.xml" ContentType="application/vnd.openxmlformats-officedocument.presentationml.tags+xml"/>
  <Override PartName="/ppt/tags/tag1594.xml" ContentType="application/vnd.openxmlformats-officedocument.presentationml.tags+xml"/>
  <Override PartName="/ppt/tags/tag1595.xml" ContentType="application/vnd.openxmlformats-officedocument.presentationml.tags+xml"/>
  <Override PartName="/ppt/tags/tag1596.xml" ContentType="application/vnd.openxmlformats-officedocument.presentationml.tags+xml"/>
  <Override PartName="/ppt/tags/tag1597.xml" ContentType="application/vnd.openxmlformats-officedocument.presentationml.tags+xml"/>
  <Override PartName="/ppt/tags/tag1598.xml" ContentType="application/vnd.openxmlformats-officedocument.presentationml.tags+xml"/>
  <Override PartName="/ppt/tags/tag1599.xml" ContentType="application/vnd.openxmlformats-officedocument.presentationml.tags+xml"/>
  <Override PartName="/ppt/tags/tag1600.xml" ContentType="application/vnd.openxmlformats-officedocument.presentationml.tags+xml"/>
  <Override PartName="/ppt/tags/tag1601.xml" ContentType="application/vnd.openxmlformats-officedocument.presentationml.tags+xml"/>
  <Override PartName="/ppt/tags/tag1602.xml" ContentType="application/vnd.openxmlformats-officedocument.presentationml.tags+xml"/>
  <Override PartName="/ppt/tags/tag1603.xml" ContentType="application/vnd.openxmlformats-officedocument.presentationml.tags+xml"/>
  <Override PartName="/ppt/tags/tag1604.xml" ContentType="application/vnd.openxmlformats-officedocument.presentationml.tags+xml"/>
  <Override PartName="/ppt/tags/tag1605.xml" ContentType="application/vnd.openxmlformats-officedocument.presentationml.tags+xml"/>
  <Override PartName="/ppt/tags/tag1606.xml" ContentType="application/vnd.openxmlformats-officedocument.presentationml.tags+xml"/>
  <Override PartName="/ppt/tags/tag1607.xml" ContentType="application/vnd.openxmlformats-officedocument.presentationml.tags+xml"/>
  <Override PartName="/ppt/tags/tag1608.xml" ContentType="application/vnd.openxmlformats-officedocument.presentationml.tags+xml"/>
  <Override PartName="/ppt/tags/tag1609.xml" ContentType="application/vnd.openxmlformats-officedocument.presentationml.tags+xml"/>
  <Override PartName="/ppt/tags/tag1610.xml" ContentType="application/vnd.openxmlformats-officedocument.presentationml.tags+xml"/>
  <Override PartName="/ppt/tags/tag1611.xml" ContentType="application/vnd.openxmlformats-officedocument.presentationml.tags+xml"/>
  <Override PartName="/ppt/tags/tag1612.xml" ContentType="application/vnd.openxmlformats-officedocument.presentationml.tags+xml"/>
  <Override PartName="/ppt/tags/tag1613.xml" ContentType="application/vnd.openxmlformats-officedocument.presentationml.tags+xml"/>
  <Override PartName="/ppt/tags/tag1614.xml" ContentType="application/vnd.openxmlformats-officedocument.presentationml.tags+xml"/>
  <Override PartName="/ppt/tags/tag1615.xml" ContentType="application/vnd.openxmlformats-officedocument.presentationml.tags+xml"/>
  <Override PartName="/ppt/tags/tag1616.xml" ContentType="application/vnd.openxmlformats-officedocument.presentationml.tags+xml"/>
  <Override PartName="/ppt/tags/tag1617.xml" ContentType="application/vnd.openxmlformats-officedocument.presentationml.tags+xml"/>
  <Override PartName="/ppt/tags/tag1618.xml" ContentType="application/vnd.openxmlformats-officedocument.presentationml.tags+xml"/>
  <Override PartName="/ppt/tags/tag1619.xml" ContentType="application/vnd.openxmlformats-officedocument.presentationml.tags+xml"/>
  <Override PartName="/ppt/tags/tag1620.xml" ContentType="application/vnd.openxmlformats-officedocument.presentationml.tags+xml"/>
  <Override PartName="/ppt/tags/tag1621.xml" ContentType="application/vnd.openxmlformats-officedocument.presentationml.tags+xml"/>
  <Override PartName="/ppt/tags/tag1622.xml" ContentType="application/vnd.openxmlformats-officedocument.presentationml.tags+xml"/>
  <Override PartName="/ppt/tags/tag1623.xml" ContentType="application/vnd.openxmlformats-officedocument.presentationml.tags+xml"/>
  <Override PartName="/ppt/tags/tag1624.xml" ContentType="application/vnd.openxmlformats-officedocument.presentationml.tags+xml"/>
  <Override PartName="/ppt/tags/tag1625.xml" ContentType="application/vnd.openxmlformats-officedocument.presentationml.tags+xml"/>
  <Override PartName="/ppt/tags/tag1626.xml" ContentType="application/vnd.openxmlformats-officedocument.presentationml.tags+xml"/>
  <Override PartName="/ppt/tags/tag1627.xml" ContentType="application/vnd.openxmlformats-officedocument.presentationml.tags+xml"/>
  <Override PartName="/ppt/tags/tag1628.xml" ContentType="application/vnd.openxmlformats-officedocument.presentationml.tags+xml"/>
  <Override PartName="/ppt/tags/tag1629.xml" ContentType="application/vnd.openxmlformats-officedocument.presentationml.tags+xml"/>
  <Override PartName="/ppt/tags/tag1630.xml" ContentType="application/vnd.openxmlformats-officedocument.presentationml.tags+xml"/>
  <Override PartName="/ppt/tags/tag1631.xml" ContentType="application/vnd.openxmlformats-officedocument.presentationml.tags+xml"/>
  <Override PartName="/ppt/tags/tag1632.xml" ContentType="application/vnd.openxmlformats-officedocument.presentationml.tags+xml"/>
  <Override PartName="/ppt/tags/tag1633.xml" ContentType="application/vnd.openxmlformats-officedocument.presentationml.tags+xml"/>
  <Override PartName="/ppt/tags/tag1634.xml" ContentType="application/vnd.openxmlformats-officedocument.presentationml.tags+xml"/>
  <Override PartName="/ppt/tags/tag1635.xml" ContentType="application/vnd.openxmlformats-officedocument.presentationml.tags+xml"/>
  <Override PartName="/ppt/tags/tag1636.xml" ContentType="application/vnd.openxmlformats-officedocument.presentationml.tags+xml"/>
  <Override PartName="/ppt/tags/tag1637.xml" ContentType="application/vnd.openxmlformats-officedocument.presentationml.tags+xml"/>
  <Override PartName="/ppt/tags/tag1638.xml" ContentType="application/vnd.openxmlformats-officedocument.presentationml.tags+xml"/>
  <Override PartName="/ppt/tags/tag1639.xml" ContentType="application/vnd.openxmlformats-officedocument.presentationml.tags+xml"/>
  <Override PartName="/ppt/tags/tag1640.xml" ContentType="application/vnd.openxmlformats-officedocument.presentationml.tags+xml"/>
  <Override PartName="/ppt/tags/tag1641.xml" ContentType="application/vnd.openxmlformats-officedocument.presentationml.tags+xml"/>
  <Override PartName="/ppt/tags/tag1642.xml" ContentType="application/vnd.openxmlformats-officedocument.presentationml.tags+xml"/>
  <Override PartName="/ppt/tags/tag1643.xml" ContentType="application/vnd.openxmlformats-officedocument.presentationml.tags+xml"/>
  <Override PartName="/ppt/tags/tag1644.xml" ContentType="application/vnd.openxmlformats-officedocument.presentationml.tags+xml"/>
  <Override PartName="/ppt/tags/tag1645.xml" ContentType="application/vnd.openxmlformats-officedocument.presentationml.tags+xml"/>
  <Override PartName="/ppt/tags/tag1646.xml" ContentType="application/vnd.openxmlformats-officedocument.presentationml.tags+xml"/>
  <Override PartName="/ppt/tags/tag1647.xml" ContentType="application/vnd.openxmlformats-officedocument.presentationml.tags+xml"/>
  <Override PartName="/ppt/tags/tag1648.xml" ContentType="application/vnd.openxmlformats-officedocument.presentationml.tags+xml"/>
  <Override PartName="/ppt/tags/tag1649.xml" ContentType="application/vnd.openxmlformats-officedocument.presentationml.tags+xml"/>
  <Override PartName="/ppt/tags/tag1650.xml" ContentType="application/vnd.openxmlformats-officedocument.presentationml.tags+xml"/>
  <Override PartName="/ppt/tags/tag1651.xml" ContentType="application/vnd.openxmlformats-officedocument.presentationml.tags+xml"/>
  <Override PartName="/ppt/tags/tag1652.xml" ContentType="application/vnd.openxmlformats-officedocument.presentationml.tags+xml"/>
  <Override PartName="/ppt/tags/tag1653.xml" ContentType="application/vnd.openxmlformats-officedocument.presentationml.tags+xml"/>
  <Override PartName="/ppt/tags/tag1654.xml" ContentType="application/vnd.openxmlformats-officedocument.presentationml.tags+xml"/>
  <Override PartName="/ppt/tags/tag1655.xml" ContentType="application/vnd.openxmlformats-officedocument.presentationml.tags+xml"/>
  <Override PartName="/ppt/tags/tag1656.xml" ContentType="application/vnd.openxmlformats-officedocument.presentationml.tags+xml"/>
  <Override PartName="/ppt/tags/tag1657.xml" ContentType="application/vnd.openxmlformats-officedocument.presentationml.tags+xml"/>
  <Override PartName="/ppt/tags/tag1658.xml" ContentType="application/vnd.openxmlformats-officedocument.presentationml.tags+xml"/>
  <Override PartName="/ppt/tags/tag1659.xml" ContentType="application/vnd.openxmlformats-officedocument.presentationml.tags+xml"/>
  <Override PartName="/ppt/tags/tag1660.xml" ContentType="application/vnd.openxmlformats-officedocument.presentationml.tags+xml"/>
  <Override PartName="/ppt/tags/tag1661.xml" ContentType="application/vnd.openxmlformats-officedocument.presentationml.tags+xml"/>
  <Override PartName="/ppt/tags/tag1662.xml" ContentType="application/vnd.openxmlformats-officedocument.presentationml.tags+xml"/>
  <Override PartName="/ppt/tags/tag1663.xml" ContentType="application/vnd.openxmlformats-officedocument.presentationml.tags+xml"/>
  <Override PartName="/ppt/tags/tag1664.xml" ContentType="application/vnd.openxmlformats-officedocument.presentationml.tags+xml"/>
  <Override PartName="/ppt/tags/tag1665.xml" ContentType="application/vnd.openxmlformats-officedocument.presentationml.tags+xml"/>
  <Override PartName="/ppt/tags/tag1666.xml" ContentType="application/vnd.openxmlformats-officedocument.presentationml.tags+xml"/>
  <Override PartName="/ppt/tags/tag1667.xml" ContentType="application/vnd.openxmlformats-officedocument.presentationml.tags+xml"/>
  <Override PartName="/ppt/tags/tag1668.xml" ContentType="application/vnd.openxmlformats-officedocument.presentationml.tags+xml"/>
  <Override PartName="/ppt/tags/tag1669.xml" ContentType="application/vnd.openxmlformats-officedocument.presentationml.tags+xml"/>
  <Override PartName="/ppt/tags/tag1670.xml" ContentType="application/vnd.openxmlformats-officedocument.presentationml.tags+xml"/>
  <Override PartName="/ppt/tags/tag1671.xml" ContentType="application/vnd.openxmlformats-officedocument.presentationml.tags+xml"/>
  <Override PartName="/ppt/tags/tag1672.xml" ContentType="application/vnd.openxmlformats-officedocument.presentationml.tags+xml"/>
  <Override PartName="/ppt/tags/tag1673.xml" ContentType="application/vnd.openxmlformats-officedocument.presentationml.tags+xml"/>
  <Override PartName="/ppt/tags/tag1674.xml" ContentType="application/vnd.openxmlformats-officedocument.presentationml.tags+xml"/>
  <Override PartName="/ppt/tags/tag1675.xml" ContentType="application/vnd.openxmlformats-officedocument.presentationml.tags+xml"/>
  <Override PartName="/ppt/tags/tag1676.xml" ContentType="application/vnd.openxmlformats-officedocument.presentationml.tags+xml"/>
  <Override PartName="/ppt/tags/tag1677.xml" ContentType="application/vnd.openxmlformats-officedocument.presentationml.tags+xml"/>
  <Override PartName="/ppt/tags/tag1678.xml" ContentType="application/vnd.openxmlformats-officedocument.presentationml.tags+xml"/>
  <Override PartName="/ppt/tags/tag1679.xml" ContentType="application/vnd.openxmlformats-officedocument.presentationml.tags+xml"/>
  <Override PartName="/ppt/tags/tag1680.xml" ContentType="application/vnd.openxmlformats-officedocument.presentationml.tags+xml"/>
  <Override PartName="/ppt/tags/tag1681.xml" ContentType="application/vnd.openxmlformats-officedocument.presentationml.tags+xml"/>
  <Override PartName="/ppt/tags/tag1682.xml" ContentType="application/vnd.openxmlformats-officedocument.presentationml.tags+xml"/>
  <Override PartName="/ppt/tags/tag1683.xml" ContentType="application/vnd.openxmlformats-officedocument.presentationml.tags+xml"/>
  <Override PartName="/ppt/notesSlides/notesSlide59.xml" ContentType="application/vnd.openxmlformats-officedocument.presentationml.notesSlide+xml"/>
  <Override PartName="/ppt/tags/tag1684.xml" ContentType="application/vnd.openxmlformats-officedocument.presentationml.tags+xml"/>
  <Override PartName="/ppt/tags/tag1685.xml" ContentType="application/vnd.openxmlformats-officedocument.presentationml.tags+xml"/>
  <Override PartName="/ppt/tags/tag1686.xml" ContentType="application/vnd.openxmlformats-officedocument.presentationml.tags+xml"/>
  <Override PartName="/ppt/notesSlides/notesSlide60.xml" ContentType="application/vnd.openxmlformats-officedocument.presentationml.notesSlide+xml"/>
  <Override PartName="/ppt/tags/tag1687.xml" ContentType="application/vnd.openxmlformats-officedocument.presentationml.tags+xml"/>
  <Override PartName="/ppt/tags/tag1688.xml" ContentType="application/vnd.openxmlformats-officedocument.presentationml.tags+xml"/>
  <Override PartName="/ppt/tags/tag1689.xml" ContentType="application/vnd.openxmlformats-officedocument.presentationml.tags+xml"/>
  <Override PartName="/ppt/tags/tag1690.xml" ContentType="application/vnd.openxmlformats-officedocument.presentationml.tags+xml"/>
  <Override PartName="/ppt/tags/tag1691.xml" ContentType="application/vnd.openxmlformats-officedocument.presentationml.tags+xml"/>
  <Override PartName="/ppt/tags/tag1692.xml" ContentType="application/vnd.openxmlformats-officedocument.presentationml.tags+xml"/>
  <Override PartName="/ppt/tags/tag1693.xml" ContentType="application/vnd.openxmlformats-officedocument.presentationml.tags+xml"/>
  <Override PartName="/ppt/tags/tag1694.xml" ContentType="application/vnd.openxmlformats-officedocument.presentationml.tags+xml"/>
  <Override PartName="/ppt/tags/tag1695.xml" ContentType="application/vnd.openxmlformats-officedocument.presentationml.tags+xml"/>
  <Override PartName="/ppt/tags/tag1696.xml" ContentType="application/vnd.openxmlformats-officedocument.presentationml.tags+xml"/>
  <Override PartName="/ppt/tags/tag1697.xml" ContentType="application/vnd.openxmlformats-officedocument.presentationml.tags+xml"/>
  <Override PartName="/ppt/tags/tag1698.xml" ContentType="application/vnd.openxmlformats-officedocument.presentationml.tags+xml"/>
  <Override PartName="/ppt/tags/tag1699.xml" ContentType="application/vnd.openxmlformats-officedocument.presentationml.tags+xml"/>
  <Override PartName="/ppt/tags/tag1700.xml" ContentType="application/vnd.openxmlformats-officedocument.presentationml.tags+xml"/>
  <Override PartName="/ppt/tags/tag1701.xml" ContentType="application/vnd.openxmlformats-officedocument.presentationml.tags+xml"/>
  <Override PartName="/ppt/tags/tag1702.xml" ContentType="application/vnd.openxmlformats-officedocument.presentationml.tags+xml"/>
  <Override PartName="/ppt/tags/tag1703.xml" ContentType="application/vnd.openxmlformats-officedocument.presentationml.tags+xml"/>
  <Override PartName="/ppt/tags/tag1704.xml" ContentType="application/vnd.openxmlformats-officedocument.presentationml.tags+xml"/>
  <Override PartName="/ppt/tags/tag1705.xml" ContentType="application/vnd.openxmlformats-officedocument.presentationml.tags+xml"/>
  <Override PartName="/ppt/tags/tag1706.xml" ContentType="application/vnd.openxmlformats-officedocument.presentationml.tags+xml"/>
  <Override PartName="/ppt/tags/tag1707.xml" ContentType="application/vnd.openxmlformats-officedocument.presentationml.tags+xml"/>
  <Override PartName="/ppt/tags/tag1708.xml" ContentType="application/vnd.openxmlformats-officedocument.presentationml.tags+xml"/>
  <Override PartName="/ppt/tags/tag1709.xml" ContentType="application/vnd.openxmlformats-officedocument.presentationml.tags+xml"/>
  <Override PartName="/ppt/tags/tag1710.xml" ContentType="application/vnd.openxmlformats-officedocument.presentationml.tags+xml"/>
  <Override PartName="/ppt/tags/tag1711.xml" ContentType="application/vnd.openxmlformats-officedocument.presentationml.tags+xml"/>
  <Override PartName="/ppt/tags/tag1712.xml" ContentType="application/vnd.openxmlformats-officedocument.presentationml.tags+xml"/>
  <Override PartName="/ppt/tags/tag1713.xml" ContentType="application/vnd.openxmlformats-officedocument.presentationml.tags+xml"/>
  <Override PartName="/ppt/tags/tag1714.xml" ContentType="application/vnd.openxmlformats-officedocument.presentationml.tags+xml"/>
  <Override PartName="/ppt/tags/tag1715.xml" ContentType="application/vnd.openxmlformats-officedocument.presentationml.tags+xml"/>
  <Override PartName="/ppt/tags/tag1716.xml" ContentType="application/vnd.openxmlformats-officedocument.presentationml.tags+xml"/>
  <Override PartName="/ppt/tags/tag1717.xml" ContentType="application/vnd.openxmlformats-officedocument.presentationml.tags+xml"/>
  <Override PartName="/ppt/tags/tag1718.xml" ContentType="application/vnd.openxmlformats-officedocument.presentationml.tags+xml"/>
  <Override PartName="/ppt/tags/tag1719.xml" ContentType="application/vnd.openxmlformats-officedocument.presentationml.tags+xml"/>
  <Override PartName="/ppt/tags/tag1720.xml" ContentType="application/vnd.openxmlformats-officedocument.presentationml.tags+xml"/>
  <Override PartName="/ppt/tags/tag1721.xml" ContentType="application/vnd.openxmlformats-officedocument.presentationml.tags+xml"/>
  <Override PartName="/ppt/tags/tag1722.xml" ContentType="application/vnd.openxmlformats-officedocument.presentationml.tags+xml"/>
  <Override PartName="/ppt/tags/tag1723.xml" ContentType="application/vnd.openxmlformats-officedocument.presentationml.tags+xml"/>
  <Override PartName="/ppt/tags/tag1724.xml" ContentType="application/vnd.openxmlformats-officedocument.presentationml.tags+xml"/>
  <Override PartName="/ppt/tags/tag1725.xml" ContentType="application/vnd.openxmlformats-officedocument.presentationml.tags+xml"/>
  <Override PartName="/ppt/tags/tag1726.xml" ContentType="application/vnd.openxmlformats-officedocument.presentationml.tags+xml"/>
  <Override PartName="/ppt/tags/tag1727.xml" ContentType="application/vnd.openxmlformats-officedocument.presentationml.tags+xml"/>
  <Override PartName="/ppt/tags/tag1728.xml" ContentType="application/vnd.openxmlformats-officedocument.presentationml.tags+xml"/>
  <Override PartName="/ppt/tags/tag1729.xml" ContentType="application/vnd.openxmlformats-officedocument.presentationml.tags+xml"/>
  <Override PartName="/ppt/tags/tag1730.xml" ContentType="application/vnd.openxmlformats-officedocument.presentationml.tags+xml"/>
  <Override PartName="/ppt/tags/tag1731.xml" ContentType="application/vnd.openxmlformats-officedocument.presentationml.tags+xml"/>
  <Override PartName="/ppt/tags/tag1732.xml" ContentType="application/vnd.openxmlformats-officedocument.presentationml.tags+xml"/>
  <Override PartName="/ppt/tags/tag1733.xml" ContentType="application/vnd.openxmlformats-officedocument.presentationml.tags+xml"/>
  <Override PartName="/ppt/tags/tag1734.xml" ContentType="application/vnd.openxmlformats-officedocument.presentationml.tags+xml"/>
  <Override PartName="/ppt/tags/tag1735.xml" ContentType="application/vnd.openxmlformats-officedocument.presentationml.tags+xml"/>
  <Override PartName="/ppt/tags/tag1736.xml" ContentType="application/vnd.openxmlformats-officedocument.presentationml.tags+xml"/>
  <Override PartName="/ppt/tags/tag1737.xml" ContentType="application/vnd.openxmlformats-officedocument.presentationml.tags+xml"/>
  <Override PartName="/ppt/tags/tag1738.xml" ContentType="application/vnd.openxmlformats-officedocument.presentationml.tags+xml"/>
  <Override PartName="/ppt/tags/tag1739.xml" ContentType="application/vnd.openxmlformats-officedocument.presentationml.tags+xml"/>
  <Override PartName="/ppt/tags/tag1740.xml" ContentType="application/vnd.openxmlformats-officedocument.presentationml.tags+xml"/>
  <Override PartName="/ppt/tags/tag1741.xml" ContentType="application/vnd.openxmlformats-officedocument.presentationml.tags+xml"/>
  <Override PartName="/ppt/tags/tag1742.xml" ContentType="application/vnd.openxmlformats-officedocument.presentationml.tags+xml"/>
  <Override PartName="/ppt/tags/tag1743.xml" ContentType="application/vnd.openxmlformats-officedocument.presentationml.tags+xml"/>
  <Override PartName="/ppt/tags/tag1744.xml" ContentType="application/vnd.openxmlformats-officedocument.presentationml.tags+xml"/>
  <Override PartName="/ppt/tags/tag1745.xml" ContentType="application/vnd.openxmlformats-officedocument.presentationml.tags+xml"/>
  <Override PartName="/ppt/tags/tag1746.xml" ContentType="application/vnd.openxmlformats-officedocument.presentationml.tags+xml"/>
  <Override PartName="/ppt/tags/tag1747.xml" ContentType="application/vnd.openxmlformats-officedocument.presentationml.tags+xml"/>
  <Override PartName="/ppt/tags/tag1748.xml" ContentType="application/vnd.openxmlformats-officedocument.presentationml.tags+xml"/>
  <Override PartName="/ppt/tags/tag1749.xml" ContentType="application/vnd.openxmlformats-officedocument.presentationml.tags+xml"/>
  <Override PartName="/ppt/tags/tag1750.xml" ContentType="application/vnd.openxmlformats-officedocument.presentationml.tags+xml"/>
  <Override PartName="/ppt/tags/tag1751.xml" ContentType="application/vnd.openxmlformats-officedocument.presentationml.tags+xml"/>
  <Override PartName="/ppt/tags/tag1752.xml" ContentType="application/vnd.openxmlformats-officedocument.presentationml.tags+xml"/>
  <Override PartName="/ppt/tags/tag1753.xml" ContentType="application/vnd.openxmlformats-officedocument.presentationml.tags+xml"/>
  <Override PartName="/ppt/tags/tag1754.xml" ContentType="application/vnd.openxmlformats-officedocument.presentationml.tags+xml"/>
  <Override PartName="/ppt/tags/tag1755.xml" ContentType="application/vnd.openxmlformats-officedocument.presentationml.tags+xml"/>
  <Override PartName="/ppt/tags/tag1756.xml" ContentType="application/vnd.openxmlformats-officedocument.presentationml.tags+xml"/>
  <Override PartName="/ppt/tags/tag1757.xml" ContentType="application/vnd.openxmlformats-officedocument.presentationml.tags+xml"/>
  <Override PartName="/ppt/tags/tag1758.xml" ContentType="application/vnd.openxmlformats-officedocument.presentationml.tags+xml"/>
  <Override PartName="/ppt/tags/tag1759.xml" ContentType="application/vnd.openxmlformats-officedocument.presentationml.tags+xml"/>
  <Override PartName="/ppt/tags/tag1760.xml" ContentType="application/vnd.openxmlformats-officedocument.presentationml.tags+xml"/>
  <Override PartName="/ppt/tags/tag1761.xml" ContentType="application/vnd.openxmlformats-officedocument.presentationml.tags+xml"/>
  <Override PartName="/ppt/tags/tag1762.xml" ContentType="application/vnd.openxmlformats-officedocument.presentationml.tags+xml"/>
  <Override PartName="/ppt/tags/tag1763.xml" ContentType="application/vnd.openxmlformats-officedocument.presentationml.tags+xml"/>
  <Override PartName="/ppt/tags/tag1764.xml" ContentType="application/vnd.openxmlformats-officedocument.presentationml.tags+xml"/>
  <Override PartName="/ppt/tags/tag1765.xml" ContentType="application/vnd.openxmlformats-officedocument.presentationml.tags+xml"/>
  <Override PartName="/ppt/tags/tag1766.xml" ContentType="application/vnd.openxmlformats-officedocument.presentationml.tags+xml"/>
  <Override PartName="/ppt/tags/tag1767.xml" ContentType="application/vnd.openxmlformats-officedocument.presentationml.tags+xml"/>
  <Override PartName="/ppt/tags/tag1768.xml" ContentType="application/vnd.openxmlformats-officedocument.presentationml.tags+xml"/>
  <Override PartName="/ppt/tags/tag1769.xml" ContentType="application/vnd.openxmlformats-officedocument.presentationml.tags+xml"/>
  <Override PartName="/ppt/tags/tag1770.xml" ContentType="application/vnd.openxmlformats-officedocument.presentationml.tags+xml"/>
  <Override PartName="/ppt/tags/tag1771.xml" ContentType="application/vnd.openxmlformats-officedocument.presentationml.tags+xml"/>
  <Override PartName="/ppt/tags/tag1772.xml" ContentType="application/vnd.openxmlformats-officedocument.presentationml.tags+xml"/>
  <Override PartName="/ppt/tags/tag1773.xml" ContentType="application/vnd.openxmlformats-officedocument.presentationml.tags+xml"/>
  <Override PartName="/ppt/tags/tag1774.xml" ContentType="application/vnd.openxmlformats-officedocument.presentationml.tags+xml"/>
  <Override PartName="/ppt/tags/tag1775.xml" ContentType="application/vnd.openxmlformats-officedocument.presentationml.tags+xml"/>
  <Override PartName="/ppt/tags/tag1776.xml" ContentType="application/vnd.openxmlformats-officedocument.presentationml.tags+xml"/>
  <Override PartName="/ppt/tags/tag1777.xml" ContentType="application/vnd.openxmlformats-officedocument.presentationml.tags+xml"/>
  <Override PartName="/ppt/tags/tag1778.xml" ContentType="application/vnd.openxmlformats-officedocument.presentationml.tags+xml"/>
  <Override PartName="/ppt/tags/tag1779.xml" ContentType="application/vnd.openxmlformats-officedocument.presentationml.tags+xml"/>
  <Override PartName="/ppt/tags/tag1780.xml" ContentType="application/vnd.openxmlformats-officedocument.presentationml.tags+xml"/>
  <Override PartName="/ppt/tags/tag1781.xml" ContentType="application/vnd.openxmlformats-officedocument.presentationml.tags+xml"/>
  <Override PartName="/ppt/tags/tag1782.xml" ContentType="application/vnd.openxmlformats-officedocument.presentationml.tags+xml"/>
  <Override PartName="/ppt/tags/tag1783.xml" ContentType="application/vnd.openxmlformats-officedocument.presentationml.tags+xml"/>
  <Override PartName="/ppt/tags/tag1784.xml" ContentType="application/vnd.openxmlformats-officedocument.presentationml.tags+xml"/>
  <Override PartName="/ppt/tags/tag1785.xml" ContentType="application/vnd.openxmlformats-officedocument.presentationml.tags+xml"/>
  <Override PartName="/ppt/tags/tag1786.xml" ContentType="application/vnd.openxmlformats-officedocument.presentationml.tags+xml"/>
  <Override PartName="/ppt/tags/tag1787.xml" ContentType="application/vnd.openxmlformats-officedocument.presentationml.tags+xml"/>
  <Override PartName="/ppt/tags/tag1788.xml" ContentType="application/vnd.openxmlformats-officedocument.presentationml.tags+xml"/>
  <Override PartName="/ppt/tags/tag1789.xml" ContentType="application/vnd.openxmlformats-officedocument.presentationml.tags+xml"/>
  <Override PartName="/ppt/tags/tag1790.xml" ContentType="application/vnd.openxmlformats-officedocument.presentationml.tags+xml"/>
  <Override PartName="/ppt/tags/tag1791.xml" ContentType="application/vnd.openxmlformats-officedocument.presentationml.tags+xml"/>
  <Override PartName="/ppt/tags/tag1792.xml" ContentType="application/vnd.openxmlformats-officedocument.presentationml.tags+xml"/>
  <Override PartName="/ppt/tags/tag1793.xml" ContentType="application/vnd.openxmlformats-officedocument.presentationml.tags+xml"/>
  <Override PartName="/ppt/tags/tag1794.xml" ContentType="application/vnd.openxmlformats-officedocument.presentationml.tags+xml"/>
  <Override PartName="/ppt/tags/tag1795.xml" ContentType="application/vnd.openxmlformats-officedocument.presentationml.tags+xml"/>
  <Override PartName="/ppt/tags/tag1796.xml" ContentType="application/vnd.openxmlformats-officedocument.presentationml.tags+xml"/>
  <Override PartName="/ppt/tags/tag1797.xml" ContentType="application/vnd.openxmlformats-officedocument.presentationml.tags+xml"/>
  <Override PartName="/ppt/tags/tag1798.xml" ContentType="application/vnd.openxmlformats-officedocument.presentationml.tags+xml"/>
  <Override PartName="/ppt/tags/tag1799.xml" ContentType="application/vnd.openxmlformats-officedocument.presentationml.tags+xml"/>
  <Override PartName="/ppt/tags/tag1800.xml" ContentType="application/vnd.openxmlformats-officedocument.presentationml.tags+xml"/>
  <Override PartName="/ppt/tags/tag1801.xml" ContentType="application/vnd.openxmlformats-officedocument.presentationml.tags+xml"/>
  <Override PartName="/ppt/tags/tag1802.xml" ContentType="application/vnd.openxmlformats-officedocument.presentationml.tags+xml"/>
  <Override PartName="/ppt/tags/tag1803.xml" ContentType="application/vnd.openxmlformats-officedocument.presentationml.tags+xml"/>
  <Override PartName="/ppt/tags/tag1804.xml" ContentType="application/vnd.openxmlformats-officedocument.presentationml.tags+xml"/>
  <Override PartName="/ppt/tags/tag1805.xml" ContentType="application/vnd.openxmlformats-officedocument.presentationml.tags+xml"/>
  <Override PartName="/ppt/tags/tag1806.xml" ContentType="application/vnd.openxmlformats-officedocument.presentationml.tags+xml"/>
  <Override PartName="/ppt/tags/tag1807.xml" ContentType="application/vnd.openxmlformats-officedocument.presentationml.tags+xml"/>
  <Override PartName="/ppt/tags/tag1808.xml" ContentType="application/vnd.openxmlformats-officedocument.presentationml.tags+xml"/>
  <Override PartName="/ppt/tags/tag1809.xml" ContentType="application/vnd.openxmlformats-officedocument.presentationml.tags+xml"/>
  <Override PartName="/ppt/tags/tag1810.xml" ContentType="application/vnd.openxmlformats-officedocument.presentationml.tags+xml"/>
  <Override PartName="/ppt/tags/tag1811.xml" ContentType="application/vnd.openxmlformats-officedocument.presentationml.tags+xml"/>
  <Override PartName="/ppt/tags/tag1812.xml" ContentType="application/vnd.openxmlformats-officedocument.presentationml.tags+xml"/>
  <Override PartName="/ppt/tags/tag1813.xml" ContentType="application/vnd.openxmlformats-officedocument.presentationml.tags+xml"/>
  <Override PartName="/ppt/tags/tag1814.xml" ContentType="application/vnd.openxmlformats-officedocument.presentationml.tags+xml"/>
  <Override PartName="/ppt/tags/tag1815.xml" ContentType="application/vnd.openxmlformats-officedocument.presentationml.tags+xml"/>
  <Override PartName="/ppt/tags/tag1816.xml" ContentType="application/vnd.openxmlformats-officedocument.presentationml.tags+xml"/>
  <Override PartName="/ppt/tags/tag1817.xml" ContentType="application/vnd.openxmlformats-officedocument.presentationml.tags+xml"/>
  <Override PartName="/ppt/tags/tag1818.xml" ContentType="application/vnd.openxmlformats-officedocument.presentationml.tags+xml"/>
  <Override PartName="/ppt/tags/tag1819.xml" ContentType="application/vnd.openxmlformats-officedocument.presentationml.tags+xml"/>
  <Override PartName="/ppt/tags/tag1820.xml" ContentType="application/vnd.openxmlformats-officedocument.presentationml.tags+xml"/>
  <Override PartName="/ppt/tags/tag1821.xml" ContentType="application/vnd.openxmlformats-officedocument.presentationml.tags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tags/tag1822.xml" ContentType="application/vnd.openxmlformats-officedocument.presentationml.tags+xml"/>
  <Override PartName="/ppt/tags/tag1823.xml" ContentType="application/vnd.openxmlformats-officedocument.presentationml.tags+xml"/>
  <Override PartName="/ppt/tags/tag1824.xml" ContentType="application/vnd.openxmlformats-officedocument.presentationml.tags+xml"/>
  <Override PartName="/ppt/tags/tag1825.xml" ContentType="application/vnd.openxmlformats-officedocument.presentationml.tags+xml"/>
  <Override PartName="/ppt/tags/tag1826.xml" ContentType="application/vnd.openxmlformats-officedocument.presentationml.tags+xml"/>
  <Override PartName="/ppt/tags/tag1827.xml" ContentType="application/vnd.openxmlformats-officedocument.presentationml.tags+xml"/>
  <Override PartName="/ppt/tags/tag1828.xml" ContentType="application/vnd.openxmlformats-officedocument.presentationml.tags+xml"/>
  <Override PartName="/ppt/tags/tag1829.xml" ContentType="application/vnd.openxmlformats-officedocument.presentationml.tags+xml"/>
  <Override PartName="/ppt/tags/tag1830.xml" ContentType="application/vnd.openxmlformats-officedocument.presentationml.tags+xml"/>
  <Override PartName="/ppt/tags/tag1831.xml" ContentType="application/vnd.openxmlformats-officedocument.presentationml.tags+xml"/>
  <Override PartName="/ppt/tags/tag1832.xml" ContentType="application/vnd.openxmlformats-officedocument.presentationml.tags+xml"/>
  <Override PartName="/ppt/tags/tag1833.xml" ContentType="application/vnd.openxmlformats-officedocument.presentationml.tags+xml"/>
  <Override PartName="/ppt/tags/tag1834.xml" ContentType="application/vnd.openxmlformats-officedocument.presentationml.tags+xml"/>
  <Override PartName="/ppt/tags/tag1835.xml" ContentType="application/vnd.openxmlformats-officedocument.presentationml.tags+xml"/>
  <Override PartName="/ppt/tags/tag1836.xml" ContentType="application/vnd.openxmlformats-officedocument.presentationml.tags+xml"/>
  <Override PartName="/ppt/tags/tag1837.xml" ContentType="application/vnd.openxmlformats-officedocument.presentationml.tags+xml"/>
  <Override PartName="/ppt/tags/tag1838.xml" ContentType="application/vnd.openxmlformats-officedocument.presentationml.tags+xml"/>
  <Override PartName="/ppt/tags/tag1839.xml" ContentType="application/vnd.openxmlformats-officedocument.presentationml.tags+xml"/>
  <Override PartName="/ppt/tags/tag1840.xml" ContentType="application/vnd.openxmlformats-officedocument.presentationml.tags+xml"/>
  <Override PartName="/ppt/tags/tag1841.xml" ContentType="application/vnd.openxmlformats-officedocument.presentationml.tags+xml"/>
  <Override PartName="/ppt/tags/tag1842.xml" ContentType="application/vnd.openxmlformats-officedocument.presentationml.tags+xml"/>
  <Override PartName="/ppt/tags/tag1843.xml" ContentType="application/vnd.openxmlformats-officedocument.presentationml.tags+xml"/>
  <Override PartName="/ppt/tags/tag1844.xml" ContentType="application/vnd.openxmlformats-officedocument.presentationml.tags+xml"/>
  <Override PartName="/ppt/tags/tag1845.xml" ContentType="application/vnd.openxmlformats-officedocument.presentationml.tags+xml"/>
  <Override PartName="/ppt/tags/tag1846.xml" ContentType="application/vnd.openxmlformats-officedocument.presentationml.tags+xml"/>
  <Override PartName="/ppt/tags/tag1847.xml" ContentType="application/vnd.openxmlformats-officedocument.presentationml.tags+xml"/>
  <Override PartName="/ppt/tags/tag1848.xml" ContentType="application/vnd.openxmlformats-officedocument.presentationml.tags+xml"/>
  <Override PartName="/ppt/tags/tag1849.xml" ContentType="application/vnd.openxmlformats-officedocument.presentationml.tags+xml"/>
  <Override PartName="/ppt/tags/tag1850.xml" ContentType="application/vnd.openxmlformats-officedocument.presentationml.tags+xml"/>
  <Override PartName="/ppt/tags/tag1851.xml" ContentType="application/vnd.openxmlformats-officedocument.presentationml.tags+xml"/>
  <Override PartName="/ppt/tags/tag1852.xml" ContentType="application/vnd.openxmlformats-officedocument.presentationml.tags+xml"/>
  <Override PartName="/ppt/tags/tag1853.xml" ContentType="application/vnd.openxmlformats-officedocument.presentationml.tags+xml"/>
  <Override PartName="/ppt/tags/tag1854.xml" ContentType="application/vnd.openxmlformats-officedocument.presentationml.tags+xml"/>
  <Override PartName="/ppt/tags/tag1855.xml" ContentType="application/vnd.openxmlformats-officedocument.presentationml.tags+xml"/>
  <Override PartName="/ppt/tags/tag1856.xml" ContentType="application/vnd.openxmlformats-officedocument.presentationml.tags+xml"/>
  <Override PartName="/ppt/tags/tag1857.xml" ContentType="application/vnd.openxmlformats-officedocument.presentationml.tags+xml"/>
  <Override PartName="/ppt/tags/tag1858.xml" ContentType="application/vnd.openxmlformats-officedocument.presentationml.tags+xml"/>
  <Override PartName="/ppt/tags/tag1859.xml" ContentType="application/vnd.openxmlformats-officedocument.presentationml.tags+xml"/>
  <Override PartName="/ppt/tags/tag1860.xml" ContentType="application/vnd.openxmlformats-officedocument.presentationml.tags+xml"/>
  <Override PartName="/ppt/tags/tag1861.xml" ContentType="application/vnd.openxmlformats-officedocument.presentationml.tags+xml"/>
  <Override PartName="/ppt/tags/tag1862.xml" ContentType="application/vnd.openxmlformats-officedocument.presentationml.tags+xml"/>
  <Override PartName="/ppt/tags/tag1863.xml" ContentType="application/vnd.openxmlformats-officedocument.presentationml.tags+xml"/>
  <Override PartName="/ppt/tags/tag1864.xml" ContentType="application/vnd.openxmlformats-officedocument.presentationml.tags+xml"/>
  <Override PartName="/ppt/tags/tag1865.xml" ContentType="application/vnd.openxmlformats-officedocument.presentationml.tags+xml"/>
  <Override PartName="/ppt/tags/tag1866.xml" ContentType="application/vnd.openxmlformats-officedocument.presentationml.tags+xml"/>
  <Override PartName="/ppt/tags/tag1867.xml" ContentType="application/vnd.openxmlformats-officedocument.presentationml.tags+xml"/>
  <Override PartName="/ppt/tags/tag1868.xml" ContentType="application/vnd.openxmlformats-officedocument.presentationml.tags+xml"/>
  <Override PartName="/ppt/tags/tag1869.xml" ContentType="application/vnd.openxmlformats-officedocument.presentationml.tags+xml"/>
  <Override PartName="/ppt/tags/tag1870.xml" ContentType="application/vnd.openxmlformats-officedocument.presentationml.tags+xml"/>
  <Override PartName="/ppt/tags/tag1871.xml" ContentType="application/vnd.openxmlformats-officedocument.presentationml.tags+xml"/>
  <Override PartName="/ppt/tags/tag1872.xml" ContentType="application/vnd.openxmlformats-officedocument.presentationml.tags+xml"/>
  <Override PartName="/ppt/tags/tag1873.xml" ContentType="application/vnd.openxmlformats-officedocument.presentationml.tags+xml"/>
  <Override PartName="/ppt/tags/tag1874.xml" ContentType="application/vnd.openxmlformats-officedocument.presentationml.tags+xml"/>
  <Override PartName="/ppt/tags/tag1875.xml" ContentType="application/vnd.openxmlformats-officedocument.presentationml.tags+xml"/>
  <Override PartName="/ppt/tags/tag1876.xml" ContentType="application/vnd.openxmlformats-officedocument.presentationml.tags+xml"/>
  <Override PartName="/ppt/tags/tag1877.xml" ContentType="application/vnd.openxmlformats-officedocument.presentationml.tags+xml"/>
  <Override PartName="/ppt/tags/tag1878.xml" ContentType="application/vnd.openxmlformats-officedocument.presentationml.tags+xml"/>
  <Override PartName="/ppt/tags/tag1879.xml" ContentType="application/vnd.openxmlformats-officedocument.presentationml.tags+xml"/>
  <Override PartName="/ppt/tags/tag1880.xml" ContentType="application/vnd.openxmlformats-officedocument.presentationml.tags+xml"/>
  <Override PartName="/ppt/tags/tag1881.xml" ContentType="application/vnd.openxmlformats-officedocument.presentationml.tags+xml"/>
  <Override PartName="/ppt/tags/tag1882.xml" ContentType="application/vnd.openxmlformats-officedocument.presentationml.tags+xml"/>
  <Override PartName="/ppt/tags/tag1883.xml" ContentType="application/vnd.openxmlformats-officedocument.presentationml.tags+xml"/>
  <Override PartName="/ppt/tags/tag1884.xml" ContentType="application/vnd.openxmlformats-officedocument.presentationml.tags+xml"/>
  <Override PartName="/ppt/tags/tag1885.xml" ContentType="application/vnd.openxmlformats-officedocument.presentationml.tags+xml"/>
  <Override PartName="/ppt/tags/tag1886.xml" ContentType="application/vnd.openxmlformats-officedocument.presentationml.tags+xml"/>
  <Override PartName="/ppt/tags/tag1887.xml" ContentType="application/vnd.openxmlformats-officedocument.presentationml.tags+xml"/>
  <Override PartName="/ppt/tags/tag1888.xml" ContentType="application/vnd.openxmlformats-officedocument.presentationml.tags+xml"/>
  <Override PartName="/ppt/tags/tag1889.xml" ContentType="application/vnd.openxmlformats-officedocument.presentationml.tags+xml"/>
  <Override PartName="/ppt/tags/tag1890.xml" ContentType="application/vnd.openxmlformats-officedocument.presentationml.tags+xml"/>
  <Override PartName="/ppt/tags/tag1891.xml" ContentType="application/vnd.openxmlformats-officedocument.presentationml.tags+xml"/>
  <Override PartName="/ppt/tags/tag1892.xml" ContentType="application/vnd.openxmlformats-officedocument.presentationml.tags+xml"/>
  <Override PartName="/ppt/tags/tag1893.xml" ContentType="application/vnd.openxmlformats-officedocument.presentationml.tags+xml"/>
  <Override PartName="/ppt/tags/tag1894.xml" ContentType="application/vnd.openxmlformats-officedocument.presentationml.tags+xml"/>
  <Override PartName="/ppt/tags/tag1895.xml" ContentType="application/vnd.openxmlformats-officedocument.presentationml.tags+xml"/>
  <Override PartName="/ppt/tags/tag1896.xml" ContentType="application/vnd.openxmlformats-officedocument.presentationml.tags+xml"/>
  <Override PartName="/ppt/tags/tag1897.xml" ContentType="application/vnd.openxmlformats-officedocument.presentationml.tags+xml"/>
  <Override PartName="/ppt/tags/tag1898.xml" ContentType="application/vnd.openxmlformats-officedocument.presentationml.tags+xml"/>
  <Override PartName="/ppt/tags/tag1899.xml" ContentType="application/vnd.openxmlformats-officedocument.presentationml.tags+xml"/>
  <Override PartName="/ppt/notesSlides/notesSlide63.xml" ContentType="application/vnd.openxmlformats-officedocument.presentationml.notesSlide+xml"/>
  <Override PartName="/ppt/tags/tag1900.xml" ContentType="application/vnd.openxmlformats-officedocument.presentationml.tags+xml"/>
  <Override PartName="/ppt/tags/tag1901.xml" ContentType="application/vnd.openxmlformats-officedocument.presentationml.tags+xml"/>
  <Override PartName="/ppt/tags/tag1902.xml" ContentType="application/vnd.openxmlformats-officedocument.presentationml.tags+xml"/>
  <Override PartName="/ppt/tags/tag1903.xml" ContentType="application/vnd.openxmlformats-officedocument.presentationml.tags+xml"/>
  <Override PartName="/ppt/tags/tag1904.xml" ContentType="application/vnd.openxmlformats-officedocument.presentationml.tags+xml"/>
  <Override PartName="/ppt/tags/tag1905.xml" ContentType="application/vnd.openxmlformats-officedocument.presentationml.tags+xml"/>
  <Override PartName="/ppt/tags/tag1906.xml" ContentType="application/vnd.openxmlformats-officedocument.presentationml.tags+xml"/>
  <Override PartName="/ppt/tags/tag1907.xml" ContentType="application/vnd.openxmlformats-officedocument.presentationml.tags+xml"/>
  <Override PartName="/ppt/tags/tag1908.xml" ContentType="application/vnd.openxmlformats-officedocument.presentationml.tags+xml"/>
  <Override PartName="/ppt/tags/tag1909.xml" ContentType="application/vnd.openxmlformats-officedocument.presentationml.tags+xml"/>
  <Override PartName="/ppt/tags/tag1910.xml" ContentType="application/vnd.openxmlformats-officedocument.presentationml.tags+xml"/>
  <Override PartName="/ppt/tags/tag1911.xml" ContentType="application/vnd.openxmlformats-officedocument.presentationml.tags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tags/tag1912.xml" ContentType="application/vnd.openxmlformats-officedocument.presentationml.tags+xml"/>
  <Override PartName="/ppt/tags/tag1913.xml" ContentType="application/vnd.openxmlformats-officedocument.presentationml.tags+xml"/>
  <Override PartName="/ppt/notesSlides/notesSlide77.xml" ContentType="application/vnd.openxmlformats-officedocument.presentationml.notesSlide+xml"/>
  <Override PartName="/ppt/tags/tag1914.xml" ContentType="application/vnd.openxmlformats-officedocument.presentationml.tags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tags/tag1915.xml" ContentType="application/vnd.openxmlformats-officedocument.presentationml.tags+xml"/>
  <Override PartName="/ppt/tags/tag1916.xml" ContentType="application/vnd.openxmlformats-officedocument.presentationml.tags+xml"/>
  <Override PartName="/ppt/notesSlides/notesSlide83.xml" ContentType="application/vnd.openxmlformats-officedocument.presentationml.notesSlide+xml"/>
  <Override PartName="/ppt/tags/tag1917.xml" ContentType="application/vnd.openxmlformats-officedocument.presentationml.tags+xml"/>
  <Override PartName="/ppt/notesSlides/notesSlide84.xml" ContentType="application/vnd.openxmlformats-officedocument.presentationml.notesSlide+xml"/>
  <Override PartName="/ppt/tags/tag1918.xml" ContentType="application/vnd.openxmlformats-officedocument.presentationml.tags+xml"/>
  <Override PartName="/ppt/notesSlides/notesSlide85.xml" ContentType="application/vnd.openxmlformats-officedocument.presentationml.notesSlide+xml"/>
  <Override PartName="/ppt/tags/tag1919.xml" ContentType="application/vnd.openxmlformats-officedocument.presentationml.tags+xml"/>
  <Override PartName="/ppt/notesSlides/notesSlide86.xml" ContentType="application/vnd.openxmlformats-officedocument.presentationml.notesSlide+xml"/>
  <Override PartName="/ppt/tags/tag1920.xml" ContentType="application/vnd.openxmlformats-officedocument.presentationml.tags+xml"/>
  <Override PartName="/ppt/tags/tag1921.xml" ContentType="application/vnd.openxmlformats-officedocument.presentationml.tags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</p:sldMasterIdLst>
  <p:notesMasterIdLst>
    <p:notesMasterId r:id="rId515"/>
  </p:notesMasterIdLst>
  <p:handoutMasterIdLst>
    <p:handoutMasterId r:id="rId516"/>
  </p:handoutMasterIdLst>
  <p:sldIdLst>
    <p:sldId id="313" r:id="rId2"/>
    <p:sldId id="1028" r:id="rId3"/>
    <p:sldId id="1335" r:id="rId4"/>
    <p:sldId id="273" r:id="rId5"/>
    <p:sldId id="1029" r:id="rId6"/>
    <p:sldId id="1336" r:id="rId7"/>
    <p:sldId id="895" r:id="rId8"/>
    <p:sldId id="896" r:id="rId9"/>
    <p:sldId id="729" r:id="rId10"/>
    <p:sldId id="811" r:id="rId11"/>
    <p:sldId id="776" r:id="rId12"/>
    <p:sldId id="905" r:id="rId13"/>
    <p:sldId id="898" r:id="rId14"/>
    <p:sldId id="768" r:id="rId15"/>
    <p:sldId id="770" r:id="rId16"/>
    <p:sldId id="769" r:id="rId17"/>
    <p:sldId id="767" r:id="rId18"/>
    <p:sldId id="798" r:id="rId19"/>
    <p:sldId id="687" r:id="rId20"/>
    <p:sldId id="690" r:id="rId21"/>
    <p:sldId id="741" r:id="rId22"/>
    <p:sldId id="743" r:id="rId23"/>
    <p:sldId id="742" r:id="rId24"/>
    <p:sldId id="1355" r:id="rId25"/>
    <p:sldId id="1356" r:id="rId26"/>
    <p:sldId id="754" r:id="rId27"/>
    <p:sldId id="751" r:id="rId28"/>
    <p:sldId id="809" r:id="rId29"/>
    <p:sldId id="753" r:id="rId30"/>
    <p:sldId id="749" r:id="rId31"/>
    <p:sldId id="755" r:id="rId32"/>
    <p:sldId id="763" r:id="rId33"/>
    <p:sldId id="762" r:id="rId34"/>
    <p:sldId id="761" r:id="rId35"/>
    <p:sldId id="738" r:id="rId36"/>
    <p:sldId id="758" r:id="rId37"/>
    <p:sldId id="760" r:id="rId38"/>
    <p:sldId id="1357" r:id="rId39"/>
    <p:sldId id="1358" r:id="rId40"/>
    <p:sldId id="733" r:id="rId41"/>
    <p:sldId id="1359" r:id="rId42"/>
    <p:sldId id="1360" r:id="rId43"/>
    <p:sldId id="1353" r:id="rId44"/>
    <p:sldId id="692" r:id="rId45"/>
    <p:sldId id="777" r:id="rId46"/>
    <p:sldId id="780" r:id="rId47"/>
    <p:sldId id="782" r:id="rId48"/>
    <p:sldId id="696" r:id="rId49"/>
    <p:sldId id="784" r:id="rId50"/>
    <p:sldId id="788" r:id="rId51"/>
    <p:sldId id="791" r:id="rId52"/>
    <p:sldId id="792" r:id="rId53"/>
    <p:sldId id="793" r:id="rId54"/>
    <p:sldId id="1354" r:id="rId55"/>
    <p:sldId id="1033" r:id="rId56"/>
    <p:sldId id="1376" r:id="rId57"/>
    <p:sldId id="1375" r:id="rId58"/>
    <p:sldId id="1378" r:id="rId59"/>
    <p:sldId id="1377" r:id="rId60"/>
    <p:sldId id="1339" r:id="rId61"/>
    <p:sldId id="1501" r:id="rId62"/>
    <p:sldId id="277" r:id="rId63"/>
    <p:sldId id="1480" r:id="rId64"/>
    <p:sldId id="1481" r:id="rId65"/>
    <p:sldId id="1482" r:id="rId66"/>
    <p:sldId id="1483" r:id="rId67"/>
    <p:sldId id="1484" r:id="rId68"/>
    <p:sldId id="1485" r:id="rId69"/>
    <p:sldId id="1486" r:id="rId70"/>
    <p:sldId id="1487" r:id="rId71"/>
    <p:sldId id="1488" r:id="rId72"/>
    <p:sldId id="1489" r:id="rId73"/>
    <p:sldId id="1490" r:id="rId74"/>
    <p:sldId id="1491" r:id="rId75"/>
    <p:sldId id="1492" r:id="rId76"/>
    <p:sldId id="1493" r:id="rId77"/>
    <p:sldId id="1494" r:id="rId78"/>
    <p:sldId id="1495" r:id="rId79"/>
    <p:sldId id="1496" r:id="rId80"/>
    <p:sldId id="1497" r:id="rId81"/>
    <p:sldId id="1498" r:id="rId82"/>
    <p:sldId id="1499" r:id="rId83"/>
    <p:sldId id="1500" r:id="rId84"/>
    <p:sldId id="812" r:id="rId85"/>
    <p:sldId id="302" r:id="rId86"/>
    <p:sldId id="314" r:id="rId87"/>
    <p:sldId id="1361" r:id="rId88"/>
    <p:sldId id="1362" r:id="rId89"/>
    <p:sldId id="1374" r:id="rId90"/>
    <p:sldId id="1364" r:id="rId91"/>
    <p:sldId id="1366" r:id="rId92"/>
    <p:sldId id="834" r:id="rId93"/>
    <p:sldId id="835" r:id="rId94"/>
    <p:sldId id="315" r:id="rId95"/>
    <p:sldId id="820" r:id="rId96"/>
    <p:sldId id="1379" r:id="rId97"/>
    <p:sldId id="818" r:id="rId98"/>
    <p:sldId id="821" r:id="rId99"/>
    <p:sldId id="930" r:id="rId100"/>
    <p:sldId id="319" r:id="rId101"/>
    <p:sldId id="320" r:id="rId102"/>
    <p:sldId id="323" r:id="rId103"/>
    <p:sldId id="836" r:id="rId104"/>
    <p:sldId id="324" r:id="rId105"/>
    <p:sldId id="326" r:id="rId106"/>
    <p:sldId id="328" r:id="rId107"/>
    <p:sldId id="329" r:id="rId108"/>
    <p:sldId id="330" r:id="rId109"/>
    <p:sldId id="331" r:id="rId110"/>
    <p:sldId id="1367" r:id="rId111"/>
    <p:sldId id="837" r:id="rId112"/>
    <p:sldId id="333" r:id="rId113"/>
    <p:sldId id="334" r:id="rId114"/>
    <p:sldId id="335" r:id="rId115"/>
    <p:sldId id="1042" r:id="rId116"/>
    <p:sldId id="1039" r:id="rId117"/>
    <p:sldId id="1036" r:id="rId118"/>
    <p:sldId id="1363" r:id="rId119"/>
    <p:sldId id="1037" r:id="rId120"/>
    <p:sldId id="1041" r:id="rId121"/>
    <p:sldId id="1040" r:id="rId122"/>
    <p:sldId id="1368" r:id="rId123"/>
    <p:sldId id="1369" r:id="rId124"/>
    <p:sldId id="1371" r:id="rId125"/>
    <p:sldId id="1372" r:id="rId126"/>
    <p:sldId id="1373" r:id="rId127"/>
    <p:sldId id="1043" r:id="rId128"/>
    <p:sldId id="838" r:id="rId129"/>
    <p:sldId id="1380" r:id="rId130"/>
    <p:sldId id="1521" r:id="rId131"/>
    <p:sldId id="1502" r:id="rId132"/>
    <p:sldId id="1503" r:id="rId133"/>
    <p:sldId id="1504" r:id="rId134"/>
    <p:sldId id="1505" r:id="rId135"/>
    <p:sldId id="1506" r:id="rId136"/>
    <p:sldId id="1507" r:id="rId137"/>
    <p:sldId id="1508" r:id="rId138"/>
    <p:sldId id="1509" r:id="rId139"/>
    <p:sldId id="1510" r:id="rId140"/>
    <p:sldId id="1511" r:id="rId141"/>
    <p:sldId id="1512" r:id="rId142"/>
    <p:sldId id="1513" r:id="rId143"/>
    <p:sldId id="1514" r:id="rId144"/>
    <p:sldId id="1515" r:id="rId145"/>
    <p:sldId id="1516" r:id="rId146"/>
    <p:sldId id="1517" r:id="rId147"/>
    <p:sldId id="1518" r:id="rId148"/>
    <p:sldId id="1519" r:id="rId149"/>
    <p:sldId id="1520" r:id="rId150"/>
    <p:sldId id="1532" r:id="rId151"/>
    <p:sldId id="1533" r:id="rId152"/>
    <p:sldId id="1534" r:id="rId153"/>
    <p:sldId id="1535" r:id="rId154"/>
    <p:sldId id="1536" r:id="rId155"/>
    <p:sldId id="1537" r:id="rId156"/>
    <p:sldId id="1538" r:id="rId157"/>
    <p:sldId id="1539" r:id="rId158"/>
    <p:sldId id="1540" r:id="rId159"/>
    <p:sldId id="1541" r:id="rId160"/>
    <p:sldId id="1542" r:id="rId161"/>
    <p:sldId id="1543" r:id="rId162"/>
    <p:sldId id="1544" r:id="rId163"/>
    <p:sldId id="1545" r:id="rId164"/>
    <p:sldId id="1546" r:id="rId165"/>
    <p:sldId id="1547" r:id="rId166"/>
    <p:sldId id="1548" r:id="rId167"/>
    <p:sldId id="1549" r:id="rId168"/>
    <p:sldId id="1550" r:id="rId169"/>
    <p:sldId id="1551" r:id="rId170"/>
    <p:sldId id="1552" r:id="rId171"/>
    <p:sldId id="1553" r:id="rId172"/>
    <p:sldId id="1554" r:id="rId173"/>
    <p:sldId id="1555" r:id="rId174"/>
    <p:sldId id="1556" r:id="rId175"/>
    <p:sldId id="1557" r:id="rId176"/>
    <p:sldId id="1558" r:id="rId177"/>
    <p:sldId id="1559" r:id="rId178"/>
    <p:sldId id="1560" r:id="rId179"/>
    <p:sldId id="1044" r:id="rId180"/>
    <p:sldId id="1341" r:id="rId181"/>
    <p:sldId id="369" r:id="rId182"/>
    <p:sldId id="370" r:id="rId183"/>
    <p:sldId id="371" r:id="rId184"/>
    <p:sldId id="372" r:id="rId185"/>
    <p:sldId id="1342" r:id="rId186"/>
    <p:sldId id="373" r:id="rId187"/>
    <p:sldId id="863" r:id="rId188"/>
    <p:sldId id="400" r:id="rId189"/>
    <p:sldId id="864" r:id="rId190"/>
    <p:sldId id="865" r:id="rId191"/>
    <p:sldId id="375" r:id="rId192"/>
    <p:sldId id="376" r:id="rId193"/>
    <p:sldId id="377" r:id="rId194"/>
    <p:sldId id="378" r:id="rId195"/>
    <p:sldId id="1054" r:id="rId196"/>
    <p:sldId id="379" r:id="rId197"/>
    <p:sldId id="883" r:id="rId198"/>
    <p:sldId id="868" r:id="rId199"/>
    <p:sldId id="411" r:id="rId200"/>
    <p:sldId id="873" r:id="rId201"/>
    <p:sldId id="386" r:id="rId202"/>
    <p:sldId id="381" r:id="rId203"/>
    <p:sldId id="869" r:id="rId204"/>
    <p:sldId id="874" r:id="rId205"/>
    <p:sldId id="385" r:id="rId206"/>
    <p:sldId id="388" r:id="rId207"/>
    <p:sldId id="870" r:id="rId208"/>
    <p:sldId id="389" r:id="rId209"/>
    <p:sldId id="1345" r:id="rId210"/>
    <p:sldId id="390" r:id="rId211"/>
    <p:sldId id="414" r:id="rId212"/>
    <p:sldId id="392" r:id="rId213"/>
    <p:sldId id="393" r:id="rId214"/>
    <p:sldId id="875" r:id="rId215"/>
    <p:sldId id="416" r:id="rId216"/>
    <p:sldId id="394" r:id="rId217"/>
    <p:sldId id="1055" r:id="rId218"/>
    <p:sldId id="1056" r:id="rId219"/>
    <p:sldId id="395" r:id="rId220"/>
    <p:sldId id="396" r:id="rId221"/>
    <p:sldId id="871" r:id="rId222"/>
    <p:sldId id="397" r:id="rId223"/>
    <p:sldId id="872" r:id="rId224"/>
    <p:sldId id="1385" r:id="rId225"/>
    <p:sldId id="1383" r:id="rId226"/>
    <p:sldId id="1384" r:id="rId227"/>
    <p:sldId id="1346" r:id="rId228"/>
    <p:sldId id="1387" r:id="rId229"/>
    <p:sldId id="1388" r:id="rId230"/>
    <p:sldId id="1389" r:id="rId231"/>
    <p:sldId id="1390" r:id="rId232"/>
    <p:sldId id="1391" r:id="rId233"/>
    <p:sldId id="1392" r:id="rId234"/>
    <p:sldId id="1393" r:id="rId235"/>
    <p:sldId id="1394" r:id="rId236"/>
    <p:sldId id="1398" r:id="rId237"/>
    <p:sldId id="1395" r:id="rId238"/>
    <p:sldId id="1397" r:id="rId239"/>
    <p:sldId id="1396" r:id="rId240"/>
    <p:sldId id="1428" r:id="rId241"/>
    <p:sldId id="1399" r:id="rId242"/>
    <p:sldId id="1400" r:id="rId243"/>
    <p:sldId id="474" r:id="rId244"/>
    <p:sldId id="475" r:id="rId245"/>
    <p:sldId id="476" r:id="rId246"/>
    <p:sldId id="881" r:id="rId247"/>
    <p:sldId id="567" r:id="rId248"/>
    <p:sldId id="478" r:id="rId249"/>
    <p:sldId id="504" r:id="rId250"/>
    <p:sldId id="479" r:id="rId251"/>
    <p:sldId id="480" r:id="rId252"/>
    <p:sldId id="1347" r:id="rId253"/>
    <p:sldId id="482" r:id="rId254"/>
    <p:sldId id="552" r:id="rId255"/>
    <p:sldId id="1348" r:id="rId256"/>
    <p:sldId id="1382" r:id="rId257"/>
    <p:sldId id="557" r:id="rId258"/>
    <p:sldId id="507" r:id="rId259"/>
    <p:sldId id="508" r:id="rId260"/>
    <p:sldId id="1402" r:id="rId261"/>
    <p:sldId id="958" r:id="rId262"/>
    <p:sldId id="513" r:id="rId263"/>
    <p:sldId id="518" r:id="rId264"/>
    <p:sldId id="514" r:id="rId265"/>
    <p:sldId id="515" r:id="rId266"/>
    <p:sldId id="516" r:id="rId267"/>
    <p:sldId id="517" r:id="rId268"/>
    <p:sldId id="959" r:id="rId269"/>
    <p:sldId id="560" r:id="rId270"/>
    <p:sldId id="524" r:id="rId271"/>
    <p:sldId id="520" r:id="rId272"/>
    <p:sldId id="527" r:id="rId273"/>
    <p:sldId id="528" r:id="rId274"/>
    <p:sldId id="526" r:id="rId275"/>
    <p:sldId id="884" r:id="rId276"/>
    <p:sldId id="570" r:id="rId277"/>
    <p:sldId id="847" r:id="rId278"/>
    <p:sldId id="573" r:id="rId279"/>
    <p:sldId id="574" r:id="rId280"/>
    <p:sldId id="611" r:id="rId281"/>
    <p:sldId id="614" r:id="rId282"/>
    <p:sldId id="613" r:id="rId283"/>
    <p:sldId id="615" r:id="rId284"/>
    <p:sldId id="621" r:id="rId285"/>
    <p:sldId id="620" r:id="rId286"/>
    <p:sldId id="616" r:id="rId287"/>
    <p:sldId id="1429" r:id="rId288"/>
    <p:sldId id="1430" r:id="rId289"/>
    <p:sldId id="1403" r:id="rId290"/>
    <p:sldId id="1433" r:id="rId291"/>
    <p:sldId id="618" r:id="rId292"/>
    <p:sldId id="1431" r:id="rId293"/>
    <p:sldId id="1432" r:id="rId294"/>
    <p:sldId id="619" r:id="rId295"/>
    <p:sldId id="1434" r:id="rId296"/>
    <p:sldId id="529" r:id="rId297"/>
    <p:sldId id="882" r:id="rId298"/>
    <p:sldId id="532" r:id="rId299"/>
    <p:sldId id="533" r:id="rId300"/>
    <p:sldId id="534" r:id="rId301"/>
    <p:sldId id="1438" r:id="rId302"/>
    <p:sldId id="1437" r:id="rId303"/>
    <p:sldId id="1404" r:id="rId304"/>
    <p:sldId id="536" r:id="rId305"/>
    <p:sldId id="556" r:id="rId306"/>
    <p:sldId id="537" r:id="rId307"/>
    <p:sldId id="562" r:id="rId308"/>
    <p:sldId id="540" r:id="rId309"/>
    <p:sldId id="538" r:id="rId310"/>
    <p:sldId id="885" r:id="rId311"/>
    <p:sldId id="541" r:id="rId312"/>
    <p:sldId id="543" r:id="rId313"/>
    <p:sldId id="542" r:id="rId314"/>
    <p:sldId id="544" r:id="rId315"/>
    <p:sldId id="555" r:id="rId316"/>
    <p:sldId id="553" r:id="rId317"/>
    <p:sldId id="554" r:id="rId318"/>
    <p:sldId id="546" r:id="rId319"/>
    <p:sldId id="563" r:id="rId320"/>
    <p:sldId id="1439" r:id="rId321"/>
    <p:sldId id="576" r:id="rId322"/>
    <p:sldId id="577" r:id="rId323"/>
    <p:sldId id="660" r:id="rId324"/>
    <p:sldId id="661" r:id="rId325"/>
    <p:sldId id="578" r:id="rId326"/>
    <p:sldId id="1405" r:id="rId327"/>
    <p:sldId id="887" r:id="rId328"/>
    <p:sldId id="646" r:id="rId329"/>
    <p:sldId id="886" r:id="rId330"/>
    <p:sldId id="647" r:id="rId331"/>
    <p:sldId id="649" r:id="rId332"/>
    <p:sldId id="602" r:id="rId333"/>
    <p:sldId id="603" r:id="rId334"/>
    <p:sldId id="580" r:id="rId335"/>
    <p:sldId id="604" r:id="rId336"/>
    <p:sldId id="1407" r:id="rId337"/>
    <p:sldId id="581" r:id="rId338"/>
    <p:sldId id="650" r:id="rId339"/>
    <p:sldId id="651" r:id="rId340"/>
    <p:sldId id="652" r:id="rId341"/>
    <p:sldId id="653" r:id="rId342"/>
    <p:sldId id="1408" r:id="rId343"/>
    <p:sldId id="582" r:id="rId344"/>
    <p:sldId id="642" r:id="rId345"/>
    <p:sldId id="643" r:id="rId346"/>
    <p:sldId id="583" r:id="rId347"/>
    <p:sldId id="888" r:id="rId348"/>
    <p:sldId id="585" r:id="rId349"/>
    <p:sldId id="644" r:id="rId350"/>
    <p:sldId id="645" r:id="rId351"/>
    <p:sldId id="659" r:id="rId352"/>
    <p:sldId id="890" r:id="rId353"/>
    <p:sldId id="584" r:id="rId354"/>
    <p:sldId id="587" r:id="rId355"/>
    <p:sldId id="550" r:id="rId356"/>
    <p:sldId id="551" r:id="rId357"/>
    <p:sldId id="1435" r:id="rId358"/>
    <p:sldId id="1436" r:id="rId359"/>
    <p:sldId id="990" r:id="rId360"/>
    <p:sldId id="991" r:id="rId361"/>
    <p:sldId id="992" r:id="rId362"/>
    <p:sldId id="993" r:id="rId363"/>
    <p:sldId id="994" r:id="rId364"/>
    <p:sldId id="995" r:id="rId365"/>
    <p:sldId id="996" r:id="rId366"/>
    <p:sldId id="1410" r:id="rId367"/>
    <p:sldId id="998" r:id="rId368"/>
    <p:sldId id="999" r:id="rId369"/>
    <p:sldId id="1000" r:id="rId370"/>
    <p:sldId id="1001" r:id="rId371"/>
    <p:sldId id="1411" r:id="rId372"/>
    <p:sldId id="1003" r:id="rId373"/>
    <p:sldId id="1004" r:id="rId374"/>
    <p:sldId id="1005" r:id="rId375"/>
    <p:sldId id="1006" r:id="rId376"/>
    <p:sldId id="1007" r:id="rId377"/>
    <p:sldId id="1008" r:id="rId378"/>
    <p:sldId id="1009" r:id="rId379"/>
    <p:sldId id="674" r:id="rId380"/>
    <p:sldId id="675" r:id="rId381"/>
    <p:sldId id="676" r:id="rId382"/>
    <p:sldId id="1414" r:id="rId383"/>
    <p:sldId id="1415" r:id="rId384"/>
    <p:sldId id="1416" r:id="rId385"/>
    <p:sldId id="1069" r:id="rId386"/>
    <p:sldId id="1070" r:id="rId387"/>
    <p:sldId id="1071" r:id="rId388"/>
    <p:sldId id="1228" r:id="rId389"/>
    <p:sldId id="1078" r:id="rId390"/>
    <p:sldId id="1087" r:id="rId391"/>
    <p:sldId id="1088" r:id="rId392"/>
    <p:sldId id="1155" r:id="rId393"/>
    <p:sldId id="1417" r:id="rId394"/>
    <p:sldId id="1265" r:id="rId395"/>
    <p:sldId id="1261" r:id="rId396"/>
    <p:sldId id="1093" r:id="rId397"/>
    <p:sldId id="1157" r:id="rId398"/>
    <p:sldId id="1156" r:id="rId399"/>
    <p:sldId id="1418" r:id="rId400"/>
    <p:sldId id="1091" r:id="rId401"/>
    <p:sldId id="1232" r:id="rId402"/>
    <p:sldId id="1233" r:id="rId403"/>
    <p:sldId id="1234" r:id="rId404"/>
    <p:sldId id="1419" r:id="rId405"/>
    <p:sldId id="1143" r:id="rId406"/>
    <p:sldId id="1124" r:id="rId407"/>
    <p:sldId id="1115" r:id="rId408"/>
    <p:sldId id="1116" r:id="rId409"/>
    <p:sldId id="1125" r:id="rId410"/>
    <p:sldId id="1126" r:id="rId411"/>
    <p:sldId id="1127" r:id="rId412"/>
    <p:sldId id="1128" r:id="rId413"/>
    <p:sldId id="1130" r:id="rId414"/>
    <p:sldId id="1118" r:id="rId415"/>
    <p:sldId id="1119" r:id="rId416"/>
    <p:sldId id="1122" r:id="rId417"/>
    <p:sldId id="1133" r:id="rId418"/>
    <p:sldId id="1238" r:id="rId419"/>
    <p:sldId id="1135" r:id="rId420"/>
    <p:sldId id="1237" r:id="rId421"/>
    <p:sldId id="1121" r:id="rId422"/>
    <p:sldId id="1239" r:id="rId423"/>
    <p:sldId id="1139" r:id="rId424"/>
    <p:sldId id="1145" r:id="rId425"/>
    <p:sldId id="1240" r:id="rId426"/>
    <p:sldId id="1142" r:id="rId427"/>
    <p:sldId id="1141" r:id="rId428"/>
    <p:sldId id="1254" r:id="rId429"/>
    <p:sldId id="1421" r:id="rId430"/>
    <p:sldId id="1420" r:id="rId431"/>
    <p:sldId id="1333" r:id="rId432"/>
    <p:sldId id="1256" r:id="rId433"/>
    <p:sldId id="1257" r:id="rId434"/>
    <p:sldId id="1258" r:id="rId435"/>
    <p:sldId id="1152" r:id="rId436"/>
    <p:sldId id="1241" r:id="rId437"/>
    <p:sldId id="1242" r:id="rId438"/>
    <p:sldId id="1150" r:id="rId439"/>
    <p:sldId id="1151" r:id="rId440"/>
    <p:sldId id="1149" r:id="rId441"/>
    <p:sldId id="1148" r:id="rId442"/>
    <p:sldId id="1422" r:id="rId443"/>
    <p:sldId id="1244" r:id="rId444"/>
    <p:sldId id="1102" r:id="rId445"/>
    <p:sldId id="1245" r:id="rId446"/>
    <p:sldId id="1187" r:id="rId447"/>
    <p:sldId id="1270" r:id="rId448"/>
    <p:sldId id="1246" r:id="rId449"/>
    <p:sldId id="1269" r:id="rId450"/>
    <p:sldId id="1267" r:id="rId451"/>
    <p:sldId id="1268" r:id="rId452"/>
    <p:sldId id="1190" r:id="rId453"/>
    <p:sldId id="1248" r:id="rId454"/>
    <p:sldId id="1423" r:id="rId455"/>
    <p:sldId id="1103" r:id="rId456"/>
    <p:sldId id="1249" r:id="rId457"/>
    <p:sldId id="1195" r:id="rId458"/>
    <p:sldId id="1196" r:id="rId459"/>
    <p:sldId id="1104" r:id="rId460"/>
    <p:sldId id="1198" r:id="rId461"/>
    <p:sldId id="1197" r:id="rId462"/>
    <p:sldId id="1424" r:id="rId463"/>
    <p:sldId id="1105" r:id="rId464"/>
    <p:sldId id="1202" r:id="rId465"/>
    <p:sldId id="1199" r:id="rId466"/>
    <p:sldId id="1206" r:id="rId467"/>
    <p:sldId id="1205" r:id="rId468"/>
    <p:sldId id="1425" r:id="rId469"/>
    <p:sldId id="1207" r:id="rId470"/>
    <p:sldId id="1208" r:id="rId471"/>
    <p:sldId id="1209" r:id="rId472"/>
    <p:sldId id="1426" r:id="rId473"/>
    <p:sldId id="1427" r:id="rId474"/>
    <p:sldId id="1440" r:id="rId475"/>
    <p:sldId id="1441" r:id="rId476"/>
    <p:sldId id="1442" r:id="rId477"/>
    <p:sldId id="1443" r:id="rId478"/>
    <p:sldId id="1444" r:id="rId479"/>
    <p:sldId id="1445" r:id="rId480"/>
    <p:sldId id="1446" r:id="rId481"/>
    <p:sldId id="1447" r:id="rId482"/>
    <p:sldId id="1448" r:id="rId483"/>
    <p:sldId id="1449" r:id="rId484"/>
    <p:sldId id="1450" r:id="rId485"/>
    <p:sldId id="1451" r:id="rId486"/>
    <p:sldId id="1452" r:id="rId487"/>
    <p:sldId id="1453" r:id="rId488"/>
    <p:sldId id="1454" r:id="rId489"/>
    <p:sldId id="1455" r:id="rId490"/>
    <p:sldId id="1456" r:id="rId491"/>
    <p:sldId id="1457" r:id="rId492"/>
    <p:sldId id="1458" r:id="rId493"/>
    <p:sldId id="1459" r:id="rId494"/>
    <p:sldId id="1460" r:id="rId495"/>
    <p:sldId id="1461" r:id="rId496"/>
    <p:sldId id="1462" r:id="rId497"/>
    <p:sldId id="1463" r:id="rId498"/>
    <p:sldId id="1464" r:id="rId499"/>
    <p:sldId id="1465" r:id="rId500"/>
    <p:sldId id="1466" r:id="rId501"/>
    <p:sldId id="1467" r:id="rId502"/>
    <p:sldId id="1468" r:id="rId503"/>
    <p:sldId id="1469" r:id="rId504"/>
    <p:sldId id="1470" r:id="rId505"/>
    <p:sldId id="1471" r:id="rId506"/>
    <p:sldId id="1472" r:id="rId507"/>
    <p:sldId id="1473" r:id="rId508"/>
    <p:sldId id="1474" r:id="rId509"/>
    <p:sldId id="1475" r:id="rId510"/>
    <p:sldId id="1476" r:id="rId511"/>
    <p:sldId id="1477" r:id="rId512"/>
    <p:sldId id="1478" r:id="rId513"/>
    <p:sldId id="1479" r:id="rId514"/>
  </p:sldIdLst>
  <p:sldSz cx="9144000" cy="6858000" type="screen4x3"/>
  <p:notesSz cx="10234613" cy="70993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0000FF"/>
    <a:srgbClr val="B37633"/>
    <a:srgbClr val="0070C0"/>
    <a:srgbClr val="FF9933"/>
    <a:srgbClr val="33CCFF"/>
    <a:srgbClr val="FF6622"/>
    <a:srgbClr val="E9CEB1"/>
    <a:srgbClr val="1CEA00"/>
    <a:srgbClr val="FFCCCC"/>
    <a:srgbClr val="FF99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133" autoAdjust="0"/>
    <p:restoredTop sz="96433" autoAdjust="0"/>
  </p:normalViewPr>
  <p:slideViewPr>
    <p:cSldViewPr snapToGrid="0">
      <p:cViewPr varScale="1">
        <p:scale>
          <a:sx n="112" d="100"/>
          <a:sy n="112" d="100"/>
        </p:scale>
        <p:origin x="1554" y="120"/>
      </p:cViewPr>
      <p:guideLst/>
    </p:cSldViewPr>
  </p:slideViewPr>
  <p:outlineViewPr>
    <p:cViewPr>
      <p:scale>
        <a:sx n="33" d="100"/>
        <a:sy n="33" d="100"/>
      </p:scale>
      <p:origin x="0" y="-52680"/>
    </p:cViewPr>
  </p:outlin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-10500"/>
    </p:cViewPr>
  </p:sorterViewPr>
  <p:notesViewPr>
    <p:cSldViewPr snapToGrid="0">
      <p:cViewPr varScale="1">
        <p:scale>
          <a:sx n="90" d="100"/>
          <a:sy n="90" d="100"/>
        </p:scale>
        <p:origin x="370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324" Type="http://schemas.openxmlformats.org/officeDocument/2006/relationships/slide" Target="slides/slide323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377" Type="http://schemas.openxmlformats.org/officeDocument/2006/relationships/slide" Target="slides/slide376.xml"/><Relationship Id="rId500" Type="http://schemas.openxmlformats.org/officeDocument/2006/relationships/slide" Target="slides/slide499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402" Type="http://schemas.openxmlformats.org/officeDocument/2006/relationships/slide" Target="slides/slide401.xml"/><Relationship Id="rId279" Type="http://schemas.openxmlformats.org/officeDocument/2006/relationships/slide" Target="slides/slide278.xml"/><Relationship Id="rId444" Type="http://schemas.openxmlformats.org/officeDocument/2006/relationships/slide" Target="slides/slide443.xml"/><Relationship Id="rId486" Type="http://schemas.openxmlformats.org/officeDocument/2006/relationships/slide" Target="slides/slide485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46" Type="http://schemas.openxmlformats.org/officeDocument/2006/relationships/slide" Target="slides/slide345.xml"/><Relationship Id="rId388" Type="http://schemas.openxmlformats.org/officeDocument/2006/relationships/slide" Target="slides/slide387.xml"/><Relationship Id="rId511" Type="http://schemas.openxmlformats.org/officeDocument/2006/relationships/slide" Target="slides/slide510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497" Type="http://schemas.openxmlformats.org/officeDocument/2006/relationships/slide" Target="slides/slide496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357" Type="http://schemas.openxmlformats.org/officeDocument/2006/relationships/slide" Target="slides/slide356.xml"/><Relationship Id="rId54" Type="http://schemas.openxmlformats.org/officeDocument/2006/relationships/slide" Target="slides/slide53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217" Type="http://schemas.openxmlformats.org/officeDocument/2006/relationships/slide" Target="slides/slide216.xml"/><Relationship Id="rId399" Type="http://schemas.openxmlformats.org/officeDocument/2006/relationships/slide" Target="slides/slide398.xml"/><Relationship Id="rId259" Type="http://schemas.openxmlformats.org/officeDocument/2006/relationships/slide" Target="slides/slide258.xml"/><Relationship Id="rId424" Type="http://schemas.openxmlformats.org/officeDocument/2006/relationships/slide" Target="slides/slide423.xml"/><Relationship Id="rId466" Type="http://schemas.openxmlformats.org/officeDocument/2006/relationships/slide" Target="slides/slide46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326" Type="http://schemas.openxmlformats.org/officeDocument/2006/relationships/slide" Target="slides/slide325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172" Type="http://schemas.openxmlformats.org/officeDocument/2006/relationships/slide" Target="slides/slide17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477" Type="http://schemas.openxmlformats.org/officeDocument/2006/relationships/slide" Target="slides/slide476.xml"/><Relationship Id="rId281" Type="http://schemas.openxmlformats.org/officeDocument/2006/relationships/slide" Target="slides/slide280.xml"/><Relationship Id="rId337" Type="http://schemas.openxmlformats.org/officeDocument/2006/relationships/slide" Target="slides/slide336.xml"/><Relationship Id="rId502" Type="http://schemas.openxmlformats.org/officeDocument/2006/relationships/slide" Target="slides/slide501.xml"/><Relationship Id="rId34" Type="http://schemas.openxmlformats.org/officeDocument/2006/relationships/slide" Target="slides/slide33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7" Type="http://schemas.openxmlformats.org/officeDocument/2006/relationships/slide" Target="slides/slide6.xml"/><Relationship Id="rId183" Type="http://schemas.openxmlformats.org/officeDocument/2006/relationships/slide" Target="slides/slide182.xml"/><Relationship Id="rId239" Type="http://schemas.openxmlformats.org/officeDocument/2006/relationships/slide" Target="slides/slide238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446" Type="http://schemas.openxmlformats.org/officeDocument/2006/relationships/slide" Target="slides/slide445.xml"/><Relationship Id="rId250" Type="http://schemas.openxmlformats.org/officeDocument/2006/relationships/slide" Target="slides/slide249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488" Type="http://schemas.openxmlformats.org/officeDocument/2006/relationships/slide" Target="slides/slide487.xml"/><Relationship Id="rId45" Type="http://schemas.openxmlformats.org/officeDocument/2006/relationships/slide" Target="slides/slide44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13" Type="http://schemas.openxmlformats.org/officeDocument/2006/relationships/slide" Target="slides/slide512.xml"/><Relationship Id="rId152" Type="http://schemas.openxmlformats.org/officeDocument/2006/relationships/slide" Target="slides/slide151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457" Type="http://schemas.openxmlformats.org/officeDocument/2006/relationships/slide" Target="slides/slide456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14" Type="http://schemas.openxmlformats.org/officeDocument/2006/relationships/slide" Target="slides/slide13.xml"/><Relationship Id="rId56" Type="http://schemas.openxmlformats.org/officeDocument/2006/relationships/slide" Target="slides/slide55.xml"/><Relationship Id="rId317" Type="http://schemas.openxmlformats.org/officeDocument/2006/relationships/slide" Target="slides/slide316.xml"/><Relationship Id="rId359" Type="http://schemas.openxmlformats.org/officeDocument/2006/relationships/slide" Target="slides/slide358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63" Type="http://schemas.openxmlformats.org/officeDocument/2006/relationships/slide" Target="slides/slide162.xml"/><Relationship Id="rId219" Type="http://schemas.openxmlformats.org/officeDocument/2006/relationships/slide" Target="slides/slide218.xml"/><Relationship Id="rId370" Type="http://schemas.openxmlformats.org/officeDocument/2006/relationships/slide" Target="slides/slide369.xml"/><Relationship Id="rId426" Type="http://schemas.openxmlformats.org/officeDocument/2006/relationships/slide" Target="slides/slide425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25" Type="http://schemas.openxmlformats.org/officeDocument/2006/relationships/slide" Target="slides/slide24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328" Type="http://schemas.openxmlformats.org/officeDocument/2006/relationships/slide" Target="slides/slide327.xml"/><Relationship Id="rId132" Type="http://schemas.openxmlformats.org/officeDocument/2006/relationships/slide" Target="slides/slide131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241" Type="http://schemas.openxmlformats.org/officeDocument/2006/relationships/slide" Target="slides/slide240.xml"/><Relationship Id="rId437" Type="http://schemas.openxmlformats.org/officeDocument/2006/relationships/slide" Target="slides/slide436.xml"/><Relationship Id="rId479" Type="http://schemas.openxmlformats.org/officeDocument/2006/relationships/slide" Target="slides/slide478.xml"/><Relationship Id="rId36" Type="http://schemas.openxmlformats.org/officeDocument/2006/relationships/slide" Target="slides/slide35.xml"/><Relationship Id="rId283" Type="http://schemas.openxmlformats.org/officeDocument/2006/relationships/slide" Target="slides/slide282.xml"/><Relationship Id="rId339" Type="http://schemas.openxmlformats.org/officeDocument/2006/relationships/slide" Target="slides/slide338.xml"/><Relationship Id="rId490" Type="http://schemas.openxmlformats.org/officeDocument/2006/relationships/slide" Target="slides/slide489.xml"/><Relationship Id="rId504" Type="http://schemas.openxmlformats.org/officeDocument/2006/relationships/slide" Target="slides/slide503.xml"/><Relationship Id="rId78" Type="http://schemas.openxmlformats.org/officeDocument/2006/relationships/slide" Target="slides/slide77.xml"/><Relationship Id="rId101" Type="http://schemas.openxmlformats.org/officeDocument/2006/relationships/slide" Target="slides/slide100.xml"/><Relationship Id="rId143" Type="http://schemas.openxmlformats.org/officeDocument/2006/relationships/slide" Target="slides/slide142.xml"/><Relationship Id="rId185" Type="http://schemas.openxmlformats.org/officeDocument/2006/relationships/slide" Target="slides/slide184.xml"/><Relationship Id="rId350" Type="http://schemas.openxmlformats.org/officeDocument/2006/relationships/slide" Target="slides/slide349.xml"/><Relationship Id="rId406" Type="http://schemas.openxmlformats.org/officeDocument/2006/relationships/slide" Target="slides/slide405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392" Type="http://schemas.openxmlformats.org/officeDocument/2006/relationships/slide" Target="slides/slide391.xml"/><Relationship Id="rId448" Type="http://schemas.openxmlformats.org/officeDocument/2006/relationships/slide" Target="slides/slide447.xml"/><Relationship Id="rId252" Type="http://schemas.openxmlformats.org/officeDocument/2006/relationships/slide" Target="slides/slide251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515" Type="http://schemas.openxmlformats.org/officeDocument/2006/relationships/notesMaster" Target="notesMasters/notesMaster1.xml"/><Relationship Id="rId47" Type="http://schemas.openxmlformats.org/officeDocument/2006/relationships/slide" Target="slides/slide46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196" Type="http://schemas.openxmlformats.org/officeDocument/2006/relationships/slide" Target="slides/slide195.xml"/><Relationship Id="rId417" Type="http://schemas.openxmlformats.org/officeDocument/2006/relationships/slide" Target="slides/slide416.xml"/><Relationship Id="rId459" Type="http://schemas.openxmlformats.org/officeDocument/2006/relationships/slide" Target="slides/slide458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63" Type="http://schemas.openxmlformats.org/officeDocument/2006/relationships/slide" Target="slides/slide262.xml"/><Relationship Id="rId319" Type="http://schemas.openxmlformats.org/officeDocument/2006/relationships/slide" Target="slides/slide318.xml"/><Relationship Id="rId470" Type="http://schemas.openxmlformats.org/officeDocument/2006/relationships/slide" Target="slides/slide469.xml"/><Relationship Id="rId58" Type="http://schemas.openxmlformats.org/officeDocument/2006/relationships/slide" Target="slides/slide57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428" Type="http://schemas.openxmlformats.org/officeDocument/2006/relationships/slide" Target="slides/slide427.xml"/><Relationship Id="rId232" Type="http://schemas.openxmlformats.org/officeDocument/2006/relationships/slide" Target="slides/slide231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27" Type="http://schemas.openxmlformats.org/officeDocument/2006/relationships/slide" Target="slides/slide26.xml"/><Relationship Id="rId69" Type="http://schemas.openxmlformats.org/officeDocument/2006/relationships/slide" Target="slides/slide68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76" Type="http://schemas.openxmlformats.org/officeDocument/2006/relationships/slide" Target="slides/slide175.xml"/><Relationship Id="rId341" Type="http://schemas.openxmlformats.org/officeDocument/2006/relationships/slide" Target="slides/slide340.xml"/><Relationship Id="rId383" Type="http://schemas.openxmlformats.org/officeDocument/2006/relationships/slide" Target="slides/slide382.xml"/><Relationship Id="rId439" Type="http://schemas.openxmlformats.org/officeDocument/2006/relationships/slide" Target="slides/slide438.xml"/><Relationship Id="rId201" Type="http://schemas.openxmlformats.org/officeDocument/2006/relationships/slide" Target="slides/slide200.xml"/><Relationship Id="rId243" Type="http://schemas.openxmlformats.org/officeDocument/2006/relationships/slide" Target="slides/slide242.xml"/><Relationship Id="rId285" Type="http://schemas.openxmlformats.org/officeDocument/2006/relationships/slide" Target="slides/slide284.xml"/><Relationship Id="rId450" Type="http://schemas.openxmlformats.org/officeDocument/2006/relationships/slide" Target="slides/slide449.xml"/><Relationship Id="rId506" Type="http://schemas.openxmlformats.org/officeDocument/2006/relationships/slide" Target="slides/slide505.xml"/><Relationship Id="rId38" Type="http://schemas.openxmlformats.org/officeDocument/2006/relationships/slide" Target="slides/slide37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492" Type="http://schemas.openxmlformats.org/officeDocument/2006/relationships/slide" Target="slides/slide491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87" Type="http://schemas.openxmlformats.org/officeDocument/2006/relationships/slide" Target="slides/slide186.xml"/><Relationship Id="rId352" Type="http://schemas.openxmlformats.org/officeDocument/2006/relationships/slide" Target="slides/slide351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212" Type="http://schemas.openxmlformats.org/officeDocument/2006/relationships/slide" Target="slides/slide211.xml"/><Relationship Id="rId254" Type="http://schemas.openxmlformats.org/officeDocument/2006/relationships/slide" Target="slides/slide253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96" Type="http://schemas.openxmlformats.org/officeDocument/2006/relationships/slide" Target="slides/slide295.xml"/><Relationship Id="rId461" Type="http://schemas.openxmlformats.org/officeDocument/2006/relationships/slide" Target="slides/slide460.xml"/><Relationship Id="rId517" Type="http://schemas.openxmlformats.org/officeDocument/2006/relationships/presProps" Target="presProps.xml"/><Relationship Id="rId60" Type="http://schemas.openxmlformats.org/officeDocument/2006/relationships/slide" Target="slides/slide59.xml"/><Relationship Id="rId156" Type="http://schemas.openxmlformats.org/officeDocument/2006/relationships/slide" Target="slides/slide155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363" Type="http://schemas.openxmlformats.org/officeDocument/2006/relationships/slide" Target="slides/slide362.xml"/><Relationship Id="rId419" Type="http://schemas.openxmlformats.org/officeDocument/2006/relationships/slide" Target="slides/slide418.xml"/><Relationship Id="rId223" Type="http://schemas.openxmlformats.org/officeDocument/2006/relationships/slide" Target="slides/slide222.xml"/><Relationship Id="rId430" Type="http://schemas.openxmlformats.org/officeDocument/2006/relationships/slide" Target="slides/slide429.xml"/><Relationship Id="rId18" Type="http://schemas.openxmlformats.org/officeDocument/2006/relationships/slide" Target="slides/slide17.xml"/><Relationship Id="rId265" Type="http://schemas.openxmlformats.org/officeDocument/2006/relationships/slide" Target="slides/slide264.xml"/><Relationship Id="rId472" Type="http://schemas.openxmlformats.org/officeDocument/2006/relationships/slide" Target="slides/slide471.xml"/><Relationship Id="rId125" Type="http://schemas.openxmlformats.org/officeDocument/2006/relationships/slide" Target="slides/slide124.xml"/><Relationship Id="rId167" Type="http://schemas.openxmlformats.org/officeDocument/2006/relationships/slide" Target="slides/slide166.xml"/><Relationship Id="rId332" Type="http://schemas.openxmlformats.org/officeDocument/2006/relationships/slide" Target="slides/slide331.xml"/><Relationship Id="rId374" Type="http://schemas.openxmlformats.org/officeDocument/2006/relationships/slide" Target="slides/slide373.xml"/><Relationship Id="rId71" Type="http://schemas.openxmlformats.org/officeDocument/2006/relationships/slide" Target="slides/slide70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76" Type="http://schemas.openxmlformats.org/officeDocument/2006/relationships/slide" Target="slides/slide275.xml"/><Relationship Id="rId441" Type="http://schemas.openxmlformats.org/officeDocument/2006/relationships/slide" Target="slides/slide440.xml"/><Relationship Id="rId483" Type="http://schemas.openxmlformats.org/officeDocument/2006/relationships/slide" Target="slides/slide482.xml"/><Relationship Id="rId40" Type="http://schemas.openxmlformats.org/officeDocument/2006/relationships/slide" Target="slides/slide39.xml"/><Relationship Id="rId136" Type="http://schemas.openxmlformats.org/officeDocument/2006/relationships/slide" Target="slides/slide135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43" Type="http://schemas.openxmlformats.org/officeDocument/2006/relationships/slide" Target="slides/slide342.xml"/><Relationship Id="rId82" Type="http://schemas.openxmlformats.org/officeDocument/2006/relationships/slide" Target="slides/slide81.xml"/><Relationship Id="rId203" Type="http://schemas.openxmlformats.org/officeDocument/2006/relationships/slide" Target="slides/slide202.xml"/><Relationship Id="rId385" Type="http://schemas.openxmlformats.org/officeDocument/2006/relationships/slide" Target="slides/slide384.xml"/><Relationship Id="rId245" Type="http://schemas.openxmlformats.org/officeDocument/2006/relationships/slide" Target="slides/slide244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52" Type="http://schemas.openxmlformats.org/officeDocument/2006/relationships/slide" Target="slides/slide451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105" Type="http://schemas.openxmlformats.org/officeDocument/2006/relationships/slide" Target="slides/slide104.xml"/><Relationship Id="rId147" Type="http://schemas.openxmlformats.org/officeDocument/2006/relationships/slide" Target="slides/slide146.xml"/><Relationship Id="rId312" Type="http://schemas.openxmlformats.org/officeDocument/2006/relationships/slide" Target="slides/slide311.xml"/><Relationship Id="rId354" Type="http://schemas.openxmlformats.org/officeDocument/2006/relationships/slide" Target="slides/slide353.xml"/><Relationship Id="rId51" Type="http://schemas.openxmlformats.org/officeDocument/2006/relationships/slide" Target="slides/slide50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96" Type="http://schemas.openxmlformats.org/officeDocument/2006/relationships/slide" Target="slides/slide395.xml"/><Relationship Id="rId214" Type="http://schemas.openxmlformats.org/officeDocument/2006/relationships/slide" Target="slides/slide213.xml"/><Relationship Id="rId256" Type="http://schemas.openxmlformats.org/officeDocument/2006/relationships/slide" Target="slides/slide255.xml"/><Relationship Id="rId298" Type="http://schemas.openxmlformats.org/officeDocument/2006/relationships/slide" Target="slides/slide297.xml"/><Relationship Id="rId421" Type="http://schemas.openxmlformats.org/officeDocument/2006/relationships/slide" Target="slides/slide420.xml"/><Relationship Id="rId463" Type="http://schemas.openxmlformats.org/officeDocument/2006/relationships/slide" Target="slides/slide462.xml"/><Relationship Id="rId519" Type="http://schemas.openxmlformats.org/officeDocument/2006/relationships/theme" Target="theme/theme1.xml"/><Relationship Id="rId116" Type="http://schemas.openxmlformats.org/officeDocument/2006/relationships/slide" Target="slides/slide115.xml"/><Relationship Id="rId158" Type="http://schemas.openxmlformats.org/officeDocument/2006/relationships/slide" Target="slides/slide157.xml"/><Relationship Id="rId323" Type="http://schemas.openxmlformats.org/officeDocument/2006/relationships/slide" Target="slides/slide322.xml"/><Relationship Id="rId20" Type="http://schemas.openxmlformats.org/officeDocument/2006/relationships/slide" Target="slides/slide19.xml"/><Relationship Id="rId62" Type="http://schemas.openxmlformats.org/officeDocument/2006/relationships/slide" Target="slides/slide61.xml"/><Relationship Id="rId365" Type="http://schemas.openxmlformats.org/officeDocument/2006/relationships/slide" Target="slides/slide364.xml"/><Relationship Id="rId225" Type="http://schemas.openxmlformats.org/officeDocument/2006/relationships/slide" Target="slides/slide224.xml"/><Relationship Id="rId267" Type="http://schemas.openxmlformats.org/officeDocument/2006/relationships/slide" Target="slides/slide266.xml"/><Relationship Id="rId432" Type="http://schemas.openxmlformats.org/officeDocument/2006/relationships/slide" Target="slides/slide431.xml"/><Relationship Id="rId474" Type="http://schemas.openxmlformats.org/officeDocument/2006/relationships/slide" Target="slides/slide473.xml"/><Relationship Id="rId127" Type="http://schemas.openxmlformats.org/officeDocument/2006/relationships/slide" Target="slides/slide126.xml"/><Relationship Id="rId31" Type="http://schemas.openxmlformats.org/officeDocument/2006/relationships/slide" Target="slides/slide30.xml"/><Relationship Id="rId73" Type="http://schemas.openxmlformats.org/officeDocument/2006/relationships/slide" Target="slides/slide72.xml"/><Relationship Id="rId169" Type="http://schemas.openxmlformats.org/officeDocument/2006/relationships/slide" Target="slides/slide168.xml"/><Relationship Id="rId334" Type="http://schemas.openxmlformats.org/officeDocument/2006/relationships/slide" Target="slides/slide333.xml"/><Relationship Id="rId376" Type="http://schemas.openxmlformats.org/officeDocument/2006/relationships/slide" Target="slides/slide375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36" Type="http://schemas.openxmlformats.org/officeDocument/2006/relationships/slide" Target="slides/slide235.xml"/><Relationship Id="rId278" Type="http://schemas.openxmlformats.org/officeDocument/2006/relationships/slide" Target="slides/slide277.xml"/><Relationship Id="rId401" Type="http://schemas.openxmlformats.org/officeDocument/2006/relationships/slide" Target="slides/slide400.xml"/><Relationship Id="rId443" Type="http://schemas.openxmlformats.org/officeDocument/2006/relationships/slide" Target="slides/slide442.xml"/><Relationship Id="rId303" Type="http://schemas.openxmlformats.org/officeDocument/2006/relationships/slide" Target="slides/slide302.xml"/><Relationship Id="rId485" Type="http://schemas.openxmlformats.org/officeDocument/2006/relationships/slide" Target="slides/slide484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412" Type="http://schemas.openxmlformats.org/officeDocument/2006/relationships/slide" Target="slides/slide411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454" Type="http://schemas.openxmlformats.org/officeDocument/2006/relationships/slide" Target="slides/slide453.xml"/><Relationship Id="rId496" Type="http://schemas.openxmlformats.org/officeDocument/2006/relationships/slide" Target="slides/slide495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356" Type="http://schemas.openxmlformats.org/officeDocument/2006/relationships/slide" Target="slides/slide355.xml"/><Relationship Id="rId398" Type="http://schemas.openxmlformats.org/officeDocument/2006/relationships/slide" Target="slides/slide397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367" Type="http://schemas.openxmlformats.org/officeDocument/2006/relationships/slide" Target="slides/slide366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269" Type="http://schemas.openxmlformats.org/officeDocument/2006/relationships/slide" Target="slides/slide268.xml"/><Relationship Id="rId434" Type="http://schemas.openxmlformats.org/officeDocument/2006/relationships/slide" Target="slides/slide433.xml"/><Relationship Id="rId476" Type="http://schemas.openxmlformats.org/officeDocument/2006/relationships/slide" Target="slides/slide475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36" Type="http://schemas.openxmlformats.org/officeDocument/2006/relationships/slide" Target="slides/slide335.xml"/><Relationship Id="rId501" Type="http://schemas.openxmlformats.org/officeDocument/2006/relationships/slide" Target="slides/slide500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378" Type="http://schemas.openxmlformats.org/officeDocument/2006/relationships/slide" Target="slides/slide377.xml"/><Relationship Id="rId403" Type="http://schemas.openxmlformats.org/officeDocument/2006/relationships/slide" Target="slides/slide402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487" Type="http://schemas.openxmlformats.org/officeDocument/2006/relationships/slide" Target="slides/slide486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47" Type="http://schemas.openxmlformats.org/officeDocument/2006/relationships/slide" Target="slides/slide346.xml"/><Relationship Id="rId512" Type="http://schemas.openxmlformats.org/officeDocument/2006/relationships/slide" Target="slides/slide511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49" Type="http://schemas.openxmlformats.org/officeDocument/2006/relationships/slide" Target="slides/slide248.xml"/><Relationship Id="rId414" Type="http://schemas.openxmlformats.org/officeDocument/2006/relationships/slide" Target="slides/slide413.xml"/><Relationship Id="rId456" Type="http://schemas.openxmlformats.org/officeDocument/2006/relationships/slide" Target="slides/slide455.xml"/><Relationship Id="rId498" Type="http://schemas.openxmlformats.org/officeDocument/2006/relationships/slide" Target="slides/slide497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16" Type="http://schemas.openxmlformats.org/officeDocument/2006/relationships/slide" Target="slides/slide315.xml"/><Relationship Id="rId55" Type="http://schemas.openxmlformats.org/officeDocument/2006/relationships/slide" Target="slides/slide54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162" Type="http://schemas.openxmlformats.org/officeDocument/2006/relationships/slide" Target="slides/slide161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467" Type="http://schemas.openxmlformats.org/officeDocument/2006/relationships/slide" Target="slides/slide466.xml"/><Relationship Id="rId271" Type="http://schemas.openxmlformats.org/officeDocument/2006/relationships/slide" Target="slides/slide270.xml"/><Relationship Id="rId24" Type="http://schemas.openxmlformats.org/officeDocument/2006/relationships/slide" Target="slides/slide23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369" Type="http://schemas.openxmlformats.org/officeDocument/2006/relationships/slide" Target="slides/slide368.xml"/><Relationship Id="rId173" Type="http://schemas.openxmlformats.org/officeDocument/2006/relationships/slide" Target="slides/slide172.xml"/><Relationship Id="rId229" Type="http://schemas.openxmlformats.org/officeDocument/2006/relationships/slide" Target="slides/slide228.xml"/><Relationship Id="rId380" Type="http://schemas.openxmlformats.org/officeDocument/2006/relationships/slide" Target="slides/slide379.xml"/><Relationship Id="rId436" Type="http://schemas.openxmlformats.org/officeDocument/2006/relationships/slide" Target="slides/slide435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35" Type="http://schemas.openxmlformats.org/officeDocument/2006/relationships/slide" Target="slides/slide34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38" Type="http://schemas.openxmlformats.org/officeDocument/2006/relationships/slide" Target="slides/slide337.xml"/><Relationship Id="rId503" Type="http://schemas.openxmlformats.org/officeDocument/2006/relationships/slide" Target="slides/slide502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405" Type="http://schemas.openxmlformats.org/officeDocument/2006/relationships/slide" Target="slides/slide404.xml"/><Relationship Id="rId447" Type="http://schemas.openxmlformats.org/officeDocument/2006/relationships/slide" Target="slides/slide446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46" Type="http://schemas.openxmlformats.org/officeDocument/2006/relationships/slide" Target="slides/slide45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49" Type="http://schemas.openxmlformats.org/officeDocument/2006/relationships/slide" Target="slides/slide348.xml"/><Relationship Id="rId514" Type="http://schemas.openxmlformats.org/officeDocument/2006/relationships/slide" Target="slides/slide513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3" Type="http://schemas.openxmlformats.org/officeDocument/2006/relationships/slide" Target="slides/slide152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360" Type="http://schemas.openxmlformats.org/officeDocument/2006/relationships/slide" Target="slides/slide359.xml"/><Relationship Id="rId416" Type="http://schemas.openxmlformats.org/officeDocument/2006/relationships/slide" Target="slides/slide415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15" Type="http://schemas.openxmlformats.org/officeDocument/2006/relationships/slide" Target="slides/slide14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318" Type="http://schemas.openxmlformats.org/officeDocument/2006/relationships/slide" Target="slides/slide317.xml"/><Relationship Id="rId99" Type="http://schemas.openxmlformats.org/officeDocument/2006/relationships/slide" Target="slides/slide98.xml"/><Relationship Id="rId122" Type="http://schemas.openxmlformats.org/officeDocument/2006/relationships/slide" Target="slides/slide121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427" Type="http://schemas.openxmlformats.org/officeDocument/2006/relationships/slide" Target="slides/slide426.xml"/><Relationship Id="rId469" Type="http://schemas.openxmlformats.org/officeDocument/2006/relationships/slide" Target="slides/slide468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73" Type="http://schemas.openxmlformats.org/officeDocument/2006/relationships/slide" Target="slides/slide272.xml"/><Relationship Id="rId329" Type="http://schemas.openxmlformats.org/officeDocument/2006/relationships/slide" Target="slides/slide328.xml"/><Relationship Id="rId480" Type="http://schemas.openxmlformats.org/officeDocument/2006/relationships/slide" Target="slides/slide479.xml"/><Relationship Id="rId68" Type="http://schemas.openxmlformats.org/officeDocument/2006/relationships/slide" Target="slides/slide67.xml"/><Relationship Id="rId133" Type="http://schemas.openxmlformats.org/officeDocument/2006/relationships/slide" Target="slides/slide132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200" Type="http://schemas.openxmlformats.org/officeDocument/2006/relationships/slide" Target="slides/slide199.xml"/><Relationship Id="rId382" Type="http://schemas.openxmlformats.org/officeDocument/2006/relationships/slide" Target="slides/slide381.xml"/><Relationship Id="rId438" Type="http://schemas.openxmlformats.org/officeDocument/2006/relationships/slide" Target="slides/slide437.xml"/><Relationship Id="rId242" Type="http://schemas.openxmlformats.org/officeDocument/2006/relationships/slide" Target="slides/slide241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505" Type="http://schemas.openxmlformats.org/officeDocument/2006/relationships/slide" Target="slides/slide504.xml"/><Relationship Id="rId37" Type="http://schemas.openxmlformats.org/officeDocument/2006/relationships/slide" Target="slides/slide36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51" Type="http://schemas.openxmlformats.org/officeDocument/2006/relationships/slide" Target="slides/slide350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449" Type="http://schemas.openxmlformats.org/officeDocument/2006/relationships/slide" Target="slides/slide448.xml"/><Relationship Id="rId211" Type="http://schemas.openxmlformats.org/officeDocument/2006/relationships/slide" Target="slides/slide210.xml"/><Relationship Id="rId253" Type="http://schemas.openxmlformats.org/officeDocument/2006/relationships/slide" Target="slides/slide252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460" Type="http://schemas.openxmlformats.org/officeDocument/2006/relationships/slide" Target="slides/slide459.xml"/><Relationship Id="rId516" Type="http://schemas.openxmlformats.org/officeDocument/2006/relationships/handoutMaster" Target="handoutMasters/handoutMaster1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155" Type="http://schemas.openxmlformats.org/officeDocument/2006/relationships/slide" Target="slides/slide154.xml"/><Relationship Id="rId197" Type="http://schemas.openxmlformats.org/officeDocument/2006/relationships/slide" Target="slides/slide196.xml"/><Relationship Id="rId362" Type="http://schemas.openxmlformats.org/officeDocument/2006/relationships/slide" Target="slides/slide361.xml"/><Relationship Id="rId418" Type="http://schemas.openxmlformats.org/officeDocument/2006/relationships/slide" Target="slides/slide417.xml"/><Relationship Id="rId222" Type="http://schemas.openxmlformats.org/officeDocument/2006/relationships/slide" Target="slides/slide221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17" Type="http://schemas.openxmlformats.org/officeDocument/2006/relationships/slide" Target="slides/slide16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166" Type="http://schemas.openxmlformats.org/officeDocument/2006/relationships/slide" Target="slides/slide165.xml"/><Relationship Id="rId331" Type="http://schemas.openxmlformats.org/officeDocument/2006/relationships/slide" Target="slides/slide330.xml"/><Relationship Id="rId373" Type="http://schemas.openxmlformats.org/officeDocument/2006/relationships/slide" Target="slides/slide372.xml"/><Relationship Id="rId429" Type="http://schemas.openxmlformats.org/officeDocument/2006/relationships/slide" Target="slides/slide428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28" Type="http://schemas.openxmlformats.org/officeDocument/2006/relationships/slide" Target="slides/slide27.xml"/><Relationship Id="rId275" Type="http://schemas.openxmlformats.org/officeDocument/2006/relationships/slide" Target="slides/slide274.xml"/><Relationship Id="rId300" Type="http://schemas.openxmlformats.org/officeDocument/2006/relationships/slide" Target="slides/slide299.xml"/><Relationship Id="rId482" Type="http://schemas.openxmlformats.org/officeDocument/2006/relationships/slide" Target="slides/slide481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77" Type="http://schemas.openxmlformats.org/officeDocument/2006/relationships/slide" Target="slides/slide176.xml"/><Relationship Id="rId342" Type="http://schemas.openxmlformats.org/officeDocument/2006/relationships/slide" Target="slides/slide341.xml"/><Relationship Id="rId384" Type="http://schemas.openxmlformats.org/officeDocument/2006/relationships/slide" Target="slides/slide383.xml"/><Relationship Id="rId202" Type="http://schemas.openxmlformats.org/officeDocument/2006/relationships/slide" Target="slides/slide201.xml"/><Relationship Id="rId244" Type="http://schemas.openxmlformats.org/officeDocument/2006/relationships/slide" Target="slides/slide243.xml"/><Relationship Id="rId39" Type="http://schemas.openxmlformats.org/officeDocument/2006/relationships/slide" Target="slides/slide38.xml"/><Relationship Id="rId286" Type="http://schemas.openxmlformats.org/officeDocument/2006/relationships/slide" Target="slides/slide285.xml"/><Relationship Id="rId451" Type="http://schemas.openxmlformats.org/officeDocument/2006/relationships/slide" Target="slides/slide450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46" Type="http://schemas.openxmlformats.org/officeDocument/2006/relationships/slide" Target="slides/slide145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53" Type="http://schemas.openxmlformats.org/officeDocument/2006/relationships/slide" Target="slides/slide352.xml"/><Relationship Id="rId395" Type="http://schemas.openxmlformats.org/officeDocument/2006/relationships/slide" Target="slides/slide394.xml"/><Relationship Id="rId409" Type="http://schemas.openxmlformats.org/officeDocument/2006/relationships/slide" Target="slides/slide408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420" Type="http://schemas.openxmlformats.org/officeDocument/2006/relationships/slide" Target="slides/slide419.xml"/><Relationship Id="rId255" Type="http://schemas.openxmlformats.org/officeDocument/2006/relationships/slide" Target="slides/slide254.xml"/><Relationship Id="rId297" Type="http://schemas.openxmlformats.org/officeDocument/2006/relationships/slide" Target="slides/slide296.xml"/><Relationship Id="rId462" Type="http://schemas.openxmlformats.org/officeDocument/2006/relationships/slide" Target="slides/slide461.xml"/><Relationship Id="rId518" Type="http://schemas.openxmlformats.org/officeDocument/2006/relationships/viewProps" Target="viewProps.xml"/><Relationship Id="rId115" Type="http://schemas.openxmlformats.org/officeDocument/2006/relationships/slide" Target="slides/slide114.xml"/><Relationship Id="rId157" Type="http://schemas.openxmlformats.org/officeDocument/2006/relationships/slide" Target="slides/slide156.xml"/><Relationship Id="rId322" Type="http://schemas.openxmlformats.org/officeDocument/2006/relationships/slide" Target="slides/slide321.xml"/><Relationship Id="rId364" Type="http://schemas.openxmlformats.org/officeDocument/2006/relationships/slide" Target="slides/slide363.xml"/><Relationship Id="rId61" Type="http://schemas.openxmlformats.org/officeDocument/2006/relationships/slide" Target="slides/slide60.xml"/><Relationship Id="rId199" Type="http://schemas.openxmlformats.org/officeDocument/2006/relationships/slide" Target="slides/slide198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66" Type="http://schemas.openxmlformats.org/officeDocument/2006/relationships/slide" Target="slides/slide265.xml"/><Relationship Id="rId431" Type="http://schemas.openxmlformats.org/officeDocument/2006/relationships/slide" Target="slides/slide430.xml"/><Relationship Id="rId473" Type="http://schemas.openxmlformats.org/officeDocument/2006/relationships/slide" Target="slides/slide472.xml"/><Relationship Id="rId30" Type="http://schemas.openxmlformats.org/officeDocument/2006/relationships/slide" Target="slides/slide29.xml"/><Relationship Id="rId126" Type="http://schemas.openxmlformats.org/officeDocument/2006/relationships/slide" Target="slides/slide125.xml"/><Relationship Id="rId168" Type="http://schemas.openxmlformats.org/officeDocument/2006/relationships/slide" Target="slides/slide167.xml"/><Relationship Id="rId333" Type="http://schemas.openxmlformats.org/officeDocument/2006/relationships/slide" Target="slides/slide332.xml"/><Relationship Id="rId72" Type="http://schemas.openxmlformats.org/officeDocument/2006/relationships/slide" Target="slides/slide71.xml"/><Relationship Id="rId375" Type="http://schemas.openxmlformats.org/officeDocument/2006/relationships/slide" Target="slides/slide374.xml"/><Relationship Id="rId3" Type="http://schemas.openxmlformats.org/officeDocument/2006/relationships/slide" Target="slides/slide2.xml"/><Relationship Id="rId235" Type="http://schemas.openxmlformats.org/officeDocument/2006/relationships/slide" Target="slides/slide234.xml"/><Relationship Id="rId277" Type="http://schemas.openxmlformats.org/officeDocument/2006/relationships/slide" Target="slides/slide276.xml"/><Relationship Id="rId400" Type="http://schemas.openxmlformats.org/officeDocument/2006/relationships/slide" Target="slides/slide399.xml"/><Relationship Id="rId442" Type="http://schemas.openxmlformats.org/officeDocument/2006/relationships/slide" Target="slides/slide441.xml"/><Relationship Id="rId484" Type="http://schemas.openxmlformats.org/officeDocument/2006/relationships/slide" Target="slides/slide483.xml"/><Relationship Id="rId137" Type="http://schemas.openxmlformats.org/officeDocument/2006/relationships/slide" Target="slides/slide136.xml"/><Relationship Id="rId302" Type="http://schemas.openxmlformats.org/officeDocument/2006/relationships/slide" Target="slides/slide301.xml"/><Relationship Id="rId344" Type="http://schemas.openxmlformats.org/officeDocument/2006/relationships/slide" Target="slides/slide343.xml"/><Relationship Id="rId41" Type="http://schemas.openxmlformats.org/officeDocument/2006/relationships/slide" Target="slides/slide40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86" Type="http://schemas.openxmlformats.org/officeDocument/2006/relationships/slide" Target="slides/slide385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46" Type="http://schemas.openxmlformats.org/officeDocument/2006/relationships/slide" Target="slides/slide245.xml"/><Relationship Id="rId288" Type="http://schemas.openxmlformats.org/officeDocument/2006/relationships/slide" Target="slides/slide287.xml"/><Relationship Id="rId411" Type="http://schemas.openxmlformats.org/officeDocument/2006/relationships/slide" Target="slides/slide410.xml"/><Relationship Id="rId453" Type="http://schemas.openxmlformats.org/officeDocument/2006/relationships/slide" Target="slides/slide452.xml"/><Relationship Id="rId509" Type="http://schemas.openxmlformats.org/officeDocument/2006/relationships/slide" Target="slides/slide508.xml"/><Relationship Id="rId106" Type="http://schemas.openxmlformats.org/officeDocument/2006/relationships/slide" Target="slides/slide105.xml"/><Relationship Id="rId313" Type="http://schemas.openxmlformats.org/officeDocument/2006/relationships/slide" Target="slides/slide312.xml"/><Relationship Id="rId495" Type="http://schemas.openxmlformats.org/officeDocument/2006/relationships/slide" Target="slides/slide494.xml"/><Relationship Id="rId10" Type="http://schemas.openxmlformats.org/officeDocument/2006/relationships/slide" Target="slides/slide9.xml"/><Relationship Id="rId52" Type="http://schemas.openxmlformats.org/officeDocument/2006/relationships/slide" Target="slides/slide51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355" Type="http://schemas.openxmlformats.org/officeDocument/2006/relationships/slide" Target="slides/slide354.xml"/><Relationship Id="rId397" Type="http://schemas.openxmlformats.org/officeDocument/2006/relationships/slide" Target="slides/slide396.xml"/><Relationship Id="rId520" Type="http://schemas.openxmlformats.org/officeDocument/2006/relationships/tableStyles" Target="tableStyles.xml"/><Relationship Id="rId215" Type="http://schemas.openxmlformats.org/officeDocument/2006/relationships/slide" Target="slides/slide214.xml"/><Relationship Id="rId257" Type="http://schemas.openxmlformats.org/officeDocument/2006/relationships/slide" Target="slides/slide256.xml"/><Relationship Id="rId422" Type="http://schemas.openxmlformats.org/officeDocument/2006/relationships/slide" Target="slides/slide421.xml"/><Relationship Id="rId464" Type="http://schemas.openxmlformats.org/officeDocument/2006/relationships/slide" Target="slides/slide463.xml"/><Relationship Id="rId299" Type="http://schemas.openxmlformats.org/officeDocument/2006/relationships/slide" Target="slides/slide298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66" Type="http://schemas.openxmlformats.org/officeDocument/2006/relationships/slide" Target="slides/slide36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4434998" cy="356198"/>
          </a:xfrm>
          <a:prstGeom prst="rect">
            <a:avLst/>
          </a:prstGeom>
        </p:spPr>
        <p:txBody>
          <a:bodyPr vert="horz" lIns="99048" tIns="49524" rIns="99048" bIns="49524" rtlCol="0"/>
          <a:lstStyle>
            <a:lvl1pPr algn="l">
              <a:defRPr sz="13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5797247" y="0"/>
            <a:ext cx="4434998" cy="356198"/>
          </a:xfrm>
          <a:prstGeom prst="rect">
            <a:avLst/>
          </a:prstGeom>
        </p:spPr>
        <p:txBody>
          <a:bodyPr vert="horz" lIns="99048" tIns="49524" rIns="99048" bIns="49524" rtlCol="0"/>
          <a:lstStyle>
            <a:lvl1pPr algn="r">
              <a:defRPr sz="1300"/>
            </a:lvl1pPr>
          </a:lstStyle>
          <a:p>
            <a:fld id="{1E96590C-EFDA-4021-850E-20739E59169E}" type="datetimeFigureOut">
              <a:rPr lang="en-GB" smtClean="0"/>
              <a:t>31/03/2020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1" y="6743104"/>
            <a:ext cx="4434998" cy="356197"/>
          </a:xfrm>
          <a:prstGeom prst="rect">
            <a:avLst/>
          </a:prstGeom>
        </p:spPr>
        <p:txBody>
          <a:bodyPr vert="horz" lIns="99048" tIns="49524" rIns="99048" bIns="49524" rtlCol="0" anchor="b"/>
          <a:lstStyle>
            <a:lvl1pPr algn="l">
              <a:defRPr sz="1300"/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5797247" y="6743104"/>
            <a:ext cx="4434998" cy="356197"/>
          </a:xfrm>
          <a:prstGeom prst="rect">
            <a:avLst/>
          </a:prstGeom>
        </p:spPr>
        <p:txBody>
          <a:bodyPr vert="horz" lIns="99048" tIns="49524" rIns="99048" bIns="49524" rtlCol="0" anchor="b"/>
          <a:lstStyle>
            <a:lvl1pPr algn="r">
              <a:defRPr sz="1300"/>
            </a:lvl1pPr>
          </a:lstStyle>
          <a:p>
            <a:fld id="{3D090595-7BE0-4BE6-9EF4-8791C6AB627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9972166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4434998" cy="356198"/>
          </a:xfrm>
          <a:prstGeom prst="rect">
            <a:avLst/>
          </a:prstGeom>
        </p:spPr>
        <p:txBody>
          <a:bodyPr vert="horz" lIns="99048" tIns="49524" rIns="99048" bIns="49524" rtlCol="0"/>
          <a:lstStyle>
            <a:lvl1pPr algn="l">
              <a:defRPr sz="13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797247" y="0"/>
            <a:ext cx="4434998" cy="356198"/>
          </a:xfrm>
          <a:prstGeom prst="rect">
            <a:avLst/>
          </a:prstGeom>
        </p:spPr>
        <p:txBody>
          <a:bodyPr vert="horz" lIns="99048" tIns="49524" rIns="99048" bIns="49524" rtlCol="0"/>
          <a:lstStyle>
            <a:lvl1pPr algn="r">
              <a:defRPr sz="1300"/>
            </a:lvl1pPr>
          </a:lstStyle>
          <a:p>
            <a:fld id="{8BB741CC-1826-480A-9DC7-1EFBA76259EF}" type="datetimeFigureOut">
              <a:rPr lang="en-GB" smtClean="0"/>
              <a:t>31/03/2020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519488" y="887413"/>
            <a:ext cx="3195637" cy="239553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9048" tIns="49524" rIns="99048" bIns="49524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1023462" y="3416538"/>
            <a:ext cx="8187690" cy="2795349"/>
          </a:xfrm>
          <a:prstGeom prst="rect">
            <a:avLst/>
          </a:prstGeom>
        </p:spPr>
        <p:txBody>
          <a:bodyPr vert="horz" lIns="99048" tIns="49524" rIns="99048" bIns="49524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1" y="6743104"/>
            <a:ext cx="4434998" cy="356197"/>
          </a:xfrm>
          <a:prstGeom prst="rect">
            <a:avLst/>
          </a:prstGeom>
        </p:spPr>
        <p:txBody>
          <a:bodyPr vert="horz" lIns="99048" tIns="49524" rIns="99048" bIns="49524" rtlCol="0" anchor="b"/>
          <a:lstStyle>
            <a:lvl1pPr algn="l">
              <a:defRPr sz="13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797247" y="6743104"/>
            <a:ext cx="4434998" cy="356197"/>
          </a:xfrm>
          <a:prstGeom prst="rect">
            <a:avLst/>
          </a:prstGeom>
        </p:spPr>
        <p:txBody>
          <a:bodyPr vert="horz" lIns="99048" tIns="49524" rIns="99048" bIns="49524" rtlCol="0" anchor="b"/>
          <a:lstStyle>
            <a:lvl1pPr algn="r">
              <a:defRPr sz="1300"/>
            </a:lvl1pPr>
          </a:lstStyle>
          <a:p>
            <a:fld id="{7488F5A4-9D89-4508-A0BD-93A13486780A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9524049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6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7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1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2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3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5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6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7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1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5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6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2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8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0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2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3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4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6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7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8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9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2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Folienbildplatzhalt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Notizenplatzhalt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de-DE" dirty="0" smtClean="0"/>
          </a:p>
        </p:txBody>
      </p:sp>
      <p:sp>
        <p:nvSpPr>
          <p:cNvPr id="19460" name="Foliennummernplatzhalter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>
              <a:defRPr/>
            </a:pPr>
            <a:fld id="{01E0C885-A990-4019-BA6A-486141A5405C}" type="slidenum">
              <a:rPr lang="de-DE" smtClean="0">
                <a:solidFill>
                  <a:prstClr val="black"/>
                </a:solidFill>
              </a:rPr>
              <a:pPr>
                <a:defRPr/>
              </a:pPr>
              <a:t>1</a:t>
            </a:fld>
            <a:endParaRPr lang="de-DE" smtClean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742543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60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990870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88F5A4-9D89-4508-A0BD-93A13486780A}" type="slidenum">
              <a:rPr lang="en-GB" smtClean="0"/>
              <a:t>109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537077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88F5A4-9D89-4508-A0BD-93A13486780A}" type="slidenum">
              <a:rPr lang="en-GB" smtClean="0"/>
              <a:t>121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2217964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Folienbildplatzhalt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Notizenplatzhalt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de-DE" dirty="0" smtClean="0"/>
          </a:p>
        </p:txBody>
      </p:sp>
      <p:sp>
        <p:nvSpPr>
          <p:cNvPr id="19460" name="Foliennummernplatzhalter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>
              <a:defRPr/>
            </a:pPr>
            <a:fld id="{01E0C885-A990-4019-BA6A-486141A5405C}" type="slidenum">
              <a:rPr lang="de-DE" smtClean="0">
                <a:solidFill>
                  <a:prstClr val="black"/>
                </a:solidFill>
              </a:rPr>
              <a:pPr>
                <a:defRPr/>
              </a:pPr>
              <a:t>130</a:t>
            </a:fld>
            <a:endParaRPr lang="de-DE" smtClean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863602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131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578074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88F5A4-9D89-4508-A0BD-93A13486780A}" type="slidenum">
              <a:rPr lang="en-GB" smtClean="0"/>
              <a:t>142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2377812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88F5A4-9D89-4508-A0BD-93A13486780A}" type="slidenum">
              <a:rPr lang="en-GB" smtClean="0"/>
              <a:t>152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5363595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88F5A4-9D89-4508-A0BD-93A13486780A}" type="slidenum">
              <a:rPr lang="en-GB" smtClean="0"/>
              <a:t>153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4889986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88F5A4-9D89-4508-A0BD-93A13486780A}" type="slidenum">
              <a:rPr lang="en-GB" smtClean="0"/>
              <a:t>155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6667740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88F5A4-9D89-4508-A0BD-93A13486780A}" type="slidenum">
              <a:rPr lang="en-GB" smtClean="0"/>
              <a:t>161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8420168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2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832080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88F5A4-9D89-4508-A0BD-93A13486780A}" type="slidenum">
              <a:rPr lang="en-GB" smtClean="0"/>
              <a:t>172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5974228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Folienbildplatzhalt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Notizenplatzhalt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de-DE" dirty="0" smtClean="0"/>
          </a:p>
        </p:txBody>
      </p:sp>
      <p:sp>
        <p:nvSpPr>
          <p:cNvPr id="19460" name="Foliennummernplatzhalter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>
              <a:defRPr/>
            </a:pPr>
            <a:fld id="{01E0C885-A990-4019-BA6A-486141A5405C}" type="slidenum">
              <a:rPr lang="de-DE" smtClean="0">
                <a:solidFill>
                  <a:prstClr val="black"/>
                </a:solidFill>
              </a:rPr>
              <a:pPr>
                <a:defRPr/>
              </a:pPr>
              <a:t>176</a:t>
            </a:fld>
            <a:endParaRPr lang="de-DE" smtClean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71879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Folienbildplatzhalt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Notizenplatzhalt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de-DE" dirty="0" smtClean="0"/>
          </a:p>
        </p:txBody>
      </p:sp>
      <p:sp>
        <p:nvSpPr>
          <p:cNvPr id="19460" name="Foliennummernplatzhalter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>
              <a:defRPr/>
            </a:pPr>
            <a:fld id="{01E0C885-A990-4019-BA6A-486141A5405C}" type="slidenum">
              <a:rPr lang="de-DE" smtClean="0">
                <a:solidFill>
                  <a:prstClr val="black"/>
                </a:solidFill>
              </a:rPr>
              <a:pPr>
                <a:defRPr/>
              </a:pPr>
              <a:t>179</a:t>
            </a:fld>
            <a:endParaRPr lang="de-DE" smtClean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021370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180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825257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88F5A4-9D89-4508-A0BD-93A13486780A}" type="slidenum">
              <a:rPr lang="en-GB" smtClean="0"/>
              <a:t>187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7973908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Folienbildplatzhalt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Notizenplatzhalt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de-DE" dirty="0" smtClean="0"/>
          </a:p>
        </p:txBody>
      </p:sp>
      <p:sp>
        <p:nvSpPr>
          <p:cNvPr id="19460" name="Foliennummernplatzhalter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>
              <a:defRPr/>
            </a:pPr>
            <a:fld id="{01E0C885-A990-4019-BA6A-486141A5405C}" type="slidenum">
              <a:rPr lang="de-DE" smtClean="0">
                <a:solidFill>
                  <a:prstClr val="black"/>
                </a:solidFill>
              </a:rPr>
              <a:pPr>
                <a:defRPr/>
              </a:pPr>
              <a:t>225</a:t>
            </a:fld>
            <a:endParaRPr lang="de-DE" smtClean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203939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226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498714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256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024140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Folienbildplatzhalt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Notizenplatzhalt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de-DE" dirty="0" smtClean="0"/>
          </a:p>
        </p:txBody>
      </p:sp>
      <p:sp>
        <p:nvSpPr>
          <p:cNvPr id="19460" name="Foliennummernplatzhalter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>
              <a:defRPr/>
            </a:pPr>
            <a:fld id="{01E0C885-A990-4019-BA6A-486141A5405C}" type="slidenum">
              <a:rPr lang="de-DE" smtClean="0">
                <a:solidFill>
                  <a:prstClr val="black"/>
                </a:solidFill>
              </a:rPr>
              <a:pPr>
                <a:defRPr/>
              </a:pPr>
              <a:t>287</a:t>
            </a:fld>
            <a:endParaRPr lang="de-DE" smtClean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278868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288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586722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3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610269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88F5A4-9D89-4508-A0BD-93A13486780A}" type="slidenum">
              <a:rPr lang="en-GB" smtClean="0"/>
              <a:t>355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4502126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Folienbildplatzhalt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Notizenplatzhalt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de-DE" dirty="0" smtClean="0"/>
          </a:p>
        </p:txBody>
      </p:sp>
      <p:sp>
        <p:nvSpPr>
          <p:cNvPr id="19460" name="Foliennummernplatzhalter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>
              <a:defRPr/>
            </a:pPr>
            <a:fld id="{01E0C885-A990-4019-BA6A-486141A5405C}" type="slidenum">
              <a:rPr lang="de-DE" smtClean="0">
                <a:solidFill>
                  <a:prstClr val="black"/>
                </a:solidFill>
              </a:rPr>
              <a:pPr>
                <a:defRPr/>
              </a:pPr>
              <a:t>357</a:t>
            </a:fld>
            <a:endParaRPr lang="de-DE" smtClean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265181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358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676384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383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4079362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229002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406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716062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507898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408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14881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447408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109433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5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5875767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338512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4261978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083384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511779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100530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897296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362830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061108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728743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Folienbildplatzhalt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Notizenplatzhalt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de-DE" dirty="0" smtClean="0"/>
          </a:p>
        </p:txBody>
      </p:sp>
      <p:sp>
        <p:nvSpPr>
          <p:cNvPr id="19460" name="Foliennummernplatzhalter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>
              <a:defRPr/>
            </a:pPr>
            <a:fld id="{01E0C885-A990-4019-BA6A-486141A5405C}" type="slidenum">
              <a:rPr lang="de-DE" smtClean="0">
                <a:solidFill>
                  <a:prstClr val="black"/>
                </a:solidFill>
              </a:rPr>
              <a:pPr>
                <a:defRPr/>
              </a:pPr>
              <a:t>428</a:t>
            </a:fld>
            <a:endParaRPr lang="de-DE" smtClean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174816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88F5A4-9D89-4508-A0BD-93A13486780A}" type="slidenum">
              <a:rPr lang="en-GB" smtClean="0"/>
              <a:t>27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59365295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429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293654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9861672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2714026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8767946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238504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 smtClean="0"/>
              <a:t>As </a:t>
            </a:r>
            <a:r>
              <a:rPr lang="de-DE" dirty="0" err="1" smtClean="0"/>
              <a:t>master</a:t>
            </a:r>
            <a:r>
              <a:rPr lang="de-DE" dirty="0" smtClean="0"/>
              <a:t> </a:t>
            </a:r>
            <a:r>
              <a:rPr lang="de-DE" dirty="0" err="1" smtClean="0"/>
              <a:t>laser</a:t>
            </a:r>
            <a:r>
              <a:rPr lang="de-DE" baseline="0" dirty="0" smtClean="0"/>
              <a:t> </a:t>
            </a:r>
            <a:r>
              <a:rPr lang="de-DE" baseline="0" dirty="0" err="1" smtClean="0"/>
              <a:t>we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use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diode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lasers</a:t>
            </a:r>
            <a:r>
              <a:rPr lang="de-DE" baseline="0" dirty="0" smtClean="0"/>
              <a:t>. A </a:t>
            </a:r>
            <a:r>
              <a:rPr lang="de-DE" baseline="0" dirty="0" err="1" smtClean="0"/>
              <a:t>diode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laser</a:t>
            </a:r>
            <a:r>
              <a:rPr lang="de-DE" baseline="0" dirty="0" smtClean="0"/>
              <a:t> </a:t>
            </a:r>
            <a:r>
              <a:rPr lang="de-DE" baseline="0" dirty="0" err="1" smtClean="0"/>
              <a:t>is</a:t>
            </a:r>
            <a:r>
              <a:rPr lang="de-DE" baseline="0" dirty="0" smtClean="0"/>
              <a:t> a </a:t>
            </a:r>
            <a:r>
              <a:rPr lang="de-DE" baseline="0" dirty="0" err="1" smtClean="0"/>
              <a:t>semiconductor</a:t>
            </a:r>
            <a:r>
              <a:rPr lang="de-DE" baseline="0" dirty="0" smtClean="0"/>
              <a:t> </a:t>
            </a:r>
            <a:r>
              <a:rPr lang="de-DE" baseline="0" dirty="0" err="1" smtClean="0"/>
              <a:t>diode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that</a:t>
            </a:r>
            <a:r>
              <a:rPr lang="de-DE" baseline="0" dirty="0" smtClean="0"/>
              <a:t> </a:t>
            </a:r>
            <a:r>
              <a:rPr lang="de-DE" baseline="0" dirty="0" err="1" smtClean="0"/>
              <a:t>emits</a:t>
            </a:r>
            <a:r>
              <a:rPr lang="de-DE" baseline="0" dirty="0" smtClean="0"/>
              <a:t> light </a:t>
            </a:r>
            <a:r>
              <a:rPr lang="de-DE" baseline="0" dirty="0" err="1" smtClean="0"/>
              <a:t>when</a:t>
            </a:r>
            <a:r>
              <a:rPr lang="de-DE" baseline="0" dirty="0" smtClean="0"/>
              <a:t> </a:t>
            </a:r>
            <a:r>
              <a:rPr lang="de-DE" baseline="0" dirty="0" err="1" smtClean="0"/>
              <a:t>electrons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from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n-</a:t>
            </a:r>
            <a:r>
              <a:rPr lang="de-DE" baseline="0" dirty="0" err="1" smtClean="0"/>
              <a:t>doped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conduction</a:t>
            </a:r>
            <a:r>
              <a:rPr lang="de-DE" baseline="0" dirty="0" smtClean="0"/>
              <a:t> band </a:t>
            </a:r>
            <a:r>
              <a:rPr lang="de-DE" baseline="0" dirty="0" err="1" smtClean="0"/>
              <a:t>recombine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with</a:t>
            </a:r>
            <a:r>
              <a:rPr lang="de-DE" baseline="0" dirty="0" smtClean="0"/>
              <a:t> </a:t>
            </a:r>
            <a:r>
              <a:rPr lang="de-DE" baseline="0" dirty="0" err="1" smtClean="0"/>
              <a:t>holes</a:t>
            </a:r>
            <a:r>
              <a:rPr lang="de-DE" baseline="0" dirty="0" smtClean="0"/>
              <a:t> in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p-</a:t>
            </a:r>
            <a:r>
              <a:rPr lang="de-DE" baseline="0" dirty="0" err="1" smtClean="0"/>
              <a:t>doped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valence</a:t>
            </a:r>
            <a:r>
              <a:rPr lang="de-DE" baseline="0" dirty="0" smtClean="0"/>
              <a:t> band, just like in a LED. </a:t>
            </a:r>
            <a:r>
              <a:rPr lang="de-DE" baseline="0" dirty="0" err="1" smtClean="0"/>
              <a:t>Unlike</a:t>
            </a:r>
            <a:r>
              <a:rPr lang="de-DE" baseline="0" dirty="0" smtClean="0"/>
              <a:t> a LED,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light </a:t>
            </a:r>
            <a:r>
              <a:rPr lang="de-DE" baseline="0" dirty="0" err="1" smtClean="0"/>
              <a:t>is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channelled</a:t>
            </a:r>
            <a:r>
              <a:rPr lang="de-DE" baseline="0" dirty="0" smtClean="0"/>
              <a:t> in a </a:t>
            </a:r>
            <a:r>
              <a:rPr lang="de-DE" baseline="0" dirty="0" err="1" smtClean="0"/>
              <a:t>waveguide</a:t>
            </a:r>
            <a:r>
              <a:rPr lang="de-DE" baseline="0" dirty="0" smtClean="0"/>
              <a:t> on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chip</a:t>
            </a:r>
            <a:r>
              <a:rPr lang="de-DE" baseline="0" dirty="0" smtClean="0"/>
              <a:t>, such </a:t>
            </a:r>
            <a:r>
              <a:rPr lang="de-DE" baseline="0" dirty="0" err="1" smtClean="0"/>
              <a:t>that</a:t>
            </a:r>
            <a:r>
              <a:rPr lang="de-DE" baseline="0" dirty="0" smtClean="0"/>
              <a:t> </a:t>
            </a:r>
            <a:r>
              <a:rPr lang="de-DE" baseline="0" dirty="0" err="1" smtClean="0"/>
              <a:t>stimulated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emission</a:t>
            </a:r>
            <a:r>
              <a:rPr lang="de-DE" baseline="0" dirty="0" smtClean="0"/>
              <a:t> </a:t>
            </a:r>
            <a:r>
              <a:rPr lang="de-DE" baseline="0" dirty="0" err="1" smtClean="0"/>
              <a:t>becomes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important</a:t>
            </a:r>
            <a:r>
              <a:rPr lang="de-DE" baseline="0" dirty="0" smtClean="0"/>
              <a:t>. The </a:t>
            </a:r>
            <a:r>
              <a:rPr lang="de-DE" baseline="0" dirty="0" err="1" smtClean="0"/>
              <a:t>backside</a:t>
            </a:r>
            <a:r>
              <a:rPr lang="de-DE" baseline="0" dirty="0" smtClean="0"/>
              <a:t> of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chip</a:t>
            </a:r>
            <a:r>
              <a:rPr lang="de-DE" baseline="0" dirty="0" smtClean="0"/>
              <a:t> </a:t>
            </a:r>
            <a:r>
              <a:rPr lang="de-DE" baseline="0" dirty="0" err="1" smtClean="0"/>
              <a:t>can</a:t>
            </a:r>
            <a:r>
              <a:rPr lang="de-DE" baseline="0" dirty="0" smtClean="0"/>
              <a:t> </a:t>
            </a:r>
            <a:r>
              <a:rPr lang="de-DE" baseline="0" dirty="0" err="1" smtClean="0"/>
              <a:t>be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left</a:t>
            </a:r>
            <a:r>
              <a:rPr lang="de-DE" baseline="0" dirty="0" smtClean="0"/>
              <a:t> </a:t>
            </a:r>
            <a:r>
              <a:rPr lang="de-DE" baseline="0" dirty="0" err="1" smtClean="0"/>
              <a:t>uncoated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and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acts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as</a:t>
            </a:r>
            <a:r>
              <a:rPr lang="de-DE" baseline="0" dirty="0" smtClean="0"/>
              <a:t> a (partial) </a:t>
            </a:r>
            <a:r>
              <a:rPr lang="de-DE" baseline="0" dirty="0" err="1" smtClean="0"/>
              <a:t>mirror</a:t>
            </a:r>
            <a:r>
              <a:rPr lang="de-DE" baseline="0" dirty="0" smtClean="0"/>
              <a:t> </a:t>
            </a:r>
            <a:r>
              <a:rPr lang="de-DE" baseline="0" dirty="0" err="1" smtClean="0"/>
              <a:t>because</a:t>
            </a:r>
            <a:r>
              <a:rPr lang="de-DE" baseline="0" dirty="0" smtClean="0"/>
              <a:t> of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large </a:t>
            </a:r>
            <a:r>
              <a:rPr lang="de-DE" baseline="0" dirty="0" err="1" smtClean="0"/>
              <a:t>difference</a:t>
            </a:r>
            <a:r>
              <a:rPr lang="de-DE" baseline="0" dirty="0" smtClean="0"/>
              <a:t> in </a:t>
            </a:r>
            <a:r>
              <a:rPr lang="de-DE" baseline="0" dirty="0" err="1" smtClean="0"/>
              <a:t>index</a:t>
            </a:r>
            <a:r>
              <a:rPr lang="de-DE" baseline="0" dirty="0" smtClean="0"/>
              <a:t> of </a:t>
            </a:r>
            <a:r>
              <a:rPr lang="de-DE" baseline="0" dirty="0" err="1" smtClean="0"/>
              <a:t>refraction</a:t>
            </a:r>
            <a:r>
              <a:rPr lang="de-DE" baseline="0" dirty="0" smtClean="0"/>
              <a:t> </a:t>
            </a:r>
            <a:r>
              <a:rPr lang="de-DE" baseline="0" dirty="0" err="1" smtClean="0"/>
              <a:t>between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semiconductor</a:t>
            </a:r>
            <a:r>
              <a:rPr lang="de-DE" baseline="0" dirty="0" smtClean="0"/>
              <a:t> material </a:t>
            </a:r>
            <a:r>
              <a:rPr lang="de-DE" baseline="0" dirty="0" err="1" smtClean="0"/>
              <a:t>and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air</a:t>
            </a:r>
            <a:r>
              <a:rPr lang="de-DE" baseline="0" dirty="0" smtClean="0"/>
              <a:t>. </a:t>
            </a:r>
            <a:r>
              <a:rPr lang="de-DE" baseline="0" dirty="0" err="1" smtClean="0"/>
              <a:t>If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front </a:t>
            </a:r>
            <a:r>
              <a:rPr lang="de-DE" baseline="0" dirty="0" err="1" smtClean="0"/>
              <a:t>surface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is</a:t>
            </a:r>
            <a:r>
              <a:rPr lang="de-DE" baseline="0" dirty="0" smtClean="0"/>
              <a:t> also </a:t>
            </a:r>
            <a:r>
              <a:rPr lang="de-DE" baseline="0" dirty="0" err="1" smtClean="0"/>
              <a:t>uncoated</a:t>
            </a:r>
            <a:r>
              <a:rPr lang="de-DE" baseline="0" dirty="0" smtClean="0"/>
              <a:t>, </a:t>
            </a:r>
            <a:r>
              <a:rPr lang="de-DE" baseline="0" dirty="0" err="1" smtClean="0"/>
              <a:t>it</a:t>
            </a:r>
            <a:r>
              <a:rPr lang="de-DE" baseline="0" dirty="0" smtClean="0"/>
              <a:t> also </a:t>
            </a:r>
            <a:r>
              <a:rPr lang="de-DE" baseline="0" dirty="0" err="1" smtClean="0"/>
              <a:t>acts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as</a:t>
            </a:r>
            <a:r>
              <a:rPr lang="de-DE" baseline="0" dirty="0" smtClean="0"/>
              <a:t> a partial </a:t>
            </a:r>
            <a:r>
              <a:rPr lang="de-DE" baseline="0" dirty="0" err="1" smtClean="0"/>
              <a:t>mirror</a:t>
            </a:r>
            <a:r>
              <a:rPr lang="de-DE" baseline="0" dirty="0" smtClean="0"/>
              <a:t>, </a:t>
            </a:r>
            <a:r>
              <a:rPr lang="de-DE" baseline="0" dirty="0" err="1" smtClean="0"/>
              <a:t>forming</a:t>
            </a:r>
            <a:r>
              <a:rPr lang="de-DE" baseline="0" dirty="0" smtClean="0"/>
              <a:t> a </a:t>
            </a:r>
            <a:r>
              <a:rPr lang="de-DE" baseline="0" dirty="0" err="1" smtClean="0"/>
              <a:t>laser</a:t>
            </a:r>
            <a:r>
              <a:rPr lang="de-DE" baseline="0" dirty="0" smtClean="0"/>
              <a:t> </a:t>
            </a:r>
            <a:r>
              <a:rPr lang="de-DE" baseline="0" dirty="0" err="1" smtClean="0"/>
              <a:t>cavity</a:t>
            </a:r>
            <a:r>
              <a:rPr lang="de-DE" baseline="0" dirty="0" smtClean="0"/>
              <a:t> </a:t>
            </a:r>
            <a:r>
              <a:rPr lang="de-DE" baseline="0" dirty="0" err="1" smtClean="0"/>
              <a:t>with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back </a:t>
            </a:r>
            <a:r>
              <a:rPr lang="de-DE" baseline="0" dirty="0" err="1" smtClean="0"/>
              <a:t>mirror</a:t>
            </a:r>
            <a:r>
              <a:rPr lang="de-DE" baseline="0" dirty="0" smtClean="0"/>
              <a:t>. This </a:t>
            </a:r>
            <a:r>
              <a:rPr lang="de-DE" baseline="0" dirty="0" err="1" smtClean="0"/>
              <a:t>cavity</a:t>
            </a:r>
            <a:r>
              <a:rPr lang="de-DE" baseline="0" dirty="0" smtClean="0"/>
              <a:t> </a:t>
            </a:r>
            <a:r>
              <a:rPr lang="de-DE" baseline="0" dirty="0" err="1" smtClean="0"/>
              <a:t>enhances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light </a:t>
            </a:r>
            <a:r>
              <a:rPr lang="de-DE" baseline="0" dirty="0" err="1" smtClean="0"/>
              <a:t>intensity</a:t>
            </a:r>
            <a:r>
              <a:rPr lang="de-DE" baseline="0" dirty="0" smtClean="0"/>
              <a:t> </a:t>
            </a:r>
            <a:r>
              <a:rPr lang="de-DE" baseline="0" dirty="0" err="1" smtClean="0"/>
              <a:t>within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semiconductor</a:t>
            </a:r>
            <a:r>
              <a:rPr lang="de-DE" baseline="0" dirty="0" smtClean="0"/>
              <a:t>, </a:t>
            </a:r>
            <a:r>
              <a:rPr lang="de-DE" baseline="0" dirty="0" err="1" smtClean="0"/>
              <a:t>enhancing</a:t>
            </a:r>
            <a:r>
              <a:rPr lang="de-DE" baseline="0" dirty="0" smtClean="0"/>
              <a:t> </a:t>
            </a:r>
            <a:r>
              <a:rPr lang="de-DE" baseline="0" dirty="0" err="1" smtClean="0"/>
              <a:t>stimulated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emission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and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acts</a:t>
            </a:r>
            <a:r>
              <a:rPr lang="de-DE" baseline="0" dirty="0" smtClean="0"/>
              <a:t> also </a:t>
            </a:r>
            <a:r>
              <a:rPr lang="de-DE" baseline="0" dirty="0" err="1" smtClean="0"/>
              <a:t>as</a:t>
            </a:r>
            <a:r>
              <a:rPr lang="de-DE" baseline="0" dirty="0" smtClean="0"/>
              <a:t> a </a:t>
            </a:r>
            <a:r>
              <a:rPr lang="de-DE" baseline="0" dirty="0" err="1" smtClean="0"/>
              <a:t>wavelength</a:t>
            </a:r>
            <a:r>
              <a:rPr lang="de-DE" baseline="0" dirty="0" smtClean="0"/>
              <a:t> </a:t>
            </a:r>
            <a:r>
              <a:rPr lang="de-DE" baseline="0" dirty="0" err="1" smtClean="0"/>
              <a:t>selective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element</a:t>
            </a:r>
            <a:r>
              <a:rPr lang="de-DE" baseline="0" dirty="0" smtClean="0"/>
              <a:t>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8586171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 smtClean="0"/>
              <a:t>As </a:t>
            </a:r>
            <a:r>
              <a:rPr lang="de-DE" dirty="0" err="1" smtClean="0"/>
              <a:t>master</a:t>
            </a:r>
            <a:r>
              <a:rPr lang="de-DE" dirty="0" smtClean="0"/>
              <a:t> </a:t>
            </a:r>
            <a:r>
              <a:rPr lang="de-DE" dirty="0" err="1" smtClean="0"/>
              <a:t>laser</a:t>
            </a:r>
            <a:r>
              <a:rPr lang="de-DE" baseline="0" dirty="0" smtClean="0"/>
              <a:t> </a:t>
            </a:r>
            <a:r>
              <a:rPr lang="de-DE" baseline="0" dirty="0" err="1" smtClean="0"/>
              <a:t>we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use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diode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lasers</a:t>
            </a:r>
            <a:r>
              <a:rPr lang="de-DE" baseline="0" dirty="0" smtClean="0"/>
              <a:t>. A </a:t>
            </a:r>
            <a:r>
              <a:rPr lang="de-DE" baseline="0" dirty="0" err="1" smtClean="0"/>
              <a:t>diode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laser</a:t>
            </a:r>
            <a:r>
              <a:rPr lang="de-DE" baseline="0" dirty="0" smtClean="0"/>
              <a:t> </a:t>
            </a:r>
            <a:r>
              <a:rPr lang="de-DE" baseline="0" dirty="0" err="1" smtClean="0"/>
              <a:t>is</a:t>
            </a:r>
            <a:r>
              <a:rPr lang="de-DE" baseline="0" dirty="0" smtClean="0"/>
              <a:t> a </a:t>
            </a:r>
            <a:r>
              <a:rPr lang="de-DE" baseline="0" dirty="0" err="1" smtClean="0"/>
              <a:t>semiconductor</a:t>
            </a:r>
            <a:r>
              <a:rPr lang="de-DE" baseline="0" dirty="0" smtClean="0"/>
              <a:t> </a:t>
            </a:r>
            <a:r>
              <a:rPr lang="de-DE" baseline="0" dirty="0" err="1" smtClean="0"/>
              <a:t>diode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that</a:t>
            </a:r>
            <a:r>
              <a:rPr lang="de-DE" baseline="0" dirty="0" smtClean="0"/>
              <a:t> </a:t>
            </a:r>
            <a:r>
              <a:rPr lang="de-DE" baseline="0" dirty="0" err="1" smtClean="0"/>
              <a:t>emits</a:t>
            </a:r>
            <a:r>
              <a:rPr lang="de-DE" baseline="0" dirty="0" smtClean="0"/>
              <a:t> light </a:t>
            </a:r>
            <a:r>
              <a:rPr lang="de-DE" baseline="0" dirty="0" err="1" smtClean="0"/>
              <a:t>when</a:t>
            </a:r>
            <a:r>
              <a:rPr lang="de-DE" baseline="0" dirty="0" smtClean="0"/>
              <a:t> </a:t>
            </a:r>
            <a:r>
              <a:rPr lang="de-DE" baseline="0" dirty="0" err="1" smtClean="0"/>
              <a:t>electrons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from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n-</a:t>
            </a:r>
            <a:r>
              <a:rPr lang="de-DE" baseline="0" dirty="0" err="1" smtClean="0"/>
              <a:t>doped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conduction</a:t>
            </a:r>
            <a:r>
              <a:rPr lang="de-DE" baseline="0" dirty="0" smtClean="0"/>
              <a:t> band </a:t>
            </a:r>
            <a:r>
              <a:rPr lang="de-DE" baseline="0" dirty="0" err="1" smtClean="0"/>
              <a:t>recombine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with</a:t>
            </a:r>
            <a:r>
              <a:rPr lang="de-DE" baseline="0" dirty="0" smtClean="0"/>
              <a:t> </a:t>
            </a:r>
            <a:r>
              <a:rPr lang="de-DE" baseline="0" dirty="0" err="1" smtClean="0"/>
              <a:t>holes</a:t>
            </a:r>
            <a:r>
              <a:rPr lang="de-DE" baseline="0" dirty="0" smtClean="0"/>
              <a:t> in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p-</a:t>
            </a:r>
            <a:r>
              <a:rPr lang="de-DE" baseline="0" dirty="0" err="1" smtClean="0"/>
              <a:t>doped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valence</a:t>
            </a:r>
            <a:r>
              <a:rPr lang="de-DE" baseline="0" dirty="0" smtClean="0"/>
              <a:t> band, just like in a LED. </a:t>
            </a:r>
            <a:r>
              <a:rPr lang="de-DE" baseline="0" dirty="0" err="1" smtClean="0"/>
              <a:t>Unlike</a:t>
            </a:r>
            <a:r>
              <a:rPr lang="de-DE" baseline="0" dirty="0" smtClean="0"/>
              <a:t> a LED,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light </a:t>
            </a:r>
            <a:r>
              <a:rPr lang="de-DE" baseline="0" dirty="0" err="1" smtClean="0"/>
              <a:t>is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channelled</a:t>
            </a:r>
            <a:r>
              <a:rPr lang="de-DE" baseline="0" dirty="0" smtClean="0"/>
              <a:t> in a </a:t>
            </a:r>
            <a:r>
              <a:rPr lang="de-DE" baseline="0" dirty="0" err="1" smtClean="0"/>
              <a:t>waveguide</a:t>
            </a:r>
            <a:r>
              <a:rPr lang="de-DE" baseline="0" dirty="0" smtClean="0"/>
              <a:t> on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chip</a:t>
            </a:r>
            <a:r>
              <a:rPr lang="de-DE" baseline="0" dirty="0" smtClean="0"/>
              <a:t>, such </a:t>
            </a:r>
            <a:r>
              <a:rPr lang="de-DE" baseline="0" dirty="0" err="1" smtClean="0"/>
              <a:t>that</a:t>
            </a:r>
            <a:r>
              <a:rPr lang="de-DE" baseline="0" dirty="0" smtClean="0"/>
              <a:t> </a:t>
            </a:r>
            <a:r>
              <a:rPr lang="de-DE" baseline="0" dirty="0" err="1" smtClean="0"/>
              <a:t>stimulated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emission</a:t>
            </a:r>
            <a:r>
              <a:rPr lang="de-DE" baseline="0" dirty="0" smtClean="0"/>
              <a:t> </a:t>
            </a:r>
            <a:r>
              <a:rPr lang="de-DE" baseline="0" dirty="0" err="1" smtClean="0"/>
              <a:t>becomes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important</a:t>
            </a:r>
            <a:r>
              <a:rPr lang="de-DE" baseline="0" dirty="0" smtClean="0"/>
              <a:t>. The </a:t>
            </a:r>
            <a:r>
              <a:rPr lang="de-DE" baseline="0" dirty="0" err="1" smtClean="0"/>
              <a:t>backside</a:t>
            </a:r>
            <a:r>
              <a:rPr lang="de-DE" baseline="0" dirty="0" smtClean="0"/>
              <a:t> of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chip</a:t>
            </a:r>
            <a:r>
              <a:rPr lang="de-DE" baseline="0" dirty="0" smtClean="0"/>
              <a:t> </a:t>
            </a:r>
            <a:r>
              <a:rPr lang="de-DE" baseline="0" dirty="0" err="1" smtClean="0"/>
              <a:t>can</a:t>
            </a:r>
            <a:r>
              <a:rPr lang="de-DE" baseline="0" dirty="0" smtClean="0"/>
              <a:t> </a:t>
            </a:r>
            <a:r>
              <a:rPr lang="de-DE" baseline="0" dirty="0" err="1" smtClean="0"/>
              <a:t>be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left</a:t>
            </a:r>
            <a:r>
              <a:rPr lang="de-DE" baseline="0" dirty="0" smtClean="0"/>
              <a:t> </a:t>
            </a:r>
            <a:r>
              <a:rPr lang="de-DE" baseline="0" dirty="0" err="1" smtClean="0"/>
              <a:t>uncoated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and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acts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as</a:t>
            </a:r>
            <a:r>
              <a:rPr lang="de-DE" baseline="0" dirty="0" smtClean="0"/>
              <a:t> a (partial) </a:t>
            </a:r>
            <a:r>
              <a:rPr lang="de-DE" baseline="0" dirty="0" err="1" smtClean="0"/>
              <a:t>mirror</a:t>
            </a:r>
            <a:r>
              <a:rPr lang="de-DE" baseline="0" dirty="0" smtClean="0"/>
              <a:t> </a:t>
            </a:r>
            <a:r>
              <a:rPr lang="de-DE" baseline="0" dirty="0" err="1" smtClean="0"/>
              <a:t>because</a:t>
            </a:r>
            <a:r>
              <a:rPr lang="de-DE" baseline="0" dirty="0" smtClean="0"/>
              <a:t> of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large </a:t>
            </a:r>
            <a:r>
              <a:rPr lang="de-DE" baseline="0" dirty="0" err="1" smtClean="0"/>
              <a:t>difference</a:t>
            </a:r>
            <a:r>
              <a:rPr lang="de-DE" baseline="0" dirty="0" smtClean="0"/>
              <a:t> in </a:t>
            </a:r>
            <a:r>
              <a:rPr lang="de-DE" baseline="0" dirty="0" err="1" smtClean="0"/>
              <a:t>index</a:t>
            </a:r>
            <a:r>
              <a:rPr lang="de-DE" baseline="0" dirty="0" smtClean="0"/>
              <a:t> of </a:t>
            </a:r>
            <a:r>
              <a:rPr lang="de-DE" baseline="0" dirty="0" err="1" smtClean="0"/>
              <a:t>refraction</a:t>
            </a:r>
            <a:r>
              <a:rPr lang="de-DE" baseline="0" dirty="0" smtClean="0"/>
              <a:t> </a:t>
            </a:r>
            <a:r>
              <a:rPr lang="de-DE" baseline="0" dirty="0" err="1" smtClean="0"/>
              <a:t>between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semiconductor</a:t>
            </a:r>
            <a:r>
              <a:rPr lang="de-DE" baseline="0" dirty="0" smtClean="0"/>
              <a:t> material </a:t>
            </a:r>
            <a:r>
              <a:rPr lang="de-DE" baseline="0" dirty="0" err="1" smtClean="0"/>
              <a:t>and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air</a:t>
            </a:r>
            <a:r>
              <a:rPr lang="de-DE" baseline="0" dirty="0" smtClean="0"/>
              <a:t>. </a:t>
            </a:r>
            <a:r>
              <a:rPr lang="de-DE" baseline="0" dirty="0" err="1" smtClean="0"/>
              <a:t>If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front </a:t>
            </a:r>
            <a:r>
              <a:rPr lang="de-DE" baseline="0" dirty="0" err="1" smtClean="0"/>
              <a:t>surface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is</a:t>
            </a:r>
            <a:r>
              <a:rPr lang="de-DE" baseline="0" dirty="0" smtClean="0"/>
              <a:t> also </a:t>
            </a:r>
            <a:r>
              <a:rPr lang="de-DE" baseline="0" dirty="0" err="1" smtClean="0"/>
              <a:t>uncoated</a:t>
            </a:r>
            <a:r>
              <a:rPr lang="de-DE" baseline="0" dirty="0" smtClean="0"/>
              <a:t>, </a:t>
            </a:r>
            <a:r>
              <a:rPr lang="de-DE" baseline="0" dirty="0" err="1" smtClean="0"/>
              <a:t>it</a:t>
            </a:r>
            <a:r>
              <a:rPr lang="de-DE" baseline="0" dirty="0" smtClean="0"/>
              <a:t> also </a:t>
            </a:r>
            <a:r>
              <a:rPr lang="de-DE" baseline="0" dirty="0" err="1" smtClean="0"/>
              <a:t>acts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as</a:t>
            </a:r>
            <a:r>
              <a:rPr lang="de-DE" baseline="0" dirty="0" smtClean="0"/>
              <a:t> a partial </a:t>
            </a:r>
            <a:r>
              <a:rPr lang="de-DE" baseline="0" dirty="0" err="1" smtClean="0"/>
              <a:t>mirror</a:t>
            </a:r>
            <a:r>
              <a:rPr lang="de-DE" baseline="0" dirty="0" smtClean="0"/>
              <a:t>, </a:t>
            </a:r>
            <a:r>
              <a:rPr lang="de-DE" baseline="0" dirty="0" err="1" smtClean="0"/>
              <a:t>forming</a:t>
            </a:r>
            <a:r>
              <a:rPr lang="de-DE" baseline="0" dirty="0" smtClean="0"/>
              <a:t> a </a:t>
            </a:r>
            <a:r>
              <a:rPr lang="de-DE" baseline="0" dirty="0" err="1" smtClean="0"/>
              <a:t>laser</a:t>
            </a:r>
            <a:r>
              <a:rPr lang="de-DE" baseline="0" dirty="0" smtClean="0"/>
              <a:t> </a:t>
            </a:r>
            <a:r>
              <a:rPr lang="de-DE" baseline="0" dirty="0" err="1" smtClean="0"/>
              <a:t>cavity</a:t>
            </a:r>
            <a:r>
              <a:rPr lang="de-DE" baseline="0" dirty="0" smtClean="0"/>
              <a:t> </a:t>
            </a:r>
            <a:r>
              <a:rPr lang="de-DE" baseline="0" dirty="0" err="1" smtClean="0"/>
              <a:t>with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back </a:t>
            </a:r>
            <a:r>
              <a:rPr lang="de-DE" baseline="0" dirty="0" err="1" smtClean="0"/>
              <a:t>mirror</a:t>
            </a:r>
            <a:r>
              <a:rPr lang="de-DE" baseline="0" dirty="0" smtClean="0"/>
              <a:t>. This </a:t>
            </a:r>
            <a:r>
              <a:rPr lang="de-DE" baseline="0" dirty="0" err="1" smtClean="0"/>
              <a:t>cavity</a:t>
            </a:r>
            <a:r>
              <a:rPr lang="de-DE" baseline="0" dirty="0" smtClean="0"/>
              <a:t> </a:t>
            </a:r>
            <a:r>
              <a:rPr lang="de-DE" baseline="0" dirty="0" err="1" smtClean="0"/>
              <a:t>enhances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light </a:t>
            </a:r>
            <a:r>
              <a:rPr lang="de-DE" baseline="0" dirty="0" err="1" smtClean="0"/>
              <a:t>intensity</a:t>
            </a:r>
            <a:r>
              <a:rPr lang="de-DE" baseline="0" dirty="0" smtClean="0"/>
              <a:t> </a:t>
            </a:r>
            <a:r>
              <a:rPr lang="de-DE" baseline="0" dirty="0" err="1" smtClean="0"/>
              <a:t>within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semiconductor</a:t>
            </a:r>
            <a:r>
              <a:rPr lang="de-DE" baseline="0" dirty="0" smtClean="0"/>
              <a:t>, </a:t>
            </a:r>
            <a:r>
              <a:rPr lang="de-DE" baseline="0" dirty="0" err="1" smtClean="0"/>
              <a:t>enhancing</a:t>
            </a:r>
            <a:r>
              <a:rPr lang="de-DE" baseline="0" dirty="0" smtClean="0"/>
              <a:t> </a:t>
            </a:r>
            <a:r>
              <a:rPr lang="de-DE" baseline="0" dirty="0" err="1" smtClean="0"/>
              <a:t>stimulated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emission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and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acts</a:t>
            </a:r>
            <a:r>
              <a:rPr lang="de-DE" baseline="0" dirty="0" smtClean="0"/>
              <a:t> also </a:t>
            </a:r>
            <a:r>
              <a:rPr lang="de-DE" baseline="0" dirty="0" err="1" smtClean="0"/>
              <a:t>as</a:t>
            </a:r>
            <a:r>
              <a:rPr lang="de-DE" baseline="0" dirty="0" smtClean="0"/>
              <a:t> a </a:t>
            </a:r>
            <a:r>
              <a:rPr lang="de-DE" baseline="0" dirty="0" err="1" smtClean="0"/>
              <a:t>wavelength</a:t>
            </a:r>
            <a:r>
              <a:rPr lang="de-DE" baseline="0" dirty="0" smtClean="0"/>
              <a:t> </a:t>
            </a:r>
            <a:r>
              <a:rPr lang="de-DE" baseline="0" dirty="0" err="1" smtClean="0"/>
              <a:t>selective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element</a:t>
            </a:r>
            <a:r>
              <a:rPr lang="de-DE" baseline="0" dirty="0" smtClean="0"/>
              <a:t>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222164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 err="1" smtClean="0"/>
              <a:t>Here</a:t>
            </a:r>
            <a:r>
              <a:rPr lang="de-DE" dirty="0" smtClean="0"/>
              <a:t> </a:t>
            </a:r>
            <a:r>
              <a:rPr lang="de-DE" dirty="0" err="1" smtClean="0"/>
              <a:t>is</a:t>
            </a:r>
            <a:r>
              <a:rPr lang="de-DE" dirty="0" smtClean="0"/>
              <a:t> an </a:t>
            </a:r>
            <a:r>
              <a:rPr lang="de-DE" dirty="0" err="1" smtClean="0"/>
              <a:t>inside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view</a:t>
            </a:r>
            <a:r>
              <a:rPr lang="de-DE" baseline="0" dirty="0" smtClean="0"/>
              <a:t> of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532nm </a:t>
            </a:r>
            <a:r>
              <a:rPr lang="de-DE" baseline="0" dirty="0" err="1" smtClean="0"/>
              <a:t>laser</a:t>
            </a:r>
            <a:r>
              <a:rPr lang="de-DE" baseline="0" dirty="0" smtClean="0"/>
              <a:t> </a:t>
            </a:r>
            <a:r>
              <a:rPr lang="de-DE" baseline="0" dirty="0" err="1" smtClean="0"/>
              <a:t>source</a:t>
            </a:r>
            <a:r>
              <a:rPr lang="de-DE" baseline="0" dirty="0" smtClean="0"/>
              <a:t>. Pump light </a:t>
            </a:r>
            <a:r>
              <a:rPr lang="de-DE" baseline="0" dirty="0" err="1" smtClean="0"/>
              <a:t>from</a:t>
            </a:r>
            <a:r>
              <a:rPr lang="de-DE" baseline="0" dirty="0" smtClean="0"/>
              <a:t> </a:t>
            </a:r>
            <a:r>
              <a:rPr lang="de-DE" baseline="0" dirty="0" err="1" smtClean="0"/>
              <a:t>diode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stacks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is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delivered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to</a:t>
            </a:r>
            <a:r>
              <a:rPr lang="de-DE" baseline="0" dirty="0" smtClean="0"/>
              <a:t> a Nd:YVO_4 </a:t>
            </a:r>
            <a:r>
              <a:rPr lang="de-DE" baseline="0" dirty="0" err="1" smtClean="0"/>
              <a:t>crystal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through</a:t>
            </a:r>
            <a:r>
              <a:rPr lang="de-DE" baseline="0" dirty="0" smtClean="0"/>
              <a:t> </a:t>
            </a:r>
            <a:r>
              <a:rPr lang="de-DE" baseline="0" dirty="0" err="1" smtClean="0"/>
              <a:t>multimode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fibres</a:t>
            </a:r>
            <a:r>
              <a:rPr lang="de-DE" baseline="0" dirty="0" smtClean="0"/>
              <a:t>. The </a:t>
            </a:r>
            <a:r>
              <a:rPr lang="de-DE" baseline="0" dirty="0" err="1" smtClean="0"/>
              <a:t>crystal</a:t>
            </a:r>
            <a:r>
              <a:rPr lang="de-DE" baseline="0" dirty="0" smtClean="0"/>
              <a:t> </a:t>
            </a:r>
            <a:r>
              <a:rPr lang="de-DE" baseline="0" dirty="0" err="1" smtClean="0"/>
              <a:t>is</a:t>
            </a:r>
            <a:r>
              <a:rPr lang="de-DE" baseline="0" dirty="0" smtClean="0"/>
              <a:t> in a </a:t>
            </a:r>
            <a:r>
              <a:rPr lang="de-DE" baseline="0" dirty="0" err="1" smtClean="0"/>
              <a:t>bow-tie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cavity</a:t>
            </a:r>
            <a:r>
              <a:rPr lang="de-DE" baseline="0" dirty="0" smtClean="0"/>
              <a:t>, </a:t>
            </a:r>
            <a:r>
              <a:rPr lang="de-DE" baseline="0" dirty="0" err="1" smtClean="0"/>
              <a:t>allowing</a:t>
            </a:r>
            <a:r>
              <a:rPr lang="de-DE" baseline="0" dirty="0" smtClean="0"/>
              <a:t> </a:t>
            </a:r>
            <a:r>
              <a:rPr lang="de-DE" baseline="0" dirty="0" err="1" smtClean="0"/>
              <a:t>lasing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to</a:t>
            </a:r>
            <a:r>
              <a:rPr lang="de-DE" baseline="0" dirty="0" smtClean="0"/>
              <a:t> </a:t>
            </a:r>
            <a:r>
              <a:rPr lang="de-DE" baseline="0" dirty="0" err="1" smtClean="0"/>
              <a:t>occur</a:t>
            </a:r>
            <a:r>
              <a:rPr lang="de-DE" baseline="0" dirty="0" smtClean="0"/>
              <a:t> at 1064nm. In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same </a:t>
            </a:r>
            <a:r>
              <a:rPr lang="de-DE" baseline="0" dirty="0" err="1" smtClean="0"/>
              <a:t>cavity</a:t>
            </a:r>
            <a:r>
              <a:rPr lang="de-DE" baseline="0" dirty="0" smtClean="0"/>
              <a:t>, a LBO </a:t>
            </a:r>
            <a:r>
              <a:rPr lang="de-DE" baseline="0" dirty="0" err="1" smtClean="0"/>
              <a:t>crystal</a:t>
            </a:r>
            <a:r>
              <a:rPr lang="de-DE" baseline="0" dirty="0" smtClean="0"/>
              <a:t> </a:t>
            </a:r>
            <a:r>
              <a:rPr lang="de-DE" baseline="0" dirty="0" err="1" smtClean="0"/>
              <a:t>frequency</a:t>
            </a:r>
            <a:r>
              <a:rPr lang="de-DE" baseline="0" dirty="0" smtClean="0"/>
              <a:t> </a:t>
            </a:r>
            <a:r>
              <a:rPr lang="de-DE" baseline="0" dirty="0" err="1" smtClean="0"/>
              <a:t>doubles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the</a:t>
            </a:r>
            <a:r>
              <a:rPr lang="de-DE" baseline="0" dirty="0" smtClean="0"/>
              <a:t> light. The </a:t>
            </a:r>
            <a:r>
              <a:rPr lang="de-DE" baseline="0" dirty="0" err="1" smtClean="0"/>
              <a:t>cavity</a:t>
            </a:r>
            <a:r>
              <a:rPr lang="de-DE" baseline="0" dirty="0" smtClean="0"/>
              <a:t> </a:t>
            </a:r>
            <a:r>
              <a:rPr lang="de-DE" baseline="0" dirty="0" err="1" smtClean="0"/>
              <a:t>mirrors</a:t>
            </a:r>
            <a:r>
              <a:rPr lang="de-DE" baseline="0" dirty="0" smtClean="0"/>
              <a:t> </a:t>
            </a:r>
            <a:r>
              <a:rPr lang="de-DE" baseline="0" dirty="0" err="1" smtClean="0"/>
              <a:t>are</a:t>
            </a:r>
            <a:r>
              <a:rPr lang="de-DE" baseline="0" dirty="0" smtClean="0"/>
              <a:t> </a:t>
            </a:r>
            <a:r>
              <a:rPr lang="de-DE" baseline="0" dirty="0" err="1" smtClean="0"/>
              <a:t>coated</a:t>
            </a:r>
            <a:r>
              <a:rPr lang="de-DE" baseline="0" dirty="0" smtClean="0"/>
              <a:t> such </a:t>
            </a:r>
            <a:r>
              <a:rPr lang="de-DE" baseline="0" dirty="0" err="1" smtClean="0"/>
              <a:t>that</a:t>
            </a:r>
            <a:r>
              <a:rPr lang="de-DE" baseline="0" dirty="0" smtClean="0"/>
              <a:t> </a:t>
            </a:r>
            <a:r>
              <a:rPr lang="de-DE" baseline="0" dirty="0" err="1" smtClean="0"/>
              <a:t>only</a:t>
            </a:r>
            <a:r>
              <a:rPr lang="de-DE" baseline="0" dirty="0" smtClean="0"/>
              <a:t> 532nm light </a:t>
            </a:r>
            <a:r>
              <a:rPr lang="de-DE" baseline="0" dirty="0" err="1" smtClean="0"/>
              <a:t>can</a:t>
            </a:r>
            <a:r>
              <a:rPr lang="de-DE" baseline="0" dirty="0" smtClean="0"/>
              <a:t> </a:t>
            </a:r>
            <a:r>
              <a:rPr lang="de-DE" baseline="0" dirty="0" err="1" smtClean="0"/>
              <a:t>escape</a:t>
            </a:r>
            <a:r>
              <a:rPr lang="de-DE" baseline="0" dirty="0" smtClean="0"/>
              <a:t>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382587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057023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295515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88F5A4-9D89-4508-A0BD-93A13486780A}" type="slidenum">
              <a:rPr lang="en-GB" smtClean="0"/>
              <a:t>28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892919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623002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473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9120434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88F5A4-9D89-4508-A0BD-93A13486780A}" type="slidenum">
              <a:rPr lang="en-GB" smtClean="0"/>
              <a:t>476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80857147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88F5A4-9D89-4508-A0BD-93A13486780A}" type="slidenum">
              <a:rPr lang="en-GB" smtClean="0"/>
              <a:t>482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23592711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88F5A4-9D89-4508-A0BD-93A13486780A}" type="slidenum">
              <a:rPr lang="en-GB" smtClean="0"/>
              <a:t>484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89178801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4712632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7043446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90035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6558013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489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867852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6079605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490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4134552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491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4990502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492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9169090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493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1988666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494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6069430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495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4830728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496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1922528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baseline="0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5DB9D81-4396-4D59-83B1-0C87E6E829E6}" type="slidenum">
              <a:rPr lang="de-DE" smtClean="0">
                <a:solidFill>
                  <a:prstClr val="black"/>
                </a:solidFill>
              </a:rPr>
              <a:pPr>
                <a:defRPr/>
              </a:pPr>
              <a:t>498</a:t>
            </a:fld>
            <a:endParaRPr lang="de-DE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9459545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406010E2-D8EB-445C-9B37-8E7CE8D7A44F}" type="slidenum">
              <a:rPr lang="de-DE">
                <a:solidFill>
                  <a:srgbClr val="000000"/>
                </a:solidFill>
              </a:rPr>
              <a:pPr>
                <a:defRPr/>
              </a:pPr>
              <a:t>500</a:t>
            </a:fld>
            <a:endParaRPr lang="de-DE">
              <a:solidFill>
                <a:srgbClr val="000000"/>
              </a:solidFill>
            </a:endParaRPr>
          </a:p>
        </p:txBody>
      </p:sp>
      <p:sp>
        <p:nvSpPr>
          <p:cNvPr id="134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34148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de-DE" smtClean="0"/>
          </a:p>
        </p:txBody>
      </p:sp>
    </p:spTree>
    <p:extLst>
      <p:ext uri="{BB962C8B-B14F-4D97-AF65-F5344CB8AC3E}">
        <p14:creationId xmlns:p14="http://schemas.microsoft.com/office/powerpoint/2010/main" val="2642202544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501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370042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Folienbildplatzhalt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Notizenplatzhalt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de-DE" dirty="0" smtClean="0"/>
          </a:p>
        </p:txBody>
      </p:sp>
      <p:sp>
        <p:nvSpPr>
          <p:cNvPr id="19460" name="Foliennummernplatzhalter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>
              <a:defRPr/>
            </a:pPr>
            <a:fld id="{01E0C885-A990-4019-BA6A-486141A5405C}" type="slidenum">
              <a:rPr lang="de-DE" smtClean="0">
                <a:solidFill>
                  <a:prstClr val="black"/>
                </a:solidFill>
              </a:rPr>
              <a:pPr>
                <a:defRPr/>
              </a:pPr>
              <a:t>55</a:t>
            </a:fld>
            <a:endParaRPr lang="de-DE" smtClean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3462810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502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8288360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406010E2-D8EB-445C-9B37-8E7CE8D7A44F}" type="slidenum">
              <a:rPr lang="de-DE">
                <a:solidFill>
                  <a:srgbClr val="000000"/>
                </a:solidFill>
              </a:rPr>
              <a:pPr>
                <a:defRPr/>
              </a:pPr>
              <a:t>503</a:t>
            </a:fld>
            <a:endParaRPr lang="de-DE">
              <a:solidFill>
                <a:srgbClr val="000000"/>
              </a:solidFill>
            </a:endParaRPr>
          </a:p>
        </p:txBody>
      </p:sp>
      <p:sp>
        <p:nvSpPr>
          <p:cNvPr id="134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34148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de-DE" smtClean="0"/>
          </a:p>
        </p:txBody>
      </p:sp>
    </p:spTree>
    <p:extLst>
      <p:ext uri="{BB962C8B-B14F-4D97-AF65-F5344CB8AC3E}">
        <p14:creationId xmlns:p14="http://schemas.microsoft.com/office/powerpoint/2010/main" val="2929016846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406010E2-D8EB-445C-9B37-8E7CE8D7A44F}" type="slidenum">
              <a:rPr lang="de-DE">
                <a:solidFill>
                  <a:srgbClr val="000000"/>
                </a:solidFill>
              </a:rPr>
              <a:pPr>
                <a:defRPr/>
              </a:pPr>
              <a:t>504</a:t>
            </a:fld>
            <a:endParaRPr lang="de-DE">
              <a:solidFill>
                <a:srgbClr val="000000"/>
              </a:solidFill>
            </a:endParaRPr>
          </a:p>
        </p:txBody>
      </p:sp>
      <p:sp>
        <p:nvSpPr>
          <p:cNvPr id="134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34148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de-DE" smtClean="0"/>
          </a:p>
        </p:txBody>
      </p:sp>
    </p:spTree>
    <p:extLst>
      <p:ext uri="{BB962C8B-B14F-4D97-AF65-F5344CB8AC3E}">
        <p14:creationId xmlns:p14="http://schemas.microsoft.com/office/powerpoint/2010/main" val="3066631737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Folienbildplatzhalt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Notizenplatzhalt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de-DE" dirty="0" smtClean="0"/>
          </a:p>
        </p:txBody>
      </p:sp>
      <p:sp>
        <p:nvSpPr>
          <p:cNvPr id="19460" name="Foliennummernplatzhalter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>
              <a:defRPr/>
            </a:pPr>
            <a:fld id="{01E0C885-A990-4019-BA6A-486141A5405C}" type="slidenum">
              <a:rPr lang="de-DE" smtClean="0">
                <a:solidFill>
                  <a:prstClr val="black"/>
                </a:solidFill>
              </a:rPr>
              <a:pPr>
                <a:defRPr/>
              </a:pPr>
              <a:t>506</a:t>
            </a:fld>
            <a:endParaRPr lang="de-DE" smtClean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3735082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PR A 61, 061403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507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4049914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baseline="0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5DB9D81-4396-4D59-83B1-0C87E6E829E6}" type="slidenum">
              <a:rPr lang="de-DE" smtClean="0">
                <a:solidFill>
                  <a:srgbClr val="000000"/>
                </a:solidFill>
              </a:rPr>
              <a:pPr>
                <a:defRPr/>
              </a:pPr>
              <a:t>508</a:t>
            </a:fld>
            <a:endParaRPr 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5570784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baseline="0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5DB9D81-4396-4D59-83B1-0C87E6E829E6}" type="slidenum">
              <a:rPr lang="de-DE" smtClean="0">
                <a:solidFill>
                  <a:srgbClr val="000000"/>
                </a:solidFill>
              </a:rPr>
              <a:pPr>
                <a:defRPr/>
              </a:pPr>
              <a:t>509</a:t>
            </a:fld>
            <a:endParaRPr 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7075233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Folienbildplatzhalt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Notizenplatzhalt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de-DE" dirty="0" smtClean="0"/>
          </a:p>
        </p:txBody>
      </p:sp>
      <p:sp>
        <p:nvSpPr>
          <p:cNvPr id="19460" name="Foliennummernplatzhalter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>
              <a:defRPr/>
            </a:pPr>
            <a:fld id="{01E0C885-A990-4019-BA6A-486141A5405C}" type="slidenum">
              <a:rPr lang="de-DE" smtClean="0">
                <a:solidFill>
                  <a:prstClr val="black"/>
                </a:solidFill>
              </a:rPr>
              <a:pPr>
                <a:defRPr/>
              </a:pPr>
              <a:t>512</a:t>
            </a:fld>
            <a:endParaRPr lang="de-DE" smtClean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6753562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513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365205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DC3280-BCCE-46C7-9B69-83B9D44DCFE7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56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16050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de-DE" smtClean="0"/>
              <a:t>Formatvorlage des Untertitelmasters durch Klicken bearbeiten</a:t>
            </a:r>
            <a:endParaRPr lang="de-DE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A673D0-28A3-4419-BE95-E2F662EFE2F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488614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070B48-6DEC-4A3B-806A-49D791534D4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02649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21362"/>
          </a:xfrm>
          <a:prstGeom prst="rect">
            <a:avLst/>
          </a:prstGeom>
        </p:spPr>
        <p:txBody>
          <a:bodyPr vert="eaVert"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21362"/>
          </a:xfrm>
        </p:spPr>
        <p:txBody>
          <a:bodyPr vert="eaVert"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861324-0F5E-4ED2-897E-6D339E762C3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640061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el, Text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00061251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0141221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66948343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80901" y="48226"/>
            <a:ext cx="7425368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lang="de-DE" smtClean="0"/>
              <a:t>Titelmasterformat durch Klicken bearbeiten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88286895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96017758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4666996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54000543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14333916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39947" y="43130"/>
            <a:ext cx="8229600" cy="750498"/>
          </a:xfrm>
          <a:prstGeom prst="rect">
            <a:avLst/>
          </a:prstGeom>
        </p:spPr>
        <p:txBody>
          <a:bodyPr/>
          <a:lstStyle>
            <a:lvl1pPr>
              <a:defRPr i="0"/>
            </a:lvl1pPr>
          </a:lstStyle>
          <a:p>
            <a:r>
              <a:rPr lang="de-DE" dirty="0" smtClean="0"/>
              <a:t>Titelmasterformat durch Klicken</a:t>
            </a:r>
            <a:endParaRPr lang="de-DE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34550D-E5BD-411A-A740-432EE2F12A2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21215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0218150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7C670B-28FE-4D6A-AAAA-A5A7EC6D78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51060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340C12-B9A3-46B7-9BEC-1DDE2D23B8B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98939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45D845-AB0C-4BD6-BEDD-794A689D5EA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041449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429F42-D4ED-4CDC-B3D5-996D42A49A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772782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9235F7-DE03-4BE7-8285-2C10BF5E93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68255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3C9310-0B9B-4288-AEA9-55AB10FF941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595252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 smtClean="0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FEC20E-C2F7-453C-8452-BBF72A7030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85882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1DA44BD-F6C5-4E38-AB8C-B379BC9ADF30}" type="slidenum">
              <a:rPr lang="en-US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8" name="Gerader Verbinder 11"/>
          <p:cNvCxnSpPr/>
          <p:nvPr userDrawn="1"/>
        </p:nvCxnSpPr>
        <p:spPr bwMode="auto">
          <a:xfrm>
            <a:off x="620486" y="710293"/>
            <a:ext cx="7823427" cy="0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4337324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7" r:id="rId13"/>
    <p:sldLayoutId id="2147483688" r:id="rId14"/>
    <p:sldLayoutId id="2147483689" r:id="rId15"/>
    <p:sldLayoutId id="2147483690" r:id="rId16"/>
    <p:sldLayoutId id="2147483691" r:id="rId17"/>
    <p:sldLayoutId id="2147483692" r:id="rId18"/>
    <p:sldLayoutId id="2147483693" r:id="rId19"/>
    <p:sldLayoutId id="2147483694" r:id="rId20"/>
  </p:sldLayoutIdLst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i="1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i="1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i="1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i="1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i="1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i="1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i="1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i="1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i="1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6" Type="http://schemas.microsoft.com/office/2007/relationships/hdphoto" Target="../media/hdphoto1.wdp"/><Relationship Id="rId5" Type="http://schemas.openxmlformats.org/officeDocument/2006/relationships/image" Target="../media/image2.png"/><Relationship Id="rId4" Type="http://schemas.openxmlformats.org/officeDocument/2006/relationships/image" Target="../media/image1.gi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tags" Target="../tags/tag55.xml"/><Relationship Id="rId7" Type="http://schemas.openxmlformats.org/officeDocument/2006/relationships/image" Target="../media/image52.png"/><Relationship Id="rId2" Type="http://schemas.openxmlformats.org/officeDocument/2006/relationships/tags" Target="../tags/tag54.xml"/><Relationship Id="rId1" Type="http://schemas.openxmlformats.org/officeDocument/2006/relationships/tags" Target="../tags/tag53.xml"/><Relationship Id="rId6" Type="http://schemas.openxmlformats.org/officeDocument/2006/relationships/image" Target="../media/image51.png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56.xml"/><Relationship Id="rId9" Type="http://schemas.openxmlformats.org/officeDocument/2006/relationships/image" Target="../media/image54.png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7.png"/><Relationship Id="rId3" Type="http://schemas.openxmlformats.org/officeDocument/2006/relationships/image" Target="../media/image332.png"/><Relationship Id="rId7" Type="http://schemas.openxmlformats.org/officeDocument/2006/relationships/image" Target="../media/image336.png"/><Relationship Id="rId2" Type="http://schemas.openxmlformats.org/officeDocument/2006/relationships/image" Target="../media/image331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35.png"/><Relationship Id="rId5" Type="http://schemas.openxmlformats.org/officeDocument/2006/relationships/image" Target="../media/image334.png"/><Relationship Id="rId4" Type="http://schemas.openxmlformats.org/officeDocument/2006/relationships/image" Target="../media/image333.png"/><Relationship Id="rId9" Type="http://schemas.openxmlformats.org/officeDocument/2006/relationships/image" Target="../media/image338.png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7.png"/><Relationship Id="rId13" Type="http://schemas.openxmlformats.org/officeDocument/2006/relationships/image" Target="../media/image349.png"/><Relationship Id="rId18" Type="http://schemas.openxmlformats.org/officeDocument/2006/relationships/image" Target="../media/image354.png"/><Relationship Id="rId3" Type="http://schemas.openxmlformats.org/officeDocument/2006/relationships/image" Target="../media/image340.png"/><Relationship Id="rId7" Type="http://schemas.openxmlformats.org/officeDocument/2006/relationships/image" Target="../media/image344.png"/><Relationship Id="rId12" Type="http://schemas.openxmlformats.org/officeDocument/2006/relationships/image" Target="../media/image348.png"/><Relationship Id="rId17" Type="http://schemas.openxmlformats.org/officeDocument/2006/relationships/image" Target="../media/image353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352.png"/><Relationship Id="rId20" Type="http://schemas.openxmlformats.org/officeDocument/2006/relationships/image" Target="../media/image315.png"/><Relationship Id="rId1" Type="http://schemas.openxmlformats.org/officeDocument/2006/relationships/tags" Target="../tags/tag604.xml"/><Relationship Id="rId6" Type="http://schemas.openxmlformats.org/officeDocument/2006/relationships/image" Target="../media/image343.png"/><Relationship Id="rId11" Type="http://schemas.openxmlformats.org/officeDocument/2006/relationships/image" Target="../media/image347.png"/><Relationship Id="rId5" Type="http://schemas.openxmlformats.org/officeDocument/2006/relationships/image" Target="../media/image342.png"/><Relationship Id="rId15" Type="http://schemas.openxmlformats.org/officeDocument/2006/relationships/image" Target="../media/image351.png"/><Relationship Id="rId10" Type="http://schemas.openxmlformats.org/officeDocument/2006/relationships/image" Target="../media/image346.png"/><Relationship Id="rId19" Type="http://schemas.openxmlformats.org/officeDocument/2006/relationships/image" Target="../media/image355.png"/><Relationship Id="rId4" Type="http://schemas.openxmlformats.org/officeDocument/2006/relationships/image" Target="../media/image341.png"/><Relationship Id="rId9" Type="http://schemas.openxmlformats.org/officeDocument/2006/relationships/image" Target="../media/image345.png"/><Relationship Id="rId14" Type="http://schemas.openxmlformats.org/officeDocument/2006/relationships/image" Target="../media/image350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6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605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7.png"/><Relationship Id="rId2" Type="http://schemas.openxmlformats.org/officeDocument/2006/relationships/image" Target="../media/image35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58.png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3.png"/><Relationship Id="rId3" Type="http://schemas.openxmlformats.org/officeDocument/2006/relationships/image" Target="../media/image358.png"/><Relationship Id="rId7" Type="http://schemas.openxmlformats.org/officeDocument/2006/relationships/image" Target="../media/image362.png"/><Relationship Id="rId12" Type="http://schemas.openxmlformats.org/officeDocument/2006/relationships/image" Target="../media/image366.png"/><Relationship Id="rId2" Type="http://schemas.openxmlformats.org/officeDocument/2006/relationships/image" Target="../media/image357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61.png"/><Relationship Id="rId11" Type="http://schemas.openxmlformats.org/officeDocument/2006/relationships/image" Target="../media/image365.png"/><Relationship Id="rId5" Type="http://schemas.openxmlformats.org/officeDocument/2006/relationships/image" Target="../media/image360.png"/><Relationship Id="rId10" Type="http://schemas.openxmlformats.org/officeDocument/2006/relationships/image" Target="../media/image315.png"/><Relationship Id="rId4" Type="http://schemas.openxmlformats.org/officeDocument/2006/relationships/image" Target="../media/image359.png"/><Relationship Id="rId9" Type="http://schemas.openxmlformats.org/officeDocument/2006/relationships/image" Target="../media/image364.png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1.png"/><Relationship Id="rId3" Type="http://schemas.openxmlformats.org/officeDocument/2006/relationships/image" Target="../media/image364.png"/><Relationship Id="rId7" Type="http://schemas.openxmlformats.org/officeDocument/2006/relationships/image" Target="../media/image370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69.png"/><Relationship Id="rId11" Type="http://schemas.openxmlformats.org/officeDocument/2006/relationships/image" Target="../media/image374.png"/><Relationship Id="rId5" Type="http://schemas.openxmlformats.org/officeDocument/2006/relationships/image" Target="../media/image368.png"/><Relationship Id="rId10" Type="http://schemas.openxmlformats.org/officeDocument/2006/relationships/image" Target="../media/image373.png"/><Relationship Id="rId4" Type="http://schemas.openxmlformats.org/officeDocument/2006/relationships/image" Target="../media/image367.png"/><Relationship Id="rId9" Type="http://schemas.openxmlformats.org/officeDocument/2006/relationships/image" Target="../media/image372.png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0.png"/><Relationship Id="rId3" Type="http://schemas.openxmlformats.org/officeDocument/2006/relationships/image" Target="../media/image375.png"/><Relationship Id="rId7" Type="http://schemas.openxmlformats.org/officeDocument/2006/relationships/image" Target="../media/image37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78.png"/><Relationship Id="rId5" Type="http://schemas.openxmlformats.org/officeDocument/2006/relationships/image" Target="../media/image377.png"/><Relationship Id="rId4" Type="http://schemas.openxmlformats.org/officeDocument/2006/relationships/image" Target="../media/image376.png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5.png"/><Relationship Id="rId3" Type="http://schemas.openxmlformats.org/officeDocument/2006/relationships/image" Target="../media/image378.png"/><Relationship Id="rId7" Type="http://schemas.openxmlformats.org/officeDocument/2006/relationships/image" Target="../media/image382.png"/><Relationship Id="rId2" Type="http://schemas.openxmlformats.org/officeDocument/2006/relationships/image" Target="../media/image379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81.png"/><Relationship Id="rId5" Type="http://schemas.openxmlformats.org/officeDocument/2006/relationships/image" Target="../media/image354.png"/><Relationship Id="rId4" Type="http://schemas.openxmlformats.org/officeDocument/2006/relationships/image" Target="../media/image380.png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3.png"/><Relationship Id="rId3" Type="http://schemas.openxmlformats.org/officeDocument/2006/relationships/image" Target="../media/image354.png"/><Relationship Id="rId7" Type="http://schemas.openxmlformats.org/officeDocument/2006/relationships/image" Target="../media/image35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79.png"/><Relationship Id="rId5" Type="http://schemas.openxmlformats.org/officeDocument/2006/relationships/image" Target="../media/image355.png"/><Relationship Id="rId4" Type="http://schemas.openxmlformats.org/officeDocument/2006/relationships/image" Target="../media/image382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tags" Target="../tags/tag64.xml"/><Relationship Id="rId13" Type="http://schemas.openxmlformats.org/officeDocument/2006/relationships/tags" Target="../tags/tag69.xml"/><Relationship Id="rId18" Type="http://schemas.openxmlformats.org/officeDocument/2006/relationships/image" Target="../media/image55.png"/><Relationship Id="rId26" Type="http://schemas.openxmlformats.org/officeDocument/2006/relationships/image" Target="../media/image62.png"/><Relationship Id="rId3" Type="http://schemas.openxmlformats.org/officeDocument/2006/relationships/tags" Target="../tags/tag59.xml"/><Relationship Id="rId21" Type="http://schemas.openxmlformats.org/officeDocument/2006/relationships/image" Target="../media/image57.png"/><Relationship Id="rId7" Type="http://schemas.openxmlformats.org/officeDocument/2006/relationships/tags" Target="../tags/tag63.xml"/><Relationship Id="rId12" Type="http://schemas.openxmlformats.org/officeDocument/2006/relationships/tags" Target="../tags/tag68.xml"/><Relationship Id="rId17" Type="http://schemas.openxmlformats.org/officeDocument/2006/relationships/slideLayout" Target="../slideLayouts/slideLayout2.xml"/><Relationship Id="rId25" Type="http://schemas.openxmlformats.org/officeDocument/2006/relationships/image" Target="../media/image61.png"/><Relationship Id="rId2" Type="http://schemas.openxmlformats.org/officeDocument/2006/relationships/tags" Target="../tags/tag58.xml"/><Relationship Id="rId16" Type="http://schemas.openxmlformats.org/officeDocument/2006/relationships/tags" Target="../tags/tag72.xml"/><Relationship Id="rId20" Type="http://schemas.openxmlformats.org/officeDocument/2006/relationships/image" Target="../media/image56.png"/><Relationship Id="rId29" Type="http://schemas.openxmlformats.org/officeDocument/2006/relationships/image" Target="../media/image65.png"/><Relationship Id="rId1" Type="http://schemas.openxmlformats.org/officeDocument/2006/relationships/tags" Target="../tags/tag57.xml"/><Relationship Id="rId6" Type="http://schemas.openxmlformats.org/officeDocument/2006/relationships/tags" Target="../tags/tag62.xml"/><Relationship Id="rId11" Type="http://schemas.openxmlformats.org/officeDocument/2006/relationships/tags" Target="../tags/tag67.xml"/><Relationship Id="rId24" Type="http://schemas.openxmlformats.org/officeDocument/2006/relationships/image" Target="../media/image60.png"/><Relationship Id="rId32" Type="http://schemas.openxmlformats.org/officeDocument/2006/relationships/image" Target="../media/image68.png"/><Relationship Id="rId5" Type="http://schemas.openxmlformats.org/officeDocument/2006/relationships/tags" Target="../tags/tag61.xml"/><Relationship Id="rId15" Type="http://schemas.openxmlformats.org/officeDocument/2006/relationships/tags" Target="../tags/tag71.xml"/><Relationship Id="rId23" Type="http://schemas.openxmlformats.org/officeDocument/2006/relationships/image" Target="../media/image59.png"/><Relationship Id="rId28" Type="http://schemas.openxmlformats.org/officeDocument/2006/relationships/image" Target="../media/image64.png"/><Relationship Id="rId10" Type="http://schemas.openxmlformats.org/officeDocument/2006/relationships/tags" Target="../tags/tag66.xml"/><Relationship Id="rId19" Type="http://schemas.openxmlformats.org/officeDocument/2006/relationships/image" Target="../media/image53.png"/><Relationship Id="rId31" Type="http://schemas.openxmlformats.org/officeDocument/2006/relationships/image" Target="../media/image67.png"/><Relationship Id="rId4" Type="http://schemas.openxmlformats.org/officeDocument/2006/relationships/tags" Target="../tags/tag60.xml"/><Relationship Id="rId9" Type="http://schemas.openxmlformats.org/officeDocument/2006/relationships/tags" Target="../tags/tag65.xml"/><Relationship Id="rId14" Type="http://schemas.openxmlformats.org/officeDocument/2006/relationships/tags" Target="../tags/tag70.xml"/><Relationship Id="rId22" Type="http://schemas.openxmlformats.org/officeDocument/2006/relationships/image" Target="../media/image58.png"/><Relationship Id="rId27" Type="http://schemas.openxmlformats.org/officeDocument/2006/relationships/image" Target="../media/image63.png"/><Relationship Id="rId30" Type="http://schemas.openxmlformats.org/officeDocument/2006/relationships/image" Target="../media/image66.png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4.png"/><Relationship Id="rId3" Type="http://schemas.openxmlformats.org/officeDocument/2006/relationships/tags" Target="../tags/tag608.xml"/><Relationship Id="rId7" Type="http://schemas.openxmlformats.org/officeDocument/2006/relationships/slideLayout" Target="../slideLayouts/slideLayout6.xml"/><Relationship Id="rId12" Type="http://schemas.openxmlformats.org/officeDocument/2006/relationships/image" Target="../media/image385.png"/><Relationship Id="rId2" Type="http://schemas.openxmlformats.org/officeDocument/2006/relationships/tags" Target="../tags/tag607.xml"/><Relationship Id="rId1" Type="http://schemas.openxmlformats.org/officeDocument/2006/relationships/tags" Target="../tags/tag606.xml"/><Relationship Id="rId6" Type="http://schemas.openxmlformats.org/officeDocument/2006/relationships/tags" Target="../tags/tag611.xml"/><Relationship Id="rId11" Type="http://schemas.openxmlformats.org/officeDocument/2006/relationships/image" Target="../media/image384.png"/><Relationship Id="rId5" Type="http://schemas.openxmlformats.org/officeDocument/2006/relationships/tags" Target="../tags/tag610.xml"/><Relationship Id="rId10" Type="http://schemas.openxmlformats.org/officeDocument/2006/relationships/image" Target="../media/image297.png"/><Relationship Id="rId4" Type="http://schemas.openxmlformats.org/officeDocument/2006/relationships/tags" Target="../tags/tag609.xml"/><Relationship Id="rId9" Type="http://schemas.openxmlformats.org/officeDocument/2006/relationships/image" Target="../media/image296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6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61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7.png"/><Relationship Id="rId2" Type="http://schemas.openxmlformats.org/officeDocument/2006/relationships/image" Target="../media/image386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90.png"/><Relationship Id="rId5" Type="http://schemas.openxmlformats.org/officeDocument/2006/relationships/image" Target="../media/image389.png"/><Relationship Id="rId4" Type="http://schemas.openxmlformats.org/officeDocument/2006/relationships/image" Target="../media/image388.png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6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2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613.xml"/><Relationship Id="rId5" Type="http://schemas.openxmlformats.org/officeDocument/2006/relationships/image" Target="../media/image394.png"/><Relationship Id="rId4" Type="http://schemas.openxmlformats.org/officeDocument/2006/relationships/image" Target="../media/image393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615.xml"/><Relationship Id="rId1" Type="http://schemas.openxmlformats.org/officeDocument/2006/relationships/tags" Target="../tags/tag614.xml"/><Relationship Id="rId6" Type="http://schemas.openxmlformats.org/officeDocument/2006/relationships/image" Target="../media/image397.png"/><Relationship Id="rId5" Type="http://schemas.openxmlformats.org/officeDocument/2006/relationships/image" Target="../media/image396.png"/><Relationship Id="rId4" Type="http://schemas.openxmlformats.org/officeDocument/2006/relationships/image" Target="../media/image395.jpg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tags" Target="../tags/tag80.xml"/><Relationship Id="rId13" Type="http://schemas.openxmlformats.org/officeDocument/2006/relationships/tags" Target="../tags/tag85.xml"/><Relationship Id="rId18" Type="http://schemas.openxmlformats.org/officeDocument/2006/relationships/image" Target="../media/image51.png"/><Relationship Id="rId3" Type="http://schemas.openxmlformats.org/officeDocument/2006/relationships/tags" Target="../tags/tag75.xml"/><Relationship Id="rId21" Type="http://schemas.openxmlformats.org/officeDocument/2006/relationships/image" Target="../media/image54.png"/><Relationship Id="rId7" Type="http://schemas.openxmlformats.org/officeDocument/2006/relationships/tags" Target="../tags/tag79.xml"/><Relationship Id="rId12" Type="http://schemas.openxmlformats.org/officeDocument/2006/relationships/tags" Target="../tags/tag84.xml"/><Relationship Id="rId17" Type="http://schemas.openxmlformats.org/officeDocument/2006/relationships/slideLayout" Target="../slideLayouts/slideLayout2.xml"/><Relationship Id="rId2" Type="http://schemas.openxmlformats.org/officeDocument/2006/relationships/tags" Target="../tags/tag74.xml"/><Relationship Id="rId16" Type="http://schemas.openxmlformats.org/officeDocument/2006/relationships/tags" Target="../tags/tag88.xml"/><Relationship Id="rId20" Type="http://schemas.openxmlformats.org/officeDocument/2006/relationships/image" Target="../media/image53.png"/><Relationship Id="rId1" Type="http://schemas.openxmlformats.org/officeDocument/2006/relationships/tags" Target="../tags/tag73.xml"/><Relationship Id="rId6" Type="http://schemas.openxmlformats.org/officeDocument/2006/relationships/tags" Target="../tags/tag78.xml"/><Relationship Id="rId11" Type="http://schemas.openxmlformats.org/officeDocument/2006/relationships/tags" Target="../tags/tag83.xml"/><Relationship Id="rId5" Type="http://schemas.openxmlformats.org/officeDocument/2006/relationships/tags" Target="../tags/tag77.xml"/><Relationship Id="rId15" Type="http://schemas.openxmlformats.org/officeDocument/2006/relationships/tags" Target="../tags/tag87.xml"/><Relationship Id="rId10" Type="http://schemas.openxmlformats.org/officeDocument/2006/relationships/tags" Target="../tags/tag82.xml"/><Relationship Id="rId19" Type="http://schemas.openxmlformats.org/officeDocument/2006/relationships/image" Target="../media/image52.png"/><Relationship Id="rId4" Type="http://schemas.openxmlformats.org/officeDocument/2006/relationships/tags" Target="../tags/tag76.xml"/><Relationship Id="rId9" Type="http://schemas.openxmlformats.org/officeDocument/2006/relationships/tags" Target="../tags/tag81.xml"/><Relationship Id="rId14" Type="http://schemas.openxmlformats.org/officeDocument/2006/relationships/tags" Target="../tags/tag86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616.xml"/><Relationship Id="rId6" Type="http://schemas.openxmlformats.org/officeDocument/2006/relationships/image" Target="../media/image399.png"/><Relationship Id="rId5" Type="http://schemas.openxmlformats.org/officeDocument/2006/relationships/image" Target="../media/image398.png"/><Relationship Id="rId4" Type="http://schemas.openxmlformats.org/officeDocument/2006/relationships/image" Target="../media/image392.png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6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1.png"/><Relationship Id="rId1" Type="http://schemas.openxmlformats.org/officeDocument/2006/relationships/slideLayout" Target="../slideLayouts/slideLayout6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2.png"/><Relationship Id="rId1" Type="http://schemas.openxmlformats.org/officeDocument/2006/relationships/slideLayout" Target="../slideLayouts/slideLayout6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4.png"/><Relationship Id="rId2" Type="http://schemas.openxmlformats.org/officeDocument/2006/relationships/image" Target="../media/image403.webp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06.png"/><Relationship Id="rId4" Type="http://schemas.openxmlformats.org/officeDocument/2006/relationships/image" Target="../media/image405.jpg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6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9.gif"/><Relationship Id="rId2" Type="http://schemas.openxmlformats.org/officeDocument/2006/relationships/image" Target="../media/image408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10.png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6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617.xml"/><Relationship Id="rId4" Type="http://schemas.openxmlformats.org/officeDocument/2006/relationships/image" Target="../media/image157.png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6" Type="http://schemas.openxmlformats.org/officeDocument/2006/relationships/tags" Target="../tags/tag114.xml"/><Relationship Id="rId21" Type="http://schemas.openxmlformats.org/officeDocument/2006/relationships/tags" Target="../tags/tag109.xml"/><Relationship Id="rId42" Type="http://schemas.openxmlformats.org/officeDocument/2006/relationships/tags" Target="../tags/tag130.xml"/><Relationship Id="rId47" Type="http://schemas.openxmlformats.org/officeDocument/2006/relationships/tags" Target="../tags/tag135.xml"/><Relationship Id="rId63" Type="http://schemas.openxmlformats.org/officeDocument/2006/relationships/tags" Target="../tags/tag151.xml"/><Relationship Id="rId68" Type="http://schemas.openxmlformats.org/officeDocument/2006/relationships/image" Target="../media/image69.png"/><Relationship Id="rId84" Type="http://schemas.openxmlformats.org/officeDocument/2006/relationships/image" Target="../media/image78.png"/><Relationship Id="rId89" Type="http://schemas.openxmlformats.org/officeDocument/2006/relationships/image" Target="../media/image83.png"/><Relationship Id="rId16" Type="http://schemas.openxmlformats.org/officeDocument/2006/relationships/tags" Target="../tags/tag104.xml"/><Relationship Id="rId11" Type="http://schemas.openxmlformats.org/officeDocument/2006/relationships/tags" Target="../tags/tag99.xml"/><Relationship Id="rId32" Type="http://schemas.openxmlformats.org/officeDocument/2006/relationships/tags" Target="../tags/tag120.xml"/><Relationship Id="rId37" Type="http://schemas.openxmlformats.org/officeDocument/2006/relationships/tags" Target="../tags/tag125.xml"/><Relationship Id="rId53" Type="http://schemas.openxmlformats.org/officeDocument/2006/relationships/tags" Target="../tags/tag141.xml"/><Relationship Id="rId58" Type="http://schemas.openxmlformats.org/officeDocument/2006/relationships/tags" Target="../tags/tag146.xml"/><Relationship Id="rId74" Type="http://schemas.openxmlformats.org/officeDocument/2006/relationships/image" Target="../media/image24.png"/><Relationship Id="rId79" Type="http://schemas.openxmlformats.org/officeDocument/2006/relationships/image" Target="../media/image73.png"/><Relationship Id="rId102" Type="http://schemas.openxmlformats.org/officeDocument/2006/relationships/image" Target="../media/image96.png"/><Relationship Id="rId5" Type="http://schemas.openxmlformats.org/officeDocument/2006/relationships/tags" Target="../tags/tag93.xml"/><Relationship Id="rId90" Type="http://schemas.openxmlformats.org/officeDocument/2006/relationships/image" Target="../media/image84.png"/><Relationship Id="rId95" Type="http://schemas.openxmlformats.org/officeDocument/2006/relationships/image" Target="../media/image89.png"/><Relationship Id="rId22" Type="http://schemas.openxmlformats.org/officeDocument/2006/relationships/tags" Target="../tags/tag110.xml"/><Relationship Id="rId27" Type="http://schemas.openxmlformats.org/officeDocument/2006/relationships/tags" Target="../tags/tag115.xml"/><Relationship Id="rId43" Type="http://schemas.openxmlformats.org/officeDocument/2006/relationships/tags" Target="../tags/tag131.xml"/><Relationship Id="rId48" Type="http://schemas.openxmlformats.org/officeDocument/2006/relationships/tags" Target="../tags/tag136.xml"/><Relationship Id="rId64" Type="http://schemas.openxmlformats.org/officeDocument/2006/relationships/tags" Target="../tags/tag152.xml"/><Relationship Id="rId69" Type="http://schemas.openxmlformats.org/officeDocument/2006/relationships/image" Target="../media/image70.png"/><Relationship Id="rId80" Type="http://schemas.openxmlformats.org/officeDocument/2006/relationships/image" Target="../media/image74.png"/><Relationship Id="rId85" Type="http://schemas.openxmlformats.org/officeDocument/2006/relationships/image" Target="../media/image79.png"/><Relationship Id="rId12" Type="http://schemas.openxmlformats.org/officeDocument/2006/relationships/tags" Target="../tags/tag100.xml"/><Relationship Id="rId17" Type="http://schemas.openxmlformats.org/officeDocument/2006/relationships/tags" Target="../tags/tag105.xml"/><Relationship Id="rId25" Type="http://schemas.openxmlformats.org/officeDocument/2006/relationships/tags" Target="../tags/tag113.xml"/><Relationship Id="rId33" Type="http://schemas.openxmlformats.org/officeDocument/2006/relationships/tags" Target="../tags/tag121.xml"/><Relationship Id="rId38" Type="http://schemas.openxmlformats.org/officeDocument/2006/relationships/tags" Target="../tags/tag126.xml"/><Relationship Id="rId46" Type="http://schemas.openxmlformats.org/officeDocument/2006/relationships/tags" Target="../tags/tag134.xml"/><Relationship Id="rId59" Type="http://schemas.openxmlformats.org/officeDocument/2006/relationships/tags" Target="../tags/tag147.xml"/><Relationship Id="rId67" Type="http://schemas.openxmlformats.org/officeDocument/2006/relationships/image" Target="../media/image51.png"/><Relationship Id="rId103" Type="http://schemas.openxmlformats.org/officeDocument/2006/relationships/image" Target="../media/image97.png"/><Relationship Id="rId20" Type="http://schemas.openxmlformats.org/officeDocument/2006/relationships/tags" Target="../tags/tag108.xml"/><Relationship Id="rId41" Type="http://schemas.openxmlformats.org/officeDocument/2006/relationships/tags" Target="../tags/tag129.xml"/><Relationship Id="rId54" Type="http://schemas.openxmlformats.org/officeDocument/2006/relationships/tags" Target="../tags/tag142.xml"/><Relationship Id="rId62" Type="http://schemas.openxmlformats.org/officeDocument/2006/relationships/tags" Target="../tags/tag150.xml"/><Relationship Id="rId70" Type="http://schemas.openxmlformats.org/officeDocument/2006/relationships/image" Target="../media/image71.png"/><Relationship Id="rId75" Type="http://schemas.openxmlformats.org/officeDocument/2006/relationships/image" Target="../media/image27.png"/><Relationship Id="rId83" Type="http://schemas.openxmlformats.org/officeDocument/2006/relationships/image" Target="../media/image77.png"/><Relationship Id="rId88" Type="http://schemas.openxmlformats.org/officeDocument/2006/relationships/image" Target="../media/image82.png"/><Relationship Id="rId91" Type="http://schemas.openxmlformats.org/officeDocument/2006/relationships/image" Target="../media/image85.png"/><Relationship Id="rId96" Type="http://schemas.openxmlformats.org/officeDocument/2006/relationships/image" Target="../media/image90.png"/><Relationship Id="rId1" Type="http://schemas.openxmlformats.org/officeDocument/2006/relationships/tags" Target="../tags/tag89.xml"/><Relationship Id="rId6" Type="http://schemas.openxmlformats.org/officeDocument/2006/relationships/tags" Target="../tags/tag94.xml"/><Relationship Id="rId15" Type="http://schemas.openxmlformats.org/officeDocument/2006/relationships/tags" Target="../tags/tag103.xml"/><Relationship Id="rId23" Type="http://schemas.openxmlformats.org/officeDocument/2006/relationships/tags" Target="../tags/tag111.xml"/><Relationship Id="rId28" Type="http://schemas.openxmlformats.org/officeDocument/2006/relationships/tags" Target="../tags/tag116.xml"/><Relationship Id="rId36" Type="http://schemas.openxmlformats.org/officeDocument/2006/relationships/tags" Target="../tags/tag124.xml"/><Relationship Id="rId49" Type="http://schemas.openxmlformats.org/officeDocument/2006/relationships/tags" Target="../tags/tag137.xml"/><Relationship Id="rId57" Type="http://schemas.openxmlformats.org/officeDocument/2006/relationships/tags" Target="../tags/tag145.xml"/><Relationship Id="rId10" Type="http://schemas.openxmlformats.org/officeDocument/2006/relationships/tags" Target="../tags/tag98.xml"/><Relationship Id="rId31" Type="http://schemas.openxmlformats.org/officeDocument/2006/relationships/tags" Target="../tags/tag119.xml"/><Relationship Id="rId44" Type="http://schemas.openxmlformats.org/officeDocument/2006/relationships/tags" Target="../tags/tag132.xml"/><Relationship Id="rId52" Type="http://schemas.openxmlformats.org/officeDocument/2006/relationships/tags" Target="../tags/tag140.xml"/><Relationship Id="rId60" Type="http://schemas.openxmlformats.org/officeDocument/2006/relationships/tags" Target="../tags/tag148.xml"/><Relationship Id="rId65" Type="http://schemas.openxmlformats.org/officeDocument/2006/relationships/tags" Target="../tags/tag153.xml"/><Relationship Id="rId73" Type="http://schemas.openxmlformats.org/officeDocument/2006/relationships/image" Target="../media/image23.png"/><Relationship Id="rId78" Type="http://schemas.openxmlformats.org/officeDocument/2006/relationships/image" Target="../media/image31.png"/><Relationship Id="rId81" Type="http://schemas.openxmlformats.org/officeDocument/2006/relationships/image" Target="../media/image75.png"/><Relationship Id="rId86" Type="http://schemas.openxmlformats.org/officeDocument/2006/relationships/image" Target="../media/image80.png"/><Relationship Id="rId94" Type="http://schemas.openxmlformats.org/officeDocument/2006/relationships/image" Target="../media/image88.png"/><Relationship Id="rId99" Type="http://schemas.openxmlformats.org/officeDocument/2006/relationships/image" Target="../media/image93.png"/><Relationship Id="rId101" Type="http://schemas.openxmlformats.org/officeDocument/2006/relationships/image" Target="../media/image95.png"/><Relationship Id="rId4" Type="http://schemas.openxmlformats.org/officeDocument/2006/relationships/tags" Target="../tags/tag92.xml"/><Relationship Id="rId9" Type="http://schemas.openxmlformats.org/officeDocument/2006/relationships/tags" Target="../tags/tag97.xml"/><Relationship Id="rId13" Type="http://schemas.openxmlformats.org/officeDocument/2006/relationships/tags" Target="../tags/tag101.xml"/><Relationship Id="rId18" Type="http://schemas.openxmlformats.org/officeDocument/2006/relationships/tags" Target="../tags/tag106.xml"/><Relationship Id="rId39" Type="http://schemas.openxmlformats.org/officeDocument/2006/relationships/tags" Target="../tags/tag127.xml"/><Relationship Id="rId34" Type="http://schemas.openxmlformats.org/officeDocument/2006/relationships/tags" Target="../tags/tag122.xml"/><Relationship Id="rId50" Type="http://schemas.openxmlformats.org/officeDocument/2006/relationships/tags" Target="../tags/tag138.xml"/><Relationship Id="rId55" Type="http://schemas.openxmlformats.org/officeDocument/2006/relationships/tags" Target="../tags/tag143.xml"/><Relationship Id="rId76" Type="http://schemas.openxmlformats.org/officeDocument/2006/relationships/image" Target="../media/image72.png"/><Relationship Id="rId97" Type="http://schemas.openxmlformats.org/officeDocument/2006/relationships/image" Target="../media/image91.png"/><Relationship Id="rId104" Type="http://schemas.openxmlformats.org/officeDocument/2006/relationships/image" Target="../media/image98.png"/><Relationship Id="rId7" Type="http://schemas.openxmlformats.org/officeDocument/2006/relationships/tags" Target="../tags/tag95.xml"/><Relationship Id="rId71" Type="http://schemas.openxmlformats.org/officeDocument/2006/relationships/image" Target="../media/image21.png"/><Relationship Id="rId92" Type="http://schemas.openxmlformats.org/officeDocument/2006/relationships/image" Target="../media/image86.png"/><Relationship Id="rId2" Type="http://schemas.openxmlformats.org/officeDocument/2006/relationships/tags" Target="../tags/tag90.xml"/><Relationship Id="rId29" Type="http://schemas.openxmlformats.org/officeDocument/2006/relationships/tags" Target="../tags/tag117.xml"/><Relationship Id="rId24" Type="http://schemas.openxmlformats.org/officeDocument/2006/relationships/tags" Target="../tags/tag112.xml"/><Relationship Id="rId40" Type="http://schemas.openxmlformats.org/officeDocument/2006/relationships/tags" Target="../tags/tag128.xml"/><Relationship Id="rId45" Type="http://schemas.openxmlformats.org/officeDocument/2006/relationships/tags" Target="../tags/tag133.xml"/><Relationship Id="rId66" Type="http://schemas.openxmlformats.org/officeDocument/2006/relationships/slideLayout" Target="../slideLayouts/slideLayout6.xml"/><Relationship Id="rId87" Type="http://schemas.openxmlformats.org/officeDocument/2006/relationships/image" Target="../media/image81.png"/><Relationship Id="rId61" Type="http://schemas.openxmlformats.org/officeDocument/2006/relationships/tags" Target="../tags/tag149.xml"/><Relationship Id="rId82" Type="http://schemas.openxmlformats.org/officeDocument/2006/relationships/image" Target="../media/image76.png"/><Relationship Id="rId19" Type="http://schemas.openxmlformats.org/officeDocument/2006/relationships/tags" Target="../tags/tag107.xml"/><Relationship Id="rId14" Type="http://schemas.openxmlformats.org/officeDocument/2006/relationships/tags" Target="../tags/tag102.xml"/><Relationship Id="rId30" Type="http://schemas.openxmlformats.org/officeDocument/2006/relationships/tags" Target="../tags/tag118.xml"/><Relationship Id="rId35" Type="http://schemas.openxmlformats.org/officeDocument/2006/relationships/tags" Target="../tags/tag123.xml"/><Relationship Id="rId56" Type="http://schemas.openxmlformats.org/officeDocument/2006/relationships/tags" Target="../tags/tag144.xml"/><Relationship Id="rId77" Type="http://schemas.openxmlformats.org/officeDocument/2006/relationships/image" Target="../media/image30.png"/><Relationship Id="rId100" Type="http://schemas.openxmlformats.org/officeDocument/2006/relationships/image" Target="../media/image94.png"/><Relationship Id="rId8" Type="http://schemas.openxmlformats.org/officeDocument/2006/relationships/tags" Target="../tags/tag96.xml"/><Relationship Id="rId51" Type="http://schemas.openxmlformats.org/officeDocument/2006/relationships/tags" Target="../tags/tag139.xml"/><Relationship Id="rId72" Type="http://schemas.openxmlformats.org/officeDocument/2006/relationships/image" Target="../media/image22.png"/><Relationship Id="rId93" Type="http://schemas.openxmlformats.org/officeDocument/2006/relationships/image" Target="../media/image87.png"/><Relationship Id="rId98" Type="http://schemas.openxmlformats.org/officeDocument/2006/relationships/image" Target="../media/image92.png"/><Relationship Id="rId3" Type="http://schemas.openxmlformats.org/officeDocument/2006/relationships/tags" Target="../tags/tag91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618.xml"/><Relationship Id="rId6" Type="http://schemas.microsoft.com/office/2007/relationships/hdphoto" Target="../media/hdphoto1.wdp"/><Relationship Id="rId5" Type="http://schemas.openxmlformats.org/officeDocument/2006/relationships/image" Target="../media/image2.png"/><Relationship Id="rId4" Type="http://schemas.openxmlformats.org/officeDocument/2006/relationships/image" Target="../media/image1.gif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1.png"/><Relationship Id="rId1" Type="http://schemas.openxmlformats.org/officeDocument/2006/relationships/slideLayout" Target="../slideLayouts/slideLayout6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1.png"/><Relationship Id="rId1" Type="http://schemas.openxmlformats.org/officeDocument/2006/relationships/slideLayout" Target="../slideLayouts/slideLayout6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3.png"/><Relationship Id="rId1" Type="http://schemas.openxmlformats.org/officeDocument/2006/relationships/slideLayout" Target="../slideLayouts/slideLayout6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4.png"/><Relationship Id="rId1" Type="http://schemas.openxmlformats.org/officeDocument/2006/relationships/slideLayout" Target="../slideLayouts/slideLayout6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6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6.png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tags" Target="../tags/tag161.xml"/><Relationship Id="rId13" Type="http://schemas.openxmlformats.org/officeDocument/2006/relationships/image" Target="../media/image52.png"/><Relationship Id="rId3" Type="http://schemas.openxmlformats.org/officeDocument/2006/relationships/tags" Target="../tags/tag156.xml"/><Relationship Id="rId7" Type="http://schemas.openxmlformats.org/officeDocument/2006/relationships/tags" Target="../tags/tag160.xml"/><Relationship Id="rId12" Type="http://schemas.openxmlformats.org/officeDocument/2006/relationships/image" Target="../media/image100.png"/><Relationship Id="rId17" Type="http://schemas.openxmlformats.org/officeDocument/2006/relationships/image" Target="../media/image102.png"/><Relationship Id="rId2" Type="http://schemas.openxmlformats.org/officeDocument/2006/relationships/tags" Target="../tags/tag155.xml"/><Relationship Id="rId16" Type="http://schemas.openxmlformats.org/officeDocument/2006/relationships/image" Target="../media/image101.png"/><Relationship Id="rId1" Type="http://schemas.openxmlformats.org/officeDocument/2006/relationships/tags" Target="../tags/tag154.xml"/><Relationship Id="rId6" Type="http://schemas.openxmlformats.org/officeDocument/2006/relationships/tags" Target="../tags/tag159.xml"/><Relationship Id="rId11" Type="http://schemas.openxmlformats.org/officeDocument/2006/relationships/image" Target="../media/image99.png"/><Relationship Id="rId5" Type="http://schemas.openxmlformats.org/officeDocument/2006/relationships/tags" Target="../tags/tag158.xml"/><Relationship Id="rId15" Type="http://schemas.openxmlformats.org/officeDocument/2006/relationships/image" Target="../media/image54.png"/><Relationship Id="rId10" Type="http://schemas.openxmlformats.org/officeDocument/2006/relationships/image" Target="../media/image38.png"/><Relationship Id="rId4" Type="http://schemas.openxmlformats.org/officeDocument/2006/relationships/tags" Target="../tags/tag157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53.png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8.png"/><Relationship Id="rId2" Type="http://schemas.openxmlformats.org/officeDocument/2006/relationships/image" Target="../media/image417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20.png"/><Relationship Id="rId4" Type="http://schemas.openxmlformats.org/officeDocument/2006/relationships/image" Target="../media/image419.png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6.png"/><Relationship Id="rId3" Type="http://schemas.openxmlformats.org/officeDocument/2006/relationships/image" Target="../media/image421.png"/><Relationship Id="rId7" Type="http://schemas.openxmlformats.org/officeDocument/2006/relationships/image" Target="../media/image425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24.png"/><Relationship Id="rId5" Type="http://schemas.openxmlformats.org/officeDocument/2006/relationships/image" Target="../media/image423.png"/><Relationship Id="rId4" Type="http://schemas.openxmlformats.org/officeDocument/2006/relationships/image" Target="../media/image422.png"/><Relationship Id="rId9" Type="http://schemas.openxmlformats.org/officeDocument/2006/relationships/image" Target="../media/image427.pn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9.png"/><Relationship Id="rId2" Type="http://schemas.openxmlformats.org/officeDocument/2006/relationships/image" Target="../media/image428.png"/><Relationship Id="rId1" Type="http://schemas.openxmlformats.org/officeDocument/2006/relationships/slideLayout" Target="../slideLayouts/slideLayout6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3.png"/><Relationship Id="rId7" Type="http://schemas.openxmlformats.org/officeDocument/2006/relationships/image" Target="../media/image427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26.png"/><Relationship Id="rId5" Type="http://schemas.openxmlformats.org/officeDocument/2006/relationships/image" Target="../media/image425.png"/><Relationship Id="rId4" Type="http://schemas.openxmlformats.org/officeDocument/2006/relationships/image" Target="../media/image424.pn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3.png"/><Relationship Id="rId7" Type="http://schemas.openxmlformats.org/officeDocument/2006/relationships/image" Target="../media/image427.png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26.png"/><Relationship Id="rId5" Type="http://schemas.openxmlformats.org/officeDocument/2006/relationships/image" Target="../media/image425.png"/><Relationship Id="rId4" Type="http://schemas.openxmlformats.org/officeDocument/2006/relationships/image" Target="../media/image424.png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0.png"/><Relationship Id="rId2" Type="http://schemas.openxmlformats.org/officeDocument/2006/relationships/image" Target="../media/image42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6.png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2.png"/><Relationship Id="rId3" Type="http://schemas.openxmlformats.org/officeDocument/2006/relationships/tags" Target="../tags/tag621.xml"/><Relationship Id="rId7" Type="http://schemas.openxmlformats.org/officeDocument/2006/relationships/image" Target="../media/image429.png"/><Relationship Id="rId12" Type="http://schemas.openxmlformats.org/officeDocument/2006/relationships/image" Target="../media/image436.png"/><Relationship Id="rId2" Type="http://schemas.openxmlformats.org/officeDocument/2006/relationships/tags" Target="../tags/tag620.xml"/><Relationship Id="rId1" Type="http://schemas.openxmlformats.org/officeDocument/2006/relationships/tags" Target="../tags/tag619.xml"/><Relationship Id="rId6" Type="http://schemas.openxmlformats.org/officeDocument/2006/relationships/image" Target="../media/image431.png"/><Relationship Id="rId11" Type="http://schemas.openxmlformats.org/officeDocument/2006/relationships/image" Target="../media/image435.png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434.png"/><Relationship Id="rId4" Type="http://schemas.openxmlformats.org/officeDocument/2006/relationships/tags" Target="../tags/tag622.xml"/><Relationship Id="rId9" Type="http://schemas.openxmlformats.org/officeDocument/2006/relationships/image" Target="../media/image433.png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2.png"/><Relationship Id="rId3" Type="http://schemas.openxmlformats.org/officeDocument/2006/relationships/image" Target="../media/image429.png"/><Relationship Id="rId7" Type="http://schemas.openxmlformats.org/officeDocument/2006/relationships/image" Target="../media/image441.png"/><Relationship Id="rId2" Type="http://schemas.openxmlformats.org/officeDocument/2006/relationships/image" Target="../media/image4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0.png"/><Relationship Id="rId5" Type="http://schemas.openxmlformats.org/officeDocument/2006/relationships/image" Target="../media/image439.png"/><Relationship Id="rId4" Type="http://schemas.openxmlformats.org/officeDocument/2006/relationships/image" Target="../media/image438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tags" Target="../tags/tag169.xml"/><Relationship Id="rId13" Type="http://schemas.openxmlformats.org/officeDocument/2006/relationships/image" Target="../media/image52.png"/><Relationship Id="rId3" Type="http://schemas.openxmlformats.org/officeDocument/2006/relationships/tags" Target="../tags/tag164.xml"/><Relationship Id="rId7" Type="http://schemas.openxmlformats.org/officeDocument/2006/relationships/tags" Target="../tags/tag168.xml"/><Relationship Id="rId12" Type="http://schemas.openxmlformats.org/officeDocument/2006/relationships/image" Target="../media/image100.png"/><Relationship Id="rId17" Type="http://schemas.openxmlformats.org/officeDocument/2006/relationships/image" Target="../media/image102.png"/><Relationship Id="rId2" Type="http://schemas.openxmlformats.org/officeDocument/2006/relationships/tags" Target="../tags/tag163.xml"/><Relationship Id="rId16" Type="http://schemas.openxmlformats.org/officeDocument/2006/relationships/image" Target="../media/image101.png"/><Relationship Id="rId1" Type="http://schemas.openxmlformats.org/officeDocument/2006/relationships/tags" Target="../tags/tag162.xml"/><Relationship Id="rId6" Type="http://schemas.openxmlformats.org/officeDocument/2006/relationships/tags" Target="../tags/tag167.xml"/><Relationship Id="rId11" Type="http://schemas.openxmlformats.org/officeDocument/2006/relationships/image" Target="../media/image99.png"/><Relationship Id="rId5" Type="http://schemas.openxmlformats.org/officeDocument/2006/relationships/tags" Target="../tags/tag166.xml"/><Relationship Id="rId15" Type="http://schemas.openxmlformats.org/officeDocument/2006/relationships/image" Target="../media/image54.png"/><Relationship Id="rId10" Type="http://schemas.openxmlformats.org/officeDocument/2006/relationships/image" Target="../media/image38.png"/><Relationship Id="rId4" Type="http://schemas.openxmlformats.org/officeDocument/2006/relationships/tags" Target="../tags/tag165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53.png"/></Relationships>
</file>

<file path=ppt/slides/_rels/slide1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3.png"/><Relationship Id="rId3" Type="http://schemas.openxmlformats.org/officeDocument/2006/relationships/tags" Target="../tags/tag625.xml"/><Relationship Id="rId7" Type="http://schemas.openxmlformats.org/officeDocument/2006/relationships/image" Target="../media/image442.png"/><Relationship Id="rId2" Type="http://schemas.openxmlformats.org/officeDocument/2006/relationships/tags" Target="../tags/tag624.xml"/><Relationship Id="rId1" Type="http://schemas.openxmlformats.org/officeDocument/2006/relationships/tags" Target="../tags/tag623.xml"/><Relationship Id="rId6" Type="http://schemas.openxmlformats.org/officeDocument/2006/relationships/image" Target="../media/image432.png"/><Relationship Id="rId11" Type="http://schemas.openxmlformats.org/officeDocument/2006/relationships/image" Target="../media/image429.png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445.png"/><Relationship Id="rId4" Type="http://schemas.openxmlformats.org/officeDocument/2006/relationships/tags" Target="../tags/tag626.xml"/><Relationship Id="rId9" Type="http://schemas.openxmlformats.org/officeDocument/2006/relationships/image" Target="../media/image444.png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6.png"/><Relationship Id="rId3" Type="http://schemas.openxmlformats.org/officeDocument/2006/relationships/image" Target="../media/image421.png"/><Relationship Id="rId7" Type="http://schemas.openxmlformats.org/officeDocument/2006/relationships/image" Target="../media/image425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24.png"/><Relationship Id="rId5" Type="http://schemas.openxmlformats.org/officeDocument/2006/relationships/image" Target="../media/image423.png"/><Relationship Id="rId4" Type="http://schemas.openxmlformats.org/officeDocument/2006/relationships/image" Target="../media/image422.png"/><Relationship Id="rId9" Type="http://schemas.openxmlformats.org/officeDocument/2006/relationships/image" Target="../media/image427.png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9.png"/><Relationship Id="rId13" Type="http://schemas.openxmlformats.org/officeDocument/2006/relationships/image" Target="../media/image454.png"/><Relationship Id="rId18" Type="http://schemas.openxmlformats.org/officeDocument/2006/relationships/image" Target="../media/image432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448.png"/><Relationship Id="rId12" Type="http://schemas.openxmlformats.org/officeDocument/2006/relationships/image" Target="../media/image453.png"/><Relationship Id="rId17" Type="http://schemas.openxmlformats.org/officeDocument/2006/relationships/image" Target="../media/image458.png"/><Relationship Id="rId2" Type="http://schemas.openxmlformats.org/officeDocument/2006/relationships/tags" Target="../tags/tag628.xml"/><Relationship Id="rId16" Type="http://schemas.openxmlformats.org/officeDocument/2006/relationships/image" Target="../media/image457.png"/><Relationship Id="rId1" Type="http://schemas.openxmlformats.org/officeDocument/2006/relationships/tags" Target="../tags/tag627.xml"/><Relationship Id="rId6" Type="http://schemas.openxmlformats.org/officeDocument/2006/relationships/image" Target="../media/image447.png"/><Relationship Id="rId11" Type="http://schemas.openxmlformats.org/officeDocument/2006/relationships/image" Target="../media/image452.png"/><Relationship Id="rId5" Type="http://schemas.openxmlformats.org/officeDocument/2006/relationships/image" Target="../media/image446.png"/><Relationship Id="rId15" Type="http://schemas.openxmlformats.org/officeDocument/2006/relationships/image" Target="../media/image456.png"/><Relationship Id="rId10" Type="http://schemas.openxmlformats.org/officeDocument/2006/relationships/image" Target="../media/image451.png"/><Relationship Id="rId4" Type="http://schemas.openxmlformats.org/officeDocument/2006/relationships/notesSlide" Target="../notesSlides/notesSlide17.xml"/><Relationship Id="rId9" Type="http://schemas.openxmlformats.org/officeDocument/2006/relationships/image" Target="../media/image450.png"/><Relationship Id="rId14" Type="http://schemas.openxmlformats.org/officeDocument/2006/relationships/image" Target="../media/image455.png"/></Relationships>
</file>

<file path=ppt/slides/_rels/slide154.xml.rels><?xml version="1.0" encoding="UTF-8" standalone="yes"?>
<Relationships xmlns="http://schemas.openxmlformats.org/package/2006/relationships"><Relationship Id="rId13" Type="http://schemas.openxmlformats.org/officeDocument/2006/relationships/tags" Target="../tags/tag641.xml"/><Relationship Id="rId18" Type="http://schemas.openxmlformats.org/officeDocument/2006/relationships/tags" Target="../tags/tag646.xml"/><Relationship Id="rId26" Type="http://schemas.openxmlformats.org/officeDocument/2006/relationships/tags" Target="../tags/tag654.xml"/><Relationship Id="rId39" Type="http://schemas.openxmlformats.org/officeDocument/2006/relationships/image" Target="../media/image468.emf"/><Relationship Id="rId21" Type="http://schemas.openxmlformats.org/officeDocument/2006/relationships/tags" Target="../tags/tag649.xml"/><Relationship Id="rId34" Type="http://schemas.openxmlformats.org/officeDocument/2006/relationships/image" Target="../media/image463.gif"/><Relationship Id="rId42" Type="http://schemas.openxmlformats.org/officeDocument/2006/relationships/image" Target="../media/image471.emf"/><Relationship Id="rId7" Type="http://schemas.openxmlformats.org/officeDocument/2006/relationships/tags" Target="../tags/tag635.xml"/><Relationship Id="rId2" Type="http://schemas.openxmlformats.org/officeDocument/2006/relationships/tags" Target="../tags/tag630.xml"/><Relationship Id="rId16" Type="http://schemas.openxmlformats.org/officeDocument/2006/relationships/tags" Target="../tags/tag644.xml"/><Relationship Id="rId20" Type="http://schemas.openxmlformats.org/officeDocument/2006/relationships/tags" Target="../tags/tag648.xml"/><Relationship Id="rId29" Type="http://schemas.openxmlformats.org/officeDocument/2006/relationships/slideLayout" Target="../slideLayouts/slideLayout6.xml"/><Relationship Id="rId41" Type="http://schemas.openxmlformats.org/officeDocument/2006/relationships/image" Target="../media/image470.emf"/><Relationship Id="rId1" Type="http://schemas.openxmlformats.org/officeDocument/2006/relationships/tags" Target="../tags/tag629.xml"/><Relationship Id="rId6" Type="http://schemas.openxmlformats.org/officeDocument/2006/relationships/tags" Target="../tags/tag634.xml"/><Relationship Id="rId11" Type="http://schemas.openxmlformats.org/officeDocument/2006/relationships/tags" Target="../tags/tag639.xml"/><Relationship Id="rId24" Type="http://schemas.openxmlformats.org/officeDocument/2006/relationships/tags" Target="../tags/tag652.xml"/><Relationship Id="rId32" Type="http://schemas.openxmlformats.org/officeDocument/2006/relationships/image" Target="../media/image461.emf"/><Relationship Id="rId37" Type="http://schemas.openxmlformats.org/officeDocument/2006/relationships/image" Target="../media/image466.emf"/><Relationship Id="rId40" Type="http://schemas.openxmlformats.org/officeDocument/2006/relationships/image" Target="../media/image469.emf"/><Relationship Id="rId5" Type="http://schemas.openxmlformats.org/officeDocument/2006/relationships/tags" Target="../tags/tag633.xml"/><Relationship Id="rId15" Type="http://schemas.openxmlformats.org/officeDocument/2006/relationships/tags" Target="../tags/tag643.xml"/><Relationship Id="rId23" Type="http://schemas.openxmlformats.org/officeDocument/2006/relationships/tags" Target="../tags/tag651.xml"/><Relationship Id="rId28" Type="http://schemas.openxmlformats.org/officeDocument/2006/relationships/tags" Target="../tags/tag656.xml"/><Relationship Id="rId36" Type="http://schemas.openxmlformats.org/officeDocument/2006/relationships/image" Target="../media/image465.emf"/><Relationship Id="rId10" Type="http://schemas.openxmlformats.org/officeDocument/2006/relationships/tags" Target="../tags/tag638.xml"/><Relationship Id="rId19" Type="http://schemas.openxmlformats.org/officeDocument/2006/relationships/tags" Target="../tags/tag647.xml"/><Relationship Id="rId31" Type="http://schemas.openxmlformats.org/officeDocument/2006/relationships/image" Target="../media/image460.png"/><Relationship Id="rId4" Type="http://schemas.openxmlformats.org/officeDocument/2006/relationships/tags" Target="../tags/tag632.xml"/><Relationship Id="rId9" Type="http://schemas.openxmlformats.org/officeDocument/2006/relationships/tags" Target="../tags/tag637.xml"/><Relationship Id="rId14" Type="http://schemas.openxmlformats.org/officeDocument/2006/relationships/tags" Target="../tags/tag642.xml"/><Relationship Id="rId22" Type="http://schemas.openxmlformats.org/officeDocument/2006/relationships/tags" Target="../tags/tag650.xml"/><Relationship Id="rId27" Type="http://schemas.openxmlformats.org/officeDocument/2006/relationships/tags" Target="../tags/tag655.xml"/><Relationship Id="rId30" Type="http://schemas.openxmlformats.org/officeDocument/2006/relationships/image" Target="../media/image459.png"/><Relationship Id="rId35" Type="http://schemas.openxmlformats.org/officeDocument/2006/relationships/image" Target="../media/image464.emf"/><Relationship Id="rId43" Type="http://schemas.openxmlformats.org/officeDocument/2006/relationships/image" Target="../media/image472.emf"/><Relationship Id="rId8" Type="http://schemas.openxmlformats.org/officeDocument/2006/relationships/tags" Target="../tags/tag636.xml"/><Relationship Id="rId3" Type="http://schemas.openxmlformats.org/officeDocument/2006/relationships/tags" Target="../tags/tag631.xml"/><Relationship Id="rId12" Type="http://schemas.openxmlformats.org/officeDocument/2006/relationships/tags" Target="../tags/tag640.xml"/><Relationship Id="rId17" Type="http://schemas.openxmlformats.org/officeDocument/2006/relationships/tags" Target="../tags/tag645.xml"/><Relationship Id="rId25" Type="http://schemas.openxmlformats.org/officeDocument/2006/relationships/tags" Target="../tags/tag653.xml"/><Relationship Id="rId33" Type="http://schemas.openxmlformats.org/officeDocument/2006/relationships/image" Target="../media/image462.emf"/><Relationship Id="rId38" Type="http://schemas.openxmlformats.org/officeDocument/2006/relationships/image" Target="../media/image467.emf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9.png"/><Relationship Id="rId13" Type="http://schemas.openxmlformats.org/officeDocument/2006/relationships/image" Target="../media/image454.png"/><Relationship Id="rId18" Type="http://schemas.openxmlformats.org/officeDocument/2006/relationships/image" Target="../media/image432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448.png"/><Relationship Id="rId12" Type="http://schemas.openxmlformats.org/officeDocument/2006/relationships/image" Target="../media/image453.png"/><Relationship Id="rId17" Type="http://schemas.openxmlformats.org/officeDocument/2006/relationships/image" Target="../media/image458.png"/><Relationship Id="rId2" Type="http://schemas.openxmlformats.org/officeDocument/2006/relationships/tags" Target="../tags/tag658.xml"/><Relationship Id="rId16" Type="http://schemas.openxmlformats.org/officeDocument/2006/relationships/image" Target="../media/image457.png"/><Relationship Id="rId1" Type="http://schemas.openxmlformats.org/officeDocument/2006/relationships/tags" Target="../tags/tag657.xml"/><Relationship Id="rId6" Type="http://schemas.openxmlformats.org/officeDocument/2006/relationships/image" Target="../media/image447.png"/><Relationship Id="rId11" Type="http://schemas.openxmlformats.org/officeDocument/2006/relationships/image" Target="../media/image452.png"/><Relationship Id="rId5" Type="http://schemas.openxmlformats.org/officeDocument/2006/relationships/image" Target="../media/image446.png"/><Relationship Id="rId15" Type="http://schemas.openxmlformats.org/officeDocument/2006/relationships/image" Target="../media/image456.png"/><Relationship Id="rId10" Type="http://schemas.openxmlformats.org/officeDocument/2006/relationships/image" Target="../media/image451.png"/><Relationship Id="rId4" Type="http://schemas.openxmlformats.org/officeDocument/2006/relationships/notesSlide" Target="../notesSlides/notesSlide18.xml"/><Relationship Id="rId9" Type="http://schemas.openxmlformats.org/officeDocument/2006/relationships/image" Target="../media/image450.png"/><Relationship Id="rId14" Type="http://schemas.openxmlformats.org/officeDocument/2006/relationships/image" Target="../media/image455.png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8.png"/><Relationship Id="rId3" Type="http://schemas.openxmlformats.org/officeDocument/2006/relationships/image" Target="../media/image473.png"/><Relationship Id="rId7" Type="http://schemas.openxmlformats.org/officeDocument/2006/relationships/image" Target="../media/image476.png"/><Relationship Id="rId2" Type="http://schemas.openxmlformats.org/officeDocument/2006/relationships/image" Target="../media/image438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75.png"/><Relationship Id="rId5" Type="http://schemas.openxmlformats.org/officeDocument/2006/relationships/image" Target="../media/image454.png"/><Relationship Id="rId4" Type="http://schemas.openxmlformats.org/officeDocument/2006/relationships/image" Target="../media/image474.png"/><Relationship Id="rId9" Type="http://schemas.openxmlformats.org/officeDocument/2006/relationships/image" Target="../media/image477.png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2" Type="http://schemas.openxmlformats.org/officeDocument/2006/relationships/image" Target="../media/image454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79.png"/><Relationship Id="rId4" Type="http://schemas.openxmlformats.org/officeDocument/2006/relationships/image" Target="../media/image431.png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2" Type="http://schemas.openxmlformats.org/officeDocument/2006/relationships/image" Target="../media/image45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81.png"/><Relationship Id="rId5" Type="http://schemas.openxmlformats.org/officeDocument/2006/relationships/image" Target="../media/image431.png"/><Relationship Id="rId4" Type="http://schemas.openxmlformats.org/officeDocument/2006/relationships/image" Target="../media/image480.png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tags" Target="../tags/tag177.xml"/><Relationship Id="rId13" Type="http://schemas.openxmlformats.org/officeDocument/2006/relationships/image" Target="../media/image52.png"/><Relationship Id="rId3" Type="http://schemas.openxmlformats.org/officeDocument/2006/relationships/tags" Target="../tags/tag172.xml"/><Relationship Id="rId7" Type="http://schemas.openxmlformats.org/officeDocument/2006/relationships/tags" Target="../tags/tag176.xml"/><Relationship Id="rId12" Type="http://schemas.openxmlformats.org/officeDocument/2006/relationships/image" Target="../media/image100.png"/><Relationship Id="rId17" Type="http://schemas.openxmlformats.org/officeDocument/2006/relationships/image" Target="../media/image102.png"/><Relationship Id="rId2" Type="http://schemas.openxmlformats.org/officeDocument/2006/relationships/tags" Target="../tags/tag171.xml"/><Relationship Id="rId16" Type="http://schemas.openxmlformats.org/officeDocument/2006/relationships/image" Target="../media/image101.png"/><Relationship Id="rId1" Type="http://schemas.openxmlformats.org/officeDocument/2006/relationships/tags" Target="../tags/tag170.xml"/><Relationship Id="rId6" Type="http://schemas.openxmlformats.org/officeDocument/2006/relationships/tags" Target="../tags/tag175.xml"/><Relationship Id="rId11" Type="http://schemas.openxmlformats.org/officeDocument/2006/relationships/image" Target="../media/image99.png"/><Relationship Id="rId5" Type="http://schemas.openxmlformats.org/officeDocument/2006/relationships/tags" Target="../tags/tag174.xml"/><Relationship Id="rId15" Type="http://schemas.openxmlformats.org/officeDocument/2006/relationships/image" Target="../media/image54.png"/><Relationship Id="rId10" Type="http://schemas.openxmlformats.org/officeDocument/2006/relationships/image" Target="../media/image38.png"/><Relationship Id="rId4" Type="http://schemas.openxmlformats.org/officeDocument/2006/relationships/tags" Target="../tags/tag173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53.png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5.png"/><Relationship Id="rId2" Type="http://schemas.openxmlformats.org/officeDocument/2006/relationships/image" Target="../media/image482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81.png"/><Relationship Id="rId4" Type="http://schemas.openxmlformats.org/officeDocument/2006/relationships/image" Target="../media/image456.png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9.png"/><Relationship Id="rId13" Type="http://schemas.openxmlformats.org/officeDocument/2006/relationships/image" Target="../media/image454.png"/><Relationship Id="rId18" Type="http://schemas.openxmlformats.org/officeDocument/2006/relationships/image" Target="../media/image432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448.png"/><Relationship Id="rId12" Type="http://schemas.openxmlformats.org/officeDocument/2006/relationships/image" Target="../media/image453.png"/><Relationship Id="rId17" Type="http://schemas.openxmlformats.org/officeDocument/2006/relationships/image" Target="../media/image458.png"/><Relationship Id="rId2" Type="http://schemas.openxmlformats.org/officeDocument/2006/relationships/tags" Target="../tags/tag660.xml"/><Relationship Id="rId16" Type="http://schemas.openxmlformats.org/officeDocument/2006/relationships/image" Target="../media/image457.png"/><Relationship Id="rId1" Type="http://schemas.openxmlformats.org/officeDocument/2006/relationships/tags" Target="../tags/tag659.xml"/><Relationship Id="rId6" Type="http://schemas.openxmlformats.org/officeDocument/2006/relationships/image" Target="../media/image447.png"/><Relationship Id="rId11" Type="http://schemas.openxmlformats.org/officeDocument/2006/relationships/image" Target="../media/image452.png"/><Relationship Id="rId5" Type="http://schemas.openxmlformats.org/officeDocument/2006/relationships/image" Target="../media/image446.png"/><Relationship Id="rId15" Type="http://schemas.openxmlformats.org/officeDocument/2006/relationships/image" Target="../media/image456.png"/><Relationship Id="rId10" Type="http://schemas.openxmlformats.org/officeDocument/2006/relationships/image" Target="../media/image451.png"/><Relationship Id="rId4" Type="http://schemas.openxmlformats.org/officeDocument/2006/relationships/notesSlide" Target="../notesSlides/notesSlide19.xml"/><Relationship Id="rId9" Type="http://schemas.openxmlformats.org/officeDocument/2006/relationships/image" Target="../media/image450.png"/><Relationship Id="rId14" Type="http://schemas.openxmlformats.org/officeDocument/2006/relationships/image" Target="../media/image455.png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8.png"/><Relationship Id="rId13" Type="http://schemas.openxmlformats.org/officeDocument/2006/relationships/image" Target="../media/image481.png"/><Relationship Id="rId3" Type="http://schemas.openxmlformats.org/officeDocument/2006/relationships/image" Target="../media/image483.png"/><Relationship Id="rId7" Type="http://schemas.openxmlformats.org/officeDocument/2006/relationships/image" Target="../media/image487.png"/><Relationship Id="rId12" Type="http://schemas.openxmlformats.org/officeDocument/2006/relationships/image" Target="../media/image456.png"/><Relationship Id="rId2" Type="http://schemas.openxmlformats.org/officeDocument/2006/relationships/image" Target="../media/image48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86.png"/><Relationship Id="rId11" Type="http://schemas.openxmlformats.org/officeDocument/2006/relationships/image" Target="../media/image455.png"/><Relationship Id="rId5" Type="http://schemas.openxmlformats.org/officeDocument/2006/relationships/image" Target="../media/image485.png"/><Relationship Id="rId10" Type="http://schemas.openxmlformats.org/officeDocument/2006/relationships/image" Target="../media/image490.png"/><Relationship Id="rId4" Type="http://schemas.openxmlformats.org/officeDocument/2006/relationships/image" Target="../media/image484.png"/><Relationship Id="rId9" Type="http://schemas.openxmlformats.org/officeDocument/2006/relationships/image" Target="../media/image489.png"/></Relationships>
</file>

<file path=ppt/slides/_rels/slide1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6.png"/><Relationship Id="rId3" Type="http://schemas.openxmlformats.org/officeDocument/2006/relationships/image" Target="../media/image482.png"/><Relationship Id="rId7" Type="http://schemas.openxmlformats.org/officeDocument/2006/relationships/image" Target="../media/image494.png"/><Relationship Id="rId2" Type="http://schemas.openxmlformats.org/officeDocument/2006/relationships/image" Target="../media/image491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93.png"/><Relationship Id="rId5" Type="http://schemas.openxmlformats.org/officeDocument/2006/relationships/image" Target="../media/image492.png"/><Relationship Id="rId10" Type="http://schemas.openxmlformats.org/officeDocument/2006/relationships/image" Target="../media/image489.png"/><Relationship Id="rId4" Type="http://schemas.openxmlformats.org/officeDocument/2006/relationships/image" Target="../media/image455.png"/><Relationship Id="rId9" Type="http://schemas.openxmlformats.org/officeDocument/2006/relationships/image" Target="../media/image485.png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7" Type="http://schemas.openxmlformats.org/officeDocument/2006/relationships/image" Target="../media/image482.png"/><Relationship Id="rId2" Type="http://schemas.openxmlformats.org/officeDocument/2006/relationships/image" Target="../media/image495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99.png"/><Relationship Id="rId5" Type="http://schemas.openxmlformats.org/officeDocument/2006/relationships/image" Target="../media/image498.png"/><Relationship Id="rId4" Type="http://schemas.openxmlformats.org/officeDocument/2006/relationships/image" Target="../media/image497.png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1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96.pn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png"/><Relationship Id="rId2" Type="http://schemas.openxmlformats.org/officeDocument/2006/relationships/image" Target="../media/image413.png"/><Relationship Id="rId1" Type="http://schemas.openxmlformats.org/officeDocument/2006/relationships/slideLayout" Target="../slideLayouts/slideLayout6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5.png"/><Relationship Id="rId2" Type="http://schemas.openxmlformats.org/officeDocument/2006/relationships/image" Target="../media/image414.png"/><Relationship Id="rId1" Type="http://schemas.openxmlformats.org/officeDocument/2006/relationships/slideLayout" Target="../slideLayouts/slideLayout6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6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image" Target="../media/image416.png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tags" Target="../tags/tag185.xml"/><Relationship Id="rId13" Type="http://schemas.openxmlformats.org/officeDocument/2006/relationships/image" Target="../media/image52.png"/><Relationship Id="rId3" Type="http://schemas.openxmlformats.org/officeDocument/2006/relationships/tags" Target="../tags/tag180.xml"/><Relationship Id="rId7" Type="http://schemas.openxmlformats.org/officeDocument/2006/relationships/tags" Target="../tags/tag184.xml"/><Relationship Id="rId12" Type="http://schemas.openxmlformats.org/officeDocument/2006/relationships/image" Target="../media/image100.png"/><Relationship Id="rId17" Type="http://schemas.openxmlformats.org/officeDocument/2006/relationships/image" Target="../media/image102.png"/><Relationship Id="rId2" Type="http://schemas.openxmlformats.org/officeDocument/2006/relationships/tags" Target="../tags/tag179.xml"/><Relationship Id="rId16" Type="http://schemas.openxmlformats.org/officeDocument/2006/relationships/image" Target="../media/image101.png"/><Relationship Id="rId1" Type="http://schemas.openxmlformats.org/officeDocument/2006/relationships/tags" Target="../tags/tag178.xml"/><Relationship Id="rId6" Type="http://schemas.openxmlformats.org/officeDocument/2006/relationships/tags" Target="../tags/tag183.xml"/><Relationship Id="rId11" Type="http://schemas.openxmlformats.org/officeDocument/2006/relationships/image" Target="../media/image99.png"/><Relationship Id="rId5" Type="http://schemas.openxmlformats.org/officeDocument/2006/relationships/tags" Target="../tags/tag182.xml"/><Relationship Id="rId15" Type="http://schemas.openxmlformats.org/officeDocument/2006/relationships/image" Target="../media/image54.png"/><Relationship Id="rId10" Type="http://schemas.openxmlformats.org/officeDocument/2006/relationships/image" Target="../media/image38.png"/><Relationship Id="rId4" Type="http://schemas.openxmlformats.org/officeDocument/2006/relationships/tags" Target="../tags/tag181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53.png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5.png"/><Relationship Id="rId3" Type="http://schemas.openxmlformats.org/officeDocument/2006/relationships/image" Target="../media/image500.png"/><Relationship Id="rId7" Type="http://schemas.openxmlformats.org/officeDocument/2006/relationships/image" Target="../media/image504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61.xml"/><Relationship Id="rId6" Type="http://schemas.openxmlformats.org/officeDocument/2006/relationships/image" Target="../media/image503.png"/><Relationship Id="rId5" Type="http://schemas.openxmlformats.org/officeDocument/2006/relationships/image" Target="../media/image502.png"/><Relationship Id="rId4" Type="http://schemas.openxmlformats.org/officeDocument/2006/relationships/image" Target="../media/image501.png"/><Relationship Id="rId9" Type="http://schemas.openxmlformats.org/officeDocument/2006/relationships/image" Target="../media/image505.png"/></Relationships>
</file>

<file path=ppt/slides/_rels/slide1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9.png"/><Relationship Id="rId13" Type="http://schemas.openxmlformats.org/officeDocument/2006/relationships/image" Target="../media/image454.png"/><Relationship Id="rId18" Type="http://schemas.openxmlformats.org/officeDocument/2006/relationships/image" Target="../media/image432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448.png"/><Relationship Id="rId12" Type="http://schemas.openxmlformats.org/officeDocument/2006/relationships/image" Target="../media/image453.png"/><Relationship Id="rId17" Type="http://schemas.openxmlformats.org/officeDocument/2006/relationships/image" Target="../media/image458.png"/><Relationship Id="rId2" Type="http://schemas.openxmlformats.org/officeDocument/2006/relationships/tags" Target="../tags/tag663.xml"/><Relationship Id="rId16" Type="http://schemas.openxmlformats.org/officeDocument/2006/relationships/image" Target="../media/image457.png"/><Relationship Id="rId1" Type="http://schemas.openxmlformats.org/officeDocument/2006/relationships/tags" Target="../tags/tag662.xml"/><Relationship Id="rId6" Type="http://schemas.openxmlformats.org/officeDocument/2006/relationships/image" Target="../media/image447.png"/><Relationship Id="rId11" Type="http://schemas.openxmlformats.org/officeDocument/2006/relationships/image" Target="../media/image452.png"/><Relationship Id="rId5" Type="http://schemas.openxmlformats.org/officeDocument/2006/relationships/image" Target="../media/image446.png"/><Relationship Id="rId15" Type="http://schemas.openxmlformats.org/officeDocument/2006/relationships/image" Target="../media/image456.png"/><Relationship Id="rId10" Type="http://schemas.openxmlformats.org/officeDocument/2006/relationships/image" Target="../media/image451.png"/><Relationship Id="rId4" Type="http://schemas.openxmlformats.org/officeDocument/2006/relationships/notesSlide" Target="../notesSlides/notesSlide20.xml"/><Relationship Id="rId9" Type="http://schemas.openxmlformats.org/officeDocument/2006/relationships/image" Target="../media/image450.png"/><Relationship Id="rId14" Type="http://schemas.openxmlformats.org/officeDocument/2006/relationships/image" Target="../media/image455.png"/></Relationships>
</file>

<file path=ppt/slides/_rels/slide1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2.png"/><Relationship Id="rId3" Type="http://schemas.openxmlformats.org/officeDocument/2006/relationships/image" Target="../media/image501.png"/><Relationship Id="rId7" Type="http://schemas.openxmlformats.org/officeDocument/2006/relationships/image" Target="../media/image455.png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04.png"/><Relationship Id="rId5" Type="http://schemas.openxmlformats.org/officeDocument/2006/relationships/image" Target="../media/image503.png"/><Relationship Id="rId4" Type="http://schemas.openxmlformats.org/officeDocument/2006/relationships/image" Target="../media/image502.png"/><Relationship Id="rId9" Type="http://schemas.openxmlformats.org/officeDocument/2006/relationships/image" Target="../media/image497.png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7.png"/><Relationship Id="rId7" Type="http://schemas.openxmlformats.org/officeDocument/2006/relationships/image" Target="../media/image495.png"/><Relationship Id="rId2" Type="http://schemas.openxmlformats.org/officeDocument/2006/relationships/image" Target="../media/image50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10.png"/><Relationship Id="rId5" Type="http://schemas.openxmlformats.org/officeDocument/2006/relationships/image" Target="../media/image509.png"/><Relationship Id="rId4" Type="http://schemas.openxmlformats.org/officeDocument/2006/relationships/image" Target="../media/image508.png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1.png"/><Relationship Id="rId1" Type="http://schemas.openxmlformats.org/officeDocument/2006/relationships/slideLayout" Target="../slideLayouts/slideLayout6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664.xml"/><Relationship Id="rId6" Type="http://schemas.microsoft.com/office/2007/relationships/hdphoto" Target="../media/hdphoto1.wdp"/><Relationship Id="rId5" Type="http://schemas.openxmlformats.org/officeDocument/2006/relationships/image" Target="../media/image2.png"/><Relationship Id="rId4" Type="http://schemas.openxmlformats.org/officeDocument/2006/relationships/image" Target="../media/image1.gif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2.jpeg"/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665.xml"/><Relationship Id="rId6" Type="http://schemas.microsoft.com/office/2007/relationships/hdphoto" Target="../media/hdphoto1.wdp"/><Relationship Id="rId5" Type="http://schemas.openxmlformats.org/officeDocument/2006/relationships/image" Target="../media/image2.png"/><Relationship Id="rId4" Type="http://schemas.openxmlformats.org/officeDocument/2006/relationships/image" Target="../media/image1.gi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tags" Target="../tags/tag193.xml"/><Relationship Id="rId13" Type="http://schemas.openxmlformats.org/officeDocument/2006/relationships/image" Target="../media/image52.png"/><Relationship Id="rId3" Type="http://schemas.openxmlformats.org/officeDocument/2006/relationships/tags" Target="../tags/tag188.xml"/><Relationship Id="rId7" Type="http://schemas.openxmlformats.org/officeDocument/2006/relationships/tags" Target="../tags/tag192.xml"/><Relationship Id="rId12" Type="http://schemas.openxmlformats.org/officeDocument/2006/relationships/image" Target="../media/image100.png"/><Relationship Id="rId17" Type="http://schemas.openxmlformats.org/officeDocument/2006/relationships/image" Target="../media/image102.png"/><Relationship Id="rId2" Type="http://schemas.openxmlformats.org/officeDocument/2006/relationships/tags" Target="../tags/tag187.xml"/><Relationship Id="rId16" Type="http://schemas.openxmlformats.org/officeDocument/2006/relationships/image" Target="../media/image101.png"/><Relationship Id="rId1" Type="http://schemas.openxmlformats.org/officeDocument/2006/relationships/tags" Target="../tags/tag186.xml"/><Relationship Id="rId6" Type="http://schemas.openxmlformats.org/officeDocument/2006/relationships/tags" Target="../tags/tag191.xml"/><Relationship Id="rId11" Type="http://schemas.openxmlformats.org/officeDocument/2006/relationships/image" Target="../media/image99.png"/><Relationship Id="rId5" Type="http://schemas.openxmlformats.org/officeDocument/2006/relationships/tags" Target="../tags/tag190.xml"/><Relationship Id="rId15" Type="http://schemas.openxmlformats.org/officeDocument/2006/relationships/image" Target="../media/image54.png"/><Relationship Id="rId10" Type="http://schemas.openxmlformats.org/officeDocument/2006/relationships/image" Target="../media/image38.png"/><Relationship Id="rId4" Type="http://schemas.openxmlformats.org/officeDocument/2006/relationships/tags" Target="../tags/tag189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53.png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4.png"/><Relationship Id="rId2" Type="http://schemas.openxmlformats.org/officeDocument/2006/relationships/image" Target="../media/image51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16.png"/><Relationship Id="rId4" Type="http://schemas.openxmlformats.org/officeDocument/2006/relationships/image" Target="../media/image515.png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3.png"/><Relationship Id="rId3" Type="http://schemas.openxmlformats.org/officeDocument/2006/relationships/image" Target="../media/image518.png"/><Relationship Id="rId7" Type="http://schemas.openxmlformats.org/officeDocument/2006/relationships/image" Target="../media/image522.png"/><Relationship Id="rId2" Type="http://schemas.openxmlformats.org/officeDocument/2006/relationships/image" Target="../media/image51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1.png"/><Relationship Id="rId5" Type="http://schemas.openxmlformats.org/officeDocument/2006/relationships/image" Target="../media/image520.png"/><Relationship Id="rId10" Type="http://schemas.openxmlformats.org/officeDocument/2006/relationships/image" Target="../media/image525.png"/><Relationship Id="rId4" Type="http://schemas.openxmlformats.org/officeDocument/2006/relationships/image" Target="../media/image519.png"/><Relationship Id="rId9" Type="http://schemas.openxmlformats.org/officeDocument/2006/relationships/image" Target="../media/image524.png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9.png"/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7.png"/><Relationship Id="rId13" Type="http://schemas.openxmlformats.org/officeDocument/2006/relationships/image" Target="../media/image532.png"/><Relationship Id="rId18" Type="http://schemas.openxmlformats.org/officeDocument/2006/relationships/image" Target="../media/image537.png"/><Relationship Id="rId3" Type="http://schemas.openxmlformats.org/officeDocument/2006/relationships/tags" Target="../tags/tag668.xml"/><Relationship Id="rId7" Type="http://schemas.openxmlformats.org/officeDocument/2006/relationships/image" Target="../media/image526.png"/><Relationship Id="rId12" Type="http://schemas.openxmlformats.org/officeDocument/2006/relationships/image" Target="../media/image531.png"/><Relationship Id="rId17" Type="http://schemas.openxmlformats.org/officeDocument/2006/relationships/image" Target="../media/image536.png"/><Relationship Id="rId2" Type="http://schemas.openxmlformats.org/officeDocument/2006/relationships/tags" Target="../tags/tag667.xml"/><Relationship Id="rId16" Type="http://schemas.openxmlformats.org/officeDocument/2006/relationships/image" Target="../media/image535.png"/><Relationship Id="rId1" Type="http://schemas.openxmlformats.org/officeDocument/2006/relationships/tags" Target="../tags/tag666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530.png"/><Relationship Id="rId5" Type="http://schemas.openxmlformats.org/officeDocument/2006/relationships/tags" Target="../tags/tag670.xml"/><Relationship Id="rId15" Type="http://schemas.openxmlformats.org/officeDocument/2006/relationships/image" Target="../media/image534.png"/><Relationship Id="rId10" Type="http://schemas.openxmlformats.org/officeDocument/2006/relationships/image" Target="../media/image529.png"/><Relationship Id="rId4" Type="http://schemas.openxmlformats.org/officeDocument/2006/relationships/tags" Target="../tags/tag669.xml"/><Relationship Id="rId9" Type="http://schemas.openxmlformats.org/officeDocument/2006/relationships/image" Target="../media/image528.png"/><Relationship Id="rId14" Type="http://schemas.openxmlformats.org/officeDocument/2006/relationships/image" Target="../media/image533.png"/></Relationships>
</file>

<file path=ppt/slides/_rels/slide1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0.png"/><Relationship Id="rId3" Type="http://schemas.openxmlformats.org/officeDocument/2006/relationships/tags" Target="../tags/tag673.xml"/><Relationship Id="rId7" Type="http://schemas.openxmlformats.org/officeDocument/2006/relationships/image" Target="../media/image539.png"/><Relationship Id="rId2" Type="http://schemas.openxmlformats.org/officeDocument/2006/relationships/tags" Target="../tags/tag672.xml"/><Relationship Id="rId1" Type="http://schemas.openxmlformats.org/officeDocument/2006/relationships/tags" Target="../tags/tag671.xml"/><Relationship Id="rId6" Type="http://schemas.openxmlformats.org/officeDocument/2006/relationships/image" Target="../media/image538.png"/><Relationship Id="rId5" Type="http://schemas.openxmlformats.org/officeDocument/2006/relationships/notesSlide" Target="../notesSlides/notesSlide24.xml"/><Relationship Id="rId10" Type="http://schemas.openxmlformats.org/officeDocument/2006/relationships/image" Target="../media/image542.png"/><Relationship Id="rId4" Type="http://schemas.openxmlformats.org/officeDocument/2006/relationships/slideLayout" Target="../slideLayouts/slideLayout2.xml"/><Relationship Id="rId9" Type="http://schemas.openxmlformats.org/officeDocument/2006/relationships/image" Target="../media/image541.png"/></Relationships>
</file>

<file path=ppt/slides/_rels/slide188.xml.rels><?xml version="1.0" encoding="UTF-8" standalone="yes"?>
<Relationships xmlns="http://schemas.openxmlformats.org/package/2006/relationships"><Relationship Id="rId13" Type="http://schemas.openxmlformats.org/officeDocument/2006/relationships/tags" Target="../tags/tag686.xml"/><Relationship Id="rId18" Type="http://schemas.openxmlformats.org/officeDocument/2006/relationships/tags" Target="../tags/tag691.xml"/><Relationship Id="rId26" Type="http://schemas.openxmlformats.org/officeDocument/2006/relationships/image" Target="../media/image548.png"/><Relationship Id="rId21" Type="http://schemas.openxmlformats.org/officeDocument/2006/relationships/image" Target="../media/image544.png"/><Relationship Id="rId34" Type="http://schemas.openxmlformats.org/officeDocument/2006/relationships/image" Target="../media/image556.png"/><Relationship Id="rId7" Type="http://schemas.openxmlformats.org/officeDocument/2006/relationships/tags" Target="../tags/tag680.xml"/><Relationship Id="rId12" Type="http://schemas.openxmlformats.org/officeDocument/2006/relationships/tags" Target="../tags/tag685.xml"/><Relationship Id="rId17" Type="http://schemas.openxmlformats.org/officeDocument/2006/relationships/tags" Target="../tags/tag690.xml"/><Relationship Id="rId25" Type="http://schemas.openxmlformats.org/officeDocument/2006/relationships/image" Target="../media/image519.png"/><Relationship Id="rId33" Type="http://schemas.openxmlformats.org/officeDocument/2006/relationships/image" Target="../media/image555.png"/><Relationship Id="rId38" Type="http://schemas.openxmlformats.org/officeDocument/2006/relationships/image" Target="../media/image560.png"/><Relationship Id="rId2" Type="http://schemas.openxmlformats.org/officeDocument/2006/relationships/tags" Target="../tags/tag675.xml"/><Relationship Id="rId16" Type="http://schemas.openxmlformats.org/officeDocument/2006/relationships/tags" Target="../tags/tag689.xml"/><Relationship Id="rId20" Type="http://schemas.openxmlformats.org/officeDocument/2006/relationships/image" Target="../media/image543.png"/><Relationship Id="rId29" Type="http://schemas.openxmlformats.org/officeDocument/2006/relationships/image" Target="../media/image551.png"/><Relationship Id="rId1" Type="http://schemas.openxmlformats.org/officeDocument/2006/relationships/tags" Target="../tags/tag674.xml"/><Relationship Id="rId6" Type="http://schemas.openxmlformats.org/officeDocument/2006/relationships/tags" Target="../tags/tag679.xml"/><Relationship Id="rId11" Type="http://schemas.openxmlformats.org/officeDocument/2006/relationships/tags" Target="../tags/tag684.xml"/><Relationship Id="rId24" Type="http://schemas.openxmlformats.org/officeDocument/2006/relationships/image" Target="../media/image547.png"/><Relationship Id="rId32" Type="http://schemas.openxmlformats.org/officeDocument/2006/relationships/image" Target="../media/image554.png"/><Relationship Id="rId37" Type="http://schemas.openxmlformats.org/officeDocument/2006/relationships/image" Target="../media/image559.png"/><Relationship Id="rId5" Type="http://schemas.openxmlformats.org/officeDocument/2006/relationships/tags" Target="../tags/tag678.xml"/><Relationship Id="rId15" Type="http://schemas.openxmlformats.org/officeDocument/2006/relationships/tags" Target="../tags/tag688.xml"/><Relationship Id="rId23" Type="http://schemas.openxmlformats.org/officeDocument/2006/relationships/image" Target="../media/image546.png"/><Relationship Id="rId28" Type="http://schemas.openxmlformats.org/officeDocument/2006/relationships/image" Target="../media/image550.png"/><Relationship Id="rId36" Type="http://schemas.openxmlformats.org/officeDocument/2006/relationships/image" Target="../media/image558.png"/><Relationship Id="rId10" Type="http://schemas.openxmlformats.org/officeDocument/2006/relationships/tags" Target="../tags/tag683.xml"/><Relationship Id="rId19" Type="http://schemas.openxmlformats.org/officeDocument/2006/relationships/slideLayout" Target="../slideLayouts/slideLayout2.xml"/><Relationship Id="rId31" Type="http://schemas.openxmlformats.org/officeDocument/2006/relationships/image" Target="../media/image553.png"/><Relationship Id="rId4" Type="http://schemas.openxmlformats.org/officeDocument/2006/relationships/tags" Target="../tags/tag677.xml"/><Relationship Id="rId9" Type="http://schemas.openxmlformats.org/officeDocument/2006/relationships/tags" Target="../tags/tag682.xml"/><Relationship Id="rId14" Type="http://schemas.openxmlformats.org/officeDocument/2006/relationships/tags" Target="../tags/tag687.xml"/><Relationship Id="rId22" Type="http://schemas.openxmlformats.org/officeDocument/2006/relationships/image" Target="../media/image545.png"/><Relationship Id="rId27" Type="http://schemas.openxmlformats.org/officeDocument/2006/relationships/image" Target="../media/image549.png"/><Relationship Id="rId30" Type="http://schemas.openxmlformats.org/officeDocument/2006/relationships/image" Target="../media/image552.png"/><Relationship Id="rId35" Type="http://schemas.openxmlformats.org/officeDocument/2006/relationships/image" Target="../media/image557.png"/><Relationship Id="rId8" Type="http://schemas.openxmlformats.org/officeDocument/2006/relationships/tags" Target="../tags/tag681.xml"/><Relationship Id="rId3" Type="http://schemas.openxmlformats.org/officeDocument/2006/relationships/tags" Target="../tags/tag676.xml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tags" Target="../tags/tag699.xml"/><Relationship Id="rId13" Type="http://schemas.openxmlformats.org/officeDocument/2006/relationships/image" Target="../media/image561.png"/><Relationship Id="rId18" Type="http://schemas.openxmlformats.org/officeDocument/2006/relationships/image" Target="../media/image563.png"/><Relationship Id="rId3" Type="http://schemas.openxmlformats.org/officeDocument/2006/relationships/tags" Target="../tags/tag694.xml"/><Relationship Id="rId21" Type="http://schemas.openxmlformats.org/officeDocument/2006/relationships/image" Target="../media/image566.png"/><Relationship Id="rId7" Type="http://schemas.openxmlformats.org/officeDocument/2006/relationships/tags" Target="../tags/tag698.xml"/><Relationship Id="rId12" Type="http://schemas.openxmlformats.org/officeDocument/2006/relationships/image" Target="../media/image527.png"/><Relationship Id="rId17" Type="http://schemas.openxmlformats.org/officeDocument/2006/relationships/image" Target="../media/image536.png"/><Relationship Id="rId2" Type="http://schemas.openxmlformats.org/officeDocument/2006/relationships/tags" Target="../tags/tag693.xml"/><Relationship Id="rId16" Type="http://schemas.openxmlformats.org/officeDocument/2006/relationships/image" Target="../media/image562.png"/><Relationship Id="rId20" Type="http://schemas.openxmlformats.org/officeDocument/2006/relationships/image" Target="../media/image565.png"/><Relationship Id="rId1" Type="http://schemas.openxmlformats.org/officeDocument/2006/relationships/tags" Target="../tags/tag692.xml"/><Relationship Id="rId6" Type="http://schemas.openxmlformats.org/officeDocument/2006/relationships/tags" Target="../tags/tag697.xml"/><Relationship Id="rId11" Type="http://schemas.openxmlformats.org/officeDocument/2006/relationships/slideLayout" Target="../slideLayouts/slideLayout2.xml"/><Relationship Id="rId24" Type="http://schemas.openxmlformats.org/officeDocument/2006/relationships/image" Target="../media/image219.png"/><Relationship Id="rId5" Type="http://schemas.openxmlformats.org/officeDocument/2006/relationships/tags" Target="../tags/tag696.xml"/><Relationship Id="rId15" Type="http://schemas.openxmlformats.org/officeDocument/2006/relationships/image" Target="../media/image532.png"/><Relationship Id="rId23" Type="http://schemas.openxmlformats.org/officeDocument/2006/relationships/image" Target="../media/image567.png"/><Relationship Id="rId10" Type="http://schemas.openxmlformats.org/officeDocument/2006/relationships/tags" Target="../tags/tag701.xml"/><Relationship Id="rId19" Type="http://schemas.openxmlformats.org/officeDocument/2006/relationships/image" Target="../media/image564.png"/><Relationship Id="rId4" Type="http://schemas.openxmlformats.org/officeDocument/2006/relationships/tags" Target="../tags/tag695.xml"/><Relationship Id="rId9" Type="http://schemas.openxmlformats.org/officeDocument/2006/relationships/tags" Target="../tags/tag700.xml"/><Relationship Id="rId14" Type="http://schemas.openxmlformats.org/officeDocument/2006/relationships/image" Target="../media/image533.png"/><Relationship Id="rId22" Type="http://schemas.openxmlformats.org/officeDocument/2006/relationships/image" Target="../media/image535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tags" Target="../tags/tag201.xml"/><Relationship Id="rId13" Type="http://schemas.openxmlformats.org/officeDocument/2006/relationships/tags" Target="../tags/tag206.xml"/><Relationship Id="rId18" Type="http://schemas.openxmlformats.org/officeDocument/2006/relationships/image" Target="../media/image105.png"/><Relationship Id="rId3" Type="http://schemas.openxmlformats.org/officeDocument/2006/relationships/tags" Target="../tags/tag196.xml"/><Relationship Id="rId21" Type="http://schemas.openxmlformats.org/officeDocument/2006/relationships/image" Target="../media/image108.png"/><Relationship Id="rId7" Type="http://schemas.openxmlformats.org/officeDocument/2006/relationships/tags" Target="../tags/tag200.xml"/><Relationship Id="rId12" Type="http://schemas.openxmlformats.org/officeDocument/2006/relationships/tags" Target="../tags/tag205.xml"/><Relationship Id="rId17" Type="http://schemas.openxmlformats.org/officeDocument/2006/relationships/image" Target="../media/image104.png"/><Relationship Id="rId2" Type="http://schemas.openxmlformats.org/officeDocument/2006/relationships/tags" Target="../tags/tag195.xml"/><Relationship Id="rId16" Type="http://schemas.openxmlformats.org/officeDocument/2006/relationships/image" Target="../media/image103.png"/><Relationship Id="rId20" Type="http://schemas.openxmlformats.org/officeDocument/2006/relationships/image" Target="../media/image107.png"/><Relationship Id="rId1" Type="http://schemas.openxmlformats.org/officeDocument/2006/relationships/tags" Target="../tags/tag194.xml"/><Relationship Id="rId6" Type="http://schemas.openxmlformats.org/officeDocument/2006/relationships/tags" Target="../tags/tag199.xml"/><Relationship Id="rId11" Type="http://schemas.openxmlformats.org/officeDocument/2006/relationships/tags" Target="../tags/tag204.xml"/><Relationship Id="rId24" Type="http://schemas.openxmlformats.org/officeDocument/2006/relationships/image" Target="../media/image111.png"/><Relationship Id="rId5" Type="http://schemas.openxmlformats.org/officeDocument/2006/relationships/tags" Target="../tags/tag198.xml"/><Relationship Id="rId15" Type="http://schemas.openxmlformats.org/officeDocument/2006/relationships/image" Target="../media/image36.png"/><Relationship Id="rId23" Type="http://schemas.openxmlformats.org/officeDocument/2006/relationships/image" Target="../media/image110.png"/><Relationship Id="rId10" Type="http://schemas.openxmlformats.org/officeDocument/2006/relationships/tags" Target="../tags/tag203.xml"/><Relationship Id="rId19" Type="http://schemas.openxmlformats.org/officeDocument/2006/relationships/image" Target="../media/image106.png"/><Relationship Id="rId4" Type="http://schemas.openxmlformats.org/officeDocument/2006/relationships/tags" Target="../tags/tag197.xml"/><Relationship Id="rId9" Type="http://schemas.openxmlformats.org/officeDocument/2006/relationships/tags" Target="../tags/tag202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109.png"/></Relationships>
</file>

<file path=ppt/slides/_rels/slide190.xml.rels><?xml version="1.0" encoding="UTF-8" standalone="yes"?>
<Relationships xmlns="http://schemas.openxmlformats.org/package/2006/relationships"><Relationship Id="rId13" Type="http://schemas.openxmlformats.org/officeDocument/2006/relationships/tags" Target="../tags/tag714.xml"/><Relationship Id="rId18" Type="http://schemas.openxmlformats.org/officeDocument/2006/relationships/tags" Target="../tags/tag719.xml"/><Relationship Id="rId26" Type="http://schemas.openxmlformats.org/officeDocument/2006/relationships/image" Target="../media/image568.png"/><Relationship Id="rId39" Type="http://schemas.openxmlformats.org/officeDocument/2006/relationships/image" Target="../media/image579.png"/><Relationship Id="rId21" Type="http://schemas.openxmlformats.org/officeDocument/2006/relationships/slideLayout" Target="../slideLayouts/slideLayout2.xml"/><Relationship Id="rId34" Type="http://schemas.openxmlformats.org/officeDocument/2006/relationships/image" Target="../media/image575.png"/><Relationship Id="rId42" Type="http://schemas.openxmlformats.org/officeDocument/2006/relationships/image" Target="../media/image535.png"/><Relationship Id="rId7" Type="http://schemas.openxmlformats.org/officeDocument/2006/relationships/tags" Target="../tags/tag708.xml"/><Relationship Id="rId2" Type="http://schemas.openxmlformats.org/officeDocument/2006/relationships/tags" Target="../tags/tag703.xml"/><Relationship Id="rId16" Type="http://schemas.openxmlformats.org/officeDocument/2006/relationships/tags" Target="../tags/tag717.xml"/><Relationship Id="rId20" Type="http://schemas.openxmlformats.org/officeDocument/2006/relationships/tags" Target="../tags/tag721.xml"/><Relationship Id="rId29" Type="http://schemas.openxmlformats.org/officeDocument/2006/relationships/image" Target="../media/image571.png"/><Relationship Id="rId41" Type="http://schemas.openxmlformats.org/officeDocument/2006/relationships/image" Target="../media/image536.png"/><Relationship Id="rId1" Type="http://schemas.openxmlformats.org/officeDocument/2006/relationships/tags" Target="../tags/tag702.xml"/><Relationship Id="rId6" Type="http://schemas.openxmlformats.org/officeDocument/2006/relationships/tags" Target="../tags/tag707.xml"/><Relationship Id="rId11" Type="http://schemas.openxmlformats.org/officeDocument/2006/relationships/tags" Target="../tags/tag712.xml"/><Relationship Id="rId24" Type="http://schemas.openxmlformats.org/officeDocument/2006/relationships/image" Target="../media/image532.png"/><Relationship Id="rId32" Type="http://schemas.openxmlformats.org/officeDocument/2006/relationships/image" Target="../media/image574.png"/><Relationship Id="rId37" Type="http://schemas.openxmlformats.org/officeDocument/2006/relationships/image" Target="../media/image577.png"/><Relationship Id="rId40" Type="http://schemas.openxmlformats.org/officeDocument/2006/relationships/image" Target="../media/image537.png"/><Relationship Id="rId5" Type="http://schemas.openxmlformats.org/officeDocument/2006/relationships/tags" Target="../tags/tag706.xml"/><Relationship Id="rId15" Type="http://schemas.openxmlformats.org/officeDocument/2006/relationships/tags" Target="../tags/tag716.xml"/><Relationship Id="rId23" Type="http://schemas.openxmlformats.org/officeDocument/2006/relationships/image" Target="../media/image533.png"/><Relationship Id="rId28" Type="http://schemas.openxmlformats.org/officeDocument/2006/relationships/image" Target="../media/image570.png"/><Relationship Id="rId36" Type="http://schemas.openxmlformats.org/officeDocument/2006/relationships/image" Target="../media/image526.png"/><Relationship Id="rId10" Type="http://schemas.openxmlformats.org/officeDocument/2006/relationships/tags" Target="../tags/tag711.xml"/><Relationship Id="rId19" Type="http://schemas.openxmlformats.org/officeDocument/2006/relationships/tags" Target="../tags/tag720.xml"/><Relationship Id="rId31" Type="http://schemas.openxmlformats.org/officeDocument/2006/relationships/image" Target="../media/image573.png"/><Relationship Id="rId4" Type="http://schemas.openxmlformats.org/officeDocument/2006/relationships/tags" Target="../tags/tag705.xml"/><Relationship Id="rId9" Type="http://schemas.openxmlformats.org/officeDocument/2006/relationships/tags" Target="../tags/tag710.xml"/><Relationship Id="rId14" Type="http://schemas.openxmlformats.org/officeDocument/2006/relationships/tags" Target="../tags/tag715.xml"/><Relationship Id="rId22" Type="http://schemas.openxmlformats.org/officeDocument/2006/relationships/image" Target="../media/image527.png"/><Relationship Id="rId27" Type="http://schemas.openxmlformats.org/officeDocument/2006/relationships/image" Target="../media/image569.png"/><Relationship Id="rId30" Type="http://schemas.openxmlformats.org/officeDocument/2006/relationships/image" Target="../media/image572.png"/><Relationship Id="rId35" Type="http://schemas.openxmlformats.org/officeDocument/2006/relationships/image" Target="../media/image576.png"/><Relationship Id="rId8" Type="http://schemas.openxmlformats.org/officeDocument/2006/relationships/tags" Target="../tags/tag709.xml"/><Relationship Id="rId3" Type="http://schemas.openxmlformats.org/officeDocument/2006/relationships/tags" Target="../tags/tag704.xml"/><Relationship Id="rId12" Type="http://schemas.openxmlformats.org/officeDocument/2006/relationships/tags" Target="../tags/tag713.xml"/><Relationship Id="rId17" Type="http://schemas.openxmlformats.org/officeDocument/2006/relationships/tags" Target="../tags/tag718.xml"/><Relationship Id="rId25" Type="http://schemas.openxmlformats.org/officeDocument/2006/relationships/image" Target="../media/image542.png"/><Relationship Id="rId33" Type="http://schemas.openxmlformats.org/officeDocument/2006/relationships/image" Target="../media/image566.png"/><Relationship Id="rId38" Type="http://schemas.openxmlformats.org/officeDocument/2006/relationships/image" Target="../media/image578.png"/></Relationships>
</file>

<file path=ppt/slides/_rels/slide1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1.png"/><Relationship Id="rId13" Type="http://schemas.openxmlformats.org/officeDocument/2006/relationships/image" Target="../media/image586.png"/><Relationship Id="rId3" Type="http://schemas.openxmlformats.org/officeDocument/2006/relationships/image" Target="../media/image568.png"/><Relationship Id="rId7" Type="http://schemas.openxmlformats.org/officeDocument/2006/relationships/image" Target="../media/image532.png"/><Relationship Id="rId12" Type="http://schemas.openxmlformats.org/officeDocument/2006/relationships/image" Target="../media/image585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22.xml"/><Relationship Id="rId6" Type="http://schemas.openxmlformats.org/officeDocument/2006/relationships/image" Target="../media/image533.png"/><Relationship Id="rId11" Type="http://schemas.openxmlformats.org/officeDocument/2006/relationships/image" Target="../media/image584.png"/><Relationship Id="rId5" Type="http://schemas.openxmlformats.org/officeDocument/2006/relationships/image" Target="../media/image528.png"/><Relationship Id="rId10" Type="http://schemas.openxmlformats.org/officeDocument/2006/relationships/image" Target="../media/image583.png"/><Relationship Id="rId4" Type="http://schemas.openxmlformats.org/officeDocument/2006/relationships/image" Target="../media/image580.png"/><Relationship Id="rId9" Type="http://schemas.openxmlformats.org/officeDocument/2006/relationships/image" Target="../media/image582.png"/><Relationship Id="rId14" Type="http://schemas.openxmlformats.org/officeDocument/2006/relationships/image" Target="../media/image587.png"/></Relationships>
</file>

<file path=ppt/slides/_rels/slide1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3.png"/><Relationship Id="rId3" Type="http://schemas.openxmlformats.org/officeDocument/2006/relationships/image" Target="../media/image588.png"/><Relationship Id="rId7" Type="http://schemas.openxmlformats.org/officeDocument/2006/relationships/image" Target="../media/image592.png"/><Relationship Id="rId2" Type="http://schemas.openxmlformats.org/officeDocument/2006/relationships/image" Target="../media/image58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1.png"/><Relationship Id="rId5" Type="http://schemas.openxmlformats.org/officeDocument/2006/relationships/image" Target="../media/image590.png"/><Relationship Id="rId4" Type="http://schemas.openxmlformats.org/officeDocument/2006/relationships/image" Target="../media/image589.png"/><Relationship Id="rId9" Type="http://schemas.openxmlformats.org/officeDocument/2006/relationships/image" Target="../media/image594.png"/></Relationships>
</file>

<file path=ppt/slides/_rels/slide1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6.png"/><Relationship Id="rId3" Type="http://schemas.openxmlformats.org/officeDocument/2006/relationships/image" Target="../media/image520.png"/><Relationship Id="rId7" Type="http://schemas.openxmlformats.org/officeDocument/2006/relationships/image" Target="../media/image595.png"/><Relationship Id="rId12" Type="http://schemas.openxmlformats.org/officeDocument/2006/relationships/image" Target="../media/image594.png"/><Relationship Id="rId2" Type="http://schemas.openxmlformats.org/officeDocument/2006/relationships/image" Target="../media/image5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4.png"/><Relationship Id="rId11" Type="http://schemas.openxmlformats.org/officeDocument/2006/relationships/image" Target="../media/image598.png"/><Relationship Id="rId5" Type="http://schemas.openxmlformats.org/officeDocument/2006/relationships/image" Target="../media/image517.png"/><Relationship Id="rId10" Type="http://schemas.openxmlformats.org/officeDocument/2006/relationships/image" Target="../media/image528.png"/><Relationship Id="rId4" Type="http://schemas.openxmlformats.org/officeDocument/2006/relationships/image" Target="../media/image523.png"/><Relationship Id="rId9" Type="http://schemas.openxmlformats.org/officeDocument/2006/relationships/image" Target="../media/image597.png"/></Relationships>
</file>

<file path=ppt/slides/_rels/slide1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5.png"/><Relationship Id="rId13" Type="http://schemas.openxmlformats.org/officeDocument/2006/relationships/image" Target="../media/image594.png"/><Relationship Id="rId3" Type="http://schemas.openxmlformats.org/officeDocument/2006/relationships/image" Target="../media/image519.png"/><Relationship Id="rId7" Type="http://schemas.openxmlformats.org/officeDocument/2006/relationships/image" Target="../media/image524.png"/><Relationship Id="rId12" Type="http://schemas.openxmlformats.org/officeDocument/2006/relationships/image" Target="../media/image601.png"/><Relationship Id="rId2" Type="http://schemas.openxmlformats.org/officeDocument/2006/relationships/image" Target="../media/image59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17.png"/><Relationship Id="rId11" Type="http://schemas.openxmlformats.org/officeDocument/2006/relationships/image" Target="../media/image600.png"/><Relationship Id="rId5" Type="http://schemas.openxmlformats.org/officeDocument/2006/relationships/image" Target="../media/image523.png"/><Relationship Id="rId10" Type="http://schemas.openxmlformats.org/officeDocument/2006/relationships/image" Target="../media/image528.png"/><Relationship Id="rId4" Type="http://schemas.openxmlformats.org/officeDocument/2006/relationships/image" Target="../media/image520.png"/><Relationship Id="rId9" Type="http://schemas.openxmlformats.org/officeDocument/2006/relationships/image" Target="../media/image597.png"/></Relationships>
</file>

<file path=ppt/slides/_rels/slide195.xml.rels><?xml version="1.0" encoding="UTF-8" standalone="yes"?>
<Relationships xmlns="http://schemas.openxmlformats.org/package/2006/relationships"><Relationship Id="rId13" Type="http://schemas.openxmlformats.org/officeDocument/2006/relationships/tags" Target="../tags/tag735.xml"/><Relationship Id="rId18" Type="http://schemas.openxmlformats.org/officeDocument/2006/relationships/tags" Target="../tags/tag740.xml"/><Relationship Id="rId26" Type="http://schemas.openxmlformats.org/officeDocument/2006/relationships/image" Target="../media/image548.png"/><Relationship Id="rId21" Type="http://schemas.openxmlformats.org/officeDocument/2006/relationships/image" Target="../media/image544.png"/><Relationship Id="rId34" Type="http://schemas.openxmlformats.org/officeDocument/2006/relationships/image" Target="../media/image556.png"/><Relationship Id="rId7" Type="http://schemas.openxmlformats.org/officeDocument/2006/relationships/tags" Target="../tags/tag729.xml"/><Relationship Id="rId12" Type="http://schemas.openxmlformats.org/officeDocument/2006/relationships/tags" Target="../tags/tag734.xml"/><Relationship Id="rId17" Type="http://schemas.openxmlformats.org/officeDocument/2006/relationships/tags" Target="../tags/tag739.xml"/><Relationship Id="rId25" Type="http://schemas.openxmlformats.org/officeDocument/2006/relationships/image" Target="../media/image519.png"/><Relationship Id="rId33" Type="http://schemas.openxmlformats.org/officeDocument/2006/relationships/image" Target="../media/image555.png"/><Relationship Id="rId38" Type="http://schemas.openxmlformats.org/officeDocument/2006/relationships/image" Target="../media/image560.png"/><Relationship Id="rId2" Type="http://schemas.openxmlformats.org/officeDocument/2006/relationships/tags" Target="../tags/tag724.xml"/><Relationship Id="rId16" Type="http://schemas.openxmlformats.org/officeDocument/2006/relationships/tags" Target="../tags/tag738.xml"/><Relationship Id="rId20" Type="http://schemas.openxmlformats.org/officeDocument/2006/relationships/image" Target="../media/image543.png"/><Relationship Id="rId29" Type="http://schemas.openxmlformats.org/officeDocument/2006/relationships/image" Target="../media/image551.png"/><Relationship Id="rId1" Type="http://schemas.openxmlformats.org/officeDocument/2006/relationships/tags" Target="../tags/tag723.xml"/><Relationship Id="rId6" Type="http://schemas.openxmlformats.org/officeDocument/2006/relationships/tags" Target="../tags/tag728.xml"/><Relationship Id="rId11" Type="http://schemas.openxmlformats.org/officeDocument/2006/relationships/tags" Target="../tags/tag733.xml"/><Relationship Id="rId24" Type="http://schemas.openxmlformats.org/officeDocument/2006/relationships/image" Target="../media/image547.png"/><Relationship Id="rId32" Type="http://schemas.openxmlformats.org/officeDocument/2006/relationships/image" Target="../media/image554.png"/><Relationship Id="rId37" Type="http://schemas.openxmlformats.org/officeDocument/2006/relationships/image" Target="../media/image559.png"/><Relationship Id="rId5" Type="http://schemas.openxmlformats.org/officeDocument/2006/relationships/tags" Target="../tags/tag727.xml"/><Relationship Id="rId15" Type="http://schemas.openxmlformats.org/officeDocument/2006/relationships/tags" Target="../tags/tag737.xml"/><Relationship Id="rId23" Type="http://schemas.openxmlformats.org/officeDocument/2006/relationships/image" Target="../media/image546.png"/><Relationship Id="rId28" Type="http://schemas.openxmlformats.org/officeDocument/2006/relationships/image" Target="../media/image550.png"/><Relationship Id="rId36" Type="http://schemas.openxmlformats.org/officeDocument/2006/relationships/image" Target="../media/image558.png"/><Relationship Id="rId10" Type="http://schemas.openxmlformats.org/officeDocument/2006/relationships/tags" Target="../tags/tag732.xml"/><Relationship Id="rId19" Type="http://schemas.openxmlformats.org/officeDocument/2006/relationships/slideLayout" Target="../slideLayouts/slideLayout2.xml"/><Relationship Id="rId31" Type="http://schemas.openxmlformats.org/officeDocument/2006/relationships/image" Target="../media/image553.png"/><Relationship Id="rId4" Type="http://schemas.openxmlformats.org/officeDocument/2006/relationships/tags" Target="../tags/tag726.xml"/><Relationship Id="rId9" Type="http://schemas.openxmlformats.org/officeDocument/2006/relationships/tags" Target="../tags/tag731.xml"/><Relationship Id="rId14" Type="http://schemas.openxmlformats.org/officeDocument/2006/relationships/tags" Target="../tags/tag736.xml"/><Relationship Id="rId22" Type="http://schemas.openxmlformats.org/officeDocument/2006/relationships/image" Target="../media/image545.png"/><Relationship Id="rId27" Type="http://schemas.openxmlformats.org/officeDocument/2006/relationships/image" Target="../media/image549.png"/><Relationship Id="rId30" Type="http://schemas.openxmlformats.org/officeDocument/2006/relationships/image" Target="../media/image552.png"/><Relationship Id="rId35" Type="http://schemas.openxmlformats.org/officeDocument/2006/relationships/image" Target="../media/image557.png"/><Relationship Id="rId8" Type="http://schemas.openxmlformats.org/officeDocument/2006/relationships/tags" Target="../tags/tag730.xml"/><Relationship Id="rId3" Type="http://schemas.openxmlformats.org/officeDocument/2006/relationships/tags" Target="../tags/tag725.xml"/></Relationships>
</file>

<file path=ppt/slides/_rels/slide1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7.png"/><Relationship Id="rId3" Type="http://schemas.openxmlformats.org/officeDocument/2006/relationships/image" Target="../media/image602.png"/><Relationship Id="rId7" Type="http://schemas.openxmlformats.org/officeDocument/2006/relationships/image" Target="../media/image606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41.xml"/><Relationship Id="rId6" Type="http://schemas.openxmlformats.org/officeDocument/2006/relationships/image" Target="../media/image605.png"/><Relationship Id="rId5" Type="http://schemas.openxmlformats.org/officeDocument/2006/relationships/image" Target="../media/image604.png"/><Relationship Id="rId4" Type="http://schemas.openxmlformats.org/officeDocument/2006/relationships/image" Target="../media/image603.png"/></Relationships>
</file>

<file path=ppt/slides/_rels/slide197.xml.rels><?xml version="1.0" encoding="UTF-8" standalone="yes"?>
<Relationships xmlns="http://schemas.openxmlformats.org/package/2006/relationships"><Relationship Id="rId8" Type="http://schemas.openxmlformats.org/officeDocument/2006/relationships/tags" Target="../tags/tag749.xml"/><Relationship Id="rId13" Type="http://schemas.openxmlformats.org/officeDocument/2006/relationships/image" Target="../media/image542.png"/><Relationship Id="rId18" Type="http://schemas.openxmlformats.org/officeDocument/2006/relationships/image" Target="../media/image563.png"/><Relationship Id="rId3" Type="http://schemas.openxmlformats.org/officeDocument/2006/relationships/tags" Target="../tags/tag744.xml"/><Relationship Id="rId21" Type="http://schemas.openxmlformats.org/officeDocument/2006/relationships/image" Target="../media/image566.png"/><Relationship Id="rId7" Type="http://schemas.openxmlformats.org/officeDocument/2006/relationships/tags" Target="../tags/tag748.xml"/><Relationship Id="rId12" Type="http://schemas.openxmlformats.org/officeDocument/2006/relationships/image" Target="../media/image527.png"/><Relationship Id="rId17" Type="http://schemas.openxmlformats.org/officeDocument/2006/relationships/image" Target="../media/image536.png"/><Relationship Id="rId2" Type="http://schemas.openxmlformats.org/officeDocument/2006/relationships/tags" Target="../tags/tag743.xml"/><Relationship Id="rId16" Type="http://schemas.openxmlformats.org/officeDocument/2006/relationships/image" Target="../media/image562.png"/><Relationship Id="rId20" Type="http://schemas.openxmlformats.org/officeDocument/2006/relationships/image" Target="../media/image565.png"/><Relationship Id="rId1" Type="http://schemas.openxmlformats.org/officeDocument/2006/relationships/tags" Target="../tags/tag742.xml"/><Relationship Id="rId6" Type="http://schemas.openxmlformats.org/officeDocument/2006/relationships/tags" Target="../tags/tag747.xml"/><Relationship Id="rId11" Type="http://schemas.openxmlformats.org/officeDocument/2006/relationships/slideLayout" Target="../slideLayouts/slideLayout2.xml"/><Relationship Id="rId24" Type="http://schemas.openxmlformats.org/officeDocument/2006/relationships/image" Target="../media/image219.png"/><Relationship Id="rId5" Type="http://schemas.openxmlformats.org/officeDocument/2006/relationships/tags" Target="../tags/tag746.xml"/><Relationship Id="rId15" Type="http://schemas.openxmlformats.org/officeDocument/2006/relationships/image" Target="../media/image532.png"/><Relationship Id="rId23" Type="http://schemas.openxmlformats.org/officeDocument/2006/relationships/image" Target="../media/image567.png"/><Relationship Id="rId10" Type="http://schemas.openxmlformats.org/officeDocument/2006/relationships/tags" Target="../tags/tag751.xml"/><Relationship Id="rId19" Type="http://schemas.openxmlformats.org/officeDocument/2006/relationships/image" Target="../media/image564.png"/><Relationship Id="rId4" Type="http://schemas.openxmlformats.org/officeDocument/2006/relationships/tags" Target="../tags/tag745.xml"/><Relationship Id="rId9" Type="http://schemas.openxmlformats.org/officeDocument/2006/relationships/tags" Target="../tags/tag750.xml"/><Relationship Id="rId14" Type="http://schemas.openxmlformats.org/officeDocument/2006/relationships/image" Target="../media/image533.png"/><Relationship Id="rId22" Type="http://schemas.openxmlformats.org/officeDocument/2006/relationships/image" Target="../media/image535.png"/></Relationships>
</file>

<file path=ppt/slides/_rels/slide198.xml.rels><?xml version="1.0" encoding="UTF-8" standalone="yes"?>
<Relationships xmlns="http://schemas.openxmlformats.org/package/2006/relationships"><Relationship Id="rId13" Type="http://schemas.openxmlformats.org/officeDocument/2006/relationships/tags" Target="../tags/tag764.xml"/><Relationship Id="rId18" Type="http://schemas.openxmlformats.org/officeDocument/2006/relationships/tags" Target="../tags/tag769.xml"/><Relationship Id="rId26" Type="http://schemas.openxmlformats.org/officeDocument/2006/relationships/image" Target="../media/image548.png"/><Relationship Id="rId21" Type="http://schemas.openxmlformats.org/officeDocument/2006/relationships/image" Target="../media/image544.png"/><Relationship Id="rId34" Type="http://schemas.openxmlformats.org/officeDocument/2006/relationships/image" Target="../media/image556.png"/><Relationship Id="rId7" Type="http://schemas.openxmlformats.org/officeDocument/2006/relationships/tags" Target="../tags/tag758.xml"/><Relationship Id="rId12" Type="http://schemas.openxmlformats.org/officeDocument/2006/relationships/tags" Target="../tags/tag763.xml"/><Relationship Id="rId17" Type="http://schemas.openxmlformats.org/officeDocument/2006/relationships/tags" Target="../tags/tag768.xml"/><Relationship Id="rId25" Type="http://schemas.openxmlformats.org/officeDocument/2006/relationships/image" Target="../media/image519.png"/><Relationship Id="rId33" Type="http://schemas.openxmlformats.org/officeDocument/2006/relationships/image" Target="../media/image555.png"/><Relationship Id="rId38" Type="http://schemas.openxmlformats.org/officeDocument/2006/relationships/image" Target="../media/image560.png"/><Relationship Id="rId2" Type="http://schemas.openxmlformats.org/officeDocument/2006/relationships/tags" Target="../tags/tag753.xml"/><Relationship Id="rId16" Type="http://schemas.openxmlformats.org/officeDocument/2006/relationships/tags" Target="../tags/tag767.xml"/><Relationship Id="rId20" Type="http://schemas.openxmlformats.org/officeDocument/2006/relationships/image" Target="../media/image543.png"/><Relationship Id="rId29" Type="http://schemas.openxmlformats.org/officeDocument/2006/relationships/image" Target="../media/image551.png"/><Relationship Id="rId1" Type="http://schemas.openxmlformats.org/officeDocument/2006/relationships/tags" Target="../tags/tag752.xml"/><Relationship Id="rId6" Type="http://schemas.openxmlformats.org/officeDocument/2006/relationships/tags" Target="../tags/tag757.xml"/><Relationship Id="rId11" Type="http://schemas.openxmlformats.org/officeDocument/2006/relationships/tags" Target="../tags/tag762.xml"/><Relationship Id="rId24" Type="http://schemas.openxmlformats.org/officeDocument/2006/relationships/image" Target="../media/image547.png"/><Relationship Id="rId32" Type="http://schemas.openxmlformats.org/officeDocument/2006/relationships/image" Target="../media/image554.png"/><Relationship Id="rId37" Type="http://schemas.openxmlformats.org/officeDocument/2006/relationships/image" Target="../media/image559.png"/><Relationship Id="rId5" Type="http://schemas.openxmlformats.org/officeDocument/2006/relationships/tags" Target="../tags/tag756.xml"/><Relationship Id="rId15" Type="http://schemas.openxmlformats.org/officeDocument/2006/relationships/tags" Target="../tags/tag766.xml"/><Relationship Id="rId23" Type="http://schemas.openxmlformats.org/officeDocument/2006/relationships/image" Target="../media/image546.png"/><Relationship Id="rId28" Type="http://schemas.openxmlformats.org/officeDocument/2006/relationships/image" Target="../media/image550.png"/><Relationship Id="rId36" Type="http://schemas.openxmlformats.org/officeDocument/2006/relationships/image" Target="../media/image558.png"/><Relationship Id="rId10" Type="http://schemas.openxmlformats.org/officeDocument/2006/relationships/tags" Target="../tags/tag761.xml"/><Relationship Id="rId19" Type="http://schemas.openxmlformats.org/officeDocument/2006/relationships/slideLayout" Target="../slideLayouts/slideLayout2.xml"/><Relationship Id="rId31" Type="http://schemas.openxmlformats.org/officeDocument/2006/relationships/image" Target="../media/image553.png"/><Relationship Id="rId4" Type="http://schemas.openxmlformats.org/officeDocument/2006/relationships/tags" Target="../tags/tag755.xml"/><Relationship Id="rId9" Type="http://schemas.openxmlformats.org/officeDocument/2006/relationships/tags" Target="../tags/tag760.xml"/><Relationship Id="rId14" Type="http://schemas.openxmlformats.org/officeDocument/2006/relationships/tags" Target="../tags/tag765.xml"/><Relationship Id="rId22" Type="http://schemas.openxmlformats.org/officeDocument/2006/relationships/image" Target="../media/image545.png"/><Relationship Id="rId27" Type="http://schemas.openxmlformats.org/officeDocument/2006/relationships/image" Target="../media/image549.png"/><Relationship Id="rId30" Type="http://schemas.openxmlformats.org/officeDocument/2006/relationships/image" Target="../media/image552.png"/><Relationship Id="rId35" Type="http://schemas.openxmlformats.org/officeDocument/2006/relationships/image" Target="../media/image557.png"/><Relationship Id="rId8" Type="http://schemas.openxmlformats.org/officeDocument/2006/relationships/tags" Target="../tags/tag759.xml"/><Relationship Id="rId3" Type="http://schemas.openxmlformats.org/officeDocument/2006/relationships/tags" Target="../tags/tag754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4.png"/><Relationship Id="rId7" Type="http://schemas.openxmlformats.org/officeDocument/2006/relationships/image" Target="../media/image606.png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03.png"/><Relationship Id="rId5" Type="http://schemas.openxmlformats.org/officeDocument/2006/relationships/image" Target="../media/image585.png"/><Relationship Id="rId4" Type="http://schemas.openxmlformats.org/officeDocument/2006/relationships/image" Target="../media/image605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tags" Target="../tags/tag214.xml"/><Relationship Id="rId13" Type="http://schemas.openxmlformats.org/officeDocument/2006/relationships/tags" Target="../tags/tag219.xml"/><Relationship Id="rId18" Type="http://schemas.openxmlformats.org/officeDocument/2006/relationships/image" Target="../media/image115.png"/><Relationship Id="rId26" Type="http://schemas.openxmlformats.org/officeDocument/2006/relationships/image" Target="../media/image103.png"/><Relationship Id="rId3" Type="http://schemas.openxmlformats.org/officeDocument/2006/relationships/tags" Target="../tags/tag209.xml"/><Relationship Id="rId21" Type="http://schemas.openxmlformats.org/officeDocument/2006/relationships/image" Target="../media/image106.png"/><Relationship Id="rId7" Type="http://schemas.openxmlformats.org/officeDocument/2006/relationships/tags" Target="../tags/tag213.xml"/><Relationship Id="rId12" Type="http://schemas.openxmlformats.org/officeDocument/2006/relationships/tags" Target="../tags/tag218.xml"/><Relationship Id="rId17" Type="http://schemas.openxmlformats.org/officeDocument/2006/relationships/image" Target="../media/image114.png"/><Relationship Id="rId25" Type="http://schemas.openxmlformats.org/officeDocument/2006/relationships/image" Target="../media/image108.png"/><Relationship Id="rId2" Type="http://schemas.openxmlformats.org/officeDocument/2006/relationships/tags" Target="../tags/tag208.xml"/><Relationship Id="rId16" Type="http://schemas.openxmlformats.org/officeDocument/2006/relationships/image" Target="../media/image113.png"/><Relationship Id="rId20" Type="http://schemas.openxmlformats.org/officeDocument/2006/relationships/image" Target="../media/image105.png"/><Relationship Id="rId1" Type="http://schemas.openxmlformats.org/officeDocument/2006/relationships/tags" Target="../tags/tag207.xml"/><Relationship Id="rId6" Type="http://schemas.openxmlformats.org/officeDocument/2006/relationships/tags" Target="../tags/tag212.xml"/><Relationship Id="rId11" Type="http://schemas.openxmlformats.org/officeDocument/2006/relationships/tags" Target="../tags/tag217.xml"/><Relationship Id="rId24" Type="http://schemas.openxmlformats.org/officeDocument/2006/relationships/image" Target="../media/image117.png"/><Relationship Id="rId5" Type="http://schemas.openxmlformats.org/officeDocument/2006/relationships/tags" Target="../tags/tag211.xml"/><Relationship Id="rId15" Type="http://schemas.openxmlformats.org/officeDocument/2006/relationships/image" Target="../media/image112.png"/><Relationship Id="rId23" Type="http://schemas.openxmlformats.org/officeDocument/2006/relationships/image" Target="../media/image116.png"/><Relationship Id="rId10" Type="http://schemas.openxmlformats.org/officeDocument/2006/relationships/tags" Target="../tags/tag216.xml"/><Relationship Id="rId19" Type="http://schemas.openxmlformats.org/officeDocument/2006/relationships/image" Target="../media/image104.png"/><Relationship Id="rId4" Type="http://schemas.openxmlformats.org/officeDocument/2006/relationships/tags" Target="../tags/tag210.xml"/><Relationship Id="rId9" Type="http://schemas.openxmlformats.org/officeDocument/2006/relationships/tags" Target="../tags/tag215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107.png"/></Relationships>
</file>

<file path=ppt/slides/_rels/slide2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1.png"/><Relationship Id="rId13" Type="http://schemas.openxmlformats.org/officeDocument/2006/relationships/image" Target="../media/image586.png"/><Relationship Id="rId3" Type="http://schemas.openxmlformats.org/officeDocument/2006/relationships/image" Target="../media/image568.png"/><Relationship Id="rId7" Type="http://schemas.openxmlformats.org/officeDocument/2006/relationships/image" Target="../media/image532.png"/><Relationship Id="rId12" Type="http://schemas.openxmlformats.org/officeDocument/2006/relationships/image" Target="../media/image585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70.xml"/><Relationship Id="rId6" Type="http://schemas.openxmlformats.org/officeDocument/2006/relationships/image" Target="../media/image533.png"/><Relationship Id="rId11" Type="http://schemas.openxmlformats.org/officeDocument/2006/relationships/image" Target="../media/image584.png"/><Relationship Id="rId5" Type="http://schemas.openxmlformats.org/officeDocument/2006/relationships/image" Target="../media/image528.png"/><Relationship Id="rId10" Type="http://schemas.openxmlformats.org/officeDocument/2006/relationships/image" Target="../media/image583.png"/><Relationship Id="rId4" Type="http://schemas.openxmlformats.org/officeDocument/2006/relationships/image" Target="../media/image580.png"/><Relationship Id="rId9" Type="http://schemas.openxmlformats.org/officeDocument/2006/relationships/image" Target="../media/image582.png"/><Relationship Id="rId14" Type="http://schemas.openxmlformats.org/officeDocument/2006/relationships/image" Target="../media/image587.png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6.png"/><Relationship Id="rId13" Type="http://schemas.openxmlformats.org/officeDocument/2006/relationships/image" Target="../media/image606.png"/><Relationship Id="rId3" Type="http://schemas.openxmlformats.org/officeDocument/2006/relationships/image" Target="../media/image609.png"/><Relationship Id="rId7" Type="http://schemas.openxmlformats.org/officeDocument/2006/relationships/image" Target="../media/image585.png"/><Relationship Id="rId12" Type="http://schemas.openxmlformats.org/officeDocument/2006/relationships/image" Target="../media/image605.png"/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2.png"/><Relationship Id="rId11" Type="http://schemas.openxmlformats.org/officeDocument/2006/relationships/image" Target="../media/image604.png"/><Relationship Id="rId5" Type="http://schemas.openxmlformats.org/officeDocument/2006/relationships/image" Target="../media/image611.png"/><Relationship Id="rId10" Type="http://schemas.openxmlformats.org/officeDocument/2006/relationships/image" Target="../media/image602.png"/><Relationship Id="rId4" Type="http://schemas.openxmlformats.org/officeDocument/2006/relationships/image" Target="../media/image610.png"/><Relationship Id="rId9" Type="http://schemas.openxmlformats.org/officeDocument/2006/relationships/image" Target="../media/image603.png"/></Relationships>
</file>

<file path=ppt/slides/_rels/slide2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8.png"/><Relationship Id="rId13" Type="http://schemas.openxmlformats.org/officeDocument/2006/relationships/image" Target="../media/image623.png"/><Relationship Id="rId3" Type="http://schemas.openxmlformats.org/officeDocument/2006/relationships/image" Target="../media/image613.png"/><Relationship Id="rId7" Type="http://schemas.openxmlformats.org/officeDocument/2006/relationships/image" Target="../media/image617.png"/><Relationship Id="rId12" Type="http://schemas.openxmlformats.org/officeDocument/2006/relationships/image" Target="../media/image622.png"/><Relationship Id="rId2" Type="http://schemas.openxmlformats.org/officeDocument/2006/relationships/image" Target="../media/image605.png"/><Relationship Id="rId16" Type="http://schemas.openxmlformats.org/officeDocument/2006/relationships/image" Target="../media/image61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6.png"/><Relationship Id="rId11" Type="http://schemas.openxmlformats.org/officeDocument/2006/relationships/image" Target="../media/image621.png"/><Relationship Id="rId5" Type="http://schemas.openxmlformats.org/officeDocument/2006/relationships/image" Target="../media/image615.png"/><Relationship Id="rId15" Type="http://schemas.openxmlformats.org/officeDocument/2006/relationships/image" Target="../media/image606.png"/><Relationship Id="rId10" Type="http://schemas.openxmlformats.org/officeDocument/2006/relationships/image" Target="../media/image620.png"/><Relationship Id="rId4" Type="http://schemas.openxmlformats.org/officeDocument/2006/relationships/image" Target="../media/image614.png"/><Relationship Id="rId9" Type="http://schemas.openxmlformats.org/officeDocument/2006/relationships/image" Target="../media/image619.png"/><Relationship Id="rId14" Type="http://schemas.openxmlformats.org/officeDocument/2006/relationships/image" Target="../media/image603.png"/></Relationships>
</file>

<file path=ppt/slides/_rels/slide203.xml.rels><?xml version="1.0" encoding="UTF-8" standalone="yes"?>
<Relationships xmlns="http://schemas.openxmlformats.org/package/2006/relationships"><Relationship Id="rId13" Type="http://schemas.openxmlformats.org/officeDocument/2006/relationships/tags" Target="../tags/tag783.xml"/><Relationship Id="rId18" Type="http://schemas.openxmlformats.org/officeDocument/2006/relationships/tags" Target="../tags/tag788.xml"/><Relationship Id="rId26" Type="http://schemas.openxmlformats.org/officeDocument/2006/relationships/image" Target="../media/image548.png"/><Relationship Id="rId21" Type="http://schemas.openxmlformats.org/officeDocument/2006/relationships/image" Target="../media/image544.png"/><Relationship Id="rId34" Type="http://schemas.openxmlformats.org/officeDocument/2006/relationships/image" Target="../media/image556.png"/><Relationship Id="rId7" Type="http://schemas.openxmlformats.org/officeDocument/2006/relationships/tags" Target="../tags/tag777.xml"/><Relationship Id="rId12" Type="http://schemas.openxmlformats.org/officeDocument/2006/relationships/tags" Target="../tags/tag782.xml"/><Relationship Id="rId17" Type="http://schemas.openxmlformats.org/officeDocument/2006/relationships/tags" Target="../tags/tag787.xml"/><Relationship Id="rId25" Type="http://schemas.openxmlformats.org/officeDocument/2006/relationships/image" Target="../media/image519.png"/><Relationship Id="rId33" Type="http://schemas.openxmlformats.org/officeDocument/2006/relationships/image" Target="../media/image555.png"/><Relationship Id="rId38" Type="http://schemas.openxmlformats.org/officeDocument/2006/relationships/image" Target="../media/image560.png"/><Relationship Id="rId2" Type="http://schemas.openxmlformats.org/officeDocument/2006/relationships/tags" Target="../tags/tag772.xml"/><Relationship Id="rId16" Type="http://schemas.openxmlformats.org/officeDocument/2006/relationships/tags" Target="../tags/tag786.xml"/><Relationship Id="rId20" Type="http://schemas.openxmlformats.org/officeDocument/2006/relationships/image" Target="../media/image543.png"/><Relationship Id="rId29" Type="http://schemas.openxmlformats.org/officeDocument/2006/relationships/image" Target="../media/image551.png"/><Relationship Id="rId1" Type="http://schemas.openxmlformats.org/officeDocument/2006/relationships/tags" Target="../tags/tag771.xml"/><Relationship Id="rId6" Type="http://schemas.openxmlformats.org/officeDocument/2006/relationships/tags" Target="../tags/tag776.xml"/><Relationship Id="rId11" Type="http://schemas.openxmlformats.org/officeDocument/2006/relationships/tags" Target="../tags/tag781.xml"/><Relationship Id="rId24" Type="http://schemas.openxmlformats.org/officeDocument/2006/relationships/image" Target="../media/image547.png"/><Relationship Id="rId32" Type="http://schemas.openxmlformats.org/officeDocument/2006/relationships/image" Target="../media/image554.png"/><Relationship Id="rId37" Type="http://schemas.openxmlformats.org/officeDocument/2006/relationships/image" Target="../media/image559.png"/><Relationship Id="rId5" Type="http://schemas.openxmlformats.org/officeDocument/2006/relationships/tags" Target="../tags/tag775.xml"/><Relationship Id="rId15" Type="http://schemas.openxmlformats.org/officeDocument/2006/relationships/tags" Target="../tags/tag785.xml"/><Relationship Id="rId23" Type="http://schemas.openxmlformats.org/officeDocument/2006/relationships/image" Target="../media/image546.png"/><Relationship Id="rId28" Type="http://schemas.openxmlformats.org/officeDocument/2006/relationships/image" Target="../media/image550.png"/><Relationship Id="rId36" Type="http://schemas.openxmlformats.org/officeDocument/2006/relationships/image" Target="../media/image558.png"/><Relationship Id="rId10" Type="http://schemas.openxmlformats.org/officeDocument/2006/relationships/tags" Target="../tags/tag780.xml"/><Relationship Id="rId19" Type="http://schemas.openxmlformats.org/officeDocument/2006/relationships/slideLayout" Target="../slideLayouts/slideLayout2.xml"/><Relationship Id="rId31" Type="http://schemas.openxmlformats.org/officeDocument/2006/relationships/image" Target="../media/image553.png"/><Relationship Id="rId4" Type="http://schemas.openxmlformats.org/officeDocument/2006/relationships/tags" Target="../tags/tag774.xml"/><Relationship Id="rId9" Type="http://schemas.openxmlformats.org/officeDocument/2006/relationships/tags" Target="../tags/tag779.xml"/><Relationship Id="rId14" Type="http://schemas.openxmlformats.org/officeDocument/2006/relationships/tags" Target="../tags/tag784.xml"/><Relationship Id="rId22" Type="http://schemas.openxmlformats.org/officeDocument/2006/relationships/image" Target="../media/image545.png"/><Relationship Id="rId27" Type="http://schemas.openxmlformats.org/officeDocument/2006/relationships/image" Target="../media/image549.png"/><Relationship Id="rId30" Type="http://schemas.openxmlformats.org/officeDocument/2006/relationships/image" Target="../media/image552.png"/><Relationship Id="rId35" Type="http://schemas.openxmlformats.org/officeDocument/2006/relationships/image" Target="../media/image557.png"/><Relationship Id="rId8" Type="http://schemas.openxmlformats.org/officeDocument/2006/relationships/tags" Target="../tags/tag778.xml"/><Relationship Id="rId3" Type="http://schemas.openxmlformats.org/officeDocument/2006/relationships/tags" Target="../tags/tag773.xml"/></Relationships>
</file>

<file path=ppt/slides/_rels/slide2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1.png"/><Relationship Id="rId13" Type="http://schemas.openxmlformats.org/officeDocument/2006/relationships/image" Target="../media/image586.png"/><Relationship Id="rId3" Type="http://schemas.openxmlformats.org/officeDocument/2006/relationships/image" Target="../media/image568.png"/><Relationship Id="rId7" Type="http://schemas.openxmlformats.org/officeDocument/2006/relationships/image" Target="../media/image532.png"/><Relationship Id="rId12" Type="http://schemas.openxmlformats.org/officeDocument/2006/relationships/image" Target="../media/image585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89.xml"/><Relationship Id="rId6" Type="http://schemas.openxmlformats.org/officeDocument/2006/relationships/image" Target="../media/image533.png"/><Relationship Id="rId11" Type="http://schemas.openxmlformats.org/officeDocument/2006/relationships/image" Target="../media/image584.png"/><Relationship Id="rId5" Type="http://schemas.openxmlformats.org/officeDocument/2006/relationships/image" Target="../media/image528.png"/><Relationship Id="rId10" Type="http://schemas.openxmlformats.org/officeDocument/2006/relationships/image" Target="../media/image583.png"/><Relationship Id="rId4" Type="http://schemas.openxmlformats.org/officeDocument/2006/relationships/image" Target="../media/image580.png"/><Relationship Id="rId9" Type="http://schemas.openxmlformats.org/officeDocument/2006/relationships/image" Target="../media/image582.png"/><Relationship Id="rId14" Type="http://schemas.openxmlformats.org/officeDocument/2006/relationships/image" Target="../media/image587.png"/></Relationships>
</file>

<file path=ppt/slides/_rels/slide2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5.png"/><Relationship Id="rId3" Type="http://schemas.openxmlformats.org/officeDocument/2006/relationships/image" Target="../media/image624.png"/><Relationship Id="rId7" Type="http://schemas.openxmlformats.org/officeDocument/2006/relationships/image" Target="../media/image618.png"/><Relationship Id="rId2" Type="http://schemas.openxmlformats.org/officeDocument/2006/relationships/image" Target="../media/image58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7.png"/><Relationship Id="rId5" Type="http://schemas.openxmlformats.org/officeDocument/2006/relationships/image" Target="../media/image626.png"/><Relationship Id="rId4" Type="http://schemas.openxmlformats.org/officeDocument/2006/relationships/image" Target="../media/image625.png"/></Relationships>
</file>

<file path=ppt/slides/_rels/slide2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9.png"/><Relationship Id="rId3" Type="http://schemas.openxmlformats.org/officeDocument/2006/relationships/image" Target="../media/image629.png"/><Relationship Id="rId7" Type="http://schemas.openxmlformats.org/officeDocument/2006/relationships/image" Target="../media/image633.png"/><Relationship Id="rId2" Type="http://schemas.openxmlformats.org/officeDocument/2006/relationships/image" Target="../media/image62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2.png"/><Relationship Id="rId5" Type="http://schemas.openxmlformats.org/officeDocument/2006/relationships/image" Target="../media/image631.png"/><Relationship Id="rId4" Type="http://schemas.openxmlformats.org/officeDocument/2006/relationships/image" Target="../media/image630.png"/></Relationships>
</file>

<file path=ppt/slides/_rels/slide207.xml.rels><?xml version="1.0" encoding="UTF-8" standalone="yes"?>
<Relationships xmlns="http://schemas.openxmlformats.org/package/2006/relationships"><Relationship Id="rId13" Type="http://schemas.openxmlformats.org/officeDocument/2006/relationships/tags" Target="../tags/tag802.xml"/><Relationship Id="rId18" Type="http://schemas.openxmlformats.org/officeDocument/2006/relationships/tags" Target="../tags/tag807.xml"/><Relationship Id="rId26" Type="http://schemas.openxmlformats.org/officeDocument/2006/relationships/image" Target="../media/image548.png"/><Relationship Id="rId39" Type="http://schemas.openxmlformats.org/officeDocument/2006/relationships/image" Target="../media/image157.png"/><Relationship Id="rId21" Type="http://schemas.openxmlformats.org/officeDocument/2006/relationships/image" Target="../media/image544.png"/><Relationship Id="rId34" Type="http://schemas.openxmlformats.org/officeDocument/2006/relationships/image" Target="../media/image556.png"/><Relationship Id="rId7" Type="http://schemas.openxmlformats.org/officeDocument/2006/relationships/tags" Target="../tags/tag796.xml"/><Relationship Id="rId12" Type="http://schemas.openxmlformats.org/officeDocument/2006/relationships/tags" Target="../tags/tag801.xml"/><Relationship Id="rId17" Type="http://schemas.openxmlformats.org/officeDocument/2006/relationships/tags" Target="../tags/tag806.xml"/><Relationship Id="rId25" Type="http://schemas.openxmlformats.org/officeDocument/2006/relationships/image" Target="../media/image519.png"/><Relationship Id="rId33" Type="http://schemas.openxmlformats.org/officeDocument/2006/relationships/image" Target="../media/image555.png"/><Relationship Id="rId38" Type="http://schemas.openxmlformats.org/officeDocument/2006/relationships/image" Target="../media/image560.png"/><Relationship Id="rId2" Type="http://schemas.openxmlformats.org/officeDocument/2006/relationships/tags" Target="../tags/tag791.xml"/><Relationship Id="rId16" Type="http://schemas.openxmlformats.org/officeDocument/2006/relationships/tags" Target="../tags/tag805.xml"/><Relationship Id="rId20" Type="http://schemas.openxmlformats.org/officeDocument/2006/relationships/image" Target="../media/image543.png"/><Relationship Id="rId29" Type="http://schemas.openxmlformats.org/officeDocument/2006/relationships/image" Target="../media/image551.png"/><Relationship Id="rId1" Type="http://schemas.openxmlformats.org/officeDocument/2006/relationships/tags" Target="../tags/tag790.xml"/><Relationship Id="rId6" Type="http://schemas.openxmlformats.org/officeDocument/2006/relationships/tags" Target="../tags/tag795.xml"/><Relationship Id="rId11" Type="http://schemas.openxmlformats.org/officeDocument/2006/relationships/tags" Target="../tags/tag800.xml"/><Relationship Id="rId24" Type="http://schemas.openxmlformats.org/officeDocument/2006/relationships/image" Target="../media/image547.png"/><Relationship Id="rId32" Type="http://schemas.openxmlformats.org/officeDocument/2006/relationships/image" Target="../media/image554.png"/><Relationship Id="rId37" Type="http://schemas.openxmlformats.org/officeDocument/2006/relationships/image" Target="../media/image559.png"/><Relationship Id="rId5" Type="http://schemas.openxmlformats.org/officeDocument/2006/relationships/tags" Target="../tags/tag794.xml"/><Relationship Id="rId15" Type="http://schemas.openxmlformats.org/officeDocument/2006/relationships/tags" Target="../tags/tag804.xml"/><Relationship Id="rId23" Type="http://schemas.openxmlformats.org/officeDocument/2006/relationships/image" Target="../media/image546.png"/><Relationship Id="rId28" Type="http://schemas.openxmlformats.org/officeDocument/2006/relationships/image" Target="../media/image550.png"/><Relationship Id="rId36" Type="http://schemas.openxmlformats.org/officeDocument/2006/relationships/image" Target="../media/image558.png"/><Relationship Id="rId10" Type="http://schemas.openxmlformats.org/officeDocument/2006/relationships/tags" Target="../tags/tag799.xml"/><Relationship Id="rId19" Type="http://schemas.openxmlformats.org/officeDocument/2006/relationships/slideLayout" Target="../slideLayouts/slideLayout2.xml"/><Relationship Id="rId31" Type="http://schemas.openxmlformats.org/officeDocument/2006/relationships/image" Target="../media/image553.png"/><Relationship Id="rId4" Type="http://schemas.openxmlformats.org/officeDocument/2006/relationships/tags" Target="../tags/tag793.xml"/><Relationship Id="rId9" Type="http://schemas.openxmlformats.org/officeDocument/2006/relationships/tags" Target="../tags/tag798.xml"/><Relationship Id="rId14" Type="http://schemas.openxmlformats.org/officeDocument/2006/relationships/tags" Target="../tags/tag803.xml"/><Relationship Id="rId22" Type="http://schemas.openxmlformats.org/officeDocument/2006/relationships/image" Target="../media/image545.png"/><Relationship Id="rId27" Type="http://schemas.openxmlformats.org/officeDocument/2006/relationships/image" Target="../media/image549.png"/><Relationship Id="rId30" Type="http://schemas.openxmlformats.org/officeDocument/2006/relationships/image" Target="../media/image552.png"/><Relationship Id="rId35" Type="http://schemas.openxmlformats.org/officeDocument/2006/relationships/image" Target="../media/image557.png"/><Relationship Id="rId8" Type="http://schemas.openxmlformats.org/officeDocument/2006/relationships/tags" Target="../tags/tag797.xml"/><Relationship Id="rId3" Type="http://schemas.openxmlformats.org/officeDocument/2006/relationships/tags" Target="../tags/tag792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5.png"/><Relationship Id="rId7" Type="http://schemas.openxmlformats.org/officeDocument/2006/relationships/image" Target="../media/image639.png"/><Relationship Id="rId2" Type="http://schemas.openxmlformats.org/officeDocument/2006/relationships/image" Target="../media/image63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8.png"/><Relationship Id="rId5" Type="http://schemas.openxmlformats.org/officeDocument/2006/relationships/image" Target="../media/image637.png"/><Relationship Id="rId4" Type="http://schemas.openxmlformats.org/officeDocument/2006/relationships/image" Target="../media/image636.png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tags" Target="../tags/tag232.xml"/><Relationship Id="rId18" Type="http://schemas.openxmlformats.org/officeDocument/2006/relationships/tags" Target="../tags/tag237.xml"/><Relationship Id="rId26" Type="http://schemas.openxmlformats.org/officeDocument/2006/relationships/image" Target="../media/image119.png"/><Relationship Id="rId39" Type="http://schemas.openxmlformats.org/officeDocument/2006/relationships/image" Target="../media/image132.png"/><Relationship Id="rId21" Type="http://schemas.openxmlformats.org/officeDocument/2006/relationships/tags" Target="../tags/tag240.xml"/><Relationship Id="rId34" Type="http://schemas.openxmlformats.org/officeDocument/2006/relationships/image" Target="../media/image127.png"/><Relationship Id="rId42" Type="http://schemas.openxmlformats.org/officeDocument/2006/relationships/image" Target="../media/image134.png"/><Relationship Id="rId7" Type="http://schemas.openxmlformats.org/officeDocument/2006/relationships/tags" Target="../tags/tag226.xml"/><Relationship Id="rId2" Type="http://schemas.openxmlformats.org/officeDocument/2006/relationships/tags" Target="../tags/tag221.xml"/><Relationship Id="rId16" Type="http://schemas.openxmlformats.org/officeDocument/2006/relationships/tags" Target="../tags/tag235.xml"/><Relationship Id="rId29" Type="http://schemas.openxmlformats.org/officeDocument/2006/relationships/image" Target="../media/image122.png"/><Relationship Id="rId1" Type="http://schemas.openxmlformats.org/officeDocument/2006/relationships/tags" Target="../tags/tag220.xml"/><Relationship Id="rId6" Type="http://schemas.openxmlformats.org/officeDocument/2006/relationships/tags" Target="../tags/tag225.xml"/><Relationship Id="rId11" Type="http://schemas.openxmlformats.org/officeDocument/2006/relationships/tags" Target="../tags/tag230.xml"/><Relationship Id="rId24" Type="http://schemas.openxmlformats.org/officeDocument/2006/relationships/slideLayout" Target="../slideLayouts/slideLayout2.xml"/><Relationship Id="rId32" Type="http://schemas.openxmlformats.org/officeDocument/2006/relationships/image" Target="../media/image125.png"/><Relationship Id="rId37" Type="http://schemas.openxmlformats.org/officeDocument/2006/relationships/image" Target="../media/image130.png"/><Relationship Id="rId40" Type="http://schemas.openxmlformats.org/officeDocument/2006/relationships/image" Target="../media/image133.png"/><Relationship Id="rId45" Type="http://schemas.openxmlformats.org/officeDocument/2006/relationships/image" Target="../media/image137.png"/><Relationship Id="rId5" Type="http://schemas.openxmlformats.org/officeDocument/2006/relationships/tags" Target="../tags/tag224.xml"/><Relationship Id="rId15" Type="http://schemas.openxmlformats.org/officeDocument/2006/relationships/tags" Target="../tags/tag234.xml"/><Relationship Id="rId23" Type="http://schemas.openxmlformats.org/officeDocument/2006/relationships/tags" Target="../tags/tag242.xml"/><Relationship Id="rId28" Type="http://schemas.openxmlformats.org/officeDocument/2006/relationships/image" Target="../media/image121.png"/><Relationship Id="rId36" Type="http://schemas.openxmlformats.org/officeDocument/2006/relationships/image" Target="../media/image129.png"/><Relationship Id="rId10" Type="http://schemas.openxmlformats.org/officeDocument/2006/relationships/tags" Target="../tags/tag229.xml"/><Relationship Id="rId19" Type="http://schemas.openxmlformats.org/officeDocument/2006/relationships/tags" Target="../tags/tag238.xml"/><Relationship Id="rId31" Type="http://schemas.openxmlformats.org/officeDocument/2006/relationships/image" Target="../media/image124.png"/><Relationship Id="rId44" Type="http://schemas.openxmlformats.org/officeDocument/2006/relationships/image" Target="../media/image136.png"/><Relationship Id="rId4" Type="http://schemas.openxmlformats.org/officeDocument/2006/relationships/tags" Target="../tags/tag223.xml"/><Relationship Id="rId9" Type="http://schemas.openxmlformats.org/officeDocument/2006/relationships/tags" Target="../tags/tag228.xml"/><Relationship Id="rId14" Type="http://schemas.openxmlformats.org/officeDocument/2006/relationships/tags" Target="../tags/tag233.xml"/><Relationship Id="rId22" Type="http://schemas.openxmlformats.org/officeDocument/2006/relationships/tags" Target="../tags/tag241.xml"/><Relationship Id="rId27" Type="http://schemas.openxmlformats.org/officeDocument/2006/relationships/image" Target="../media/image120.png"/><Relationship Id="rId30" Type="http://schemas.openxmlformats.org/officeDocument/2006/relationships/image" Target="../media/image123.png"/><Relationship Id="rId35" Type="http://schemas.openxmlformats.org/officeDocument/2006/relationships/image" Target="../media/image128.png"/><Relationship Id="rId43" Type="http://schemas.openxmlformats.org/officeDocument/2006/relationships/image" Target="../media/image135.png"/><Relationship Id="rId8" Type="http://schemas.openxmlformats.org/officeDocument/2006/relationships/tags" Target="../tags/tag227.xml"/><Relationship Id="rId3" Type="http://schemas.openxmlformats.org/officeDocument/2006/relationships/tags" Target="../tags/tag222.xml"/><Relationship Id="rId12" Type="http://schemas.openxmlformats.org/officeDocument/2006/relationships/tags" Target="../tags/tag231.xml"/><Relationship Id="rId17" Type="http://schemas.openxmlformats.org/officeDocument/2006/relationships/tags" Target="../tags/tag236.xml"/><Relationship Id="rId25" Type="http://schemas.openxmlformats.org/officeDocument/2006/relationships/image" Target="../media/image118.png"/><Relationship Id="rId33" Type="http://schemas.openxmlformats.org/officeDocument/2006/relationships/image" Target="../media/image126.png"/><Relationship Id="rId38" Type="http://schemas.openxmlformats.org/officeDocument/2006/relationships/image" Target="../media/image131.png"/><Relationship Id="rId20" Type="http://schemas.openxmlformats.org/officeDocument/2006/relationships/tags" Target="../tags/tag239.xml"/><Relationship Id="rId41" Type="http://schemas.openxmlformats.org/officeDocument/2006/relationships/image" Target="../media/image103.png"/></Relationships>
</file>

<file path=ppt/slides/_rels/slide2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644.png"/><Relationship Id="rId18" Type="http://schemas.openxmlformats.org/officeDocument/2006/relationships/image" Target="../media/image649.png"/><Relationship Id="rId3" Type="http://schemas.openxmlformats.org/officeDocument/2006/relationships/tags" Target="../tags/tag810.xml"/><Relationship Id="rId7" Type="http://schemas.openxmlformats.org/officeDocument/2006/relationships/tags" Target="../tags/tag814.xml"/><Relationship Id="rId12" Type="http://schemas.openxmlformats.org/officeDocument/2006/relationships/image" Target="../media/image643.png"/><Relationship Id="rId17" Type="http://schemas.openxmlformats.org/officeDocument/2006/relationships/image" Target="../media/image648.png"/><Relationship Id="rId2" Type="http://schemas.openxmlformats.org/officeDocument/2006/relationships/tags" Target="../tags/tag809.xml"/><Relationship Id="rId16" Type="http://schemas.openxmlformats.org/officeDocument/2006/relationships/image" Target="../media/image647.png"/><Relationship Id="rId1" Type="http://schemas.openxmlformats.org/officeDocument/2006/relationships/tags" Target="../tags/tag808.xml"/><Relationship Id="rId6" Type="http://schemas.openxmlformats.org/officeDocument/2006/relationships/tags" Target="../tags/tag813.xml"/><Relationship Id="rId11" Type="http://schemas.openxmlformats.org/officeDocument/2006/relationships/image" Target="../media/image642.png"/><Relationship Id="rId5" Type="http://schemas.openxmlformats.org/officeDocument/2006/relationships/tags" Target="../tags/tag812.xml"/><Relationship Id="rId15" Type="http://schemas.openxmlformats.org/officeDocument/2006/relationships/image" Target="../media/image646.png"/><Relationship Id="rId10" Type="http://schemas.openxmlformats.org/officeDocument/2006/relationships/image" Target="../media/image641.png"/><Relationship Id="rId19" Type="http://schemas.openxmlformats.org/officeDocument/2006/relationships/image" Target="../media/image634.png"/><Relationship Id="rId4" Type="http://schemas.openxmlformats.org/officeDocument/2006/relationships/tags" Target="../tags/tag811.xml"/><Relationship Id="rId9" Type="http://schemas.openxmlformats.org/officeDocument/2006/relationships/image" Target="../media/image640.png"/><Relationship Id="rId14" Type="http://schemas.openxmlformats.org/officeDocument/2006/relationships/image" Target="../media/image645.png"/></Relationships>
</file>

<file path=ppt/slides/_rels/slide211.xml.rels><?xml version="1.0" encoding="UTF-8" standalone="yes"?>
<Relationships xmlns="http://schemas.openxmlformats.org/package/2006/relationships"><Relationship Id="rId13" Type="http://schemas.openxmlformats.org/officeDocument/2006/relationships/tags" Target="../tags/tag827.xml"/><Relationship Id="rId18" Type="http://schemas.openxmlformats.org/officeDocument/2006/relationships/image" Target="../media/image650.png"/><Relationship Id="rId26" Type="http://schemas.openxmlformats.org/officeDocument/2006/relationships/image" Target="../media/image655.png"/><Relationship Id="rId39" Type="http://schemas.openxmlformats.org/officeDocument/2006/relationships/image" Target="../media/image560.png"/><Relationship Id="rId21" Type="http://schemas.openxmlformats.org/officeDocument/2006/relationships/image" Target="../media/image547.png"/><Relationship Id="rId34" Type="http://schemas.openxmlformats.org/officeDocument/2006/relationships/image" Target="../media/image663.png"/><Relationship Id="rId7" Type="http://schemas.openxmlformats.org/officeDocument/2006/relationships/tags" Target="../tags/tag821.xml"/><Relationship Id="rId12" Type="http://schemas.openxmlformats.org/officeDocument/2006/relationships/tags" Target="../tags/tag826.xml"/><Relationship Id="rId17" Type="http://schemas.openxmlformats.org/officeDocument/2006/relationships/slideLayout" Target="../slideLayouts/slideLayout2.xml"/><Relationship Id="rId25" Type="http://schemas.openxmlformats.org/officeDocument/2006/relationships/image" Target="../media/image519.png"/><Relationship Id="rId33" Type="http://schemas.openxmlformats.org/officeDocument/2006/relationships/image" Target="../media/image662.png"/><Relationship Id="rId38" Type="http://schemas.openxmlformats.org/officeDocument/2006/relationships/image" Target="../media/image545.png"/><Relationship Id="rId2" Type="http://schemas.openxmlformats.org/officeDocument/2006/relationships/tags" Target="../tags/tag816.xml"/><Relationship Id="rId16" Type="http://schemas.openxmlformats.org/officeDocument/2006/relationships/tags" Target="../tags/tag830.xml"/><Relationship Id="rId20" Type="http://schemas.openxmlformats.org/officeDocument/2006/relationships/image" Target="../media/image546.png"/><Relationship Id="rId29" Type="http://schemas.openxmlformats.org/officeDocument/2006/relationships/image" Target="../media/image658.png"/><Relationship Id="rId1" Type="http://schemas.openxmlformats.org/officeDocument/2006/relationships/tags" Target="../tags/tag815.xml"/><Relationship Id="rId6" Type="http://schemas.openxmlformats.org/officeDocument/2006/relationships/tags" Target="../tags/tag820.xml"/><Relationship Id="rId11" Type="http://schemas.openxmlformats.org/officeDocument/2006/relationships/tags" Target="../tags/tag825.xml"/><Relationship Id="rId24" Type="http://schemas.openxmlformats.org/officeDocument/2006/relationships/image" Target="../media/image654.png"/><Relationship Id="rId32" Type="http://schemas.openxmlformats.org/officeDocument/2006/relationships/image" Target="../media/image661.png"/><Relationship Id="rId37" Type="http://schemas.openxmlformats.org/officeDocument/2006/relationships/image" Target="../media/image666.png"/><Relationship Id="rId5" Type="http://schemas.openxmlformats.org/officeDocument/2006/relationships/tags" Target="../tags/tag819.xml"/><Relationship Id="rId15" Type="http://schemas.openxmlformats.org/officeDocument/2006/relationships/tags" Target="../tags/tag829.xml"/><Relationship Id="rId23" Type="http://schemas.openxmlformats.org/officeDocument/2006/relationships/image" Target="../media/image653.png"/><Relationship Id="rId28" Type="http://schemas.openxmlformats.org/officeDocument/2006/relationships/image" Target="../media/image657.png"/><Relationship Id="rId36" Type="http://schemas.openxmlformats.org/officeDocument/2006/relationships/image" Target="../media/image665.png"/><Relationship Id="rId10" Type="http://schemas.openxmlformats.org/officeDocument/2006/relationships/tags" Target="../tags/tag824.xml"/><Relationship Id="rId19" Type="http://schemas.openxmlformats.org/officeDocument/2006/relationships/image" Target="../media/image651.png"/><Relationship Id="rId31" Type="http://schemas.openxmlformats.org/officeDocument/2006/relationships/image" Target="../media/image660.png"/><Relationship Id="rId4" Type="http://schemas.openxmlformats.org/officeDocument/2006/relationships/tags" Target="../tags/tag818.xml"/><Relationship Id="rId9" Type="http://schemas.openxmlformats.org/officeDocument/2006/relationships/tags" Target="../tags/tag823.xml"/><Relationship Id="rId14" Type="http://schemas.openxmlformats.org/officeDocument/2006/relationships/tags" Target="../tags/tag828.xml"/><Relationship Id="rId22" Type="http://schemas.openxmlformats.org/officeDocument/2006/relationships/image" Target="../media/image652.png"/><Relationship Id="rId27" Type="http://schemas.openxmlformats.org/officeDocument/2006/relationships/image" Target="../media/image656.png"/><Relationship Id="rId30" Type="http://schemas.openxmlformats.org/officeDocument/2006/relationships/image" Target="../media/image659.png"/><Relationship Id="rId35" Type="http://schemas.openxmlformats.org/officeDocument/2006/relationships/image" Target="../media/image664.png"/><Relationship Id="rId8" Type="http://schemas.openxmlformats.org/officeDocument/2006/relationships/tags" Target="../tags/tag822.xml"/><Relationship Id="rId3" Type="http://schemas.openxmlformats.org/officeDocument/2006/relationships/tags" Target="../tags/tag817.xml"/></Relationships>
</file>

<file path=ppt/slides/_rels/slide2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671.png"/><Relationship Id="rId18" Type="http://schemas.openxmlformats.org/officeDocument/2006/relationships/image" Target="../media/image672.png"/><Relationship Id="rId3" Type="http://schemas.openxmlformats.org/officeDocument/2006/relationships/tags" Target="../tags/tag833.xml"/><Relationship Id="rId21" Type="http://schemas.openxmlformats.org/officeDocument/2006/relationships/image" Target="../media/image675.png"/><Relationship Id="rId7" Type="http://schemas.openxmlformats.org/officeDocument/2006/relationships/tags" Target="../tags/tag837.xml"/><Relationship Id="rId12" Type="http://schemas.openxmlformats.org/officeDocument/2006/relationships/image" Target="../media/image670.png"/><Relationship Id="rId17" Type="http://schemas.openxmlformats.org/officeDocument/2006/relationships/image" Target="../media/image519.png"/><Relationship Id="rId2" Type="http://schemas.openxmlformats.org/officeDocument/2006/relationships/tags" Target="../tags/tag832.xml"/><Relationship Id="rId16" Type="http://schemas.openxmlformats.org/officeDocument/2006/relationships/image" Target="../media/image654.png"/><Relationship Id="rId20" Type="http://schemas.openxmlformats.org/officeDocument/2006/relationships/image" Target="../media/image674.png"/><Relationship Id="rId1" Type="http://schemas.openxmlformats.org/officeDocument/2006/relationships/tags" Target="../tags/tag831.xml"/><Relationship Id="rId6" Type="http://schemas.openxmlformats.org/officeDocument/2006/relationships/tags" Target="../tags/tag836.xml"/><Relationship Id="rId11" Type="http://schemas.openxmlformats.org/officeDocument/2006/relationships/image" Target="../media/image669.png"/><Relationship Id="rId5" Type="http://schemas.openxmlformats.org/officeDocument/2006/relationships/tags" Target="../tags/tag835.xml"/><Relationship Id="rId15" Type="http://schemas.openxmlformats.org/officeDocument/2006/relationships/image" Target="../media/image653.png"/><Relationship Id="rId10" Type="http://schemas.openxmlformats.org/officeDocument/2006/relationships/image" Target="../media/image668.png"/><Relationship Id="rId19" Type="http://schemas.openxmlformats.org/officeDocument/2006/relationships/image" Target="../media/image673.png"/><Relationship Id="rId4" Type="http://schemas.openxmlformats.org/officeDocument/2006/relationships/tags" Target="../tags/tag834.xml"/><Relationship Id="rId9" Type="http://schemas.openxmlformats.org/officeDocument/2006/relationships/image" Target="../media/image667.png"/><Relationship Id="rId14" Type="http://schemas.openxmlformats.org/officeDocument/2006/relationships/image" Target="../media/image652.png"/><Relationship Id="rId22" Type="http://schemas.openxmlformats.org/officeDocument/2006/relationships/image" Target="../media/image676.png"/></Relationships>
</file>

<file path=ppt/slides/_rels/slide2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1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80.png"/><Relationship Id="rId2" Type="http://schemas.openxmlformats.org/officeDocument/2006/relationships/tags" Target="../tags/tag839.xml"/><Relationship Id="rId1" Type="http://schemas.openxmlformats.org/officeDocument/2006/relationships/tags" Target="../tags/tag838.xml"/><Relationship Id="rId6" Type="http://schemas.openxmlformats.org/officeDocument/2006/relationships/image" Target="../media/image679.png"/><Relationship Id="rId5" Type="http://schemas.openxmlformats.org/officeDocument/2006/relationships/image" Target="../media/image678.png"/><Relationship Id="rId10" Type="http://schemas.openxmlformats.org/officeDocument/2006/relationships/image" Target="../media/image682.png"/><Relationship Id="rId4" Type="http://schemas.openxmlformats.org/officeDocument/2006/relationships/image" Target="../media/image677.png"/><Relationship Id="rId9" Type="http://schemas.openxmlformats.org/officeDocument/2006/relationships/image" Target="../media/image356.png"/></Relationships>
</file>

<file path=ppt/slides/_rels/slide2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1.png"/><Relationship Id="rId13" Type="http://schemas.openxmlformats.org/officeDocument/2006/relationships/image" Target="../media/image586.png"/><Relationship Id="rId3" Type="http://schemas.openxmlformats.org/officeDocument/2006/relationships/image" Target="../media/image568.png"/><Relationship Id="rId7" Type="http://schemas.openxmlformats.org/officeDocument/2006/relationships/image" Target="../media/image532.png"/><Relationship Id="rId12" Type="http://schemas.openxmlformats.org/officeDocument/2006/relationships/image" Target="../media/image585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40.xml"/><Relationship Id="rId6" Type="http://schemas.openxmlformats.org/officeDocument/2006/relationships/image" Target="../media/image533.png"/><Relationship Id="rId11" Type="http://schemas.openxmlformats.org/officeDocument/2006/relationships/image" Target="../media/image584.png"/><Relationship Id="rId5" Type="http://schemas.openxmlformats.org/officeDocument/2006/relationships/image" Target="../media/image528.png"/><Relationship Id="rId10" Type="http://schemas.openxmlformats.org/officeDocument/2006/relationships/image" Target="../media/image583.png"/><Relationship Id="rId4" Type="http://schemas.openxmlformats.org/officeDocument/2006/relationships/image" Target="../media/image580.png"/><Relationship Id="rId9" Type="http://schemas.openxmlformats.org/officeDocument/2006/relationships/image" Target="../media/image582.png"/><Relationship Id="rId14" Type="http://schemas.openxmlformats.org/officeDocument/2006/relationships/image" Target="../media/image587.png"/></Relationships>
</file>

<file path=ppt/slides/_rels/slide2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3.png"/><Relationship Id="rId13" Type="http://schemas.openxmlformats.org/officeDocument/2006/relationships/image" Target="../media/image645.png"/><Relationship Id="rId18" Type="http://schemas.openxmlformats.org/officeDocument/2006/relationships/image" Target="../media/image691.png"/><Relationship Id="rId3" Type="http://schemas.openxmlformats.org/officeDocument/2006/relationships/slideLayout" Target="../slideLayouts/slideLayout2.xml"/><Relationship Id="rId21" Type="http://schemas.openxmlformats.org/officeDocument/2006/relationships/image" Target="../media/image677.png"/><Relationship Id="rId7" Type="http://schemas.openxmlformats.org/officeDocument/2006/relationships/image" Target="../media/image681.png"/><Relationship Id="rId12" Type="http://schemas.openxmlformats.org/officeDocument/2006/relationships/image" Target="../media/image356.png"/><Relationship Id="rId17" Type="http://schemas.openxmlformats.org/officeDocument/2006/relationships/image" Target="../media/image690.png"/><Relationship Id="rId2" Type="http://schemas.openxmlformats.org/officeDocument/2006/relationships/tags" Target="../tags/tag842.xml"/><Relationship Id="rId16" Type="http://schemas.openxmlformats.org/officeDocument/2006/relationships/image" Target="../media/image689.png"/><Relationship Id="rId20" Type="http://schemas.openxmlformats.org/officeDocument/2006/relationships/image" Target="../media/image693.png"/><Relationship Id="rId1" Type="http://schemas.openxmlformats.org/officeDocument/2006/relationships/tags" Target="../tags/tag841.xml"/><Relationship Id="rId6" Type="http://schemas.openxmlformats.org/officeDocument/2006/relationships/image" Target="../media/image680.png"/><Relationship Id="rId11" Type="http://schemas.openxmlformats.org/officeDocument/2006/relationships/image" Target="../media/image686.png"/><Relationship Id="rId5" Type="http://schemas.openxmlformats.org/officeDocument/2006/relationships/image" Target="../media/image679.png"/><Relationship Id="rId15" Type="http://schemas.openxmlformats.org/officeDocument/2006/relationships/image" Target="../media/image688.png"/><Relationship Id="rId10" Type="http://schemas.openxmlformats.org/officeDocument/2006/relationships/image" Target="../media/image685.png"/><Relationship Id="rId19" Type="http://schemas.openxmlformats.org/officeDocument/2006/relationships/image" Target="../media/image692.png"/><Relationship Id="rId4" Type="http://schemas.openxmlformats.org/officeDocument/2006/relationships/image" Target="../media/image678.png"/><Relationship Id="rId9" Type="http://schemas.openxmlformats.org/officeDocument/2006/relationships/image" Target="../media/image684.png"/><Relationship Id="rId14" Type="http://schemas.openxmlformats.org/officeDocument/2006/relationships/image" Target="../media/image687.png"/><Relationship Id="rId22" Type="http://schemas.openxmlformats.org/officeDocument/2006/relationships/image" Target="../media/image682.png"/></Relationships>
</file>

<file path=ppt/slides/_rels/slide2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5.png"/><Relationship Id="rId13" Type="http://schemas.openxmlformats.org/officeDocument/2006/relationships/image" Target="../media/image700.png"/><Relationship Id="rId3" Type="http://schemas.openxmlformats.org/officeDocument/2006/relationships/image" Target="../media/image695.png"/><Relationship Id="rId7" Type="http://schemas.openxmlformats.org/officeDocument/2006/relationships/image" Target="../media/image693.png"/><Relationship Id="rId12" Type="http://schemas.openxmlformats.org/officeDocument/2006/relationships/image" Target="../media/image699.png"/><Relationship Id="rId17" Type="http://schemas.openxmlformats.org/officeDocument/2006/relationships/image" Target="../media/image704.png"/><Relationship Id="rId2" Type="http://schemas.openxmlformats.org/officeDocument/2006/relationships/image" Target="../media/image694.png"/><Relationship Id="rId16" Type="http://schemas.openxmlformats.org/officeDocument/2006/relationships/image" Target="../media/image70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9.png"/><Relationship Id="rId11" Type="http://schemas.openxmlformats.org/officeDocument/2006/relationships/image" Target="../media/image698.png"/><Relationship Id="rId5" Type="http://schemas.openxmlformats.org/officeDocument/2006/relationships/image" Target="../media/image688.png"/><Relationship Id="rId15" Type="http://schemas.openxmlformats.org/officeDocument/2006/relationships/image" Target="../media/image702.png"/><Relationship Id="rId10" Type="http://schemas.openxmlformats.org/officeDocument/2006/relationships/image" Target="../media/image697.png"/><Relationship Id="rId4" Type="http://schemas.openxmlformats.org/officeDocument/2006/relationships/image" Target="../media/image696.png"/><Relationship Id="rId9" Type="http://schemas.openxmlformats.org/officeDocument/2006/relationships/image" Target="../media/image356.png"/><Relationship Id="rId14" Type="http://schemas.openxmlformats.org/officeDocument/2006/relationships/image" Target="../media/image701.png"/></Relationships>
</file>

<file path=ppt/slides/_rels/slide217.xml.rels><?xml version="1.0" encoding="UTF-8" standalone="yes"?>
<Relationships xmlns="http://schemas.openxmlformats.org/package/2006/relationships"><Relationship Id="rId13" Type="http://schemas.openxmlformats.org/officeDocument/2006/relationships/tags" Target="../tags/tag855.xml"/><Relationship Id="rId18" Type="http://schemas.openxmlformats.org/officeDocument/2006/relationships/image" Target="../media/image650.png"/><Relationship Id="rId26" Type="http://schemas.openxmlformats.org/officeDocument/2006/relationships/image" Target="../media/image655.png"/><Relationship Id="rId39" Type="http://schemas.openxmlformats.org/officeDocument/2006/relationships/image" Target="../media/image560.png"/><Relationship Id="rId21" Type="http://schemas.openxmlformats.org/officeDocument/2006/relationships/image" Target="../media/image547.png"/><Relationship Id="rId34" Type="http://schemas.openxmlformats.org/officeDocument/2006/relationships/image" Target="../media/image663.png"/><Relationship Id="rId7" Type="http://schemas.openxmlformats.org/officeDocument/2006/relationships/tags" Target="../tags/tag849.xml"/><Relationship Id="rId12" Type="http://schemas.openxmlformats.org/officeDocument/2006/relationships/tags" Target="../tags/tag854.xml"/><Relationship Id="rId17" Type="http://schemas.openxmlformats.org/officeDocument/2006/relationships/slideLayout" Target="../slideLayouts/slideLayout2.xml"/><Relationship Id="rId25" Type="http://schemas.openxmlformats.org/officeDocument/2006/relationships/image" Target="../media/image519.png"/><Relationship Id="rId33" Type="http://schemas.openxmlformats.org/officeDocument/2006/relationships/image" Target="../media/image662.png"/><Relationship Id="rId38" Type="http://schemas.openxmlformats.org/officeDocument/2006/relationships/image" Target="../media/image545.png"/><Relationship Id="rId2" Type="http://schemas.openxmlformats.org/officeDocument/2006/relationships/tags" Target="../tags/tag844.xml"/><Relationship Id="rId16" Type="http://schemas.openxmlformats.org/officeDocument/2006/relationships/tags" Target="../tags/tag858.xml"/><Relationship Id="rId20" Type="http://schemas.openxmlformats.org/officeDocument/2006/relationships/image" Target="../media/image546.png"/><Relationship Id="rId29" Type="http://schemas.openxmlformats.org/officeDocument/2006/relationships/image" Target="../media/image658.png"/><Relationship Id="rId1" Type="http://schemas.openxmlformats.org/officeDocument/2006/relationships/tags" Target="../tags/tag843.xml"/><Relationship Id="rId6" Type="http://schemas.openxmlformats.org/officeDocument/2006/relationships/tags" Target="../tags/tag848.xml"/><Relationship Id="rId11" Type="http://schemas.openxmlformats.org/officeDocument/2006/relationships/tags" Target="../tags/tag853.xml"/><Relationship Id="rId24" Type="http://schemas.openxmlformats.org/officeDocument/2006/relationships/image" Target="../media/image654.png"/><Relationship Id="rId32" Type="http://schemas.openxmlformats.org/officeDocument/2006/relationships/image" Target="../media/image661.png"/><Relationship Id="rId37" Type="http://schemas.openxmlformats.org/officeDocument/2006/relationships/image" Target="../media/image666.png"/><Relationship Id="rId5" Type="http://schemas.openxmlformats.org/officeDocument/2006/relationships/tags" Target="../tags/tag847.xml"/><Relationship Id="rId15" Type="http://schemas.openxmlformats.org/officeDocument/2006/relationships/tags" Target="../tags/tag857.xml"/><Relationship Id="rId23" Type="http://schemas.openxmlformats.org/officeDocument/2006/relationships/image" Target="../media/image653.png"/><Relationship Id="rId28" Type="http://schemas.openxmlformats.org/officeDocument/2006/relationships/image" Target="../media/image657.png"/><Relationship Id="rId36" Type="http://schemas.openxmlformats.org/officeDocument/2006/relationships/image" Target="../media/image665.png"/><Relationship Id="rId10" Type="http://schemas.openxmlformats.org/officeDocument/2006/relationships/tags" Target="../tags/tag852.xml"/><Relationship Id="rId19" Type="http://schemas.openxmlformats.org/officeDocument/2006/relationships/image" Target="../media/image651.png"/><Relationship Id="rId31" Type="http://schemas.openxmlformats.org/officeDocument/2006/relationships/image" Target="../media/image660.png"/><Relationship Id="rId4" Type="http://schemas.openxmlformats.org/officeDocument/2006/relationships/tags" Target="../tags/tag846.xml"/><Relationship Id="rId9" Type="http://schemas.openxmlformats.org/officeDocument/2006/relationships/tags" Target="../tags/tag851.xml"/><Relationship Id="rId14" Type="http://schemas.openxmlformats.org/officeDocument/2006/relationships/tags" Target="../tags/tag856.xml"/><Relationship Id="rId22" Type="http://schemas.openxmlformats.org/officeDocument/2006/relationships/image" Target="../media/image652.png"/><Relationship Id="rId27" Type="http://schemas.openxmlformats.org/officeDocument/2006/relationships/image" Target="../media/image656.png"/><Relationship Id="rId30" Type="http://schemas.openxmlformats.org/officeDocument/2006/relationships/image" Target="../media/image659.png"/><Relationship Id="rId35" Type="http://schemas.openxmlformats.org/officeDocument/2006/relationships/image" Target="../media/image664.png"/><Relationship Id="rId8" Type="http://schemas.openxmlformats.org/officeDocument/2006/relationships/tags" Target="../tags/tag850.xml"/><Relationship Id="rId3" Type="http://schemas.openxmlformats.org/officeDocument/2006/relationships/tags" Target="../tags/tag845.xml"/></Relationships>
</file>

<file path=ppt/slides/_rels/slide2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6.png"/><Relationship Id="rId13" Type="http://schemas.openxmlformats.org/officeDocument/2006/relationships/image" Target="../media/image621.png"/><Relationship Id="rId3" Type="http://schemas.openxmlformats.org/officeDocument/2006/relationships/image" Target="../media/image603.png"/><Relationship Id="rId7" Type="http://schemas.openxmlformats.org/officeDocument/2006/relationships/image" Target="../media/image615.png"/><Relationship Id="rId12" Type="http://schemas.openxmlformats.org/officeDocument/2006/relationships/image" Target="../media/image620.png"/><Relationship Id="rId17" Type="http://schemas.openxmlformats.org/officeDocument/2006/relationships/image" Target="../media/image700.png"/><Relationship Id="rId2" Type="http://schemas.openxmlformats.org/officeDocument/2006/relationships/image" Target="../media/image605.png"/><Relationship Id="rId16" Type="http://schemas.openxmlformats.org/officeDocument/2006/relationships/image" Target="../media/image61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4.png"/><Relationship Id="rId11" Type="http://schemas.openxmlformats.org/officeDocument/2006/relationships/image" Target="../media/image619.png"/><Relationship Id="rId5" Type="http://schemas.openxmlformats.org/officeDocument/2006/relationships/image" Target="../media/image613.png"/><Relationship Id="rId15" Type="http://schemas.openxmlformats.org/officeDocument/2006/relationships/image" Target="../media/image623.png"/><Relationship Id="rId10" Type="http://schemas.openxmlformats.org/officeDocument/2006/relationships/image" Target="../media/image618.png"/><Relationship Id="rId4" Type="http://schemas.openxmlformats.org/officeDocument/2006/relationships/image" Target="../media/image606.png"/><Relationship Id="rId9" Type="http://schemas.openxmlformats.org/officeDocument/2006/relationships/image" Target="../media/image617.png"/><Relationship Id="rId14" Type="http://schemas.openxmlformats.org/officeDocument/2006/relationships/image" Target="../media/image622.png"/></Relationships>
</file>

<file path=ppt/slides/_rels/slide2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7.png"/><Relationship Id="rId13" Type="http://schemas.openxmlformats.org/officeDocument/2006/relationships/image" Target="../media/image712.png"/><Relationship Id="rId3" Type="http://schemas.openxmlformats.org/officeDocument/2006/relationships/image" Target="../media/image688.png"/><Relationship Id="rId7" Type="http://schemas.openxmlformats.org/officeDocument/2006/relationships/image" Target="../media/image706.png"/><Relationship Id="rId12" Type="http://schemas.openxmlformats.org/officeDocument/2006/relationships/image" Target="../media/image711.png"/><Relationship Id="rId2" Type="http://schemas.openxmlformats.org/officeDocument/2006/relationships/image" Target="../media/image69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5.png"/><Relationship Id="rId11" Type="http://schemas.openxmlformats.org/officeDocument/2006/relationships/image" Target="../media/image710.png"/><Relationship Id="rId5" Type="http://schemas.openxmlformats.org/officeDocument/2006/relationships/image" Target="../media/image693.png"/><Relationship Id="rId15" Type="http://schemas.openxmlformats.org/officeDocument/2006/relationships/image" Target="../media/image714.png"/><Relationship Id="rId10" Type="http://schemas.openxmlformats.org/officeDocument/2006/relationships/image" Target="../media/image709.png"/><Relationship Id="rId4" Type="http://schemas.openxmlformats.org/officeDocument/2006/relationships/image" Target="../media/image689.png"/><Relationship Id="rId9" Type="http://schemas.openxmlformats.org/officeDocument/2006/relationships/image" Target="../media/image708.png"/><Relationship Id="rId14" Type="http://schemas.openxmlformats.org/officeDocument/2006/relationships/image" Target="../media/image713.png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tags" Target="../tags/tag255.xml"/><Relationship Id="rId18" Type="http://schemas.openxmlformats.org/officeDocument/2006/relationships/tags" Target="../tags/tag260.xml"/><Relationship Id="rId26" Type="http://schemas.openxmlformats.org/officeDocument/2006/relationships/image" Target="../media/image119.png"/><Relationship Id="rId39" Type="http://schemas.openxmlformats.org/officeDocument/2006/relationships/image" Target="../media/image103.png"/><Relationship Id="rId21" Type="http://schemas.openxmlformats.org/officeDocument/2006/relationships/tags" Target="../tags/tag263.xml"/><Relationship Id="rId34" Type="http://schemas.openxmlformats.org/officeDocument/2006/relationships/image" Target="../media/image146.png"/><Relationship Id="rId42" Type="http://schemas.openxmlformats.org/officeDocument/2006/relationships/image" Target="../media/image136.png"/><Relationship Id="rId7" Type="http://schemas.openxmlformats.org/officeDocument/2006/relationships/tags" Target="../tags/tag249.xml"/><Relationship Id="rId2" Type="http://schemas.openxmlformats.org/officeDocument/2006/relationships/tags" Target="../tags/tag244.xml"/><Relationship Id="rId16" Type="http://schemas.openxmlformats.org/officeDocument/2006/relationships/tags" Target="../tags/tag258.xml"/><Relationship Id="rId20" Type="http://schemas.openxmlformats.org/officeDocument/2006/relationships/tags" Target="../tags/tag262.xml"/><Relationship Id="rId29" Type="http://schemas.openxmlformats.org/officeDocument/2006/relationships/image" Target="../media/image141.png"/><Relationship Id="rId41" Type="http://schemas.openxmlformats.org/officeDocument/2006/relationships/image" Target="../media/image135.png"/><Relationship Id="rId1" Type="http://schemas.openxmlformats.org/officeDocument/2006/relationships/tags" Target="../tags/tag243.xml"/><Relationship Id="rId6" Type="http://schemas.openxmlformats.org/officeDocument/2006/relationships/tags" Target="../tags/tag248.xml"/><Relationship Id="rId11" Type="http://schemas.openxmlformats.org/officeDocument/2006/relationships/tags" Target="../tags/tag253.xml"/><Relationship Id="rId24" Type="http://schemas.openxmlformats.org/officeDocument/2006/relationships/slideLayout" Target="../slideLayouts/slideLayout2.xml"/><Relationship Id="rId32" Type="http://schemas.openxmlformats.org/officeDocument/2006/relationships/image" Target="../media/image144.png"/><Relationship Id="rId37" Type="http://schemas.openxmlformats.org/officeDocument/2006/relationships/image" Target="../media/image132.png"/><Relationship Id="rId40" Type="http://schemas.openxmlformats.org/officeDocument/2006/relationships/image" Target="../media/image134.png"/><Relationship Id="rId5" Type="http://schemas.openxmlformats.org/officeDocument/2006/relationships/tags" Target="../tags/tag247.xml"/><Relationship Id="rId15" Type="http://schemas.openxmlformats.org/officeDocument/2006/relationships/tags" Target="../tags/tag257.xml"/><Relationship Id="rId23" Type="http://schemas.openxmlformats.org/officeDocument/2006/relationships/tags" Target="../tags/tag265.xml"/><Relationship Id="rId28" Type="http://schemas.openxmlformats.org/officeDocument/2006/relationships/image" Target="../media/image140.png"/><Relationship Id="rId36" Type="http://schemas.openxmlformats.org/officeDocument/2006/relationships/image" Target="../media/image148.png"/><Relationship Id="rId10" Type="http://schemas.openxmlformats.org/officeDocument/2006/relationships/tags" Target="../tags/tag252.xml"/><Relationship Id="rId19" Type="http://schemas.openxmlformats.org/officeDocument/2006/relationships/tags" Target="../tags/tag261.xml"/><Relationship Id="rId31" Type="http://schemas.openxmlformats.org/officeDocument/2006/relationships/image" Target="../media/image143.png"/><Relationship Id="rId44" Type="http://schemas.openxmlformats.org/officeDocument/2006/relationships/image" Target="../media/image118.png"/><Relationship Id="rId4" Type="http://schemas.openxmlformats.org/officeDocument/2006/relationships/tags" Target="../tags/tag246.xml"/><Relationship Id="rId9" Type="http://schemas.openxmlformats.org/officeDocument/2006/relationships/tags" Target="../tags/tag251.xml"/><Relationship Id="rId14" Type="http://schemas.openxmlformats.org/officeDocument/2006/relationships/tags" Target="../tags/tag256.xml"/><Relationship Id="rId22" Type="http://schemas.openxmlformats.org/officeDocument/2006/relationships/tags" Target="../tags/tag264.xml"/><Relationship Id="rId27" Type="http://schemas.openxmlformats.org/officeDocument/2006/relationships/image" Target="../media/image139.png"/><Relationship Id="rId30" Type="http://schemas.openxmlformats.org/officeDocument/2006/relationships/image" Target="../media/image142.png"/><Relationship Id="rId35" Type="http://schemas.openxmlformats.org/officeDocument/2006/relationships/image" Target="../media/image147.png"/><Relationship Id="rId43" Type="http://schemas.openxmlformats.org/officeDocument/2006/relationships/image" Target="../media/image137.png"/><Relationship Id="rId8" Type="http://schemas.openxmlformats.org/officeDocument/2006/relationships/tags" Target="../tags/tag250.xml"/><Relationship Id="rId3" Type="http://schemas.openxmlformats.org/officeDocument/2006/relationships/tags" Target="../tags/tag245.xml"/><Relationship Id="rId12" Type="http://schemas.openxmlformats.org/officeDocument/2006/relationships/tags" Target="../tags/tag254.xml"/><Relationship Id="rId17" Type="http://schemas.openxmlformats.org/officeDocument/2006/relationships/tags" Target="../tags/tag259.xml"/><Relationship Id="rId25" Type="http://schemas.openxmlformats.org/officeDocument/2006/relationships/image" Target="../media/image138.png"/><Relationship Id="rId33" Type="http://schemas.openxmlformats.org/officeDocument/2006/relationships/image" Target="../media/image145.png"/><Relationship Id="rId38" Type="http://schemas.openxmlformats.org/officeDocument/2006/relationships/image" Target="../media/image133.png"/></Relationships>
</file>

<file path=ppt/slides/_rels/slide2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0.png"/><Relationship Id="rId13" Type="http://schemas.openxmlformats.org/officeDocument/2006/relationships/image" Target="../media/image724.png"/><Relationship Id="rId3" Type="http://schemas.openxmlformats.org/officeDocument/2006/relationships/image" Target="../media/image715.png"/><Relationship Id="rId7" Type="http://schemas.openxmlformats.org/officeDocument/2006/relationships/image" Target="../media/image719.png"/><Relationship Id="rId12" Type="http://schemas.openxmlformats.org/officeDocument/2006/relationships/image" Target="../media/image723.png"/><Relationship Id="rId17" Type="http://schemas.openxmlformats.org/officeDocument/2006/relationships/image" Target="../media/image519.png"/><Relationship Id="rId2" Type="http://schemas.openxmlformats.org/officeDocument/2006/relationships/image" Target="../media/image705.png"/><Relationship Id="rId16" Type="http://schemas.openxmlformats.org/officeDocument/2006/relationships/image" Target="../media/image6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8.png"/><Relationship Id="rId11" Type="http://schemas.openxmlformats.org/officeDocument/2006/relationships/image" Target="../media/image709.png"/><Relationship Id="rId5" Type="http://schemas.openxmlformats.org/officeDocument/2006/relationships/image" Target="../media/image717.png"/><Relationship Id="rId15" Type="http://schemas.openxmlformats.org/officeDocument/2006/relationships/image" Target="../media/image653.png"/><Relationship Id="rId10" Type="http://schemas.openxmlformats.org/officeDocument/2006/relationships/image" Target="../media/image722.png"/><Relationship Id="rId4" Type="http://schemas.openxmlformats.org/officeDocument/2006/relationships/image" Target="../media/image716.png"/><Relationship Id="rId9" Type="http://schemas.openxmlformats.org/officeDocument/2006/relationships/image" Target="../media/image721.png"/><Relationship Id="rId14" Type="http://schemas.openxmlformats.org/officeDocument/2006/relationships/image" Target="../media/image652.png"/></Relationships>
</file>

<file path=ppt/slides/_rels/slide221.xml.rels><?xml version="1.0" encoding="UTF-8" standalone="yes"?>
<Relationships xmlns="http://schemas.openxmlformats.org/package/2006/relationships"><Relationship Id="rId13" Type="http://schemas.openxmlformats.org/officeDocument/2006/relationships/tags" Target="../tags/tag871.xml"/><Relationship Id="rId18" Type="http://schemas.openxmlformats.org/officeDocument/2006/relationships/image" Target="../media/image650.png"/><Relationship Id="rId26" Type="http://schemas.openxmlformats.org/officeDocument/2006/relationships/image" Target="../media/image655.png"/><Relationship Id="rId39" Type="http://schemas.openxmlformats.org/officeDocument/2006/relationships/image" Target="../media/image560.png"/><Relationship Id="rId21" Type="http://schemas.openxmlformats.org/officeDocument/2006/relationships/image" Target="../media/image547.png"/><Relationship Id="rId34" Type="http://schemas.openxmlformats.org/officeDocument/2006/relationships/image" Target="../media/image663.png"/><Relationship Id="rId7" Type="http://schemas.openxmlformats.org/officeDocument/2006/relationships/tags" Target="../tags/tag865.xml"/><Relationship Id="rId12" Type="http://schemas.openxmlformats.org/officeDocument/2006/relationships/tags" Target="../tags/tag870.xml"/><Relationship Id="rId17" Type="http://schemas.openxmlformats.org/officeDocument/2006/relationships/slideLayout" Target="../slideLayouts/slideLayout2.xml"/><Relationship Id="rId25" Type="http://schemas.openxmlformats.org/officeDocument/2006/relationships/image" Target="../media/image519.png"/><Relationship Id="rId33" Type="http://schemas.openxmlformats.org/officeDocument/2006/relationships/image" Target="../media/image662.png"/><Relationship Id="rId38" Type="http://schemas.openxmlformats.org/officeDocument/2006/relationships/image" Target="../media/image545.png"/><Relationship Id="rId2" Type="http://schemas.openxmlformats.org/officeDocument/2006/relationships/tags" Target="../tags/tag860.xml"/><Relationship Id="rId16" Type="http://schemas.openxmlformats.org/officeDocument/2006/relationships/tags" Target="../tags/tag874.xml"/><Relationship Id="rId20" Type="http://schemas.openxmlformats.org/officeDocument/2006/relationships/image" Target="../media/image546.png"/><Relationship Id="rId29" Type="http://schemas.openxmlformats.org/officeDocument/2006/relationships/image" Target="../media/image658.png"/><Relationship Id="rId1" Type="http://schemas.openxmlformats.org/officeDocument/2006/relationships/tags" Target="../tags/tag859.xml"/><Relationship Id="rId6" Type="http://schemas.openxmlformats.org/officeDocument/2006/relationships/tags" Target="../tags/tag864.xml"/><Relationship Id="rId11" Type="http://schemas.openxmlformats.org/officeDocument/2006/relationships/tags" Target="../tags/tag869.xml"/><Relationship Id="rId24" Type="http://schemas.openxmlformats.org/officeDocument/2006/relationships/image" Target="../media/image654.png"/><Relationship Id="rId32" Type="http://schemas.openxmlformats.org/officeDocument/2006/relationships/image" Target="../media/image661.png"/><Relationship Id="rId37" Type="http://schemas.openxmlformats.org/officeDocument/2006/relationships/image" Target="../media/image666.png"/><Relationship Id="rId40" Type="http://schemas.openxmlformats.org/officeDocument/2006/relationships/image" Target="../media/image709.png"/><Relationship Id="rId5" Type="http://schemas.openxmlformats.org/officeDocument/2006/relationships/tags" Target="../tags/tag863.xml"/><Relationship Id="rId15" Type="http://schemas.openxmlformats.org/officeDocument/2006/relationships/tags" Target="../tags/tag873.xml"/><Relationship Id="rId23" Type="http://schemas.openxmlformats.org/officeDocument/2006/relationships/image" Target="../media/image653.png"/><Relationship Id="rId28" Type="http://schemas.openxmlformats.org/officeDocument/2006/relationships/image" Target="../media/image657.png"/><Relationship Id="rId36" Type="http://schemas.openxmlformats.org/officeDocument/2006/relationships/image" Target="../media/image665.png"/><Relationship Id="rId10" Type="http://schemas.openxmlformats.org/officeDocument/2006/relationships/tags" Target="../tags/tag868.xml"/><Relationship Id="rId19" Type="http://schemas.openxmlformats.org/officeDocument/2006/relationships/image" Target="../media/image651.png"/><Relationship Id="rId31" Type="http://schemas.openxmlformats.org/officeDocument/2006/relationships/image" Target="../media/image660.png"/><Relationship Id="rId4" Type="http://schemas.openxmlformats.org/officeDocument/2006/relationships/tags" Target="../tags/tag862.xml"/><Relationship Id="rId9" Type="http://schemas.openxmlformats.org/officeDocument/2006/relationships/tags" Target="../tags/tag867.xml"/><Relationship Id="rId14" Type="http://schemas.openxmlformats.org/officeDocument/2006/relationships/tags" Target="../tags/tag872.xml"/><Relationship Id="rId22" Type="http://schemas.openxmlformats.org/officeDocument/2006/relationships/image" Target="../media/image652.png"/><Relationship Id="rId27" Type="http://schemas.openxmlformats.org/officeDocument/2006/relationships/image" Target="../media/image656.png"/><Relationship Id="rId30" Type="http://schemas.openxmlformats.org/officeDocument/2006/relationships/image" Target="../media/image659.png"/><Relationship Id="rId35" Type="http://schemas.openxmlformats.org/officeDocument/2006/relationships/image" Target="../media/image664.png"/><Relationship Id="rId8" Type="http://schemas.openxmlformats.org/officeDocument/2006/relationships/tags" Target="../tags/tag866.xml"/><Relationship Id="rId3" Type="http://schemas.openxmlformats.org/officeDocument/2006/relationships/tags" Target="../tags/tag861.xml"/></Relationships>
</file>

<file path=ppt/slides/_rels/slide2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1.png"/><Relationship Id="rId13" Type="http://schemas.openxmlformats.org/officeDocument/2006/relationships/image" Target="../media/image700.png"/><Relationship Id="rId18" Type="http://schemas.openxmlformats.org/officeDocument/2006/relationships/image" Target="../media/image702.png"/><Relationship Id="rId3" Type="http://schemas.openxmlformats.org/officeDocument/2006/relationships/image" Target="../media/image726.png"/><Relationship Id="rId7" Type="http://schemas.openxmlformats.org/officeDocument/2006/relationships/image" Target="../media/image730.png"/><Relationship Id="rId12" Type="http://schemas.openxmlformats.org/officeDocument/2006/relationships/image" Target="../media/image735.png"/><Relationship Id="rId17" Type="http://schemas.openxmlformats.org/officeDocument/2006/relationships/image" Target="../media/image701.png"/><Relationship Id="rId2" Type="http://schemas.openxmlformats.org/officeDocument/2006/relationships/image" Target="../media/image725.png"/><Relationship Id="rId16" Type="http://schemas.openxmlformats.org/officeDocument/2006/relationships/image" Target="../media/image70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29.png"/><Relationship Id="rId11" Type="http://schemas.openxmlformats.org/officeDocument/2006/relationships/image" Target="../media/image734.png"/><Relationship Id="rId5" Type="http://schemas.openxmlformats.org/officeDocument/2006/relationships/image" Target="../media/image728.png"/><Relationship Id="rId15" Type="http://schemas.openxmlformats.org/officeDocument/2006/relationships/image" Target="../media/image693.png"/><Relationship Id="rId10" Type="http://schemas.openxmlformats.org/officeDocument/2006/relationships/image" Target="../media/image733.png"/><Relationship Id="rId19" Type="http://schemas.openxmlformats.org/officeDocument/2006/relationships/image" Target="../media/image703.png"/><Relationship Id="rId4" Type="http://schemas.openxmlformats.org/officeDocument/2006/relationships/image" Target="../media/image727.png"/><Relationship Id="rId9" Type="http://schemas.openxmlformats.org/officeDocument/2006/relationships/image" Target="../media/image732.png"/><Relationship Id="rId14" Type="http://schemas.openxmlformats.org/officeDocument/2006/relationships/image" Target="../media/image688.png"/></Relationships>
</file>

<file path=ppt/slides/_rels/slide223.xml.rels><?xml version="1.0" encoding="UTF-8" standalone="yes"?>
<Relationships xmlns="http://schemas.openxmlformats.org/package/2006/relationships"><Relationship Id="rId13" Type="http://schemas.openxmlformats.org/officeDocument/2006/relationships/tags" Target="../tags/tag887.xml"/><Relationship Id="rId18" Type="http://schemas.openxmlformats.org/officeDocument/2006/relationships/image" Target="../media/image650.png"/><Relationship Id="rId26" Type="http://schemas.openxmlformats.org/officeDocument/2006/relationships/image" Target="../media/image655.png"/><Relationship Id="rId39" Type="http://schemas.openxmlformats.org/officeDocument/2006/relationships/image" Target="../media/image560.png"/><Relationship Id="rId21" Type="http://schemas.openxmlformats.org/officeDocument/2006/relationships/image" Target="../media/image547.png"/><Relationship Id="rId34" Type="http://schemas.openxmlformats.org/officeDocument/2006/relationships/image" Target="../media/image663.png"/><Relationship Id="rId7" Type="http://schemas.openxmlformats.org/officeDocument/2006/relationships/tags" Target="../tags/tag881.xml"/><Relationship Id="rId12" Type="http://schemas.openxmlformats.org/officeDocument/2006/relationships/tags" Target="../tags/tag886.xml"/><Relationship Id="rId17" Type="http://schemas.openxmlformats.org/officeDocument/2006/relationships/slideLayout" Target="../slideLayouts/slideLayout2.xml"/><Relationship Id="rId25" Type="http://schemas.openxmlformats.org/officeDocument/2006/relationships/image" Target="../media/image519.png"/><Relationship Id="rId33" Type="http://schemas.openxmlformats.org/officeDocument/2006/relationships/image" Target="../media/image662.png"/><Relationship Id="rId38" Type="http://schemas.openxmlformats.org/officeDocument/2006/relationships/image" Target="../media/image545.png"/><Relationship Id="rId2" Type="http://schemas.openxmlformats.org/officeDocument/2006/relationships/tags" Target="../tags/tag876.xml"/><Relationship Id="rId16" Type="http://schemas.openxmlformats.org/officeDocument/2006/relationships/tags" Target="../tags/tag890.xml"/><Relationship Id="rId20" Type="http://schemas.openxmlformats.org/officeDocument/2006/relationships/image" Target="../media/image546.png"/><Relationship Id="rId29" Type="http://schemas.openxmlformats.org/officeDocument/2006/relationships/image" Target="../media/image658.png"/><Relationship Id="rId1" Type="http://schemas.openxmlformats.org/officeDocument/2006/relationships/tags" Target="../tags/tag875.xml"/><Relationship Id="rId6" Type="http://schemas.openxmlformats.org/officeDocument/2006/relationships/tags" Target="../tags/tag880.xml"/><Relationship Id="rId11" Type="http://schemas.openxmlformats.org/officeDocument/2006/relationships/tags" Target="../tags/tag885.xml"/><Relationship Id="rId24" Type="http://schemas.openxmlformats.org/officeDocument/2006/relationships/image" Target="../media/image654.png"/><Relationship Id="rId32" Type="http://schemas.openxmlformats.org/officeDocument/2006/relationships/image" Target="../media/image661.png"/><Relationship Id="rId37" Type="http://schemas.openxmlformats.org/officeDocument/2006/relationships/image" Target="../media/image666.png"/><Relationship Id="rId40" Type="http://schemas.openxmlformats.org/officeDocument/2006/relationships/image" Target="../media/image157.png"/><Relationship Id="rId5" Type="http://schemas.openxmlformats.org/officeDocument/2006/relationships/tags" Target="../tags/tag879.xml"/><Relationship Id="rId15" Type="http://schemas.openxmlformats.org/officeDocument/2006/relationships/tags" Target="../tags/tag889.xml"/><Relationship Id="rId23" Type="http://schemas.openxmlformats.org/officeDocument/2006/relationships/image" Target="../media/image653.png"/><Relationship Id="rId28" Type="http://schemas.openxmlformats.org/officeDocument/2006/relationships/image" Target="../media/image657.png"/><Relationship Id="rId36" Type="http://schemas.openxmlformats.org/officeDocument/2006/relationships/image" Target="../media/image665.png"/><Relationship Id="rId10" Type="http://schemas.openxmlformats.org/officeDocument/2006/relationships/tags" Target="../tags/tag884.xml"/><Relationship Id="rId19" Type="http://schemas.openxmlformats.org/officeDocument/2006/relationships/image" Target="../media/image651.png"/><Relationship Id="rId31" Type="http://schemas.openxmlformats.org/officeDocument/2006/relationships/image" Target="../media/image660.png"/><Relationship Id="rId4" Type="http://schemas.openxmlformats.org/officeDocument/2006/relationships/tags" Target="../tags/tag878.xml"/><Relationship Id="rId9" Type="http://schemas.openxmlformats.org/officeDocument/2006/relationships/tags" Target="../tags/tag883.xml"/><Relationship Id="rId14" Type="http://schemas.openxmlformats.org/officeDocument/2006/relationships/tags" Target="../tags/tag888.xml"/><Relationship Id="rId22" Type="http://schemas.openxmlformats.org/officeDocument/2006/relationships/image" Target="../media/image652.png"/><Relationship Id="rId27" Type="http://schemas.openxmlformats.org/officeDocument/2006/relationships/image" Target="../media/image656.png"/><Relationship Id="rId30" Type="http://schemas.openxmlformats.org/officeDocument/2006/relationships/image" Target="../media/image659.png"/><Relationship Id="rId35" Type="http://schemas.openxmlformats.org/officeDocument/2006/relationships/image" Target="../media/image664.png"/><Relationship Id="rId8" Type="http://schemas.openxmlformats.org/officeDocument/2006/relationships/tags" Target="../tags/tag882.xml"/><Relationship Id="rId3" Type="http://schemas.openxmlformats.org/officeDocument/2006/relationships/tags" Target="../tags/tag877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2.xml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891.xml"/><Relationship Id="rId6" Type="http://schemas.microsoft.com/office/2007/relationships/hdphoto" Target="../media/hdphoto1.wdp"/><Relationship Id="rId5" Type="http://schemas.openxmlformats.org/officeDocument/2006/relationships/image" Target="../media/image2.png"/><Relationship Id="rId4" Type="http://schemas.openxmlformats.org/officeDocument/2006/relationships/image" Target="../media/image1.gif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3.png"/><Relationship Id="rId3" Type="http://schemas.openxmlformats.org/officeDocument/2006/relationships/image" Target="../media/image518.png"/><Relationship Id="rId7" Type="http://schemas.openxmlformats.org/officeDocument/2006/relationships/image" Target="../media/image522.png"/><Relationship Id="rId2" Type="http://schemas.openxmlformats.org/officeDocument/2006/relationships/image" Target="../media/image51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1.png"/><Relationship Id="rId5" Type="http://schemas.openxmlformats.org/officeDocument/2006/relationships/image" Target="../media/image520.png"/><Relationship Id="rId10" Type="http://schemas.openxmlformats.org/officeDocument/2006/relationships/image" Target="../media/image525.png"/><Relationship Id="rId4" Type="http://schemas.openxmlformats.org/officeDocument/2006/relationships/image" Target="../media/image519.png"/><Relationship Id="rId9" Type="http://schemas.openxmlformats.org/officeDocument/2006/relationships/image" Target="../media/image524.png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9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tags" Target="../tags/tag278.xml"/><Relationship Id="rId18" Type="http://schemas.openxmlformats.org/officeDocument/2006/relationships/tags" Target="../tags/tag283.xml"/><Relationship Id="rId26" Type="http://schemas.openxmlformats.org/officeDocument/2006/relationships/image" Target="../media/image130.png"/><Relationship Id="rId39" Type="http://schemas.openxmlformats.org/officeDocument/2006/relationships/image" Target="../media/image118.png"/><Relationship Id="rId21" Type="http://schemas.openxmlformats.org/officeDocument/2006/relationships/image" Target="../media/image149.png"/><Relationship Id="rId34" Type="http://schemas.openxmlformats.org/officeDocument/2006/relationships/image" Target="../media/image133.png"/><Relationship Id="rId7" Type="http://schemas.openxmlformats.org/officeDocument/2006/relationships/tags" Target="../tags/tag272.xml"/><Relationship Id="rId12" Type="http://schemas.openxmlformats.org/officeDocument/2006/relationships/tags" Target="../tags/tag277.xml"/><Relationship Id="rId17" Type="http://schemas.openxmlformats.org/officeDocument/2006/relationships/tags" Target="../tags/tag282.xml"/><Relationship Id="rId25" Type="http://schemas.openxmlformats.org/officeDocument/2006/relationships/image" Target="../media/image150.png"/><Relationship Id="rId33" Type="http://schemas.openxmlformats.org/officeDocument/2006/relationships/image" Target="../media/image156.png"/><Relationship Id="rId38" Type="http://schemas.openxmlformats.org/officeDocument/2006/relationships/image" Target="../media/image137.png"/><Relationship Id="rId2" Type="http://schemas.openxmlformats.org/officeDocument/2006/relationships/tags" Target="../tags/tag267.xml"/><Relationship Id="rId16" Type="http://schemas.openxmlformats.org/officeDocument/2006/relationships/tags" Target="../tags/tag281.xml"/><Relationship Id="rId20" Type="http://schemas.openxmlformats.org/officeDocument/2006/relationships/slideLayout" Target="../slideLayouts/slideLayout2.xml"/><Relationship Id="rId29" Type="http://schemas.openxmlformats.org/officeDocument/2006/relationships/image" Target="../media/image152.png"/><Relationship Id="rId1" Type="http://schemas.openxmlformats.org/officeDocument/2006/relationships/tags" Target="../tags/tag266.xml"/><Relationship Id="rId6" Type="http://schemas.openxmlformats.org/officeDocument/2006/relationships/tags" Target="../tags/tag271.xml"/><Relationship Id="rId11" Type="http://schemas.openxmlformats.org/officeDocument/2006/relationships/tags" Target="../tags/tag276.xml"/><Relationship Id="rId24" Type="http://schemas.openxmlformats.org/officeDocument/2006/relationships/image" Target="../media/image132.png"/><Relationship Id="rId32" Type="http://schemas.openxmlformats.org/officeDocument/2006/relationships/image" Target="../media/image155.png"/><Relationship Id="rId37" Type="http://schemas.openxmlformats.org/officeDocument/2006/relationships/image" Target="../media/image136.png"/><Relationship Id="rId5" Type="http://schemas.openxmlformats.org/officeDocument/2006/relationships/tags" Target="../tags/tag270.xml"/><Relationship Id="rId15" Type="http://schemas.openxmlformats.org/officeDocument/2006/relationships/tags" Target="../tags/tag280.xml"/><Relationship Id="rId23" Type="http://schemas.openxmlformats.org/officeDocument/2006/relationships/image" Target="../media/image119.png"/><Relationship Id="rId28" Type="http://schemas.openxmlformats.org/officeDocument/2006/relationships/image" Target="../media/image151.png"/><Relationship Id="rId36" Type="http://schemas.openxmlformats.org/officeDocument/2006/relationships/image" Target="../media/image135.png"/><Relationship Id="rId10" Type="http://schemas.openxmlformats.org/officeDocument/2006/relationships/tags" Target="../tags/tag275.xml"/><Relationship Id="rId19" Type="http://schemas.openxmlformats.org/officeDocument/2006/relationships/tags" Target="../tags/tag284.xml"/><Relationship Id="rId31" Type="http://schemas.openxmlformats.org/officeDocument/2006/relationships/image" Target="../media/image154.png"/><Relationship Id="rId4" Type="http://schemas.openxmlformats.org/officeDocument/2006/relationships/tags" Target="../tags/tag269.xml"/><Relationship Id="rId9" Type="http://schemas.openxmlformats.org/officeDocument/2006/relationships/tags" Target="../tags/tag274.xml"/><Relationship Id="rId14" Type="http://schemas.openxmlformats.org/officeDocument/2006/relationships/tags" Target="../tags/tag279.xml"/><Relationship Id="rId22" Type="http://schemas.openxmlformats.org/officeDocument/2006/relationships/image" Target="../media/image103.png"/><Relationship Id="rId27" Type="http://schemas.openxmlformats.org/officeDocument/2006/relationships/image" Target="../media/image131.png"/><Relationship Id="rId30" Type="http://schemas.openxmlformats.org/officeDocument/2006/relationships/image" Target="../media/image153.png"/><Relationship Id="rId35" Type="http://schemas.openxmlformats.org/officeDocument/2006/relationships/image" Target="../media/image134.png"/><Relationship Id="rId8" Type="http://schemas.openxmlformats.org/officeDocument/2006/relationships/tags" Target="../tags/tag273.xml"/><Relationship Id="rId3" Type="http://schemas.openxmlformats.org/officeDocument/2006/relationships/tags" Target="../tags/tag268.xml"/></Relationships>
</file>

<file path=ppt/slides/_rels/slide230.xml.rels><?xml version="1.0" encoding="UTF-8" standalone="yes"?>
<Relationships xmlns="http://schemas.openxmlformats.org/package/2006/relationships"><Relationship Id="rId13" Type="http://schemas.openxmlformats.org/officeDocument/2006/relationships/tags" Target="../tags/tag904.xml"/><Relationship Id="rId18" Type="http://schemas.openxmlformats.org/officeDocument/2006/relationships/tags" Target="../tags/tag909.xml"/><Relationship Id="rId26" Type="http://schemas.openxmlformats.org/officeDocument/2006/relationships/image" Target="../media/image548.png"/><Relationship Id="rId21" Type="http://schemas.openxmlformats.org/officeDocument/2006/relationships/image" Target="../media/image544.png"/><Relationship Id="rId34" Type="http://schemas.openxmlformats.org/officeDocument/2006/relationships/image" Target="../media/image556.png"/><Relationship Id="rId7" Type="http://schemas.openxmlformats.org/officeDocument/2006/relationships/tags" Target="../tags/tag898.xml"/><Relationship Id="rId12" Type="http://schemas.openxmlformats.org/officeDocument/2006/relationships/tags" Target="../tags/tag903.xml"/><Relationship Id="rId17" Type="http://schemas.openxmlformats.org/officeDocument/2006/relationships/tags" Target="../tags/tag908.xml"/><Relationship Id="rId25" Type="http://schemas.openxmlformats.org/officeDocument/2006/relationships/image" Target="../media/image519.png"/><Relationship Id="rId33" Type="http://schemas.openxmlformats.org/officeDocument/2006/relationships/image" Target="../media/image555.png"/><Relationship Id="rId38" Type="http://schemas.openxmlformats.org/officeDocument/2006/relationships/image" Target="../media/image560.png"/><Relationship Id="rId2" Type="http://schemas.openxmlformats.org/officeDocument/2006/relationships/tags" Target="../tags/tag893.xml"/><Relationship Id="rId16" Type="http://schemas.openxmlformats.org/officeDocument/2006/relationships/tags" Target="../tags/tag907.xml"/><Relationship Id="rId20" Type="http://schemas.openxmlformats.org/officeDocument/2006/relationships/image" Target="../media/image543.png"/><Relationship Id="rId29" Type="http://schemas.openxmlformats.org/officeDocument/2006/relationships/image" Target="../media/image551.png"/><Relationship Id="rId1" Type="http://schemas.openxmlformats.org/officeDocument/2006/relationships/tags" Target="../tags/tag892.xml"/><Relationship Id="rId6" Type="http://schemas.openxmlformats.org/officeDocument/2006/relationships/tags" Target="../tags/tag897.xml"/><Relationship Id="rId11" Type="http://schemas.openxmlformats.org/officeDocument/2006/relationships/tags" Target="../tags/tag902.xml"/><Relationship Id="rId24" Type="http://schemas.openxmlformats.org/officeDocument/2006/relationships/image" Target="../media/image547.png"/><Relationship Id="rId32" Type="http://schemas.openxmlformats.org/officeDocument/2006/relationships/image" Target="../media/image554.png"/><Relationship Id="rId37" Type="http://schemas.openxmlformats.org/officeDocument/2006/relationships/image" Target="../media/image559.png"/><Relationship Id="rId5" Type="http://schemas.openxmlformats.org/officeDocument/2006/relationships/tags" Target="../tags/tag896.xml"/><Relationship Id="rId15" Type="http://schemas.openxmlformats.org/officeDocument/2006/relationships/tags" Target="../tags/tag906.xml"/><Relationship Id="rId23" Type="http://schemas.openxmlformats.org/officeDocument/2006/relationships/image" Target="../media/image546.png"/><Relationship Id="rId28" Type="http://schemas.openxmlformats.org/officeDocument/2006/relationships/image" Target="../media/image550.png"/><Relationship Id="rId36" Type="http://schemas.openxmlformats.org/officeDocument/2006/relationships/image" Target="../media/image558.png"/><Relationship Id="rId10" Type="http://schemas.openxmlformats.org/officeDocument/2006/relationships/tags" Target="../tags/tag901.xml"/><Relationship Id="rId19" Type="http://schemas.openxmlformats.org/officeDocument/2006/relationships/slideLayout" Target="../slideLayouts/slideLayout2.xml"/><Relationship Id="rId31" Type="http://schemas.openxmlformats.org/officeDocument/2006/relationships/image" Target="../media/image553.png"/><Relationship Id="rId4" Type="http://schemas.openxmlformats.org/officeDocument/2006/relationships/tags" Target="../tags/tag895.xml"/><Relationship Id="rId9" Type="http://schemas.openxmlformats.org/officeDocument/2006/relationships/tags" Target="../tags/tag900.xml"/><Relationship Id="rId14" Type="http://schemas.openxmlformats.org/officeDocument/2006/relationships/tags" Target="../tags/tag905.xml"/><Relationship Id="rId22" Type="http://schemas.openxmlformats.org/officeDocument/2006/relationships/image" Target="../media/image545.png"/><Relationship Id="rId27" Type="http://schemas.openxmlformats.org/officeDocument/2006/relationships/image" Target="../media/image549.png"/><Relationship Id="rId30" Type="http://schemas.openxmlformats.org/officeDocument/2006/relationships/image" Target="../media/image552.png"/><Relationship Id="rId35" Type="http://schemas.openxmlformats.org/officeDocument/2006/relationships/image" Target="../media/image557.png"/><Relationship Id="rId8" Type="http://schemas.openxmlformats.org/officeDocument/2006/relationships/tags" Target="../tags/tag899.xml"/><Relationship Id="rId3" Type="http://schemas.openxmlformats.org/officeDocument/2006/relationships/tags" Target="../tags/tag894.xml"/></Relationships>
</file>

<file path=ppt/slides/_rels/slide2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7.png"/><Relationship Id="rId13" Type="http://schemas.openxmlformats.org/officeDocument/2006/relationships/image" Target="../media/image532.png"/><Relationship Id="rId18" Type="http://schemas.openxmlformats.org/officeDocument/2006/relationships/image" Target="../media/image537.png"/><Relationship Id="rId3" Type="http://schemas.openxmlformats.org/officeDocument/2006/relationships/tags" Target="../tags/tag912.xml"/><Relationship Id="rId7" Type="http://schemas.openxmlformats.org/officeDocument/2006/relationships/image" Target="../media/image526.png"/><Relationship Id="rId12" Type="http://schemas.openxmlformats.org/officeDocument/2006/relationships/image" Target="../media/image531.png"/><Relationship Id="rId17" Type="http://schemas.openxmlformats.org/officeDocument/2006/relationships/image" Target="../media/image536.png"/><Relationship Id="rId2" Type="http://schemas.openxmlformats.org/officeDocument/2006/relationships/tags" Target="../tags/tag911.xml"/><Relationship Id="rId16" Type="http://schemas.openxmlformats.org/officeDocument/2006/relationships/image" Target="../media/image535.png"/><Relationship Id="rId1" Type="http://schemas.openxmlformats.org/officeDocument/2006/relationships/tags" Target="../tags/tag910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530.png"/><Relationship Id="rId5" Type="http://schemas.openxmlformats.org/officeDocument/2006/relationships/tags" Target="../tags/tag914.xml"/><Relationship Id="rId15" Type="http://schemas.openxmlformats.org/officeDocument/2006/relationships/image" Target="../media/image534.png"/><Relationship Id="rId10" Type="http://schemas.openxmlformats.org/officeDocument/2006/relationships/image" Target="../media/image529.png"/><Relationship Id="rId4" Type="http://schemas.openxmlformats.org/officeDocument/2006/relationships/tags" Target="../tags/tag913.xml"/><Relationship Id="rId9" Type="http://schemas.openxmlformats.org/officeDocument/2006/relationships/image" Target="../media/image528.png"/><Relationship Id="rId14" Type="http://schemas.openxmlformats.org/officeDocument/2006/relationships/image" Target="../media/image533.png"/></Relationships>
</file>

<file path=ppt/slides/_rels/slide2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1.png"/><Relationship Id="rId13" Type="http://schemas.openxmlformats.org/officeDocument/2006/relationships/image" Target="../media/image586.png"/><Relationship Id="rId3" Type="http://schemas.openxmlformats.org/officeDocument/2006/relationships/image" Target="../media/image568.png"/><Relationship Id="rId7" Type="http://schemas.openxmlformats.org/officeDocument/2006/relationships/image" Target="../media/image532.png"/><Relationship Id="rId12" Type="http://schemas.openxmlformats.org/officeDocument/2006/relationships/image" Target="../media/image585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915.xml"/><Relationship Id="rId6" Type="http://schemas.openxmlformats.org/officeDocument/2006/relationships/image" Target="../media/image533.png"/><Relationship Id="rId11" Type="http://schemas.openxmlformats.org/officeDocument/2006/relationships/image" Target="../media/image584.png"/><Relationship Id="rId5" Type="http://schemas.openxmlformats.org/officeDocument/2006/relationships/image" Target="../media/image528.png"/><Relationship Id="rId10" Type="http://schemas.openxmlformats.org/officeDocument/2006/relationships/image" Target="../media/image583.png"/><Relationship Id="rId4" Type="http://schemas.openxmlformats.org/officeDocument/2006/relationships/image" Target="../media/image580.png"/><Relationship Id="rId9" Type="http://schemas.openxmlformats.org/officeDocument/2006/relationships/image" Target="../media/image582.png"/><Relationship Id="rId14" Type="http://schemas.openxmlformats.org/officeDocument/2006/relationships/image" Target="../media/image587.png"/></Relationships>
</file>

<file path=ppt/slides/_rels/slide2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3.png"/><Relationship Id="rId3" Type="http://schemas.openxmlformats.org/officeDocument/2006/relationships/image" Target="../media/image588.png"/><Relationship Id="rId7" Type="http://schemas.openxmlformats.org/officeDocument/2006/relationships/image" Target="../media/image592.png"/><Relationship Id="rId2" Type="http://schemas.openxmlformats.org/officeDocument/2006/relationships/image" Target="../media/image58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1.png"/><Relationship Id="rId5" Type="http://schemas.openxmlformats.org/officeDocument/2006/relationships/image" Target="../media/image590.png"/><Relationship Id="rId4" Type="http://schemas.openxmlformats.org/officeDocument/2006/relationships/image" Target="../media/image589.png"/><Relationship Id="rId9" Type="http://schemas.openxmlformats.org/officeDocument/2006/relationships/image" Target="../media/image594.png"/></Relationships>
</file>

<file path=ppt/slides/_rels/slide2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8.png"/><Relationship Id="rId13" Type="http://schemas.openxmlformats.org/officeDocument/2006/relationships/image" Target="../media/image623.png"/><Relationship Id="rId3" Type="http://schemas.openxmlformats.org/officeDocument/2006/relationships/image" Target="../media/image613.png"/><Relationship Id="rId7" Type="http://schemas.openxmlformats.org/officeDocument/2006/relationships/image" Target="../media/image617.png"/><Relationship Id="rId12" Type="http://schemas.openxmlformats.org/officeDocument/2006/relationships/image" Target="../media/image622.png"/><Relationship Id="rId2" Type="http://schemas.openxmlformats.org/officeDocument/2006/relationships/image" Target="../media/image605.png"/><Relationship Id="rId16" Type="http://schemas.openxmlformats.org/officeDocument/2006/relationships/image" Target="../media/image61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6.png"/><Relationship Id="rId11" Type="http://schemas.openxmlformats.org/officeDocument/2006/relationships/image" Target="../media/image621.png"/><Relationship Id="rId5" Type="http://schemas.openxmlformats.org/officeDocument/2006/relationships/image" Target="../media/image615.png"/><Relationship Id="rId15" Type="http://schemas.openxmlformats.org/officeDocument/2006/relationships/image" Target="../media/image606.png"/><Relationship Id="rId10" Type="http://schemas.openxmlformats.org/officeDocument/2006/relationships/image" Target="../media/image620.png"/><Relationship Id="rId4" Type="http://schemas.openxmlformats.org/officeDocument/2006/relationships/image" Target="../media/image614.png"/><Relationship Id="rId9" Type="http://schemas.openxmlformats.org/officeDocument/2006/relationships/image" Target="../media/image619.png"/><Relationship Id="rId14" Type="http://schemas.openxmlformats.org/officeDocument/2006/relationships/image" Target="../media/image603.png"/></Relationships>
</file>

<file path=ppt/slides/_rels/slide2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9.png"/><Relationship Id="rId3" Type="http://schemas.openxmlformats.org/officeDocument/2006/relationships/image" Target="../media/image629.png"/><Relationship Id="rId7" Type="http://schemas.openxmlformats.org/officeDocument/2006/relationships/image" Target="../media/image633.png"/><Relationship Id="rId2" Type="http://schemas.openxmlformats.org/officeDocument/2006/relationships/image" Target="../media/image62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2.png"/><Relationship Id="rId5" Type="http://schemas.openxmlformats.org/officeDocument/2006/relationships/image" Target="../media/image631.png"/><Relationship Id="rId4" Type="http://schemas.openxmlformats.org/officeDocument/2006/relationships/image" Target="../media/image630.png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5.png"/><Relationship Id="rId7" Type="http://schemas.openxmlformats.org/officeDocument/2006/relationships/image" Target="../media/image639.png"/><Relationship Id="rId2" Type="http://schemas.openxmlformats.org/officeDocument/2006/relationships/image" Target="../media/image63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8.png"/><Relationship Id="rId5" Type="http://schemas.openxmlformats.org/officeDocument/2006/relationships/image" Target="../media/image637.png"/><Relationship Id="rId4" Type="http://schemas.openxmlformats.org/officeDocument/2006/relationships/image" Target="../media/image636.png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2.xml"/></Relationships>
</file>

<file path=ppt/slides/_rels/slide238.xml.rels><?xml version="1.0" encoding="UTF-8" standalone="yes"?>
<Relationships xmlns="http://schemas.openxmlformats.org/package/2006/relationships"><Relationship Id="rId13" Type="http://schemas.openxmlformats.org/officeDocument/2006/relationships/tags" Target="../tags/tag928.xml"/><Relationship Id="rId18" Type="http://schemas.openxmlformats.org/officeDocument/2006/relationships/image" Target="../media/image650.png"/><Relationship Id="rId26" Type="http://schemas.openxmlformats.org/officeDocument/2006/relationships/image" Target="../media/image655.png"/><Relationship Id="rId39" Type="http://schemas.openxmlformats.org/officeDocument/2006/relationships/image" Target="../media/image560.png"/><Relationship Id="rId21" Type="http://schemas.openxmlformats.org/officeDocument/2006/relationships/image" Target="../media/image547.png"/><Relationship Id="rId34" Type="http://schemas.openxmlformats.org/officeDocument/2006/relationships/image" Target="../media/image663.png"/><Relationship Id="rId7" Type="http://schemas.openxmlformats.org/officeDocument/2006/relationships/tags" Target="../tags/tag922.xml"/><Relationship Id="rId12" Type="http://schemas.openxmlformats.org/officeDocument/2006/relationships/tags" Target="../tags/tag927.xml"/><Relationship Id="rId17" Type="http://schemas.openxmlformats.org/officeDocument/2006/relationships/slideLayout" Target="../slideLayouts/slideLayout2.xml"/><Relationship Id="rId25" Type="http://schemas.openxmlformats.org/officeDocument/2006/relationships/image" Target="../media/image519.png"/><Relationship Id="rId33" Type="http://schemas.openxmlformats.org/officeDocument/2006/relationships/image" Target="../media/image662.png"/><Relationship Id="rId38" Type="http://schemas.openxmlformats.org/officeDocument/2006/relationships/image" Target="../media/image545.png"/><Relationship Id="rId2" Type="http://schemas.openxmlformats.org/officeDocument/2006/relationships/tags" Target="../tags/tag917.xml"/><Relationship Id="rId16" Type="http://schemas.openxmlformats.org/officeDocument/2006/relationships/tags" Target="../tags/tag931.xml"/><Relationship Id="rId20" Type="http://schemas.openxmlformats.org/officeDocument/2006/relationships/image" Target="../media/image546.png"/><Relationship Id="rId29" Type="http://schemas.openxmlformats.org/officeDocument/2006/relationships/image" Target="../media/image658.png"/><Relationship Id="rId1" Type="http://schemas.openxmlformats.org/officeDocument/2006/relationships/tags" Target="../tags/tag916.xml"/><Relationship Id="rId6" Type="http://schemas.openxmlformats.org/officeDocument/2006/relationships/tags" Target="../tags/tag921.xml"/><Relationship Id="rId11" Type="http://schemas.openxmlformats.org/officeDocument/2006/relationships/tags" Target="../tags/tag926.xml"/><Relationship Id="rId24" Type="http://schemas.openxmlformats.org/officeDocument/2006/relationships/image" Target="../media/image654.png"/><Relationship Id="rId32" Type="http://schemas.openxmlformats.org/officeDocument/2006/relationships/image" Target="../media/image661.png"/><Relationship Id="rId37" Type="http://schemas.openxmlformats.org/officeDocument/2006/relationships/image" Target="../media/image666.png"/><Relationship Id="rId5" Type="http://schemas.openxmlformats.org/officeDocument/2006/relationships/tags" Target="../tags/tag920.xml"/><Relationship Id="rId15" Type="http://schemas.openxmlformats.org/officeDocument/2006/relationships/tags" Target="../tags/tag930.xml"/><Relationship Id="rId23" Type="http://schemas.openxmlformats.org/officeDocument/2006/relationships/image" Target="../media/image653.png"/><Relationship Id="rId28" Type="http://schemas.openxmlformats.org/officeDocument/2006/relationships/image" Target="../media/image657.png"/><Relationship Id="rId36" Type="http://schemas.openxmlformats.org/officeDocument/2006/relationships/image" Target="../media/image665.png"/><Relationship Id="rId10" Type="http://schemas.openxmlformats.org/officeDocument/2006/relationships/tags" Target="../tags/tag925.xml"/><Relationship Id="rId19" Type="http://schemas.openxmlformats.org/officeDocument/2006/relationships/image" Target="../media/image651.png"/><Relationship Id="rId31" Type="http://schemas.openxmlformats.org/officeDocument/2006/relationships/image" Target="../media/image660.png"/><Relationship Id="rId4" Type="http://schemas.openxmlformats.org/officeDocument/2006/relationships/tags" Target="../tags/tag919.xml"/><Relationship Id="rId9" Type="http://schemas.openxmlformats.org/officeDocument/2006/relationships/tags" Target="../tags/tag924.xml"/><Relationship Id="rId14" Type="http://schemas.openxmlformats.org/officeDocument/2006/relationships/tags" Target="../tags/tag929.xml"/><Relationship Id="rId22" Type="http://schemas.openxmlformats.org/officeDocument/2006/relationships/image" Target="../media/image652.png"/><Relationship Id="rId27" Type="http://schemas.openxmlformats.org/officeDocument/2006/relationships/image" Target="../media/image656.png"/><Relationship Id="rId30" Type="http://schemas.openxmlformats.org/officeDocument/2006/relationships/image" Target="../media/image659.png"/><Relationship Id="rId35" Type="http://schemas.openxmlformats.org/officeDocument/2006/relationships/image" Target="../media/image664.png"/><Relationship Id="rId8" Type="http://schemas.openxmlformats.org/officeDocument/2006/relationships/tags" Target="../tags/tag923.xml"/><Relationship Id="rId3" Type="http://schemas.openxmlformats.org/officeDocument/2006/relationships/tags" Target="../tags/tag918.xml"/></Relationships>
</file>

<file path=ppt/slides/_rels/slide2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644.png"/><Relationship Id="rId18" Type="http://schemas.openxmlformats.org/officeDocument/2006/relationships/image" Target="../media/image649.png"/><Relationship Id="rId3" Type="http://schemas.openxmlformats.org/officeDocument/2006/relationships/tags" Target="../tags/tag934.xml"/><Relationship Id="rId7" Type="http://schemas.openxmlformats.org/officeDocument/2006/relationships/tags" Target="../tags/tag938.xml"/><Relationship Id="rId12" Type="http://schemas.openxmlformats.org/officeDocument/2006/relationships/image" Target="../media/image643.png"/><Relationship Id="rId17" Type="http://schemas.openxmlformats.org/officeDocument/2006/relationships/image" Target="../media/image648.png"/><Relationship Id="rId2" Type="http://schemas.openxmlformats.org/officeDocument/2006/relationships/tags" Target="../tags/tag933.xml"/><Relationship Id="rId16" Type="http://schemas.openxmlformats.org/officeDocument/2006/relationships/image" Target="../media/image647.png"/><Relationship Id="rId1" Type="http://schemas.openxmlformats.org/officeDocument/2006/relationships/tags" Target="../tags/tag932.xml"/><Relationship Id="rId6" Type="http://schemas.openxmlformats.org/officeDocument/2006/relationships/tags" Target="../tags/tag937.xml"/><Relationship Id="rId11" Type="http://schemas.openxmlformats.org/officeDocument/2006/relationships/image" Target="../media/image642.png"/><Relationship Id="rId5" Type="http://schemas.openxmlformats.org/officeDocument/2006/relationships/tags" Target="../tags/tag936.xml"/><Relationship Id="rId15" Type="http://schemas.openxmlformats.org/officeDocument/2006/relationships/image" Target="../media/image646.png"/><Relationship Id="rId10" Type="http://schemas.openxmlformats.org/officeDocument/2006/relationships/image" Target="../media/image641.png"/><Relationship Id="rId19" Type="http://schemas.openxmlformats.org/officeDocument/2006/relationships/image" Target="../media/image634.png"/><Relationship Id="rId4" Type="http://schemas.openxmlformats.org/officeDocument/2006/relationships/tags" Target="../tags/tag935.xml"/><Relationship Id="rId9" Type="http://schemas.openxmlformats.org/officeDocument/2006/relationships/image" Target="../media/image640.png"/><Relationship Id="rId14" Type="http://schemas.openxmlformats.org/officeDocument/2006/relationships/image" Target="../media/image645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tags" Target="../tags/tag292.xml"/><Relationship Id="rId13" Type="http://schemas.openxmlformats.org/officeDocument/2006/relationships/image" Target="../media/image52.png"/><Relationship Id="rId3" Type="http://schemas.openxmlformats.org/officeDocument/2006/relationships/tags" Target="../tags/tag287.xml"/><Relationship Id="rId7" Type="http://schemas.openxmlformats.org/officeDocument/2006/relationships/tags" Target="../tags/tag291.xml"/><Relationship Id="rId12" Type="http://schemas.openxmlformats.org/officeDocument/2006/relationships/image" Target="../media/image100.png"/><Relationship Id="rId17" Type="http://schemas.openxmlformats.org/officeDocument/2006/relationships/image" Target="../media/image102.png"/><Relationship Id="rId2" Type="http://schemas.openxmlformats.org/officeDocument/2006/relationships/tags" Target="../tags/tag286.xml"/><Relationship Id="rId16" Type="http://schemas.openxmlformats.org/officeDocument/2006/relationships/image" Target="../media/image101.png"/><Relationship Id="rId1" Type="http://schemas.openxmlformats.org/officeDocument/2006/relationships/tags" Target="../tags/tag285.xml"/><Relationship Id="rId6" Type="http://schemas.openxmlformats.org/officeDocument/2006/relationships/tags" Target="../tags/tag290.xml"/><Relationship Id="rId11" Type="http://schemas.openxmlformats.org/officeDocument/2006/relationships/image" Target="../media/image99.png"/><Relationship Id="rId5" Type="http://schemas.openxmlformats.org/officeDocument/2006/relationships/tags" Target="../tags/tag289.xml"/><Relationship Id="rId15" Type="http://schemas.openxmlformats.org/officeDocument/2006/relationships/image" Target="../media/image54.png"/><Relationship Id="rId10" Type="http://schemas.openxmlformats.org/officeDocument/2006/relationships/image" Target="../media/image38.png"/><Relationship Id="rId4" Type="http://schemas.openxmlformats.org/officeDocument/2006/relationships/tags" Target="../tags/tag288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53.png"/></Relationships>
</file>

<file path=ppt/slides/_rels/slide2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3.png"/><Relationship Id="rId13" Type="http://schemas.openxmlformats.org/officeDocument/2006/relationships/image" Target="../media/image645.png"/><Relationship Id="rId18" Type="http://schemas.openxmlformats.org/officeDocument/2006/relationships/image" Target="../media/image691.png"/><Relationship Id="rId3" Type="http://schemas.openxmlformats.org/officeDocument/2006/relationships/slideLayout" Target="../slideLayouts/slideLayout2.xml"/><Relationship Id="rId21" Type="http://schemas.openxmlformats.org/officeDocument/2006/relationships/image" Target="../media/image677.png"/><Relationship Id="rId7" Type="http://schemas.openxmlformats.org/officeDocument/2006/relationships/image" Target="../media/image681.png"/><Relationship Id="rId12" Type="http://schemas.openxmlformats.org/officeDocument/2006/relationships/image" Target="../media/image356.png"/><Relationship Id="rId17" Type="http://schemas.openxmlformats.org/officeDocument/2006/relationships/image" Target="../media/image690.png"/><Relationship Id="rId2" Type="http://schemas.openxmlformats.org/officeDocument/2006/relationships/tags" Target="../tags/tag940.xml"/><Relationship Id="rId16" Type="http://schemas.openxmlformats.org/officeDocument/2006/relationships/image" Target="../media/image689.png"/><Relationship Id="rId20" Type="http://schemas.openxmlformats.org/officeDocument/2006/relationships/image" Target="../media/image693.png"/><Relationship Id="rId1" Type="http://schemas.openxmlformats.org/officeDocument/2006/relationships/tags" Target="../tags/tag939.xml"/><Relationship Id="rId6" Type="http://schemas.openxmlformats.org/officeDocument/2006/relationships/image" Target="../media/image680.png"/><Relationship Id="rId11" Type="http://schemas.openxmlformats.org/officeDocument/2006/relationships/image" Target="../media/image686.png"/><Relationship Id="rId5" Type="http://schemas.openxmlformats.org/officeDocument/2006/relationships/image" Target="../media/image679.png"/><Relationship Id="rId15" Type="http://schemas.openxmlformats.org/officeDocument/2006/relationships/image" Target="../media/image688.png"/><Relationship Id="rId10" Type="http://schemas.openxmlformats.org/officeDocument/2006/relationships/image" Target="../media/image685.png"/><Relationship Id="rId19" Type="http://schemas.openxmlformats.org/officeDocument/2006/relationships/image" Target="../media/image692.png"/><Relationship Id="rId4" Type="http://schemas.openxmlformats.org/officeDocument/2006/relationships/image" Target="../media/image678.png"/><Relationship Id="rId9" Type="http://schemas.openxmlformats.org/officeDocument/2006/relationships/image" Target="../media/image684.png"/><Relationship Id="rId14" Type="http://schemas.openxmlformats.org/officeDocument/2006/relationships/image" Target="../media/image687.png"/><Relationship Id="rId22" Type="http://schemas.openxmlformats.org/officeDocument/2006/relationships/image" Target="../media/image682.png"/></Relationships>
</file>

<file path=ppt/slides/_rels/slide2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5.png"/><Relationship Id="rId13" Type="http://schemas.openxmlformats.org/officeDocument/2006/relationships/image" Target="../media/image700.png"/><Relationship Id="rId3" Type="http://schemas.openxmlformats.org/officeDocument/2006/relationships/image" Target="../media/image695.png"/><Relationship Id="rId7" Type="http://schemas.openxmlformats.org/officeDocument/2006/relationships/image" Target="../media/image693.png"/><Relationship Id="rId12" Type="http://schemas.openxmlformats.org/officeDocument/2006/relationships/image" Target="../media/image699.png"/><Relationship Id="rId17" Type="http://schemas.openxmlformats.org/officeDocument/2006/relationships/image" Target="../media/image704.png"/><Relationship Id="rId2" Type="http://schemas.openxmlformats.org/officeDocument/2006/relationships/image" Target="../media/image694.png"/><Relationship Id="rId16" Type="http://schemas.openxmlformats.org/officeDocument/2006/relationships/image" Target="../media/image70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9.png"/><Relationship Id="rId11" Type="http://schemas.openxmlformats.org/officeDocument/2006/relationships/image" Target="../media/image698.png"/><Relationship Id="rId5" Type="http://schemas.openxmlformats.org/officeDocument/2006/relationships/image" Target="../media/image688.png"/><Relationship Id="rId15" Type="http://schemas.openxmlformats.org/officeDocument/2006/relationships/image" Target="../media/image702.png"/><Relationship Id="rId10" Type="http://schemas.openxmlformats.org/officeDocument/2006/relationships/image" Target="../media/image697.png"/><Relationship Id="rId4" Type="http://schemas.openxmlformats.org/officeDocument/2006/relationships/image" Target="../media/image696.png"/><Relationship Id="rId9" Type="http://schemas.openxmlformats.org/officeDocument/2006/relationships/image" Target="../media/image356.png"/><Relationship Id="rId14" Type="http://schemas.openxmlformats.org/officeDocument/2006/relationships/image" Target="../media/image701.png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2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7.png"/><Relationship Id="rId2" Type="http://schemas.openxmlformats.org/officeDocument/2006/relationships/image" Target="../media/image736.png"/><Relationship Id="rId1" Type="http://schemas.openxmlformats.org/officeDocument/2006/relationships/slideLayout" Target="../slideLayouts/slideLayout2.xml"/></Relationships>
</file>

<file path=ppt/slides/_rels/slide2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3.png"/><Relationship Id="rId3" Type="http://schemas.openxmlformats.org/officeDocument/2006/relationships/image" Target="../media/image739.png"/><Relationship Id="rId7" Type="http://schemas.openxmlformats.org/officeDocument/2006/relationships/image" Target="../media/image652.png"/><Relationship Id="rId2" Type="http://schemas.openxmlformats.org/officeDocument/2006/relationships/image" Target="../media/image73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42.png"/><Relationship Id="rId5" Type="http://schemas.openxmlformats.org/officeDocument/2006/relationships/image" Target="../media/image741.png"/><Relationship Id="rId10" Type="http://schemas.openxmlformats.org/officeDocument/2006/relationships/image" Target="../media/image519.png"/><Relationship Id="rId4" Type="http://schemas.openxmlformats.org/officeDocument/2006/relationships/image" Target="../media/image740.png"/><Relationship Id="rId9" Type="http://schemas.openxmlformats.org/officeDocument/2006/relationships/image" Target="../media/image654.png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7.png"/><Relationship Id="rId2" Type="http://schemas.openxmlformats.org/officeDocument/2006/relationships/image" Target="../media/image73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44.png"/><Relationship Id="rId4" Type="http://schemas.openxmlformats.org/officeDocument/2006/relationships/image" Target="../media/image743.png"/></Relationships>
</file>

<file path=ppt/slides/_rels/slide2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3.png"/><Relationship Id="rId13" Type="http://schemas.openxmlformats.org/officeDocument/2006/relationships/image" Target="../media/image645.png"/><Relationship Id="rId18" Type="http://schemas.openxmlformats.org/officeDocument/2006/relationships/image" Target="../media/image691.png"/><Relationship Id="rId3" Type="http://schemas.openxmlformats.org/officeDocument/2006/relationships/slideLayout" Target="../slideLayouts/slideLayout2.xml"/><Relationship Id="rId21" Type="http://schemas.openxmlformats.org/officeDocument/2006/relationships/image" Target="../media/image677.png"/><Relationship Id="rId7" Type="http://schemas.openxmlformats.org/officeDocument/2006/relationships/image" Target="../media/image681.png"/><Relationship Id="rId12" Type="http://schemas.openxmlformats.org/officeDocument/2006/relationships/image" Target="../media/image356.png"/><Relationship Id="rId17" Type="http://schemas.openxmlformats.org/officeDocument/2006/relationships/image" Target="../media/image690.png"/><Relationship Id="rId2" Type="http://schemas.openxmlformats.org/officeDocument/2006/relationships/tags" Target="../tags/tag942.xml"/><Relationship Id="rId16" Type="http://schemas.openxmlformats.org/officeDocument/2006/relationships/image" Target="../media/image689.png"/><Relationship Id="rId20" Type="http://schemas.openxmlformats.org/officeDocument/2006/relationships/image" Target="../media/image693.png"/><Relationship Id="rId1" Type="http://schemas.openxmlformats.org/officeDocument/2006/relationships/tags" Target="../tags/tag941.xml"/><Relationship Id="rId6" Type="http://schemas.openxmlformats.org/officeDocument/2006/relationships/image" Target="../media/image680.png"/><Relationship Id="rId11" Type="http://schemas.openxmlformats.org/officeDocument/2006/relationships/image" Target="../media/image686.png"/><Relationship Id="rId5" Type="http://schemas.openxmlformats.org/officeDocument/2006/relationships/image" Target="../media/image679.png"/><Relationship Id="rId15" Type="http://schemas.openxmlformats.org/officeDocument/2006/relationships/image" Target="../media/image688.png"/><Relationship Id="rId10" Type="http://schemas.openxmlformats.org/officeDocument/2006/relationships/image" Target="../media/image685.png"/><Relationship Id="rId19" Type="http://schemas.openxmlformats.org/officeDocument/2006/relationships/image" Target="../media/image692.png"/><Relationship Id="rId4" Type="http://schemas.openxmlformats.org/officeDocument/2006/relationships/image" Target="../media/image678.png"/><Relationship Id="rId9" Type="http://schemas.openxmlformats.org/officeDocument/2006/relationships/image" Target="../media/image684.png"/><Relationship Id="rId14" Type="http://schemas.openxmlformats.org/officeDocument/2006/relationships/image" Target="../media/image687.png"/><Relationship Id="rId22" Type="http://schemas.openxmlformats.org/officeDocument/2006/relationships/image" Target="../media/image682.png"/></Relationships>
</file>

<file path=ppt/slides/_rels/slide2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5.png"/><Relationship Id="rId3" Type="http://schemas.openxmlformats.org/officeDocument/2006/relationships/image" Target="../media/image695.png"/><Relationship Id="rId7" Type="http://schemas.openxmlformats.org/officeDocument/2006/relationships/image" Target="../media/image693.png"/><Relationship Id="rId12" Type="http://schemas.openxmlformats.org/officeDocument/2006/relationships/image" Target="../media/image699.png"/><Relationship Id="rId2" Type="http://schemas.openxmlformats.org/officeDocument/2006/relationships/image" Target="../media/image69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9.png"/><Relationship Id="rId11" Type="http://schemas.openxmlformats.org/officeDocument/2006/relationships/image" Target="../media/image698.png"/><Relationship Id="rId5" Type="http://schemas.openxmlformats.org/officeDocument/2006/relationships/image" Target="../media/image688.png"/><Relationship Id="rId10" Type="http://schemas.openxmlformats.org/officeDocument/2006/relationships/image" Target="../media/image697.png"/><Relationship Id="rId4" Type="http://schemas.openxmlformats.org/officeDocument/2006/relationships/image" Target="../media/image696.png"/><Relationship Id="rId9" Type="http://schemas.openxmlformats.org/officeDocument/2006/relationships/image" Target="../media/image356.png"/></Relationships>
</file>

<file path=ppt/slides/_rels/slide2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7.png"/><Relationship Id="rId3" Type="http://schemas.openxmlformats.org/officeDocument/2006/relationships/image" Target="../media/image736.png"/><Relationship Id="rId7" Type="http://schemas.openxmlformats.org/officeDocument/2006/relationships/image" Target="../media/image746.png"/><Relationship Id="rId2" Type="http://schemas.openxmlformats.org/officeDocument/2006/relationships/image" Target="../media/image74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44.png"/><Relationship Id="rId5" Type="http://schemas.openxmlformats.org/officeDocument/2006/relationships/image" Target="../media/image743.png"/><Relationship Id="rId10" Type="http://schemas.openxmlformats.org/officeDocument/2006/relationships/image" Target="../media/image749.png"/><Relationship Id="rId4" Type="http://schemas.openxmlformats.org/officeDocument/2006/relationships/image" Target="../media/image737.png"/><Relationship Id="rId9" Type="http://schemas.openxmlformats.org/officeDocument/2006/relationships/image" Target="../media/image748.png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0.png"/><Relationship Id="rId2" Type="http://schemas.openxmlformats.org/officeDocument/2006/relationships/image" Target="../media/image74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51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tags" Target="../tags/tag300.xml"/><Relationship Id="rId13" Type="http://schemas.openxmlformats.org/officeDocument/2006/relationships/image" Target="../media/image52.png"/><Relationship Id="rId18" Type="http://schemas.openxmlformats.org/officeDocument/2006/relationships/image" Target="../media/image157.png"/><Relationship Id="rId3" Type="http://schemas.openxmlformats.org/officeDocument/2006/relationships/tags" Target="../tags/tag295.xml"/><Relationship Id="rId7" Type="http://schemas.openxmlformats.org/officeDocument/2006/relationships/tags" Target="../tags/tag299.xml"/><Relationship Id="rId12" Type="http://schemas.openxmlformats.org/officeDocument/2006/relationships/image" Target="../media/image100.png"/><Relationship Id="rId17" Type="http://schemas.openxmlformats.org/officeDocument/2006/relationships/image" Target="../media/image102.png"/><Relationship Id="rId2" Type="http://schemas.openxmlformats.org/officeDocument/2006/relationships/tags" Target="../tags/tag294.xml"/><Relationship Id="rId16" Type="http://schemas.openxmlformats.org/officeDocument/2006/relationships/image" Target="../media/image101.png"/><Relationship Id="rId1" Type="http://schemas.openxmlformats.org/officeDocument/2006/relationships/tags" Target="../tags/tag293.xml"/><Relationship Id="rId6" Type="http://schemas.openxmlformats.org/officeDocument/2006/relationships/tags" Target="../tags/tag298.xml"/><Relationship Id="rId11" Type="http://schemas.openxmlformats.org/officeDocument/2006/relationships/image" Target="../media/image99.png"/><Relationship Id="rId5" Type="http://schemas.openxmlformats.org/officeDocument/2006/relationships/tags" Target="../tags/tag297.xml"/><Relationship Id="rId15" Type="http://schemas.openxmlformats.org/officeDocument/2006/relationships/image" Target="../media/image54.png"/><Relationship Id="rId10" Type="http://schemas.openxmlformats.org/officeDocument/2006/relationships/image" Target="../media/image38.png"/><Relationship Id="rId4" Type="http://schemas.openxmlformats.org/officeDocument/2006/relationships/tags" Target="../tags/tag296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53.png"/></Relationships>
</file>

<file path=ppt/slides/_rels/slide2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7.png"/><Relationship Id="rId13" Type="http://schemas.openxmlformats.org/officeDocument/2006/relationships/image" Target="../media/image762.png"/><Relationship Id="rId18" Type="http://schemas.openxmlformats.org/officeDocument/2006/relationships/image" Target="../media/image767.png"/><Relationship Id="rId3" Type="http://schemas.openxmlformats.org/officeDocument/2006/relationships/image" Target="../media/image748.png"/><Relationship Id="rId21" Type="http://schemas.openxmlformats.org/officeDocument/2006/relationships/image" Target="../media/image770.png"/><Relationship Id="rId7" Type="http://schemas.openxmlformats.org/officeDocument/2006/relationships/image" Target="../media/image756.png"/><Relationship Id="rId12" Type="http://schemas.openxmlformats.org/officeDocument/2006/relationships/image" Target="../media/image761.png"/><Relationship Id="rId17" Type="http://schemas.openxmlformats.org/officeDocument/2006/relationships/image" Target="../media/image766.png"/><Relationship Id="rId25" Type="http://schemas.openxmlformats.org/officeDocument/2006/relationships/image" Target="../media/image356.png"/><Relationship Id="rId2" Type="http://schemas.openxmlformats.org/officeDocument/2006/relationships/image" Target="../media/image752.png"/><Relationship Id="rId16" Type="http://schemas.openxmlformats.org/officeDocument/2006/relationships/image" Target="../media/image765.png"/><Relationship Id="rId20" Type="http://schemas.openxmlformats.org/officeDocument/2006/relationships/image" Target="../media/image76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55.png"/><Relationship Id="rId11" Type="http://schemas.openxmlformats.org/officeDocument/2006/relationships/image" Target="../media/image760.png"/><Relationship Id="rId24" Type="http://schemas.openxmlformats.org/officeDocument/2006/relationships/image" Target="../media/image773.png"/><Relationship Id="rId5" Type="http://schemas.openxmlformats.org/officeDocument/2006/relationships/image" Target="../media/image754.png"/><Relationship Id="rId15" Type="http://schemas.openxmlformats.org/officeDocument/2006/relationships/image" Target="../media/image764.png"/><Relationship Id="rId23" Type="http://schemas.openxmlformats.org/officeDocument/2006/relationships/image" Target="../media/image772.png"/><Relationship Id="rId10" Type="http://schemas.openxmlformats.org/officeDocument/2006/relationships/image" Target="../media/image759.png"/><Relationship Id="rId19" Type="http://schemas.openxmlformats.org/officeDocument/2006/relationships/image" Target="../media/image768.png"/><Relationship Id="rId4" Type="http://schemas.openxmlformats.org/officeDocument/2006/relationships/image" Target="../media/image753.png"/><Relationship Id="rId9" Type="http://schemas.openxmlformats.org/officeDocument/2006/relationships/image" Target="../media/image758.png"/><Relationship Id="rId14" Type="http://schemas.openxmlformats.org/officeDocument/2006/relationships/image" Target="../media/image763.png"/><Relationship Id="rId22" Type="http://schemas.openxmlformats.org/officeDocument/2006/relationships/image" Target="../media/image771.png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3.png"/><Relationship Id="rId2" Type="http://schemas.openxmlformats.org/officeDocument/2006/relationships/image" Target="../media/image65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7.png"/><Relationship Id="rId5" Type="http://schemas.openxmlformats.org/officeDocument/2006/relationships/image" Target="../media/image519.png"/><Relationship Id="rId4" Type="http://schemas.openxmlformats.org/officeDocument/2006/relationships/image" Target="../media/image654.png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2.xml"/></Relationships>
</file>

<file path=ppt/slides/_rels/slide2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9.png"/><Relationship Id="rId13" Type="http://schemas.openxmlformats.org/officeDocument/2006/relationships/image" Target="../media/image547.png"/><Relationship Id="rId3" Type="http://schemas.openxmlformats.org/officeDocument/2006/relationships/image" Target="../media/image774.png"/><Relationship Id="rId7" Type="http://schemas.openxmlformats.org/officeDocument/2006/relationships/image" Target="../media/image778.png"/><Relationship Id="rId12" Type="http://schemas.openxmlformats.org/officeDocument/2006/relationships/image" Target="../media/image546.png"/><Relationship Id="rId17" Type="http://schemas.openxmlformats.org/officeDocument/2006/relationships/image" Target="../media/image636.png"/><Relationship Id="rId2" Type="http://schemas.openxmlformats.org/officeDocument/2006/relationships/image" Target="../media/image638.png"/><Relationship Id="rId16" Type="http://schemas.openxmlformats.org/officeDocument/2006/relationships/image" Target="../media/image5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77.png"/><Relationship Id="rId11" Type="http://schemas.openxmlformats.org/officeDocument/2006/relationships/image" Target="../media/image782.png"/><Relationship Id="rId5" Type="http://schemas.openxmlformats.org/officeDocument/2006/relationships/image" Target="../media/image776.png"/><Relationship Id="rId15" Type="http://schemas.openxmlformats.org/officeDocument/2006/relationships/image" Target="../media/image784.png"/><Relationship Id="rId10" Type="http://schemas.openxmlformats.org/officeDocument/2006/relationships/image" Target="../media/image781.png"/><Relationship Id="rId4" Type="http://schemas.openxmlformats.org/officeDocument/2006/relationships/image" Target="../media/image775.png"/><Relationship Id="rId9" Type="http://schemas.openxmlformats.org/officeDocument/2006/relationships/image" Target="../media/image780.png"/><Relationship Id="rId14" Type="http://schemas.openxmlformats.org/officeDocument/2006/relationships/image" Target="../media/image783.png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6.png"/><Relationship Id="rId2" Type="http://schemas.openxmlformats.org/officeDocument/2006/relationships/image" Target="../media/image785.png"/><Relationship Id="rId1" Type="http://schemas.openxmlformats.org/officeDocument/2006/relationships/slideLayout" Target="../slideLayouts/slideLayout2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2.xml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6.png"/><Relationship Id="rId2" Type="http://schemas.openxmlformats.org/officeDocument/2006/relationships/image" Target="../media/image787.png"/><Relationship Id="rId1" Type="http://schemas.openxmlformats.org/officeDocument/2006/relationships/slideLayout" Target="../slideLayouts/slideLayout2.xml"/></Relationships>
</file>

<file path=ppt/slides/_rels/slide2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4.png"/><Relationship Id="rId3" Type="http://schemas.openxmlformats.org/officeDocument/2006/relationships/image" Target="../media/image789.png"/><Relationship Id="rId7" Type="http://schemas.openxmlformats.org/officeDocument/2006/relationships/image" Target="../media/image793.png"/><Relationship Id="rId2" Type="http://schemas.openxmlformats.org/officeDocument/2006/relationships/image" Target="../media/image78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92.png"/><Relationship Id="rId5" Type="http://schemas.openxmlformats.org/officeDocument/2006/relationships/image" Target="../media/image791.png"/><Relationship Id="rId4" Type="http://schemas.openxmlformats.org/officeDocument/2006/relationships/image" Target="../media/image790.png"/><Relationship Id="rId9" Type="http://schemas.openxmlformats.org/officeDocument/2006/relationships/image" Target="../media/image795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116.png"/><Relationship Id="rId3" Type="http://schemas.openxmlformats.org/officeDocument/2006/relationships/tags" Target="../tags/tag303.xml"/><Relationship Id="rId7" Type="http://schemas.openxmlformats.org/officeDocument/2006/relationships/tags" Target="../tags/tag307.xml"/><Relationship Id="rId12" Type="http://schemas.openxmlformats.org/officeDocument/2006/relationships/image" Target="../media/image107.png"/><Relationship Id="rId17" Type="http://schemas.openxmlformats.org/officeDocument/2006/relationships/image" Target="../media/image157.png"/><Relationship Id="rId2" Type="http://schemas.openxmlformats.org/officeDocument/2006/relationships/tags" Target="../tags/tag302.xml"/><Relationship Id="rId16" Type="http://schemas.openxmlformats.org/officeDocument/2006/relationships/image" Target="../media/image158.png"/><Relationship Id="rId1" Type="http://schemas.openxmlformats.org/officeDocument/2006/relationships/tags" Target="../tags/tag301.xml"/><Relationship Id="rId6" Type="http://schemas.openxmlformats.org/officeDocument/2006/relationships/tags" Target="../tags/tag306.xml"/><Relationship Id="rId11" Type="http://schemas.openxmlformats.org/officeDocument/2006/relationships/image" Target="../media/image106.png"/><Relationship Id="rId5" Type="http://schemas.openxmlformats.org/officeDocument/2006/relationships/tags" Target="../tags/tag305.xml"/><Relationship Id="rId15" Type="http://schemas.openxmlformats.org/officeDocument/2006/relationships/image" Target="../media/image108.png"/><Relationship Id="rId10" Type="http://schemas.openxmlformats.org/officeDocument/2006/relationships/image" Target="../media/image105.png"/><Relationship Id="rId4" Type="http://schemas.openxmlformats.org/officeDocument/2006/relationships/tags" Target="../tags/tag304.xml"/><Relationship Id="rId9" Type="http://schemas.openxmlformats.org/officeDocument/2006/relationships/image" Target="../media/image104.png"/><Relationship Id="rId14" Type="http://schemas.openxmlformats.org/officeDocument/2006/relationships/image" Target="../media/image117.png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2.png"/><Relationship Id="rId3" Type="http://schemas.openxmlformats.org/officeDocument/2006/relationships/image" Target="../media/image797.png"/><Relationship Id="rId7" Type="http://schemas.openxmlformats.org/officeDocument/2006/relationships/image" Target="../media/image801.png"/><Relationship Id="rId2" Type="http://schemas.openxmlformats.org/officeDocument/2006/relationships/image" Target="../media/image79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00.png"/><Relationship Id="rId11" Type="http://schemas.openxmlformats.org/officeDocument/2006/relationships/image" Target="../media/image805.png"/><Relationship Id="rId5" Type="http://schemas.openxmlformats.org/officeDocument/2006/relationships/image" Target="../media/image799.png"/><Relationship Id="rId10" Type="http://schemas.openxmlformats.org/officeDocument/2006/relationships/image" Target="../media/image804.png"/><Relationship Id="rId4" Type="http://schemas.openxmlformats.org/officeDocument/2006/relationships/image" Target="../media/image798.png"/><Relationship Id="rId9" Type="http://schemas.openxmlformats.org/officeDocument/2006/relationships/image" Target="../media/image803.png"/></Relationships>
</file>

<file path=ppt/slides/_rels/slide2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12.png"/><Relationship Id="rId13" Type="http://schemas.openxmlformats.org/officeDocument/2006/relationships/image" Target="../media/image771.png"/><Relationship Id="rId3" Type="http://schemas.openxmlformats.org/officeDocument/2006/relationships/image" Target="../media/image807.png"/><Relationship Id="rId7" Type="http://schemas.openxmlformats.org/officeDocument/2006/relationships/image" Target="../media/image811.png"/><Relationship Id="rId12" Type="http://schemas.openxmlformats.org/officeDocument/2006/relationships/image" Target="../media/image770.png"/><Relationship Id="rId2" Type="http://schemas.openxmlformats.org/officeDocument/2006/relationships/image" Target="../media/image80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10.png"/><Relationship Id="rId11" Type="http://schemas.openxmlformats.org/officeDocument/2006/relationships/image" Target="../media/image769.png"/><Relationship Id="rId5" Type="http://schemas.openxmlformats.org/officeDocument/2006/relationships/image" Target="../media/image809.png"/><Relationship Id="rId10" Type="http://schemas.openxmlformats.org/officeDocument/2006/relationships/image" Target="../media/image768.png"/><Relationship Id="rId4" Type="http://schemas.openxmlformats.org/officeDocument/2006/relationships/image" Target="../media/image808.png"/><Relationship Id="rId9" Type="http://schemas.openxmlformats.org/officeDocument/2006/relationships/image" Target="../media/image356.png"/><Relationship Id="rId14" Type="http://schemas.openxmlformats.org/officeDocument/2006/relationships/image" Target="../media/image772.png"/></Relationships>
</file>

<file path=ppt/slides/_rels/slide2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18.png"/><Relationship Id="rId13" Type="http://schemas.openxmlformats.org/officeDocument/2006/relationships/image" Target="../media/image822.png"/><Relationship Id="rId3" Type="http://schemas.openxmlformats.org/officeDocument/2006/relationships/image" Target="../media/image813.png"/><Relationship Id="rId7" Type="http://schemas.openxmlformats.org/officeDocument/2006/relationships/image" Target="../media/image817.png"/><Relationship Id="rId12" Type="http://schemas.openxmlformats.org/officeDocument/2006/relationships/image" Target="../media/image821.png"/><Relationship Id="rId2" Type="http://schemas.openxmlformats.org/officeDocument/2006/relationships/image" Target="../media/image79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16.png"/><Relationship Id="rId11" Type="http://schemas.openxmlformats.org/officeDocument/2006/relationships/image" Target="../media/image805.png"/><Relationship Id="rId5" Type="http://schemas.openxmlformats.org/officeDocument/2006/relationships/image" Target="../media/image815.png"/><Relationship Id="rId10" Type="http://schemas.openxmlformats.org/officeDocument/2006/relationships/image" Target="../media/image820.png"/><Relationship Id="rId4" Type="http://schemas.openxmlformats.org/officeDocument/2006/relationships/image" Target="../media/image814.png"/><Relationship Id="rId9" Type="http://schemas.openxmlformats.org/officeDocument/2006/relationships/image" Target="../media/image819.png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4.png"/><Relationship Id="rId7" Type="http://schemas.openxmlformats.org/officeDocument/2006/relationships/image" Target="../media/image828.png"/><Relationship Id="rId2" Type="http://schemas.openxmlformats.org/officeDocument/2006/relationships/image" Target="../media/image82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27.png"/><Relationship Id="rId5" Type="http://schemas.openxmlformats.org/officeDocument/2006/relationships/image" Target="../media/image826.png"/><Relationship Id="rId4" Type="http://schemas.openxmlformats.org/officeDocument/2006/relationships/image" Target="../media/image825.png"/></Relationships>
</file>

<file path=ppt/slides/_rels/slide2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2.png"/><Relationship Id="rId13" Type="http://schemas.openxmlformats.org/officeDocument/2006/relationships/image" Target="../media/image834.png"/><Relationship Id="rId3" Type="http://schemas.openxmlformats.org/officeDocument/2006/relationships/tags" Target="../tags/tag945.xml"/><Relationship Id="rId7" Type="http://schemas.openxmlformats.org/officeDocument/2006/relationships/image" Target="../media/image821.png"/><Relationship Id="rId12" Type="http://schemas.openxmlformats.org/officeDocument/2006/relationships/image" Target="../media/image833.png"/><Relationship Id="rId2" Type="http://schemas.openxmlformats.org/officeDocument/2006/relationships/tags" Target="../tags/tag944.xml"/><Relationship Id="rId16" Type="http://schemas.openxmlformats.org/officeDocument/2006/relationships/image" Target="../media/image836.png"/><Relationship Id="rId1" Type="http://schemas.openxmlformats.org/officeDocument/2006/relationships/tags" Target="../tags/tag943.xml"/><Relationship Id="rId6" Type="http://schemas.openxmlformats.org/officeDocument/2006/relationships/image" Target="../media/image830.png"/><Relationship Id="rId11" Type="http://schemas.openxmlformats.org/officeDocument/2006/relationships/image" Target="../media/image827.png"/><Relationship Id="rId5" Type="http://schemas.openxmlformats.org/officeDocument/2006/relationships/image" Target="../media/image829.png"/><Relationship Id="rId15" Type="http://schemas.openxmlformats.org/officeDocument/2006/relationships/image" Target="../media/image835.png"/><Relationship Id="rId10" Type="http://schemas.openxmlformats.org/officeDocument/2006/relationships/image" Target="../media/image832.png"/><Relationship Id="rId4" Type="http://schemas.openxmlformats.org/officeDocument/2006/relationships/slideLayout" Target="../slideLayouts/slideLayout2.xml"/><Relationship Id="rId9" Type="http://schemas.openxmlformats.org/officeDocument/2006/relationships/image" Target="../media/image831.png"/><Relationship Id="rId14" Type="http://schemas.openxmlformats.org/officeDocument/2006/relationships/image" Target="../media/image356.png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7.png"/><Relationship Id="rId2" Type="http://schemas.openxmlformats.org/officeDocument/2006/relationships/image" Target="../media/image81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40.png"/><Relationship Id="rId5" Type="http://schemas.openxmlformats.org/officeDocument/2006/relationships/image" Target="../media/image839.png"/><Relationship Id="rId4" Type="http://schemas.openxmlformats.org/officeDocument/2006/relationships/image" Target="../media/image838.png"/></Relationships>
</file>

<file path=ppt/slides/_rels/slide2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2.png"/><Relationship Id="rId3" Type="http://schemas.openxmlformats.org/officeDocument/2006/relationships/image" Target="../media/image797.png"/><Relationship Id="rId7" Type="http://schemas.openxmlformats.org/officeDocument/2006/relationships/image" Target="../media/image801.png"/><Relationship Id="rId12" Type="http://schemas.openxmlformats.org/officeDocument/2006/relationships/image" Target="../media/image839.png"/><Relationship Id="rId2" Type="http://schemas.openxmlformats.org/officeDocument/2006/relationships/image" Target="../media/image79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00.png"/><Relationship Id="rId11" Type="http://schemas.openxmlformats.org/officeDocument/2006/relationships/image" Target="../media/image805.png"/><Relationship Id="rId5" Type="http://schemas.openxmlformats.org/officeDocument/2006/relationships/image" Target="../media/image799.png"/><Relationship Id="rId10" Type="http://schemas.openxmlformats.org/officeDocument/2006/relationships/image" Target="../media/image804.png"/><Relationship Id="rId4" Type="http://schemas.openxmlformats.org/officeDocument/2006/relationships/image" Target="../media/image798.png"/><Relationship Id="rId9" Type="http://schemas.openxmlformats.org/officeDocument/2006/relationships/image" Target="../media/image803.png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tags" Target="../tags/tag315.xml"/><Relationship Id="rId13" Type="http://schemas.openxmlformats.org/officeDocument/2006/relationships/tags" Target="../tags/tag320.xml"/><Relationship Id="rId18" Type="http://schemas.openxmlformats.org/officeDocument/2006/relationships/notesSlide" Target="../notesSlides/notesSlide5.xml"/><Relationship Id="rId26" Type="http://schemas.openxmlformats.org/officeDocument/2006/relationships/image" Target="../media/image165.png"/><Relationship Id="rId3" Type="http://schemas.openxmlformats.org/officeDocument/2006/relationships/tags" Target="../tags/tag310.xml"/><Relationship Id="rId21" Type="http://schemas.openxmlformats.org/officeDocument/2006/relationships/image" Target="../media/image161.png"/><Relationship Id="rId7" Type="http://schemas.openxmlformats.org/officeDocument/2006/relationships/tags" Target="../tags/tag314.xml"/><Relationship Id="rId12" Type="http://schemas.openxmlformats.org/officeDocument/2006/relationships/tags" Target="../tags/tag319.xml"/><Relationship Id="rId17" Type="http://schemas.openxmlformats.org/officeDocument/2006/relationships/slideLayout" Target="../slideLayouts/slideLayout2.xml"/><Relationship Id="rId25" Type="http://schemas.openxmlformats.org/officeDocument/2006/relationships/image" Target="../media/image164.png"/><Relationship Id="rId2" Type="http://schemas.openxmlformats.org/officeDocument/2006/relationships/tags" Target="../tags/tag309.xml"/><Relationship Id="rId16" Type="http://schemas.openxmlformats.org/officeDocument/2006/relationships/tags" Target="../tags/tag323.xml"/><Relationship Id="rId20" Type="http://schemas.openxmlformats.org/officeDocument/2006/relationships/image" Target="../media/image160.png"/><Relationship Id="rId29" Type="http://schemas.openxmlformats.org/officeDocument/2006/relationships/image" Target="../media/image168.png"/><Relationship Id="rId1" Type="http://schemas.openxmlformats.org/officeDocument/2006/relationships/tags" Target="../tags/tag308.xml"/><Relationship Id="rId6" Type="http://schemas.openxmlformats.org/officeDocument/2006/relationships/tags" Target="../tags/tag313.xml"/><Relationship Id="rId11" Type="http://schemas.openxmlformats.org/officeDocument/2006/relationships/tags" Target="../tags/tag318.xml"/><Relationship Id="rId24" Type="http://schemas.openxmlformats.org/officeDocument/2006/relationships/image" Target="../media/image112.png"/><Relationship Id="rId5" Type="http://schemas.openxmlformats.org/officeDocument/2006/relationships/tags" Target="../tags/tag312.xml"/><Relationship Id="rId15" Type="http://schemas.openxmlformats.org/officeDocument/2006/relationships/tags" Target="../tags/tag322.xml"/><Relationship Id="rId23" Type="http://schemas.openxmlformats.org/officeDocument/2006/relationships/image" Target="../media/image163.png"/><Relationship Id="rId28" Type="http://schemas.openxmlformats.org/officeDocument/2006/relationships/image" Target="../media/image167.png"/><Relationship Id="rId10" Type="http://schemas.openxmlformats.org/officeDocument/2006/relationships/tags" Target="../tags/tag317.xml"/><Relationship Id="rId19" Type="http://schemas.openxmlformats.org/officeDocument/2006/relationships/image" Target="../media/image159.png"/><Relationship Id="rId4" Type="http://schemas.openxmlformats.org/officeDocument/2006/relationships/tags" Target="../tags/tag311.xml"/><Relationship Id="rId9" Type="http://schemas.openxmlformats.org/officeDocument/2006/relationships/tags" Target="../tags/tag316.xml"/><Relationship Id="rId14" Type="http://schemas.openxmlformats.org/officeDocument/2006/relationships/tags" Target="../tags/tag321.xml"/><Relationship Id="rId22" Type="http://schemas.openxmlformats.org/officeDocument/2006/relationships/image" Target="../media/image162.png"/><Relationship Id="rId27" Type="http://schemas.openxmlformats.org/officeDocument/2006/relationships/image" Target="../media/image166.png"/><Relationship Id="rId30" Type="http://schemas.openxmlformats.org/officeDocument/2006/relationships/image" Target="../media/image169.png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2.png"/><Relationship Id="rId2" Type="http://schemas.openxmlformats.org/officeDocument/2006/relationships/image" Target="../media/image841.png"/><Relationship Id="rId1" Type="http://schemas.openxmlformats.org/officeDocument/2006/relationships/slideLayout" Target="../slideLayouts/slideLayout6.xml"/></Relationships>
</file>

<file path=ppt/slides/_rels/slide2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9.png"/><Relationship Id="rId3" Type="http://schemas.openxmlformats.org/officeDocument/2006/relationships/image" Target="../media/image844.png"/><Relationship Id="rId7" Type="http://schemas.openxmlformats.org/officeDocument/2006/relationships/image" Target="../media/image848.png"/><Relationship Id="rId2" Type="http://schemas.openxmlformats.org/officeDocument/2006/relationships/image" Target="../media/image84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47.png"/><Relationship Id="rId5" Type="http://schemas.openxmlformats.org/officeDocument/2006/relationships/image" Target="../media/image846.png"/><Relationship Id="rId4" Type="http://schemas.openxmlformats.org/officeDocument/2006/relationships/image" Target="../media/image845.png"/><Relationship Id="rId9" Type="http://schemas.openxmlformats.org/officeDocument/2006/relationships/image" Target="../media/image850.png"/></Relationships>
</file>

<file path=ppt/slides/_rels/slide2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7.png"/><Relationship Id="rId3" Type="http://schemas.openxmlformats.org/officeDocument/2006/relationships/image" Target="../media/image852.png"/><Relationship Id="rId7" Type="http://schemas.openxmlformats.org/officeDocument/2006/relationships/image" Target="../media/image856.png"/><Relationship Id="rId2" Type="http://schemas.openxmlformats.org/officeDocument/2006/relationships/image" Target="../media/image85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55.png"/><Relationship Id="rId11" Type="http://schemas.openxmlformats.org/officeDocument/2006/relationships/image" Target="../media/image860.png"/><Relationship Id="rId5" Type="http://schemas.openxmlformats.org/officeDocument/2006/relationships/image" Target="../media/image854.png"/><Relationship Id="rId10" Type="http://schemas.openxmlformats.org/officeDocument/2006/relationships/image" Target="../media/image859.png"/><Relationship Id="rId4" Type="http://schemas.openxmlformats.org/officeDocument/2006/relationships/image" Target="../media/image853.png"/><Relationship Id="rId9" Type="http://schemas.openxmlformats.org/officeDocument/2006/relationships/image" Target="../media/image858.png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2.png"/><Relationship Id="rId7" Type="http://schemas.openxmlformats.org/officeDocument/2006/relationships/image" Target="../media/image859.png"/><Relationship Id="rId2" Type="http://schemas.openxmlformats.org/officeDocument/2006/relationships/image" Target="../media/image86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65.png"/><Relationship Id="rId5" Type="http://schemas.openxmlformats.org/officeDocument/2006/relationships/image" Target="../media/image864.png"/><Relationship Id="rId4" Type="http://schemas.openxmlformats.org/officeDocument/2006/relationships/image" Target="../media/image863.png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7.png"/><Relationship Id="rId7" Type="http://schemas.openxmlformats.org/officeDocument/2006/relationships/image" Target="../media/image862.png"/><Relationship Id="rId2" Type="http://schemas.openxmlformats.org/officeDocument/2006/relationships/image" Target="../media/image866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48.png"/><Relationship Id="rId5" Type="http://schemas.openxmlformats.org/officeDocument/2006/relationships/image" Target="../media/image846.png"/><Relationship Id="rId4" Type="http://schemas.openxmlformats.org/officeDocument/2006/relationships/image" Target="../media/image868.png"/></Relationships>
</file>

<file path=ppt/slides/_rels/slide27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13" Type="http://schemas.openxmlformats.org/officeDocument/2006/relationships/image" Target="../media/image872.png"/><Relationship Id="rId3" Type="http://schemas.openxmlformats.org/officeDocument/2006/relationships/tags" Target="../tags/tag948.xml"/><Relationship Id="rId7" Type="http://schemas.openxmlformats.org/officeDocument/2006/relationships/tags" Target="../tags/tag952.xml"/><Relationship Id="rId12" Type="http://schemas.openxmlformats.org/officeDocument/2006/relationships/image" Target="../media/image871.png"/><Relationship Id="rId17" Type="http://schemas.openxmlformats.org/officeDocument/2006/relationships/image" Target="../media/image876.png"/><Relationship Id="rId2" Type="http://schemas.openxmlformats.org/officeDocument/2006/relationships/tags" Target="../tags/tag947.xml"/><Relationship Id="rId16" Type="http://schemas.openxmlformats.org/officeDocument/2006/relationships/image" Target="../media/image875.png"/><Relationship Id="rId1" Type="http://schemas.openxmlformats.org/officeDocument/2006/relationships/tags" Target="../tags/tag946.xml"/><Relationship Id="rId6" Type="http://schemas.openxmlformats.org/officeDocument/2006/relationships/tags" Target="../tags/tag951.xml"/><Relationship Id="rId11" Type="http://schemas.openxmlformats.org/officeDocument/2006/relationships/image" Target="../media/image870.png"/><Relationship Id="rId5" Type="http://schemas.openxmlformats.org/officeDocument/2006/relationships/tags" Target="../tags/tag950.xml"/><Relationship Id="rId15" Type="http://schemas.openxmlformats.org/officeDocument/2006/relationships/image" Target="../media/image874.png"/><Relationship Id="rId10" Type="http://schemas.openxmlformats.org/officeDocument/2006/relationships/image" Target="../media/image869.png"/><Relationship Id="rId4" Type="http://schemas.openxmlformats.org/officeDocument/2006/relationships/tags" Target="../tags/tag949.xml"/><Relationship Id="rId9" Type="http://schemas.openxmlformats.org/officeDocument/2006/relationships/image" Target="../media/image868.png"/><Relationship Id="rId14" Type="http://schemas.openxmlformats.org/officeDocument/2006/relationships/image" Target="../media/image873.png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8.png"/><Relationship Id="rId2" Type="http://schemas.openxmlformats.org/officeDocument/2006/relationships/image" Target="../media/image877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880.png"/><Relationship Id="rId4" Type="http://schemas.openxmlformats.org/officeDocument/2006/relationships/image" Target="../media/image879.png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2.png"/><Relationship Id="rId7" Type="http://schemas.openxmlformats.org/officeDocument/2006/relationships/image" Target="../media/image886.png"/><Relationship Id="rId2" Type="http://schemas.openxmlformats.org/officeDocument/2006/relationships/image" Target="../media/image881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85.png"/><Relationship Id="rId5" Type="http://schemas.openxmlformats.org/officeDocument/2006/relationships/image" Target="../media/image884.png"/><Relationship Id="rId4" Type="http://schemas.openxmlformats.org/officeDocument/2006/relationships/image" Target="../media/image883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tags" Target="../tags/tag331.xml"/><Relationship Id="rId13" Type="http://schemas.openxmlformats.org/officeDocument/2006/relationships/notesSlide" Target="../notesSlides/notesSlide6.xml"/><Relationship Id="rId18" Type="http://schemas.openxmlformats.org/officeDocument/2006/relationships/image" Target="../media/image170.png"/><Relationship Id="rId3" Type="http://schemas.openxmlformats.org/officeDocument/2006/relationships/tags" Target="../tags/tag326.xml"/><Relationship Id="rId21" Type="http://schemas.openxmlformats.org/officeDocument/2006/relationships/image" Target="../media/image169.png"/><Relationship Id="rId7" Type="http://schemas.openxmlformats.org/officeDocument/2006/relationships/tags" Target="../tags/tag330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162.png"/><Relationship Id="rId2" Type="http://schemas.openxmlformats.org/officeDocument/2006/relationships/tags" Target="../tags/tag325.xml"/><Relationship Id="rId16" Type="http://schemas.openxmlformats.org/officeDocument/2006/relationships/image" Target="../media/image161.png"/><Relationship Id="rId20" Type="http://schemas.openxmlformats.org/officeDocument/2006/relationships/image" Target="../media/image172.png"/><Relationship Id="rId1" Type="http://schemas.openxmlformats.org/officeDocument/2006/relationships/tags" Target="../tags/tag324.xml"/><Relationship Id="rId6" Type="http://schemas.openxmlformats.org/officeDocument/2006/relationships/tags" Target="../tags/tag329.xml"/><Relationship Id="rId11" Type="http://schemas.openxmlformats.org/officeDocument/2006/relationships/tags" Target="../tags/tag334.xml"/><Relationship Id="rId5" Type="http://schemas.openxmlformats.org/officeDocument/2006/relationships/tags" Target="../tags/tag328.xml"/><Relationship Id="rId15" Type="http://schemas.openxmlformats.org/officeDocument/2006/relationships/image" Target="../media/image160.png"/><Relationship Id="rId10" Type="http://schemas.openxmlformats.org/officeDocument/2006/relationships/tags" Target="../tags/tag333.xml"/><Relationship Id="rId19" Type="http://schemas.openxmlformats.org/officeDocument/2006/relationships/image" Target="../media/image171.png"/><Relationship Id="rId4" Type="http://schemas.openxmlformats.org/officeDocument/2006/relationships/tags" Target="../tags/tag327.xml"/><Relationship Id="rId9" Type="http://schemas.openxmlformats.org/officeDocument/2006/relationships/tags" Target="../tags/tag332.xml"/><Relationship Id="rId14" Type="http://schemas.openxmlformats.org/officeDocument/2006/relationships/image" Target="../media/image159.png"/><Relationship Id="rId22" Type="http://schemas.openxmlformats.org/officeDocument/2006/relationships/image" Target="../media/image163.png"/></Relationships>
</file>

<file path=ppt/slides/_rels/slide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8.png"/><Relationship Id="rId2" Type="http://schemas.openxmlformats.org/officeDocument/2006/relationships/image" Target="../media/image887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890.png"/><Relationship Id="rId4" Type="http://schemas.openxmlformats.org/officeDocument/2006/relationships/image" Target="../media/image889.png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1.gif"/><Relationship Id="rId2" Type="http://schemas.openxmlformats.org/officeDocument/2006/relationships/image" Target="../media/image886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893.png"/><Relationship Id="rId4" Type="http://schemas.openxmlformats.org/officeDocument/2006/relationships/image" Target="../media/image892.png"/></Relationships>
</file>

<file path=ppt/slides/_rels/slide2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98.png"/><Relationship Id="rId3" Type="http://schemas.openxmlformats.org/officeDocument/2006/relationships/image" Target="../media/image893.png"/><Relationship Id="rId7" Type="http://schemas.openxmlformats.org/officeDocument/2006/relationships/image" Target="../media/image897.png"/><Relationship Id="rId2" Type="http://schemas.openxmlformats.org/officeDocument/2006/relationships/image" Target="../media/image89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96.png"/><Relationship Id="rId11" Type="http://schemas.openxmlformats.org/officeDocument/2006/relationships/image" Target="../media/image901.png"/><Relationship Id="rId5" Type="http://schemas.openxmlformats.org/officeDocument/2006/relationships/image" Target="../media/image895.png"/><Relationship Id="rId10" Type="http://schemas.openxmlformats.org/officeDocument/2006/relationships/image" Target="../media/image900.png"/><Relationship Id="rId4" Type="http://schemas.openxmlformats.org/officeDocument/2006/relationships/image" Target="../media/image894.png"/><Relationship Id="rId9" Type="http://schemas.openxmlformats.org/officeDocument/2006/relationships/image" Target="../media/image899.png"/></Relationships>
</file>

<file path=ppt/slides/_rels/slide2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5.emf"/><Relationship Id="rId3" Type="http://schemas.openxmlformats.org/officeDocument/2006/relationships/tags" Target="../tags/tag955.xml"/><Relationship Id="rId7" Type="http://schemas.openxmlformats.org/officeDocument/2006/relationships/image" Target="../media/image904.png"/><Relationship Id="rId2" Type="http://schemas.openxmlformats.org/officeDocument/2006/relationships/tags" Target="../tags/tag954.xml"/><Relationship Id="rId1" Type="http://schemas.openxmlformats.org/officeDocument/2006/relationships/tags" Target="../tags/tag953.xml"/><Relationship Id="rId6" Type="http://schemas.openxmlformats.org/officeDocument/2006/relationships/image" Target="../media/image903.png"/><Relationship Id="rId11" Type="http://schemas.openxmlformats.org/officeDocument/2006/relationships/image" Target="../media/image908.emf"/><Relationship Id="rId5" Type="http://schemas.openxmlformats.org/officeDocument/2006/relationships/image" Target="../media/image902.png"/><Relationship Id="rId10" Type="http://schemas.openxmlformats.org/officeDocument/2006/relationships/image" Target="../media/image907.png"/><Relationship Id="rId4" Type="http://schemas.openxmlformats.org/officeDocument/2006/relationships/slideLayout" Target="../slideLayouts/slideLayout2.xml"/><Relationship Id="rId9" Type="http://schemas.openxmlformats.org/officeDocument/2006/relationships/image" Target="../media/image906.jpeg"/></Relationships>
</file>

<file path=ppt/slides/_rels/slide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0.png"/><Relationship Id="rId7" Type="http://schemas.openxmlformats.org/officeDocument/2006/relationships/image" Target="../media/image914.png"/><Relationship Id="rId2" Type="http://schemas.openxmlformats.org/officeDocument/2006/relationships/image" Target="../media/image909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13.png"/><Relationship Id="rId5" Type="http://schemas.openxmlformats.org/officeDocument/2006/relationships/image" Target="../media/image912.png"/><Relationship Id="rId4" Type="http://schemas.openxmlformats.org/officeDocument/2006/relationships/image" Target="../media/image911.png"/></Relationships>
</file>

<file path=ppt/slides/_rels/slide2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7.png"/><Relationship Id="rId3" Type="http://schemas.openxmlformats.org/officeDocument/2006/relationships/image" Target="../media/image909.png"/><Relationship Id="rId7" Type="http://schemas.openxmlformats.org/officeDocument/2006/relationships/image" Target="../media/image916.png"/><Relationship Id="rId12" Type="http://schemas.openxmlformats.org/officeDocument/2006/relationships/image" Target="../media/image921.jpeg"/><Relationship Id="rId2" Type="http://schemas.openxmlformats.org/officeDocument/2006/relationships/image" Target="../media/image915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12.png"/><Relationship Id="rId11" Type="http://schemas.openxmlformats.org/officeDocument/2006/relationships/image" Target="../media/image920.png"/><Relationship Id="rId5" Type="http://schemas.openxmlformats.org/officeDocument/2006/relationships/image" Target="../media/image911.png"/><Relationship Id="rId10" Type="http://schemas.openxmlformats.org/officeDocument/2006/relationships/image" Target="../media/image919.png"/><Relationship Id="rId4" Type="http://schemas.openxmlformats.org/officeDocument/2006/relationships/image" Target="../media/image910.png"/><Relationship Id="rId9" Type="http://schemas.openxmlformats.org/officeDocument/2006/relationships/image" Target="../media/image918.png"/></Relationships>
</file>

<file path=ppt/slides/_rels/slide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3.png"/><Relationship Id="rId2" Type="http://schemas.openxmlformats.org/officeDocument/2006/relationships/image" Target="../media/image92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25.png"/><Relationship Id="rId5" Type="http://schemas.openxmlformats.org/officeDocument/2006/relationships/image" Target="../media/image924.png"/><Relationship Id="rId4" Type="http://schemas.openxmlformats.org/officeDocument/2006/relationships/image" Target="../media/image911.png"/></Relationships>
</file>

<file path=ppt/slides/_rels/slide28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956.xml"/><Relationship Id="rId6" Type="http://schemas.microsoft.com/office/2007/relationships/hdphoto" Target="../media/hdphoto1.wdp"/><Relationship Id="rId5" Type="http://schemas.openxmlformats.org/officeDocument/2006/relationships/image" Target="../media/image2.png"/><Relationship Id="rId4" Type="http://schemas.openxmlformats.org/officeDocument/2006/relationships/image" Target="../media/image1.gif"/></Relationships>
</file>

<file path=ppt/slides/_rels/slide2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tags" Target="../tags/tag337.xml"/><Relationship Id="rId7" Type="http://schemas.openxmlformats.org/officeDocument/2006/relationships/image" Target="../media/image163.png"/><Relationship Id="rId2" Type="http://schemas.openxmlformats.org/officeDocument/2006/relationships/tags" Target="../tags/tag336.xml"/><Relationship Id="rId1" Type="http://schemas.openxmlformats.org/officeDocument/2006/relationships/tags" Target="../tags/tag335.xml"/><Relationship Id="rId6" Type="http://schemas.openxmlformats.org/officeDocument/2006/relationships/image" Target="../media/image171.png"/><Relationship Id="rId5" Type="http://schemas.openxmlformats.org/officeDocument/2006/relationships/image" Target="../media/image170.png"/><Relationship Id="rId4" Type="http://schemas.openxmlformats.org/officeDocument/2006/relationships/slideLayout" Target="../slideLayouts/slideLayout2.xml"/></Relationships>
</file>

<file path=ppt/slides/_rels/slide2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2.png"/><Relationship Id="rId3" Type="http://schemas.openxmlformats.org/officeDocument/2006/relationships/image" Target="../media/image797.png"/><Relationship Id="rId7" Type="http://schemas.openxmlformats.org/officeDocument/2006/relationships/image" Target="../media/image801.png"/><Relationship Id="rId12" Type="http://schemas.openxmlformats.org/officeDocument/2006/relationships/image" Target="../media/image839.png"/><Relationship Id="rId2" Type="http://schemas.openxmlformats.org/officeDocument/2006/relationships/image" Target="../media/image79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00.png"/><Relationship Id="rId11" Type="http://schemas.openxmlformats.org/officeDocument/2006/relationships/image" Target="../media/image805.png"/><Relationship Id="rId5" Type="http://schemas.openxmlformats.org/officeDocument/2006/relationships/image" Target="../media/image799.png"/><Relationship Id="rId10" Type="http://schemas.openxmlformats.org/officeDocument/2006/relationships/image" Target="../media/image804.png"/><Relationship Id="rId4" Type="http://schemas.openxmlformats.org/officeDocument/2006/relationships/image" Target="../media/image798.png"/><Relationship Id="rId9" Type="http://schemas.openxmlformats.org/officeDocument/2006/relationships/image" Target="../media/image803.png"/></Relationships>
</file>

<file path=ppt/slides/_rels/slide2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9.png"/><Relationship Id="rId3" Type="http://schemas.openxmlformats.org/officeDocument/2006/relationships/image" Target="../media/image844.png"/><Relationship Id="rId7" Type="http://schemas.openxmlformats.org/officeDocument/2006/relationships/image" Target="../media/image848.png"/><Relationship Id="rId2" Type="http://schemas.openxmlformats.org/officeDocument/2006/relationships/image" Target="../media/image84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47.png"/><Relationship Id="rId5" Type="http://schemas.openxmlformats.org/officeDocument/2006/relationships/image" Target="../media/image846.png"/><Relationship Id="rId4" Type="http://schemas.openxmlformats.org/officeDocument/2006/relationships/image" Target="../media/image845.png"/><Relationship Id="rId9" Type="http://schemas.openxmlformats.org/officeDocument/2006/relationships/image" Target="../media/image850.png"/></Relationships>
</file>

<file path=ppt/slides/_rels/slide2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7.png"/><Relationship Id="rId3" Type="http://schemas.openxmlformats.org/officeDocument/2006/relationships/image" Target="../media/image852.png"/><Relationship Id="rId7" Type="http://schemas.openxmlformats.org/officeDocument/2006/relationships/image" Target="../media/image856.png"/><Relationship Id="rId2" Type="http://schemas.openxmlformats.org/officeDocument/2006/relationships/image" Target="../media/image85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55.png"/><Relationship Id="rId11" Type="http://schemas.openxmlformats.org/officeDocument/2006/relationships/image" Target="../media/image860.png"/><Relationship Id="rId5" Type="http://schemas.openxmlformats.org/officeDocument/2006/relationships/image" Target="../media/image854.png"/><Relationship Id="rId10" Type="http://schemas.openxmlformats.org/officeDocument/2006/relationships/image" Target="../media/image859.png"/><Relationship Id="rId4" Type="http://schemas.openxmlformats.org/officeDocument/2006/relationships/image" Target="../media/image853.png"/><Relationship Id="rId9" Type="http://schemas.openxmlformats.org/officeDocument/2006/relationships/image" Target="../media/image858.png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2.png"/><Relationship Id="rId7" Type="http://schemas.openxmlformats.org/officeDocument/2006/relationships/image" Target="../media/image859.png"/><Relationship Id="rId2" Type="http://schemas.openxmlformats.org/officeDocument/2006/relationships/image" Target="../media/image86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65.png"/><Relationship Id="rId5" Type="http://schemas.openxmlformats.org/officeDocument/2006/relationships/image" Target="../media/image864.png"/><Relationship Id="rId4" Type="http://schemas.openxmlformats.org/officeDocument/2006/relationships/image" Target="../media/image863.png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7.png"/><Relationship Id="rId7" Type="http://schemas.openxmlformats.org/officeDocument/2006/relationships/image" Target="../media/image862.png"/><Relationship Id="rId2" Type="http://schemas.openxmlformats.org/officeDocument/2006/relationships/image" Target="../media/image866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48.png"/><Relationship Id="rId5" Type="http://schemas.openxmlformats.org/officeDocument/2006/relationships/image" Target="../media/image846.png"/><Relationship Id="rId4" Type="http://schemas.openxmlformats.org/officeDocument/2006/relationships/image" Target="../media/image868.png"/></Relationships>
</file>

<file path=ppt/slides/_rels/slide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2.png"/><Relationship Id="rId3" Type="http://schemas.openxmlformats.org/officeDocument/2006/relationships/image" Target="../media/image927.png"/><Relationship Id="rId7" Type="http://schemas.openxmlformats.org/officeDocument/2006/relationships/image" Target="../media/image931.png"/><Relationship Id="rId2" Type="http://schemas.openxmlformats.org/officeDocument/2006/relationships/image" Target="../media/image926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30.png"/><Relationship Id="rId11" Type="http://schemas.openxmlformats.org/officeDocument/2006/relationships/image" Target="../media/image935.png"/><Relationship Id="rId5" Type="http://schemas.openxmlformats.org/officeDocument/2006/relationships/image" Target="../media/image929.png"/><Relationship Id="rId10" Type="http://schemas.openxmlformats.org/officeDocument/2006/relationships/image" Target="../media/image934.png"/><Relationship Id="rId4" Type="http://schemas.openxmlformats.org/officeDocument/2006/relationships/image" Target="../media/image928.png"/><Relationship Id="rId9" Type="http://schemas.openxmlformats.org/officeDocument/2006/relationships/image" Target="../media/image933.png"/></Relationships>
</file>

<file path=ppt/slides/_rels/slide2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0.png"/><Relationship Id="rId3" Type="http://schemas.openxmlformats.org/officeDocument/2006/relationships/image" Target="../media/image937.png"/><Relationship Id="rId7" Type="http://schemas.openxmlformats.org/officeDocument/2006/relationships/image" Target="../media/image927.png"/><Relationship Id="rId2" Type="http://schemas.openxmlformats.org/officeDocument/2006/relationships/image" Target="../media/image936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31.png"/><Relationship Id="rId5" Type="http://schemas.openxmlformats.org/officeDocument/2006/relationships/image" Target="../media/image939.png"/><Relationship Id="rId4" Type="http://schemas.openxmlformats.org/officeDocument/2006/relationships/image" Target="../media/image938.png"/><Relationship Id="rId9" Type="http://schemas.openxmlformats.org/officeDocument/2006/relationships/image" Target="../media/image941.png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2.png"/><Relationship Id="rId2" Type="http://schemas.openxmlformats.org/officeDocument/2006/relationships/image" Target="../media/image868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45.png"/><Relationship Id="rId5" Type="http://schemas.openxmlformats.org/officeDocument/2006/relationships/image" Target="../media/image944.png"/><Relationship Id="rId4" Type="http://schemas.openxmlformats.org/officeDocument/2006/relationships/image" Target="../media/image943.png"/></Relationships>
</file>

<file path=ppt/slides/_rels/slide2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9.png"/><Relationship Id="rId13" Type="http://schemas.openxmlformats.org/officeDocument/2006/relationships/image" Target="../media/image951.png"/><Relationship Id="rId3" Type="http://schemas.openxmlformats.org/officeDocument/2006/relationships/slideLayout" Target="../slideLayouts/slideLayout6.xml"/><Relationship Id="rId7" Type="http://schemas.openxmlformats.org/officeDocument/2006/relationships/image" Target="../media/image947.png"/><Relationship Id="rId12" Type="http://schemas.openxmlformats.org/officeDocument/2006/relationships/image" Target="../media/image944.png"/><Relationship Id="rId2" Type="http://schemas.openxmlformats.org/officeDocument/2006/relationships/tags" Target="../tags/tag958.xml"/><Relationship Id="rId1" Type="http://schemas.openxmlformats.org/officeDocument/2006/relationships/tags" Target="../tags/tag957.xml"/><Relationship Id="rId6" Type="http://schemas.openxmlformats.org/officeDocument/2006/relationships/image" Target="../media/image945.png"/><Relationship Id="rId11" Type="http://schemas.openxmlformats.org/officeDocument/2006/relationships/image" Target="../media/image950.png"/><Relationship Id="rId5" Type="http://schemas.openxmlformats.org/officeDocument/2006/relationships/image" Target="../media/image946.png"/><Relationship Id="rId10" Type="http://schemas.openxmlformats.org/officeDocument/2006/relationships/image" Target="../media/image949.png"/><Relationship Id="rId4" Type="http://schemas.openxmlformats.org/officeDocument/2006/relationships/image" Target="../media/image839.png"/><Relationship Id="rId9" Type="http://schemas.openxmlformats.org/officeDocument/2006/relationships/image" Target="../media/image948.png"/><Relationship Id="rId14" Type="http://schemas.openxmlformats.org/officeDocument/2006/relationships/image" Target="../media/image95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4.png"/><Relationship Id="rId3" Type="http://schemas.openxmlformats.org/officeDocument/2006/relationships/tags" Target="../tags/tag340.xml"/><Relationship Id="rId7" Type="http://schemas.openxmlformats.org/officeDocument/2006/relationships/image" Target="../media/image173.gif"/><Relationship Id="rId12" Type="http://schemas.openxmlformats.org/officeDocument/2006/relationships/image" Target="../media/image178.png"/><Relationship Id="rId2" Type="http://schemas.openxmlformats.org/officeDocument/2006/relationships/tags" Target="../tags/tag339.xml"/><Relationship Id="rId1" Type="http://schemas.openxmlformats.org/officeDocument/2006/relationships/tags" Target="../tags/tag338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177.png"/><Relationship Id="rId5" Type="http://schemas.openxmlformats.org/officeDocument/2006/relationships/tags" Target="../tags/tag342.xml"/><Relationship Id="rId10" Type="http://schemas.openxmlformats.org/officeDocument/2006/relationships/image" Target="../media/image176.png"/><Relationship Id="rId4" Type="http://schemas.openxmlformats.org/officeDocument/2006/relationships/tags" Target="../tags/tag341.xml"/><Relationship Id="rId9" Type="http://schemas.openxmlformats.org/officeDocument/2006/relationships/image" Target="../media/image175.png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4.png"/><Relationship Id="rId2" Type="http://schemas.openxmlformats.org/officeDocument/2006/relationships/image" Target="../media/image953.png"/><Relationship Id="rId1" Type="http://schemas.openxmlformats.org/officeDocument/2006/relationships/slideLayout" Target="../slideLayouts/slideLayout6.xml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ickr.com/photos/14892851@N06/7115824707" TargetMode="External"/><Relationship Id="rId2" Type="http://schemas.openxmlformats.org/officeDocument/2006/relationships/image" Target="../media/image955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57.jpeg"/><Relationship Id="rId5" Type="http://schemas.openxmlformats.org/officeDocument/2006/relationships/image" Target="../media/image956.png"/><Relationship Id="rId4" Type="http://schemas.openxmlformats.org/officeDocument/2006/relationships/hyperlink" Target="https://www.tes.com/lessons/KovNVxjl_EIwwQ/flame-test" TargetMode="External"/></Relationships>
</file>

<file path=ppt/slides/_rels/slide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9.png"/><Relationship Id="rId2" Type="http://schemas.openxmlformats.org/officeDocument/2006/relationships/image" Target="../media/image958.jpg"/><Relationship Id="rId1" Type="http://schemas.openxmlformats.org/officeDocument/2006/relationships/slideLayout" Target="../slideLayouts/slideLayout6.xml"/></Relationships>
</file>

<file path=ppt/slides/_rels/slide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6.png"/><Relationship Id="rId1" Type="http://schemas.openxmlformats.org/officeDocument/2006/relationships/slideLayout" Target="../slideLayouts/slideLayout6.xml"/></Relationships>
</file>

<file path=ppt/slides/_rels/slide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4.png"/><Relationship Id="rId2" Type="http://schemas.openxmlformats.org/officeDocument/2006/relationships/image" Target="../media/image953.png"/><Relationship Id="rId1" Type="http://schemas.openxmlformats.org/officeDocument/2006/relationships/slideLayout" Target="../slideLayouts/slideLayout6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66.png"/><Relationship Id="rId3" Type="http://schemas.openxmlformats.org/officeDocument/2006/relationships/image" Target="../media/image961.png"/><Relationship Id="rId7" Type="http://schemas.openxmlformats.org/officeDocument/2006/relationships/image" Target="../media/image965.png"/><Relationship Id="rId2" Type="http://schemas.openxmlformats.org/officeDocument/2006/relationships/image" Target="../media/image960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64.png"/><Relationship Id="rId5" Type="http://schemas.openxmlformats.org/officeDocument/2006/relationships/image" Target="../media/image963.png"/><Relationship Id="rId10" Type="http://schemas.openxmlformats.org/officeDocument/2006/relationships/image" Target="../media/image968.png"/><Relationship Id="rId4" Type="http://schemas.openxmlformats.org/officeDocument/2006/relationships/image" Target="../media/image962.png"/><Relationship Id="rId9" Type="http://schemas.openxmlformats.org/officeDocument/2006/relationships/image" Target="../media/image967.png"/></Relationships>
</file>

<file path=ppt/slides/_rels/slide3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73.png"/><Relationship Id="rId3" Type="http://schemas.openxmlformats.org/officeDocument/2006/relationships/slideLayout" Target="../slideLayouts/slideLayout6.xml"/><Relationship Id="rId7" Type="http://schemas.openxmlformats.org/officeDocument/2006/relationships/image" Target="../media/image972.png"/><Relationship Id="rId12" Type="http://schemas.openxmlformats.org/officeDocument/2006/relationships/image" Target="../media/image975.png"/><Relationship Id="rId2" Type="http://schemas.openxmlformats.org/officeDocument/2006/relationships/tags" Target="../tags/tag960.xml"/><Relationship Id="rId1" Type="http://schemas.openxmlformats.org/officeDocument/2006/relationships/tags" Target="../tags/tag959.xml"/><Relationship Id="rId6" Type="http://schemas.openxmlformats.org/officeDocument/2006/relationships/image" Target="../media/image971.png"/><Relationship Id="rId11" Type="http://schemas.openxmlformats.org/officeDocument/2006/relationships/image" Target="../media/image974.png"/><Relationship Id="rId5" Type="http://schemas.openxmlformats.org/officeDocument/2006/relationships/image" Target="../media/image970.png"/><Relationship Id="rId10" Type="http://schemas.openxmlformats.org/officeDocument/2006/relationships/image" Target="../media/image861.png"/><Relationship Id="rId4" Type="http://schemas.openxmlformats.org/officeDocument/2006/relationships/image" Target="../media/image969.png"/><Relationship Id="rId9" Type="http://schemas.openxmlformats.org/officeDocument/2006/relationships/image" Target="../media/image968.pn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0.xml.rels><?xml version="1.0" encoding="UTF-8" standalone="yes"?>
<Relationships xmlns="http://schemas.openxmlformats.org/package/2006/relationships"><Relationship Id="rId8" Type="http://schemas.openxmlformats.org/officeDocument/2006/relationships/tags" Target="../tags/tag968.xml"/><Relationship Id="rId13" Type="http://schemas.openxmlformats.org/officeDocument/2006/relationships/image" Target="../media/image870.png"/><Relationship Id="rId18" Type="http://schemas.openxmlformats.org/officeDocument/2006/relationships/image" Target="../media/image979.png"/><Relationship Id="rId3" Type="http://schemas.openxmlformats.org/officeDocument/2006/relationships/tags" Target="../tags/tag963.xml"/><Relationship Id="rId21" Type="http://schemas.openxmlformats.org/officeDocument/2006/relationships/image" Target="../media/image982.png"/><Relationship Id="rId7" Type="http://schemas.openxmlformats.org/officeDocument/2006/relationships/tags" Target="../tags/tag967.xml"/><Relationship Id="rId12" Type="http://schemas.openxmlformats.org/officeDocument/2006/relationships/image" Target="../media/image869.png"/><Relationship Id="rId17" Type="http://schemas.openxmlformats.org/officeDocument/2006/relationships/image" Target="../media/image978.png"/><Relationship Id="rId2" Type="http://schemas.openxmlformats.org/officeDocument/2006/relationships/tags" Target="../tags/tag962.xml"/><Relationship Id="rId16" Type="http://schemas.openxmlformats.org/officeDocument/2006/relationships/image" Target="../media/image977.png"/><Relationship Id="rId20" Type="http://schemas.openxmlformats.org/officeDocument/2006/relationships/image" Target="../media/image981.png"/><Relationship Id="rId1" Type="http://schemas.openxmlformats.org/officeDocument/2006/relationships/tags" Target="../tags/tag961.xml"/><Relationship Id="rId6" Type="http://schemas.openxmlformats.org/officeDocument/2006/relationships/tags" Target="../tags/tag966.xml"/><Relationship Id="rId11" Type="http://schemas.openxmlformats.org/officeDocument/2006/relationships/slideLayout" Target="../slideLayouts/slideLayout6.xml"/><Relationship Id="rId5" Type="http://schemas.openxmlformats.org/officeDocument/2006/relationships/tags" Target="../tags/tag965.xml"/><Relationship Id="rId15" Type="http://schemas.openxmlformats.org/officeDocument/2006/relationships/image" Target="../media/image872.png"/><Relationship Id="rId10" Type="http://schemas.openxmlformats.org/officeDocument/2006/relationships/tags" Target="../tags/tag970.xml"/><Relationship Id="rId19" Type="http://schemas.openxmlformats.org/officeDocument/2006/relationships/image" Target="../media/image980.png"/><Relationship Id="rId4" Type="http://schemas.openxmlformats.org/officeDocument/2006/relationships/tags" Target="../tags/tag964.xml"/><Relationship Id="rId9" Type="http://schemas.openxmlformats.org/officeDocument/2006/relationships/tags" Target="../tags/tag969.xml"/><Relationship Id="rId14" Type="http://schemas.openxmlformats.org/officeDocument/2006/relationships/image" Target="../media/image976.png"/><Relationship Id="rId22" Type="http://schemas.openxmlformats.org/officeDocument/2006/relationships/image" Target="../media/image983.png"/></Relationships>
</file>

<file path=ppt/slides/_rels/slide3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0.png"/><Relationship Id="rId3" Type="http://schemas.openxmlformats.org/officeDocument/2006/relationships/image" Target="../media/image985.png"/><Relationship Id="rId7" Type="http://schemas.openxmlformats.org/officeDocument/2006/relationships/image" Target="../media/image989.png"/><Relationship Id="rId2" Type="http://schemas.openxmlformats.org/officeDocument/2006/relationships/image" Target="../media/image98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88.png"/><Relationship Id="rId5" Type="http://schemas.openxmlformats.org/officeDocument/2006/relationships/image" Target="../media/image987.png"/><Relationship Id="rId4" Type="http://schemas.openxmlformats.org/officeDocument/2006/relationships/image" Target="../media/image986.png"/><Relationship Id="rId9" Type="http://schemas.openxmlformats.org/officeDocument/2006/relationships/image" Target="../media/image991.png"/></Relationships>
</file>

<file path=ppt/slides/_rels/slide3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5.png"/><Relationship Id="rId3" Type="http://schemas.openxmlformats.org/officeDocument/2006/relationships/image" Target="../media/image993.png"/><Relationship Id="rId7" Type="http://schemas.openxmlformats.org/officeDocument/2006/relationships/image" Target="../media/image994.png"/><Relationship Id="rId2" Type="http://schemas.openxmlformats.org/officeDocument/2006/relationships/image" Target="../media/image99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91.png"/><Relationship Id="rId5" Type="http://schemas.openxmlformats.org/officeDocument/2006/relationships/image" Target="../media/image985.png"/><Relationship Id="rId10" Type="http://schemas.openxmlformats.org/officeDocument/2006/relationships/image" Target="../media/image940.png"/><Relationship Id="rId4" Type="http://schemas.openxmlformats.org/officeDocument/2006/relationships/image" Target="../media/image989.png"/><Relationship Id="rId9" Type="http://schemas.openxmlformats.org/officeDocument/2006/relationships/image" Target="../media/image996.png"/></Relationships>
</file>

<file path=ppt/slides/_rels/slide3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2.png"/><Relationship Id="rId3" Type="http://schemas.openxmlformats.org/officeDocument/2006/relationships/image" Target="../media/image997.png"/><Relationship Id="rId7" Type="http://schemas.openxmlformats.org/officeDocument/2006/relationships/image" Target="../media/image996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971.xml"/><Relationship Id="rId6" Type="http://schemas.openxmlformats.org/officeDocument/2006/relationships/image" Target="../media/image995.png"/><Relationship Id="rId5" Type="http://schemas.openxmlformats.org/officeDocument/2006/relationships/image" Target="../media/image999.png"/><Relationship Id="rId10" Type="http://schemas.openxmlformats.org/officeDocument/2006/relationships/image" Target="../media/image1001.png"/><Relationship Id="rId4" Type="http://schemas.openxmlformats.org/officeDocument/2006/relationships/image" Target="../media/image998.png"/><Relationship Id="rId9" Type="http://schemas.openxmlformats.org/officeDocument/2006/relationships/image" Target="../media/image1000.png"/></Relationships>
</file>

<file path=ppt/slides/_rels/slide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3.png"/><Relationship Id="rId2" Type="http://schemas.openxmlformats.org/officeDocument/2006/relationships/image" Target="../media/image1002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997.png"/><Relationship Id="rId4" Type="http://schemas.openxmlformats.org/officeDocument/2006/relationships/image" Target="../media/image998.png"/></Relationships>
</file>

<file path=ppt/slides/_rels/slide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4.jpeg"/><Relationship Id="rId1" Type="http://schemas.openxmlformats.org/officeDocument/2006/relationships/slideLayout" Target="../slideLayouts/slideLayout6.xml"/></Relationships>
</file>

<file path=ppt/slides/_rels/slide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5.jpeg"/><Relationship Id="rId1" Type="http://schemas.openxmlformats.org/officeDocument/2006/relationships/slideLayout" Target="../slideLayouts/slideLayout6.xml"/></Relationships>
</file>

<file path=ppt/slides/_rels/slide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6.jpeg"/><Relationship Id="rId1" Type="http://schemas.openxmlformats.org/officeDocument/2006/relationships/slideLayout" Target="../slideLayouts/slideLayout6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81.png"/><Relationship Id="rId4" Type="http://schemas.openxmlformats.org/officeDocument/2006/relationships/image" Target="../media/image180.png"/></Relationships>
</file>

<file path=ppt/slides/_rels/slide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9.png"/><Relationship Id="rId1" Type="http://schemas.openxmlformats.org/officeDocument/2006/relationships/slideLayout" Target="../slideLayouts/slideLayout2.xml"/></Relationships>
</file>

<file path=ppt/slides/_rels/slide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8.png"/><Relationship Id="rId2" Type="http://schemas.openxmlformats.org/officeDocument/2006/relationships/image" Target="../media/image1007.png"/><Relationship Id="rId1" Type="http://schemas.openxmlformats.org/officeDocument/2006/relationships/slideLayout" Target="../slideLayouts/slideLayout6.xml"/></Relationships>
</file>

<file path=ppt/slides/_rels/slide3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4.png"/><Relationship Id="rId13" Type="http://schemas.openxmlformats.org/officeDocument/2006/relationships/image" Target="../media/image1019.png"/><Relationship Id="rId3" Type="http://schemas.openxmlformats.org/officeDocument/2006/relationships/image" Target="../media/image1010.png"/><Relationship Id="rId7" Type="http://schemas.openxmlformats.org/officeDocument/2006/relationships/image" Target="../media/image866.png"/><Relationship Id="rId12" Type="http://schemas.openxmlformats.org/officeDocument/2006/relationships/image" Target="../media/image1018.png"/><Relationship Id="rId2" Type="http://schemas.openxmlformats.org/officeDocument/2006/relationships/image" Target="../media/image1009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13.png"/><Relationship Id="rId11" Type="http://schemas.openxmlformats.org/officeDocument/2006/relationships/image" Target="../media/image1017.png"/><Relationship Id="rId5" Type="http://schemas.openxmlformats.org/officeDocument/2006/relationships/image" Target="../media/image1012.png"/><Relationship Id="rId10" Type="http://schemas.openxmlformats.org/officeDocument/2006/relationships/image" Target="../media/image1016.png"/><Relationship Id="rId4" Type="http://schemas.openxmlformats.org/officeDocument/2006/relationships/image" Target="../media/image1011.png"/><Relationship Id="rId9" Type="http://schemas.openxmlformats.org/officeDocument/2006/relationships/image" Target="../media/image1015.png"/></Relationships>
</file>

<file path=ppt/slides/_rels/slide3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9.png"/><Relationship Id="rId3" Type="http://schemas.openxmlformats.org/officeDocument/2006/relationships/image" Target="../media/image844.png"/><Relationship Id="rId7" Type="http://schemas.openxmlformats.org/officeDocument/2006/relationships/image" Target="../media/image848.png"/><Relationship Id="rId2" Type="http://schemas.openxmlformats.org/officeDocument/2006/relationships/image" Target="../media/image84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47.png"/><Relationship Id="rId5" Type="http://schemas.openxmlformats.org/officeDocument/2006/relationships/image" Target="../media/image846.png"/><Relationship Id="rId4" Type="http://schemas.openxmlformats.org/officeDocument/2006/relationships/image" Target="../media/image845.png"/><Relationship Id="rId9" Type="http://schemas.openxmlformats.org/officeDocument/2006/relationships/image" Target="../media/image850.png"/></Relationships>
</file>

<file path=ppt/slides/_rels/slide3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6.png"/><Relationship Id="rId13" Type="http://schemas.openxmlformats.org/officeDocument/2006/relationships/image" Target="../media/image1018.png"/><Relationship Id="rId3" Type="http://schemas.openxmlformats.org/officeDocument/2006/relationships/image" Target="../media/image1010.png"/><Relationship Id="rId7" Type="http://schemas.openxmlformats.org/officeDocument/2006/relationships/image" Target="../media/image1013.png"/><Relationship Id="rId12" Type="http://schemas.openxmlformats.org/officeDocument/2006/relationships/image" Target="../media/image1017.png"/><Relationship Id="rId2" Type="http://schemas.openxmlformats.org/officeDocument/2006/relationships/image" Target="../media/image1009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12.png"/><Relationship Id="rId11" Type="http://schemas.openxmlformats.org/officeDocument/2006/relationships/image" Target="../media/image1016.png"/><Relationship Id="rId5" Type="http://schemas.openxmlformats.org/officeDocument/2006/relationships/image" Target="../media/image1011.png"/><Relationship Id="rId15" Type="http://schemas.openxmlformats.org/officeDocument/2006/relationships/image" Target="../media/image1019.png"/><Relationship Id="rId10" Type="http://schemas.openxmlformats.org/officeDocument/2006/relationships/image" Target="../media/image1015.png"/><Relationship Id="rId4" Type="http://schemas.openxmlformats.org/officeDocument/2006/relationships/image" Target="../media/image1020.png"/><Relationship Id="rId9" Type="http://schemas.openxmlformats.org/officeDocument/2006/relationships/image" Target="../media/image1014.png"/><Relationship Id="rId14" Type="http://schemas.openxmlformats.org/officeDocument/2006/relationships/image" Target="../media/image1021.png"/></Relationships>
</file>

<file path=ppt/slides/_rels/slide3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8.png"/><Relationship Id="rId3" Type="http://schemas.openxmlformats.org/officeDocument/2006/relationships/image" Target="../media/image1023.png"/><Relationship Id="rId7" Type="http://schemas.openxmlformats.org/officeDocument/2006/relationships/image" Target="../media/image1027.png"/><Relationship Id="rId2" Type="http://schemas.openxmlformats.org/officeDocument/2006/relationships/image" Target="../media/image102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26.png"/><Relationship Id="rId5" Type="http://schemas.openxmlformats.org/officeDocument/2006/relationships/image" Target="../media/image1025.png"/><Relationship Id="rId10" Type="http://schemas.openxmlformats.org/officeDocument/2006/relationships/image" Target="../media/image1030.png"/><Relationship Id="rId4" Type="http://schemas.openxmlformats.org/officeDocument/2006/relationships/image" Target="../media/image1024.png"/><Relationship Id="rId9" Type="http://schemas.openxmlformats.org/officeDocument/2006/relationships/image" Target="../media/image1029.png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2.png"/><Relationship Id="rId13" Type="http://schemas.openxmlformats.org/officeDocument/2006/relationships/image" Target="../media/image1032.png"/><Relationship Id="rId18" Type="http://schemas.openxmlformats.org/officeDocument/2006/relationships/image" Target="../media/image1037.png"/><Relationship Id="rId26" Type="http://schemas.openxmlformats.org/officeDocument/2006/relationships/image" Target="../media/image1045.png"/><Relationship Id="rId3" Type="http://schemas.openxmlformats.org/officeDocument/2006/relationships/tags" Target="../tags/tag974.xml"/><Relationship Id="rId21" Type="http://schemas.openxmlformats.org/officeDocument/2006/relationships/image" Target="../media/image1040.png"/><Relationship Id="rId7" Type="http://schemas.openxmlformats.org/officeDocument/2006/relationships/image" Target="../media/image1031.png"/><Relationship Id="rId12" Type="http://schemas.openxmlformats.org/officeDocument/2006/relationships/image" Target="../media/image1030.png"/><Relationship Id="rId17" Type="http://schemas.openxmlformats.org/officeDocument/2006/relationships/image" Target="../media/image1036.png"/><Relationship Id="rId25" Type="http://schemas.openxmlformats.org/officeDocument/2006/relationships/image" Target="../media/image1044.png"/><Relationship Id="rId2" Type="http://schemas.openxmlformats.org/officeDocument/2006/relationships/tags" Target="../tags/tag973.xml"/><Relationship Id="rId16" Type="http://schemas.openxmlformats.org/officeDocument/2006/relationships/image" Target="../media/image1035.png"/><Relationship Id="rId20" Type="http://schemas.openxmlformats.org/officeDocument/2006/relationships/image" Target="../media/image1039.png"/><Relationship Id="rId1" Type="http://schemas.openxmlformats.org/officeDocument/2006/relationships/tags" Target="../tags/tag972.xml"/><Relationship Id="rId6" Type="http://schemas.openxmlformats.org/officeDocument/2006/relationships/image" Target="../media/image1019.png"/><Relationship Id="rId11" Type="http://schemas.openxmlformats.org/officeDocument/2006/relationships/image" Target="../media/image1026.png"/><Relationship Id="rId24" Type="http://schemas.openxmlformats.org/officeDocument/2006/relationships/image" Target="../media/image1043.png"/><Relationship Id="rId5" Type="http://schemas.openxmlformats.org/officeDocument/2006/relationships/slideLayout" Target="../slideLayouts/slideLayout6.xml"/><Relationship Id="rId15" Type="http://schemas.openxmlformats.org/officeDocument/2006/relationships/image" Target="../media/image1034.png"/><Relationship Id="rId23" Type="http://schemas.openxmlformats.org/officeDocument/2006/relationships/image" Target="../media/image1042.png"/><Relationship Id="rId10" Type="http://schemas.openxmlformats.org/officeDocument/2006/relationships/image" Target="../media/image1024.png"/><Relationship Id="rId19" Type="http://schemas.openxmlformats.org/officeDocument/2006/relationships/image" Target="../media/image1038.png"/><Relationship Id="rId4" Type="http://schemas.openxmlformats.org/officeDocument/2006/relationships/tags" Target="../tags/tag975.xml"/><Relationship Id="rId9" Type="http://schemas.openxmlformats.org/officeDocument/2006/relationships/image" Target="../media/image1023.png"/><Relationship Id="rId14" Type="http://schemas.openxmlformats.org/officeDocument/2006/relationships/image" Target="../media/image1033.png"/><Relationship Id="rId22" Type="http://schemas.openxmlformats.org/officeDocument/2006/relationships/image" Target="../media/image1041.png"/><Relationship Id="rId27" Type="http://schemas.openxmlformats.org/officeDocument/2006/relationships/image" Target="../media/image1046.png"/></Relationships>
</file>

<file path=ppt/slides/_rels/slide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4.png"/><Relationship Id="rId2" Type="http://schemas.openxmlformats.org/officeDocument/2006/relationships/image" Target="../media/image953.png"/><Relationship Id="rId1" Type="http://schemas.openxmlformats.org/officeDocument/2006/relationships/slideLayout" Target="../slideLayouts/slideLayout6.xml"/></Relationships>
</file>

<file path=ppt/slides/_rels/slide3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2.png"/><Relationship Id="rId13" Type="http://schemas.openxmlformats.org/officeDocument/2006/relationships/image" Target="../media/image1032.png"/><Relationship Id="rId18" Type="http://schemas.openxmlformats.org/officeDocument/2006/relationships/image" Target="../media/image1037.png"/><Relationship Id="rId26" Type="http://schemas.openxmlformats.org/officeDocument/2006/relationships/image" Target="../media/image1045.png"/><Relationship Id="rId3" Type="http://schemas.openxmlformats.org/officeDocument/2006/relationships/tags" Target="../tags/tag978.xml"/><Relationship Id="rId21" Type="http://schemas.openxmlformats.org/officeDocument/2006/relationships/image" Target="../media/image1040.png"/><Relationship Id="rId7" Type="http://schemas.openxmlformats.org/officeDocument/2006/relationships/image" Target="../media/image1031.png"/><Relationship Id="rId12" Type="http://schemas.openxmlformats.org/officeDocument/2006/relationships/image" Target="../media/image1030.png"/><Relationship Id="rId17" Type="http://schemas.openxmlformats.org/officeDocument/2006/relationships/image" Target="../media/image1036.png"/><Relationship Id="rId25" Type="http://schemas.openxmlformats.org/officeDocument/2006/relationships/image" Target="../media/image1044.png"/><Relationship Id="rId2" Type="http://schemas.openxmlformats.org/officeDocument/2006/relationships/tags" Target="../tags/tag977.xml"/><Relationship Id="rId16" Type="http://schemas.openxmlformats.org/officeDocument/2006/relationships/image" Target="../media/image1035.png"/><Relationship Id="rId20" Type="http://schemas.openxmlformats.org/officeDocument/2006/relationships/image" Target="../media/image1039.png"/><Relationship Id="rId1" Type="http://schemas.openxmlformats.org/officeDocument/2006/relationships/tags" Target="../tags/tag976.xml"/><Relationship Id="rId6" Type="http://schemas.openxmlformats.org/officeDocument/2006/relationships/image" Target="../media/image1019.png"/><Relationship Id="rId11" Type="http://schemas.openxmlformats.org/officeDocument/2006/relationships/image" Target="../media/image1026.png"/><Relationship Id="rId24" Type="http://schemas.openxmlformats.org/officeDocument/2006/relationships/image" Target="../media/image1043.png"/><Relationship Id="rId5" Type="http://schemas.openxmlformats.org/officeDocument/2006/relationships/slideLayout" Target="../slideLayouts/slideLayout6.xml"/><Relationship Id="rId15" Type="http://schemas.openxmlformats.org/officeDocument/2006/relationships/image" Target="../media/image1034.png"/><Relationship Id="rId23" Type="http://schemas.openxmlformats.org/officeDocument/2006/relationships/image" Target="../media/image1042.png"/><Relationship Id="rId10" Type="http://schemas.openxmlformats.org/officeDocument/2006/relationships/image" Target="../media/image1024.png"/><Relationship Id="rId19" Type="http://schemas.openxmlformats.org/officeDocument/2006/relationships/image" Target="../media/image1038.png"/><Relationship Id="rId4" Type="http://schemas.openxmlformats.org/officeDocument/2006/relationships/tags" Target="../tags/tag979.xml"/><Relationship Id="rId9" Type="http://schemas.openxmlformats.org/officeDocument/2006/relationships/image" Target="../media/image1023.png"/><Relationship Id="rId14" Type="http://schemas.openxmlformats.org/officeDocument/2006/relationships/image" Target="../media/image1033.png"/><Relationship Id="rId22" Type="http://schemas.openxmlformats.org/officeDocument/2006/relationships/image" Target="../media/image1041.png"/><Relationship Id="rId27" Type="http://schemas.openxmlformats.org/officeDocument/2006/relationships/image" Target="../media/image1046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4.emf"/><Relationship Id="rId3" Type="http://schemas.openxmlformats.org/officeDocument/2006/relationships/tags" Target="../tags/tag345.xml"/><Relationship Id="rId7" Type="http://schemas.openxmlformats.org/officeDocument/2006/relationships/image" Target="../media/image183.emf"/><Relationship Id="rId2" Type="http://schemas.openxmlformats.org/officeDocument/2006/relationships/tags" Target="../tags/tag344.xml"/><Relationship Id="rId1" Type="http://schemas.openxmlformats.org/officeDocument/2006/relationships/tags" Target="../tags/tag343.xml"/><Relationship Id="rId6" Type="http://schemas.openxmlformats.org/officeDocument/2006/relationships/image" Target="../media/image182.emf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346.xml"/><Relationship Id="rId9" Type="http://schemas.openxmlformats.org/officeDocument/2006/relationships/image" Target="../media/image185.png"/></Relationships>
</file>

<file path=ppt/slides/_rels/slide3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0.png"/><Relationship Id="rId13" Type="http://schemas.openxmlformats.org/officeDocument/2006/relationships/image" Target="../media/image783.png"/><Relationship Id="rId3" Type="http://schemas.openxmlformats.org/officeDocument/2006/relationships/image" Target="../media/image775.png"/><Relationship Id="rId7" Type="http://schemas.openxmlformats.org/officeDocument/2006/relationships/image" Target="../media/image779.png"/><Relationship Id="rId12" Type="http://schemas.openxmlformats.org/officeDocument/2006/relationships/image" Target="../media/image547.png"/><Relationship Id="rId17" Type="http://schemas.openxmlformats.org/officeDocument/2006/relationships/image" Target="../media/image638.png"/><Relationship Id="rId2" Type="http://schemas.openxmlformats.org/officeDocument/2006/relationships/image" Target="../media/image774.png"/><Relationship Id="rId16" Type="http://schemas.openxmlformats.org/officeDocument/2006/relationships/image" Target="../media/image63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78.png"/><Relationship Id="rId11" Type="http://schemas.openxmlformats.org/officeDocument/2006/relationships/image" Target="../media/image546.png"/><Relationship Id="rId5" Type="http://schemas.openxmlformats.org/officeDocument/2006/relationships/image" Target="../media/image777.png"/><Relationship Id="rId15" Type="http://schemas.openxmlformats.org/officeDocument/2006/relationships/image" Target="../media/image519.png"/><Relationship Id="rId10" Type="http://schemas.openxmlformats.org/officeDocument/2006/relationships/image" Target="../media/image782.png"/><Relationship Id="rId4" Type="http://schemas.openxmlformats.org/officeDocument/2006/relationships/image" Target="../media/image776.png"/><Relationship Id="rId9" Type="http://schemas.openxmlformats.org/officeDocument/2006/relationships/image" Target="../media/image781.png"/><Relationship Id="rId14" Type="http://schemas.openxmlformats.org/officeDocument/2006/relationships/image" Target="../media/image784.png"/></Relationships>
</file>

<file path=ppt/slides/_rels/slide3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2.png"/><Relationship Id="rId13" Type="http://schemas.openxmlformats.org/officeDocument/2006/relationships/image" Target="../media/image1047.png"/><Relationship Id="rId18" Type="http://schemas.openxmlformats.org/officeDocument/2006/relationships/image" Target="../media/image1036.png"/><Relationship Id="rId26" Type="http://schemas.openxmlformats.org/officeDocument/2006/relationships/image" Target="../media/image1043.png"/><Relationship Id="rId3" Type="http://schemas.openxmlformats.org/officeDocument/2006/relationships/tags" Target="../tags/tag982.xml"/><Relationship Id="rId21" Type="http://schemas.openxmlformats.org/officeDocument/2006/relationships/image" Target="../media/image1039.png"/><Relationship Id="rId7" Type="http://schemas.openxmlformats.org/officeDocument/2006/relationships/image" Target="../media/image1031.png"/><Relationship Id="rId12" Type="http://schemas.openxmlformats.org/officeDocument/2006/relationships/image" Target="../media/image1030.png"/><Relationship Id="rId17" Type="http://schemas.openxmlformats.org/officeDocument/2006/relationships/image" Target="../media/image1035.png"/><Relationship Id="rId25" Type="http://schemas.openxmlformats.org/officeDocument/2006/relationships/image" Target="../media/image1048.png"/><Relationship Id="rId2" Type="http://schemas.openxmlformats.org/officeDocument/2006/relationships/tags" Target="../tags/tag981.xml"/><Relationship Id="rId16" Type="http://schemas.openxmlformats.org/officeDocument/2006/relationships/image" Target="../media/image1034.png"/><Relationship Id="rId20" Type="http://schemas.openxmlformats.org/officeDocument/2006/relationships/image" Target="../media/image1038.png"/><Relationship Id="rId29" Type="http://schemas.openxmlformats.org/officeDocument/2006/relationships/image" Target="../media/image1046.png"/><Relationship Id="rId1" Type="http://schemas.openxmlformats.org/officeDocument/2006/relationships/tags" Target="../tags/tag980.xml"/><Relationship Id="rId6" Type="http://schemas.openxmlformats.org/officeDocument/2006/relationships/image" Target="../media/image1019.png"/><Relationship Id="rId11" Type="http://schemas.openxmlformats.org/officeDocument/2006/relationships/image" Target="../media/image1026.png"/><Relationship Id="rId24" Type="http://schemas.openxmlformats.org/officeDocument/2006/relationships/image" Target="../media/image1042.png"/><Relationship Id="rId5" Type="http://schemas.openxmlformats.org/officeDocument/2006/relationships/slideLayout" Target="../slideLayouts/slideLayout6.xml"/><Relationship Id="rId15" Type="http://schemas.openxmlformats.org/officeDocument/2006/relationships/image" Target="../media/image1033.png"/><Relationship Id="rId23" Type="http://schemas.openxmlformats.org/officeDocument/2006/relationships/image" Target="../media/image1041.png"/><Relationship Id="rId28" Type="http://schemas.openxmlformats.org/officeDocument/2006/relationships/image" Target="../media/image1045.png"/><Relationship Id="rId10" Type="http://schemas.openxmlformats.org/officeDocument/2006/relationships/image" Target="../media/image1024.png"/><Relationship Id="rId19" Type="http://schemas.openxmlformats.org/officeDocument/2006/relationships/image" Target="../media/image1037.png"/><Relationship Id="rId4" Type="http://schemas.openxmlformats.org/officeDocument/2006/relationships/tags" Target="../tags/tag983.xml"/><Relationship Id="rId9" Type="http://schemas.openxmlformats.org/officeDocument/2006/relationships/image" Target="../media/image1023.png"/><Relationship Id="rId14" Type="http://schemas.openxmlformats.org/officeDocument/2006/relationships/image" Target="../media/image1032.png"/><Relationship Id="rId22" Type="http://schemas.openxmlformats.org/officeDocument/2006/relationships/image" Target="../media/image1040.png"/><Relationship Id="rId27" Type="http://schemas.openxmlformats.org/officeDocument/2006/relationships/image" Target="../media/image1044.png"/></Relationships>
</file>

<file path=ppt/slides/_rels/slide3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13" Type="http://schemas.openxmlformats.org/officeDocument/2006/relationships/image" Target="../media/image1051.png"/><Relationship Id="rId18" Type="http://schemas.openxmlformats.org/officeDocument/2006/relationships/image" Target="../media/image1056.png"/><Relationship Id="rId3" Type="http://schemas.openxmlformats.org/officeDocument/2006/relationships/tags" Target="../tags/tag986.xml"/><Relationship Id="rId21" Type="http://schemas.openxmlformats.org/officeDocument/2006/relationships/image" Target="../media/image1059.png"/><Relationship Id="rId7" Type="http://schemas.openxmlformats.org/officeDocument/2006/relationships/tags" Target="../tags/tag990.xml"/><Relationship Id="rId12" Type="http://schemas.openxmlformats.org/officeDocument/2006/relationships/image" Target="../media/image1035.png"/><Relationship Id="rId17" Type="http://schemas.openxmlformats.org/officeDocument/2006/relationships/image" Target="../media/image1055.png"/><Relationship Id="rId2" Type="http://schemas.openxmlformats.org/officeDocument/2006/relationships/tags" Target="../tags/tag985.xml"/><Relationship Id="rId16" Type="http://schemas.openxmlformats.org/officeDocument/2006/relationships/image" Target="../media/image1054.png"/><Relationship Id="rId20" Type="http://schemas.openxmlformats.org/officeDocument/2006/relationships/image" Target="../media/image1058.png"/><Relationship Id="rId1" Type="http://schemas.openxmlformats.org/officeDocument/2006/relationships/tags" Target="../tags/tag984.xml"/><Relationship Id="rId6" Type="http://schemas.openxmlformats.org/officeDocument/2006/relationships/tags" Target="../tags/tag989.xml"/><Relationship Id="rId11" Type="http://schemas.openxmlformats.org/officeDocument/2006/relationships/image" Target="../media/image1019.png"/><Relationship Id="rId5" Type="http://schemas.openxmlformats.org/officeDocument/2006/relationships/tags" Target="../tags/tag988.xml"/><Relationship Id="rId15" Type="http://schemas.openxmlformats.org/officeDocument/2006/relationships/image" Target="../media/image1053.png"/><Relationship Id="rId10" Type="http://schemas.openxmlformats.org/officeDocument/2006/relationships/image" Target="../media/image1050.png"/><Relationship Id="rId19" Type="http://schemas.openxmlformats.org/officeDocument/2006/relationships/image" Target="../media/image1057.png"/><Relationship Id="rId4" Type="http://schemas.openxmlformats.org/officeDocument/2006/relationships/tags" Target="../tags/tag987.xml"/><Relationship Id="rId9" Type="http://schemas.openxmlformats.org/officeDocument/2006/relationships/image" Target="../media/image1049.png"/><Relationship Id="rId14" Type="http://schemas.openxmlformats.org/officeDocument/2006/relationships/image" Target="../media/image1052.png"/></Relationships>
</file>

<file path=ppt/slides/_rels/slide3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65.png"/><Relationship Id="rId13" Type="http://schemas.openxmlformats.org/officeDocument/2006/relationships/image" Target="../media/image1069.png"/><Relationship Id="rId3" Type="http://schemas.openxmlformats.org/officeDocument/2006/relationships/image" Target="../media/image1060.png"/><Relationship Id="rId7" Type="http://schemas.openxmlformats.org/officeDocument/2006/relationships/image" Target="../media/image1064.png"/><Relationship Id="rId12" Type="http://schemas.openxmlformats.org/officeDocument/2006/relationships/image" Target="../media/image1068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991.xml"/><Relationship Id="rId6" Type="http://schemas.openxmlformats.org/officeDocument/2006/relationships/image" Target="../media/image1063.png"/><Relationship Id="rId11" Type="http://schemas.openxmlformats.org/officeDocument/2006/relationships/image" Target="../media/image1067.png"/><Relationship Id="rId5" Type="http://schemas.openxmlformats.org/officeDocument/2006/relationships/image" Target="../media/image1062.png"/><Relationship Id="rId10" Type="http://schemas.openxmlformats.org/officeDocument/2006/relationships/image" Target="../media/image1066.png"/><Relationship Id="rId4" Type="http://schemas.openxmlformats.org/officeDocument/2006/relationships/image" Target="../media/image1061.png"/><Relationship Id="rId9" Type="http://schemas.openxmlformats.org/officeDocument/2006/relationships/image" Target="../media/image1024.png"/><Relationship Id="rId14" Type="http://schemas.openxmlformats.org/officeDocument/2006/relationships/image" Target="../media/image1051.png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1.png"/><Relationship Id="rId2" Type="http://schemas.openxmlformats.org/officeDocument/2006/relationships/image" Target="../media/image1070.png"/><Relationship Id="rId1" Type="http://schemas.openxmlformats.org/officeDocument/2006/relationships/slideLayout" Target="../slideLayouts/slideLayout6.xml"/></Relationships>
</file>

<file path=ppt/slides/_rels/slide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1.png"/><Relationship Id="rId2" Type="http://schemas.openxmlformats.org/officeDocument/2006/relationships/image" Target="../media/image1060.png"/><Relationship Id="rId1" Type="http://schemas.openxmlformats.org/officeDocument/2006/relationships/slideLayout" Target="../slideLayouts/slideLayout6.xml"/></Relationships>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78.png"/><Relationship Id="rId3" Type="http://schemas.openxmlformats.org/officeDocument/2006/relationships/image" Target="../media/image1073.png"/><Relationship Id="rId7" Type="http://schemas.openxmlformats.org/officeDocument/2006/relationships/image" Target="../media/image1077.png"/><Relationship Id="rId2" Type="http://schemas.openxmlformats.org/officeDocument/2006/relationships/image" Target="../media/image107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76.png"/><Relationship Id="rId5" Type="http://schemas.openxmlformats.org/officeDocument/2006/relationships/image" Target="../media/image1075.png"/><Relationship Id="rId4" Type="http://schemas.openxmlformats.org/officeDocument/2006/relationships/image" Target="../media/image1074.png"/></Relationships>
</file>

<file path=ppt/slides/_rels/slide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7.png"/><Relationship Id="rId2" Type="http://schemas.openxmlformats.org/officeDocument/2006/relationships/image" Target="../media/image81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40.png"/><Relationship Id="rId5" Type="http://schemas.openxmlformats.org/officeDocument/2006/relationships/image" Target="../media/image839.png"/><Relationship Id="rId4" Type="http://schemas.openxmlformats.org/officeDocument/2006/relationships/image" Target="../media/image838.png"/></Relationships>
</file>

<file path=ppt/slides/_rels/slide3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0.png"/><Relationship Id="rId3" Type="http://schemas.openxmlformats.org/officeDocument/2006/relationships/image" Target="../media/image1073.png"/><Relationship Id="rId7" Type="http://schemas.openxmlformats.org/officeDocument/2006/relationships/image" Target="../media/image1079.png"/><Relationship Id="rId2" Type="http://schemas.openxmlformats.org/officeDocument/2006/relationships/image" Target="../media/image107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76.png"/><Relationship Id="rId5" Type="http://schemas.openxmlformats.org/officeDocument/2006/relationships/image" Target="../media/image1075.png"/><Relationship Id="rId10" Type="http://schemas.openxmlformats.org/officeDocument/2006/relationships/image" Target="../media/image1078.png"/><Relationship Id="rId4" Type="http://schemas.openxmlformats.org/officeDocument/2006/relationships/image" Target="../media/image1074.png"/><Relationship Id="rId9" Type="http://schemas.openxmlformats.org/officeDocument/2006/relationships/image" Target="../media/image1077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348.xml"/><Relationship Id="rId1" Type="http://schemas.openxmlformats.org/officeDocument/2006/relationships/tags" Target="../tags/tag347.xml"/><Relationship Id="rId5" Type="http://schemas.openxmlformats.org/officeDocument/2006/relationships/image" Target="../media/image187.png"/><Relationship Id="rId4" Type="http://schemas.openxmlformats.org/officeDocument/2006/relationships/image" Target="../media/image186.png"/></Relationships>
</file>

<file path=ppt/slides/_rels/slide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2.png"/><Relationship Id="rId2" Type="http://schemas.openxmlformats.org/officeDocument/2006/relationships/image" Target="../media/image868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45.png"/><Relationship Id="rId5" Type="http://schemas.openxmlformats.org/officeDocument/2006/relationships/image" Target="../media/image944.png"/><Relationship Id="rId4" Type="http://schemas.openxmlformats.org/officeDocument/2006/relationships/image" Target="../media/image943.png"/></Relationships>
</file>

<file path=ppt/slides/_rels/slide3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79.png"/><Relationship Id="rId3" Type="http://schemas.openxmlformats.org/officeDocument/2006/relationships/image" Target="../media/image1072.png"/><Relationship Id="rId7" Type="http://schemas.openxmlformats.org/officeDocument/2006/relationships/image" Target="../media/image1076.png"/><Relationship Id="rId12" Type="http://schemas.openxmlformats.org/officeDocument/2006/relationships/image" Target="../media/image1077.png"/><Relationship Id="rId2" Type="http://schemas.openxmlformats.org/officeDocument/2006/relationships/image" Target="../media/image1078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75.png"/><Relationship Id="rId11" Type="http://schemas.openxmlformats.org/officeDocument/2006/relationships/image" Target="../media/image1082.png"/><Relationship Id="rId5" Type="http://schemas.openxmlformats.org/officeDocument/2006/relationships/image" Target="../media/image1074.png"/><Relationship Id="rId10" Type="http://schemas.openxmlformats.org/officeDocument/2006/relationships/image" Target="../media/image1081.png"/><Relationship Id="rId4" Type="http://schemas.openxmlformats.org/officeDocument/2006/relationships/image" Target="../media/image1073.png"/><Relationship Id="rId9" Type="http://schemas.openxmlformats.org/officeDocument/2006/relationships/image" Target="../media/image1080.png"/></Relationships>
</file>

<file path=ppt/slides/_rels/slide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3.png"/><Relationship Id="rId7" Type="http://schemas.openxmlformats.org/officeDocument/2006/relationships/image" Target="../media/image1087.png"/><Relationship Id="rId2" Type="http://schemas.openxmlformats.org/officeDocument/2006/relationships/image" Target="../media/image107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86.png"/><Relationship Id="rId5" Type="http://schemas.openxmlformats.org/officeDocument/2006/relationships/image" Target="../media/image1085.png"/><Relationship Id="rId4" Type="http://schemas.openxmlformats.org/officeDocument/2006/relationships/image" Target="../media/image1084.png"/></Relationships>
</file>

<file path=ppt/slides/_rels/slide3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9.png"/><Relationship Id="rId3" Type="http://schemas.openxmlformats.org/officeDocument/2006/relationships/image" Target="../media/image946.png"/><Relationship Id="rId7" Type="http://schemas.openxmlformats.org/officeDocument/2006/relationships/image" Target="../media/image948.png"/><Relationship Id="rId2" Type="http://schemas.openxmlformats.org/officeDocument/2006/relationships/image" Target="../media/image839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69.png"/><Relationship Id="rId5" Type="http://schemas.openxmlformats.org/officeDocument/2006/relationships/image" Target="../media/image947.png"/><Relationship Id="rId4" Type="http://schemas.openxmlformats.org/officeDocument/2006/relationships/image" Target="../media/image945.png"/><Relationship Id="rId9" Type="http://schemas.openxmlformats.org/officeDocument/2006/relationships/image" Target="../media/image950.png"/></Relationships>
</file>

<file path=ppt/slides/_rels/slide3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7.png"/><Relationship Id="rId3" Type="http://schemas.openxmlformats.org/officeDocument/2006/relationships/image" Target="../media/image1083.png"/><Relationship Id="rId7" Type="http://schemas.openxmlformats.org/officeDocument/2006/relationships/image" Target="../media/image1086.png"/><Relationship Id="rId2" Type="http://schemas.openxmlformats.org/officeDocument/2006/relationships/image" Target="../media/image107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88.png"/><Relationship Id="rId5" Type="http://schemas.openxmlformats.org/officeDocument/2006/relationships/image" Target="../media/image1085.png"/><Relationship Id="rId4" Type="http://schemas.openxmlformats.org/officeDocument/2006/relationships/image" Target="../media/image1084.png"/></Relationships>
</file>

<file path=ppt/slides/_rels/slide3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3.png"/><Relationship Id="rId13" Type="http://schemas.openxmlformats.org/officeDocument/2006/relationships/image" Target="../media/image1085.png"/><Relationship Id="rId3" Type="http://schemas.openxmlformats.org/officeDocument/2006/relationships/image" Target="../media/image1090.png"/><Relationship Id="rId7" Type="http://schemas.openxmlformats.org/officeDocument/2006/relationships/image" Target="../media/image1088.png"/><Relationship Id="rId12" Type="http://schemas.openxmlformats.org/officeDocument/2006/relationships/image" Target="../media/image1095.png"/><Relationship Id="rId2" Type="http://schemas.openxmlformats.org/officeDocument/2006/relationships/image" Target="../media/image1089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72.png"/><Relationship Id="rId11" Type="http://schemas.openxmlformats.org/officeDocument/2006/relationships/image" Target="../media/image1094.png"/><Relationship Id="rId5" Type="http://schemas.openxmlformats.org/officeDocument/2006/relationships/image" Target="../media/image1092.png"/><Relationship Id="rId10" Type="http://schemas.openxmlformats.org/officeDocument/2006/relationships/image" Target="../media/image1027.png"/><Relationship Id="rId4" Type="http://schemas.openxmlformats.org/officeDocument/2006/relationships/image" Target="../media/image1091.png"/><Relationship Id="rId9" Type="http://schemas.openxmlformats.org/officeDocument/2006/relationships/image" Target="../media/image1024.png"/><Relationship Id="rId14" Type="http://schemas.openxmlformats.org/officeDocument/2006/relationships/image" Target="../media/image1096.png"/></Relationships>
</file>

<file path=ppt/slides/_rels/slide3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7.png"/><Relationship Id="rId3" Type="http://schemas.openxmlformats.org/officeDocument/2006/relationships/image" Target="../media/image1083.png"/><Relationship Id="rId7" Type="http://schemas.openxmlformats.org/officeDocument/2006/relationships/image" Target="../media/image1087.png"/><Relationship Id="rId2" Type="http://schemas.openxmlformats.org/officeDocument/2006/relationships/image" Target="../media/image107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86.png"/><Relationship Id="rId5" Type="http://schemas.openxmlformats.org/officeDocument/2006/relationships/image" Target="../media/image1085.png"/><Relationship Id="rId10" Type="http://schemas.openxmlformats.org/officeDocument/2006/relationships/image" Target="../media/image1089.png"/><Relationship Id="rId4" Type="http://schemas.openxmlformats.org/officeDocument/2006/relationships/image" Target="../media/image1084.png"/><Relationship Id="rId9" Type="http://schemas.openxmlformats.org/officeDocument/2006/relationships/image" Target="../media/image1088.png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4.png"/><Relationship Id="rId2" Type="http://schemas.openxmlformats.org/officeDocument/2006/relationships/image" Target="../media/image953.png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tags" Target="../tags/tag356.xml"/><Relationship Id="rId13" Type="http://schemas.openxmlformats.org/officeDocument/2006/relationships/image" Target="../media/image104.png"/><Relationship Id="rId18" Type="http://schemas.openxmlformats.org/officeDocument/2006/relationships/image" Target="../media/image117.png"/><Relationship Id="rId3" Type="http://schemas.openxmlformats.org/officeDocument/2006/relationships/tags" Target="../tags/tag351.xml"/><Relationship Id="rId7" Type="http://schemas.openxmlformats.org/officeDocument/2006/relationships/tags" Target="../tags/tag355.xml"/><Relationship Id="rId12" Type="http://schemas.openxmlformats.org/officeDocument/2006/relationships/image" Target="../media/image111.png"/><Relationship Id="rId17" Type="http://schemas.openxmlformats.org/officeDocument/2006/relationships/image" Target="../media/image116.png"/><Relationship Id="rId2" Type="http://schemas.openxmlformats.org/officeDocument/2006/relationships/tags" Target="../tags/tag350.xml"/><Relationship Id="rId16" Type="http://schemas.openxmlformats.org/officeDocument/2006/relationships/image" Target="../media/image107.png"/><Relationship Id="rId1" Type="http://schemas.openxmlformats.org/officeDocument/2006/relationships/tags" Target="../tags/tag349.xml"/><Relationship Id="rId6" Type="http://schemas.openxmlformats.org/officeDocument/2006/relationships/tags" Target="../tags/tag354.xml"/><Relationship Id="rId11" Type="http://schemas.openxmlformats.org/officeDocument/2006/relationships/image" Target="../media/image110.png"/><Relationship Id="rId5" Type="http://schemas.openxmlformats.org/officeDocument/2006/relationships/tags" Target="../tags/tag353.xml"/><Relationship Id="rId15" Type="http://schemas.openxmlformats.org/officeDocument/2006/relationships/image" Target="../media/image106.png"/><Relationship Id="rId10" Type="http://schemas.openxmlformats.org/officeDocument/2006/relationships/slideLayout" Target="../slideLayouts/slideLayout2.xml"/><Relationship Id="rId19" Type="http://schemas.openxmlformats.org/officeDocument/2006/relationships/image" Target="../media/image108.png"/><Relationship Id="rId4" Type="http://schemas.openxmlformats.org/officeDocument/2006/relationships/tags" Target="../tags/tag352.xml"/><Relationship Id="rId9" Type="http://schemas.openxmlformats.org/officeDocument/2006/relationships/tags" Target="../tags/tag357.xml"/><Relationship Id="rId14" Type="http://schemas.openxmlformats.org/officeDocument/2006/relationships/image" Target="../media/image105.png"/></Relationships>
</file>

<file path=ppt/slides/_rels/slide3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9.png"/><Relationship Id="rId2" Type="http://schemas.openxmlformats.org/officeDocument/2006/relationships/image" Target="../media/image1098.png"/><Relationship Id="rId1" Type="http://schemas.openxmlformats.org/officeDocument/2006/relationships/slideLayout" Target="../slideLayouts/slideLayout6.xml"/></Relationships>
</file>

<file path=ppt/slides/_rels/slide3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7.png"/><Relationship Id="rId3" Type="http://schemas.openxmlformats.org/officeDocument/2006/relationships/image" Target="../media/image1083.png"/><Relationship Id="rId7" Type="http://schemas.openxmlformats.org/officeDocument/2006/relationships/image" Target="../media/image1087.png"/><Relationship Id="rId2" Type="http://schemas.openxmlformats.org/officeDocument/2006/relationships/image" Target="../media/image107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86.png"/><Relationship Id="rId5" Type="http://schemas.openxmlformats.org/officeDocument/2006/relationships/image" Target="../media/image1085.png"/><Relationship Id="rId10" Type="http://schemas.openxmlformats.org/officeDocument/2006/relationships/image" Target="../media/image1089.png"/><Relationship Id="rId4" Type="http://schemas.openxmlformats.org/officeDocument/2006/relationships/image" Target="../media/image1084.png"/><Relationship Id="rId9" Type="http://schemas.openxmlformats.org/officeDocument/2006/relationships/image" Target="../media/image1088.png"/></Relationships>
</file>

<file path=ppt/slides/_rels/slide352.xml.rels><?xml version="1.0" encoding="UTF-8" standalone="yes"?>
<Relationships xmlns="http://schemas.openxmlformats.org/package/2006/relationships"><Relationship Id="rId13" Type="http://schemas.openxmlformats.org/officeDocument/2006/relationships/tags" Target="../tags/tag1004.xml"/><Relationship Id="rId18" Type="http://schemas.openxmlformats.org/officeDocument/2006/relationships/tags" Target="../tags/tag1009.xml"/><Relationship Id="rId26" Type="http://schemas.openxmlformats.org/officeDocument/2006/relationships/image" Target="../media/image743.png"/><Relationship Id="rId21" Type="http://schemas.openxmlformats.org/officeDocument/2006/relationships/image" Target="../media/image1087.png"/><Relationship Id="rId34" Type="http://schemas.openxmlformats.org/officeDocument/2006/relationships/image" Target="../media/image1111.png"/><Relationship Id="rId7" Type="http://schemas.openxmlformats.org/officeDocument/2006/relationships/tags" Target="../tags/tag998.xml"/><Relationship Id="rId12" Type="http://schemas.openxmlformats.org/officeDocument/2006/relationships/tags" Target="../tags/tag1003.xml"/><Relationship Id="rId17" Type="http://schemas.openxmlformats.org/officeDocument/2006/relationships/tags" Target="../tags/tag1008.xml"/><Relationship Id="rId25" Type="http://schemas.openxmlformats.org/officeDocument/2006/relationships/image" Target="../media/image1103.png"/><Relationship Id="rId33" Type="http://schemas.openxmlformats.org/officeDocument/2006/relationships/image" Target="../media/image1110.png"/><Relationship Id="rId2" Type="http://schemas.openxmlformats.org/officeDocument/2006/relationships/tags" Target="../tags/tag993.xml"/><Relationship Id="rId16" Type="http://schemas.openxmlformats.org/officeDocument/2006/relationships/tags" Target="../tags/tag1007.xml"/><Relationship Id="rId20" Type="http://schemas.openxmlformats.org/officeDocument/2006/relationships/slideLayout" Target="../slideLayouts/slideLayout6.xml"/><Relationship Id="rId29" Type="http://schemas.openxmlformats.org/officeDocument/2006/relationships/image" Target="../media/image1106.png"/><Relationship Id="rId1" Type="http://schemas.openxmlformats.org/officeDocument/2006/relationships/tags" Target="../tags/tag992.xml"/><Relationship Id="rId6" Type="http://schemas.openxmlformats.org/officeDocument/2006/relationships/tags" Target="../tags/tag997.xml"/><Relationship Id="rId11" Type="http://schemas.openxmlformats.org/officeDocument/2006/relationships/tags" Target="../tags/tag1002.xml"/><Relationship Id="rId24" Type="http://schemas.openxmlformats.org/officeDocument/2006/relationships/image" Target="../media/image1102.png"/><Relationship Id="rId32" Type="http://schemas.openxmlformats.org/officeDocument/2006/relationships/image" Target="../media/image1109.png"/><Relationship Id="rId37" Type="http://schemas.openxmlformats.org/officeDocument/2006/relationships/image" Target="../media/image1114.png"/><Relationship Id="rId5" Type="http://schemas.openxmlformats.org/officeDocument/2006/relationships/tags" Target="../tags/tag996.xml"/><Relationship Id="rId15" Type="http://schemas.openxmlformats.org/officeDocument/2006/relationships/tags" Target="../tags/tag1006.xml"/><Relationship Id="rId23" Type="http://schemas.openxmlformats.org/officeDocument/2006/relationships/image" Target="../media/image1101.png"/><Relationship Id="rId28" Type="http://schemas.openxmlformats.org/officeDocument/2006/relationships/image" Target="../media/image1105.png"/><Relationship Id="rId36" Type="http://schemas.openxmlformats.org/officeDocument/2006/relationships/image" Target="../media/image1113.png"/><Relationship Id="rId10" Type="http://schemas.openxmlformats.org/officeDocument/2006/relationships/tags" Target="../tags/tag1001.xml"/><Relationship Id="rId19" Type="http://schemas.openxmlformats.org/officeDocument/2006/relationships/tags" Target="../tags/tag1010.xml"/><Relationship Id="rId31" Type="http://schemas.openxmlformats.org/officeDocument/2006/relationships/image" Target="../media/image1108.png"/><Relationship Id="rId4" Type="http://schemas.openxmlformats.org/officeDocument/2006/relationships/tags" Target="../tags/tag995.xml"/><Relationship Id="rId9" Type="http://schemas.openxmlformats.org/officeDocument/2006/relationships/tags" Target="../tags/tag1000.xml"/><Relationship Id="rId14" Type="http://schemas.openxmlformats.org/officeDocument/2006/relationships/tags" Target="../tags/tag1005.xml"/><Relationship Id="rId22" Type="http://schemas.openxmlformats.org/officeDocument/2006/relationships/image" Target="../media/image1100.png"/><Relationship Id="rId27" Type="http://schemas.openxmlformats.org/officeDocument/2006/relationships/image" Target="../media/image1104.png"/><Relationship Id="rId30" Type="http://schemas.openxmlformats.org/officeDocument/2006/relationships/image" Target="../media/image1107.png"/><Relationship Id="rId35" Type="http://schemas.openxmlformats.org/officeDocument/2006/relationships/image" Target="../media/image1112.png"/><Relationship Id="rId8" Type="http://schemas.openxmlformats.org/officeDocument/2006/relationships/tags" Target="../tags/tag999.xml"/><Relationship Id="rId3" Type="http://schemas.openxmlformats.org/officeDocument/2006/relationships/tags" Target="../tags/tag994.xml"/></Relationships>
</file>

<file path=ppt/slides/_rels/slide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5.png"/><Relationship Id="rId1" Type="http://schemas.openxmlformats.org/officeDocument/2006/relationships/slideLayout" Target="../slideLayouts/slideLayout6.xml"/></Relationships>
</file>

<file path=ppt/slides/_rels/slide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6.png"/><Relationship Id="rId2" Type="http://schemas.openxmlformats.org/officeDocument/2006/relationships/image" Target="../media/image1115.png"/><Relationship Id="rId1" Type="http://schemas.openxmlformats.org/officeDocument/2006/relationships/slideLayout" Target="../slideLayouts/slideLayout6.xml"/></Relationships>
</file>

<file path=ppt/slides/_rels/slide3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011.xml"/><Relationship Id="rId6" Type="http://schemas.microsoft.com/office/2007/relationships/hdphoto" Target="../media/hdphoto1.wdp"/><Relationship Id="rId5" Type="http://schemas.openxmlformats.org/officeDocument/2006/relationships/image" Target="../media/image2.png"/><Relationship Id="rId4" Type="http://schemas.openxmlformats.org/officeDocument/2006/relationships/image" Target="../media/image1.gif"/></Relationships>
</file>

<file path=ppt/slides/_rels/slide3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tags" Target="../tags/tag365.xml"/><Relationship Id="rId13" Type="http://schemas.openxmlformats.org/officeDocument/2006/relationships/tags" Target="../tags/tag370.xml"/><Relationship Id="rId18" Type="http://schemas.openxmlformats.org/officeDocument/2006/relationships/image" Target="../media/image189.emf"/><Relationship Id="rId26" Type="http://schemas.openxmlformats.org/officeDocument/2006/relationships/image" Target="../media/image197.emf"/><Relationship Id="rId3" Type="http://schemas.openxmlformats.org/officeDocument/2006/relationships/tags" Target="../tags/tag360.xml"/><Relationship Id="rId21" Type="http://schemas.openxmlformats.org/officeDocument/2006/relationships/image" Target="../media/image192.emf"/><Relationship Id="rId7" Type="http://schemas.openxmlformats.org/officeDocument/2006/relationships/tags" Target="../tags/tag364.xml"/><Relationship Id="rId12" Type="http://schemas.openxmlformats.org/officeDocument/2006/relationships/tags" Target="../tags/tag369.xml"/><Relationship Id="rId17" Type="http://schemas.openxmlformats.org/officeDocument/2006/relationships/image" Target="../media/image188.emf"/><Relationship Id="rId25" Type="http://schemas.openxmlformats.org/officeDocument/2006/relationships/image" Target="../media/image196.emf"/><Relationship Id="rId2" Type="http://schemas.openxmlformats.org/officeDocument/2006/relationships/tags" Target="../tags/tag359.xml"/><Relationship Id="rId16" Type="http://schemas.openxmlformats.org/officeDocument/2006/relationships/notesSlide" Target="../notesSlides/notesSlide7.xml"/><Relationship Id="rId20" Type="http://schemas.openxmlformats.org/officeDocument/2006/relationships/image" Target="../media/image191.emf"/><Relationship Id="rId1" Type="http://schemas.openxmlformats.org/officeDocument/2006/relationships/tags" Target="../tags/tag358.xml"/><Relationship Id="rId6" Type="http://schemas.openxmlformats.org/officeDocument/2006/relationships/tags" Target="../tags/tag363.xml"/><Relationship Id="rId11" Type="http://schemas.openxmlformats.org/officeDocument/2006/relationships/tags" Target="../tags/tag368.xml"/><Relationship Id="rId24" Type="http://schemas.openxmlformats.org/officeDocument/2006/relationships/image" Target="../media/image195.emf"/><Relationship Id="rId5" Type="http://schemas.openxmlformats.org/officeDocument/2006/relationships/tags" Target="../tags/tag362.xml"/><Relationship Id="rId15" Type="http://schemas.openxmlformats.org/officeDocument/2006/relationships/slideLayout" Target="../slideLayouts/slideLayout6.xml"/><Relationship Id="rId23" Type="http://schemas.openxmlformats.org/officeDocument/2006/relationships/image" Target="../media/image194.emf"/><Relationship Id="rId28" Type="http://schemas.openxmlformats.org/officeDocument/2006/relationships/image" Target="../media/image199.emf"/><Relationship Id="rId10" Type="http://schemas.openxmlformats.org/officeDocument/2006/relationships/tags" Target="../tags/tag367.xml"/><Relationship Id="rId19" Type="http://schemas.openxmlformats.org/officeDocument/2006/relationships/image" Target="../media/image190.emf"/><Relationship Id="rId4" Type="http://schemas.openxmlformats.org/officeDocument/2006/relationships/tags" Target="../tags/tag361.xml"/><Relationship Id="rId9" Type="http://schemas.openxmlformats.org/officeDocument/2006/relationships/tags" Target="../tags/tag366.xml"/><Relationship Id="rId14" Type="http://schemas.openxmlformats.org/officeDocument/2006/relationships/tags" Target="../tags/tag371.xml"/><Relationship Id="rId22" Type="http://schemas.openxmlformats.org/officeDocument/2006/relationships/image" Target="../media/image193.emf"/><Relationship Id="rId27" Type="http://schemas.openxmlformats.org/officeDocument/2006/relationships/image" Target="../media/image198.emf"/></Relationships>
</file>

<file path=ppt/slides/_rels/slide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7.png"/><Relationship Id="rId2" Type="http://schemas.openxmlformats.org/officeDocument/2006/relationships/image" Target="../media/image111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19.png"/><Relationship Id="rId4" Type="http://schemas.openxmlformats.org/officeDocument/2006/relationships/image" Target="../media/image1118.png"/></Relationships>
</file>

<file path=ppt/slides/_rels/slide3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24.png"/><Relationship Id="rId3" Type="http://schemas.openxmlformats.org/officeDocument/2006/relationships/image" Target="../media/image1118.png"/><Relationship Id="rId7" Type="http://schemas.openxmlformats.org/officeDocument/2006/relationships/image" Target="../media/image1123.png"/><Relationship Id="rId12" Type="http://schemas.openxmlformats.org/officeDocument/2006/relationships/image" Target="../media/image1128.png"/><Relationship Id="rId2" Type="http://schemas.openxmlformats.org/officeDocument/2006/relationships/image" Target="../media/image11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22.png"/><Relationship Id="rId11" Type="http://schemas.openxmlformats.org/officeDocument/2006/relationships/image" Target="../media/image1127.png"/><Relationship Id="rId5" Type="http://schemas.openxmlformats.org/officeDocument/2006/relationships/image" Target="../media/image1121.png"/><Relationship Id="rId10" Type="http://schemas.openxmlformats.org/officeDocument/2006/relationships/image" Target="../media/image1126.png"/><Relationship Id="rId4" Type="http://schemas.openxmlformats.org/officeDocument/2006/relationships/image" Target="../media/image1119.png"/><Relationship Id="rId9" Type="http://schemas.openxmlformats.org/officeDocument/2006/relationships/image" Target="../media/image1125.png"/></Relationships>
</file>

<file path=ppt/slides/_rels/slide3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35.png"/><Relationship Id="rId13" Type="http://schemas.openxmlformats.org/officeDocument/2006/relationships/image" Target="../media/image1140.png"/><Relationship Id="rId3" Type="http://schemas.openxmlformats.org/officeDocument/2006/relationships/image" Target="../media/image1130.png"/><Relationship Id="rId7" Type="http://schemas.openxmlformats.org/officeDocument/2006/relationships/image" Target="../media/image1134.png"/><Relationship Id="rId12" Type="http://schemas.openxmlformats.org/officeDocument/2006/relationships/image" Target="../media/image1139.png"/><Relationship Id="rId2" Type="http://schemas.openxmlformats.org/officeDocument/2006/relationships/image" Target="../media/image11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33.png"/><Relationship Id="rId11" Type="http://schemas.openxmlformats.org/officeDocument/2006/relationships/image" Target="../media/image1138.png"/><Relationship Id="rId5" Type="http://schemas.openxmlformats.org/officeDocument/2006/relationships/image" Target="../media/image1132.png"/><Relationship Id="rId10" Type="http://schemas.openxmlformats.org/officeDocument/2006/relationships/image" Target="../media/image1137.png"/><Relationship Id="rId4" Type="http://schemas.openxmlformats.org/officeDocument/2006/relationships/image" Target="../media/image1131.png"/><Relationship Id="rId9" Type="http://schemas.openxmlformats.org/officeDocument/2006/relationships/image" Target="../media/image1136.png"/><Relationship Id="rId14" Type="http://schemas.openxmlformats.org/officeDocument/2006/relationships/image" Target="../media/image1141.png"/></Relationships>
</file>

<file path=ppt/slides/_rels/slide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2.png"/><Relationship Id="rId7" Type="http://schemas.openxmlformats.org/officeDocument/2006/relationships/image" Target="../media/image1137.png"/><Relationship Id="rId2" Type="http://schemas.openxmlformats.org/officeDocument/2006/relationships/image" Target="../media/image114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45.png"/><Relationship Id="rId5" Type="http://schemas.openxmlformats.org/officeDocument/2006/relationships/image" Target="../media/image1144.png"/><Relationship Id="rId4" Type="http://schemas.openxmlformats.org/officeDocument/2006/relationships/image" Target="../media/image1143.png"/></Relationships>
</file>

<file path=ppt/slides/_rels/slide3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50.png"/><Relationship Id="rId3" Type="http://schemas.openxmlformats.org/officeDocument/2006/relationships/image" Target="../media/image1130.png"/><Relationship Id="rId7" Type="http://schemas.openxmlformats.org/officeDocument/2006/relationships/image" Target="../media/image1149.png"/><Relationship Id="rId12" Type="http://schemas.openxmlformats.org/officeDocument/2006/relationships/image" Target="../media/image1142.png"/><Relationship Id="rId2" Type="http://schemas.openxmlformats.org/officeDocument/2006/relationships/image" Target="../media/image11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48.png"/><Relationship Id="rId11" Type="http://schemas.openxmlformats.org/officeDocument/2006/relationships/image" Target="../media/image1152.png"/><Relationship Id="rId5" Type="http://schemas.openxmlformats.org/officeDocument/2006/relationships/image" Target="../media/image1147.png"/><Relationship Id="rId10" Type="http://schemas.openxmlformats.org/officeDocument/2006/relationships/image" Target="../media/image1144.png"/><Relationship Id="rId4" Type="http://schemas.openxmlformats.org/officeDocument/2006/relationships/image" Target="../media/image1146.png"/><Relationship Id="rId9" Type="http://schemas.openxmlformats.org/officeDocument/2006/relationships/image" Target="../media/image1151.png"/></Relationships>
</file>

<file path=ppt/slides/_rels/slide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2.png"/><Relationship Id="rId2" Type="http://schemas.openxmlformats.org/officeDocument/2006/relationships/image" Target="../media/image115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46.png"/></Relationships>
</file>

<file path=ppt/slides/_rels/slide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60.png"/><Relationship Id="rId3" Type="http://schemas.openxmlformats.org/officeDocument/2006/relationships/image" Target="../media/image1155.png"/><Relationship Id="rId7" Type="http://schemas.openxmlformats.org/officeDocument/2006/relationships/image" Target="../media/image1159.png"/><Relationship Id="rId2" Type="http://schemas.openxmlformats.org/officeDocument/2006/relationships/image" Target="../media/image11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58.png"/><Relationship Id="rId5" Type="http://schemas.openxmlformats.org/officeDocument/2006/relationships/image" Target="../media/image1157.png"/><Relationship Id="rId4" Type="http://schemas.openxmlformats.org/officeDocument/2006/relationships/image" Target="../media/image1156.png"/></Relationships>
</file>

<file path=ppt/slides/_rels/slide3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65.png"/><Relationship Id="rId3" Type="http://schemas.openxmlformats.org/officeDocument/2006/relationships/image" Target="../media/image1157.png"/><Relationship Id="rId7" Type="http://schemas.openxmlformats.org/officeDocument/2006/relationships/image" Target="../media/image1164.png"/><Relationship Id="rId2" Type="http://schemas.openxmlformats.org/officeDocument/2006/relationships/image" Target="../media/image1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63.png"/><Relationship Id="rId5" Type="http://schemas.openxmlformats.org/officeDocument/2006/relationships/image" Target="../media/image1162.png"/><Relationship Id="rId10" Type="http://schemas.openxmlformats.org/officeDocument/2006/relationships/image" Target="../media/image1118.png"/><Relationship Id="rId4" Type="http://schemas.openxmlformats.org/officeDocument/2006/relationships/image" Target="../media/image1161.png"/><Relationship Id="rId9" Type="http://schemas.openxmlformats.org/officeDocument/2006/relationships/image" Target="../media/image1166.png"/></Relationships>
</file>

<file path=ppt/slides/_rels/slide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8.png"/><Relationship Id="rId2" Type="http://schemas.openxmlformats.org/officeDocument/2006/relationships/image" Target="../media/image116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71.png"/><Relationship Id="rId5" Type="http://schemas.openxmlformats.org/officeDocument/2006/relationships/image" Target="../media/image1170.png"/><Relationship Id="rId4" Type="http://schemas.openxmlformats.org/officeDocument/2006/relationships/image" Target="../media/image1169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9.png"/><Relationship Id="rId13" Type="http://schemas.openxmlformats.org/officeDocument/2006/relationships/image" Target="../media/image204.png"/><Relationship Id="rId3" Type="http://schemas.openxmlformats.org/officeDocument/2006/relationships/tags" Target="../tags/tag374.xml"/><Relationship Id="rId7" Type="http://schemas.openxmlformats.org/officeDocument/2006/relationships/image" Target="../media/image200.emf"/><Relationship Id="rId12" Type="http://schemas.openxmlformats.org/officeDocument/2006/relationships/image" Target="../media/image203.emf"/><Relationship Id="rId2" Type="http://schemas.openxmlformats.org/officeDocument/2006/relationships/tags" Target="../tags/tag373.xml"/><Relationship Id="rId1" Type="http://schemas.openxmlformats.org/officeDocument/2006/relationships/tags" Target="../tags/tag372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202.emf"/><Relationship Id="rId5" Type="http://schemas.openxmlformats.org/officeDocument/2006/relationships/tags" Target="../tags/tag376.xml"/><Relationship Id="rId10" Type="http://schemas.openxmlformats.org/officeDocument/2006/relationships/image" Target="../media/image201.emf"/><Relationship Id="rId4" Type="http://schemas.openxmlformats.org/officeDocument/2006/relationships/tags" Target="../tags/tag375.xml"/><Relationship Id="rId9" Type="http://schemas.openxmlformats.org/officeDocument/2006/relationships/image" Target="../media/image158.png"/></Relationships>
</file>

<file path=ppt/slides/_rels/slide3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78.png"/><Relationship Id="rId3" Type="http://schemas.openxmlformats.org/officeDocument/2006/relationships/image" Target="../media/image1173.png"/><Relationship Id="rId7" Type="http://schemas.openxmlformats.org/officeDocument/2006/relationships/image" Target="../media/image1177.png"/><Relationship Id="rId2" Type="http://schemas.openxmlformats.org/officeDocument/2006/relationships/image" Target="../media/image117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76.png"/><Relationship Id="rId5" Type="http://schemas.openxmlformats.org/officeDocument/2006/relationships/image" Target="../media/image1175.png"/><Relationship Id="rId10" Type="http://schemas.openxmlformats.org/officeDocument/2006/relationships/image" Target="../media/image1166.png"/><Relationship Id="rId4" Type="http://schemas.openxmlformats.org/officeDocument/2006/relationships/image" Target="../media/image1174.png"/><Relationship Id="rId9" Type="http://schemas.openxmlformats.org/officeDocument/2006/relationships/image" Target="../media/image1179.png"/></Relationships>
</file>

<file path=ppt/slides/_rels/slide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86.png"/><Relationship Id="rId3" Type="http://schemas.openxmlformats.org/officeDocument/2006/relationships/image" Target="../media/image1181.png"/><Relationship Id="rId7" Type="http://schemas.openxmlformats.org/officeDocument/2006/relationships/image" Target="../media/image1185.png"/><Relationship Id="rId2" Type="http://schemas.openxmlformats.org/officeDocument/2006/relationships/image" Target="../media/image118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84.png"/><Relationship Id="rId5" Type="http://schemas.openxmlformats.org/officeDocument/2006/relationships/image" Target="../media/image1183.png"/><Relationship Id="rId4" Type="http://schemas.openxmlformats.org/officeDocument/2006/relationships/image" Target="../media/image1182.png"/><Relationship Id="rId9" Type="http://schemas.openxmlformats.org/officeDocument/2006/relationships/image" Target="../media/image1187.png"/></Relationships>
</file>

<file path=ppt/slides/_rels/slide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4.png"/><Relationship Id="rId7" Type="http://schemas.openxmlformats.org/officeDocument/2006/relationships/image" Target="../media/image1191.png"/><Relationship Id="rId2" Type="http://schemas.openxmlformats.org/officeDocument/2006/relationships/image" Target="../media/image118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90.png"/><Relationship Id="rId5" Type="http://schemas.openxmlformats.org/officeDocument/2006/relationships/image" Target="../media/image1189.png"/><Relationship Id="rId4" Type="http://schemas.openxmlformats.org/officeDocument/2006/relationships/image" Target="../media/image1187.png"/></Relationships>
</file>

<file path=ppt/slides/_rels/slide3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97.png"/><Relationship Id="rId3" Type="http://schemas.openxmlformats.org/officeDocument/2006/relationships/image" Target="../media/image1181.png"/><Relationship Id="rId7" Type="http://schemas.openxmlformats.org/officeDocument/2006/relationships/image" Target="../media/image1196.png"/><Relationship Id="rId2" Type="http://schemas.openxmlformats.org/officeDocument/2006/relationships/image" Target="../media/image119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95.png"/><Relationship Id="rId5" Type="http://schemas.openxmlformats.org/officeDocument/2006/relationships/image" Target="../media/image1194.png"/><Relationship Id="rId4" Type="http://schemas.openxmlformats.org/officeDocument/2006/relationships/image" Target="../media/image1193.png"/></Relationships>
</file>

<file path=ppt/slides/_rels/slide3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04.png"/><Relationship Id="rId13" Type="http://schemas.openxmlformats.org/officeDocument/2006/relationships/image" Target="../media/image1209.png"/><Relationship Id="rId3" Type="http://schemas.openxmlformats.org/officeDocument/2006/relationships/image" Target="../media/image1199.png"/><Relationship Id="rId7" Type="http://schemas.openxmlformats.org/officeDocument/2006/relationships/image" Target="../media/image1203.png"/><Relationship Id="rId12" Type="http://schemas.openxmlformats.org/officeDocument/2006/relationships/image" Target="../media/image1208.png"/><Relationship Id="rId2" Type="http://schemas.openxmlformats.org/officeDocument/2006/relationships/image" Target="../media/image119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02.png"/><Relationship Id="rId11" Type="http://schemas.openxmlformats.org/officeDocument/2006/relationships/image" Target="../media/image1207.png"/><Relationship Id="rId5" Type="http://schemas.openxmlformats.org/officeDocument/2006/relationships/image" Target="../media/image1201.png"/><Relationship Id="rId15" Type="http://schemas.openxmlformats.org/officeDocument/2006/relationships/image" Target="../media/image1144.png"/><Relationship Id="rId10" Type="http://schemas.openxmlformats.org/officeDocument/2006/relationships/image" Target="../media/image1206.png"/><Relationship Id="rId4" Type="http://schemas.openxmlformats.org/officeDocument/2006/relationships/image" Target="../media/image1200.png"/><Relationship Id="rId9" Type="http://schemas.openxmlformats.org/officeDocument/2006/relationships/image" Target="../media/image1205.png"/><Relationship Id="rId14" Type="http://schemas.openxmlformats.org/officeDocument/2006/relationships/image" Target="../media/image1210.png"/></Relationships>
</file>

<file path=ppt/slides/_rels/slide3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16.png"/><Relationship Id="rId3" Type="http://schemas.openxmlformats.org/officeDocument/2006/relationships/image" Target="../media/image1212.png"/><Relationship Id="rId7" Type="http://schemas.openxmlformats.org/officeDocument/2006/relationships/image" Target="../media/image1215.png"/><Relationship Id="rId2" Type="http://schemas.openxmlformats.org/officeDocument/2006/relationships/image" Target="../media/image12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14.png"/><Relationship Id="rId5" Type="http://schemas.openxmlformats.org/officeDocument/2006/relationships/image" Target="../media/image1190.png"/><Relationship Id="rId4" Type="http://schemas.openxmlformats.org/officeDocument/2006/relationships/image" Target="../media/image1213.png"/><Relationship Id="rId9" Type="http://schemas.openxmlformats.org/officeDocument/2006/relationships/image" Target="../media/image1195.png"/></Relationships>
</file>

<file path=ppt/slides/_rels/slide3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21.png"/><Relationship Id="rId13" Type="http://schemas.openxmlformats.org/officeDocument/2006/relationships/image" Target="../media/image1225.png"/><Relationship Id="rId3" Type="http://schemas.openxmlformats.org/officeDocument/2006/relationships/image" Target="../media/image1217.png"/><Relationship Id="rId7" Type="http://schemas.openxmlformats.org/officeDocument/2006/relationships/image" Target="../media/image1220.png"/><Relationship Id="rId12" Type="http://schemas.openxmlformats.org/officeDocument/2006/relationships/image" Target="../media/image1197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12.xml"/><Relationship Id="rId6" Type="http://schemas.openxmlformats.org/officeDocument/2006/relationships/image" Target="../media/image1219.png"/><Relationship Id="rId11" Type="http://schemas.openxmlformats.org/officeDocument/2006/relationships/image" Target="../media/image1224.png"/><Relationship Id="rId5" Type="http://schemas.openxmlformats.org/officeDocument/2006/relationships/image" Target="../media/image1218.png"/><Relationship Id="rId15" Type="http://schemas.openxmlformats.org/officeDocument/2006/relationships/image" Target="../media/image1226.png"/><Relationship Id="rId10" Type="http://schemas.openxmlformats.org/officeDocument/2006/relationships/image" Target="../media/image1223.png"/><Relationship Id="rId4" Type="http://schemas.openxmlformats.org/officeDocument/2006/relationships/image" Target="../media/image1213.png"/><Relationship Id="rId9" Type="http://schemas.openxmlformats.org/officeDocument/2006/relationships/image" Target="../media/image1222.png"/><Relationship Id="rId14" Type="http://schemas.openxmlformats.org/officeDocument/2006/relationships/image" Target="../media/image1195.png"/></Relationships>
</file>

<file path=ppt/slides/_rels/slide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7.png"/><Relationship Id="rId2" Type="http://schemas.openxmlformats.org/officeDocument/2006/relationships/image" Target="../media/image118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29.png"/><Relationship Id="rId4" Type="http://schemas.openxmlformats.org/officeDocument/2006/relationships/image" Target="../media/image1228.png"/></Relationships>
</file>

<file path=ppt/slides/_rels/slide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1.png"/><Relationship Id="rId7" Type="http://schemas.openxmlformats.org/officeDocument/2006/relationships/image" Target="../media/image1235.png"/><Relationship Id="rId2" Type="http://schemas.openxmlformats.org/officeDocument/2006/relationships/image" Target="../media/image12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34.png"/><Relationship Id="rId5" Type="http://schemas.openxmlformats.org/officeDocument/2006/relationships/image" Target="../media/image1233.png"/><Relationship Id="rId4" Type="http://schemas.openxmlformats.org/officeDocument/2006/relationships/image" Target="../media/image1232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tags" Target="../tags/tag384.xml"/><Relationship Id="rId13" Type="http://schemas.openxmlformats.org/officeDocument/2006/relationships/image" Target="../media/image52.png"/><Relationship Id="rId18" Type="http://schemas.openxmlformats.org/officeDocument/2006/relationships/image" Target="../media/image157.png"/><Relationship Id="rId3" Type="http://schemas.openxmlformats.org/officeDocument/2006/relationships/tags" Target="../tags/tag379.xml"/><Relationship Id="rId7" Type="http://schemas.openxmlformats.org/officeDocument/2006/relationships/tags" Target="../tags/tag383.xml"/><Relationship Id="rId12" Type="http://schemas.openxmlformats.org/officeDocument/2006/relationships/image" Target="../media/image100.png"/><Relationship Id="rId17" Type="http://schemas.openxmlformats.org/officeDocument/2006/relationships/image" Target="../media/image102.png"/><Relationship Id="rId2" Type="http://schemas.openxmlformats.org/officeDocument/2006/relationships/tags" Target="../tags/tag378.xml"/><Relationship Id="rId16" Type="http://schemas.openxmlformats.org/officeDocument/2006/relationships/image" Target="../media/image101.png"/><Relationship Id="rId1" Type="http://schemas.openxmlformats.org/officeDocument/2006/relationships/tags" Target="../tags/tag377.xml"/><Relationship Id="rId6" Type="http://schemas.openxmlformats.org/officeDocument/2006/relationships/tags" Target="../tags/tag382.xml"/><Relationship Id="rId11" Type="http://schemas.openxmlformats.org/officeDocument/2006/relationships/image" Target="../media/image99.png"/><Relationship Id="rId5" Type="http://schemas.openxmlformats.org/officeDocument/2006/relationships/tags" Target="../tags/tag381.xml"/><Relationship Id="rId15" Type="http://schemas.openxmlformats.org/officeDocument/2006/relationships/image" Target="../media/image54.png"/><Relationship Id="rId10" Type="http://schemas.openxmlformats.org/officeDocument/2006/relationships/image" Target="../media/image38.png"/><Relationship Id="rId4" Type="http://schemas.openxmlformats.org/officeDocument/2006/relationships/tags" Target="../tags/tag380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53.png"/></Relationships>
</file>

<file path=ppt/slides/_rels/slide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6.png"/><Relationship Id="rId2" Type="http://schemas.openxmlformats.org/officeDocument/2006/relationships/image" Target="../media/image123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38.png"/><Relationship Id="rId4" Type="http://schemas.openxmlformats.org/officeDocument/2006/relationships/image" Target="../media/image1237.png"/></Relationships>
</file>

<file path=ppt/slides/_rels/slide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9.png"/><Relationship Id="rId2" Type="http://schemas.openxmlformats.org/officeDocument/2006/relationships/image" Target="../media/image123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40.png"/></Relationships>
</file>

<file path=ppt/slides/_rels/slide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2.xml"/></Relationships>
</file>

<file path=ppt/slides/_rels/slide3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13.xml"/></Relationships>
</file>

<file path=ppt/slides/_rels/slide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2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14.xml"/><Relationship Id="rId4" Type="http://schemas.openxmlformats.org/officeDocument/2006/relationships/image" Target="../media/image519.png"/></Relationships>
</file>

<file path=ppt/slides/_rels/slide386.xml.rels><?xml version="1.0" encoding="UTF-8" standalone="yes"?>
<Relationships xmlns="http://schemas.openxmlformats.org/package/2006/relationships"><Relationship Id="rId13" Type="http://schemas.openxmlformats.org/officeDocument/2006/relationships/tags" Target="../tags/tag1027.xml"/><Relationship Id="rId18" Type="http://schemas.openxmlformats.org/officeDocument/2006/relationships/tags" Target="../tags/tag1032.xml"/><Relationship Id="rId26" Type="http://schemas.openxmlformats.org/officeDocument/2006/relationships/slideLayout" Target="../slideLayouts/slideLayout2.xml"/><Relationship Id="rId39" Type="http://schemas.openxmlformats.org/officeDocument/2006/relationships/image" Target="../media/image1254.png"/><Relationship Id="rId21" Type="http://schemas.openxmlformats.org/officeDocument/2006/relationships/tags" Target="../tags/tag1035.xml"/><Relationship Id="rId34" Type="http://schemas.openxmlformats.org/officeDocument/2006/relationships/image" Target="../media/image1249.png"/><Relationship Id="rId42" Type="http://schemas.openxmlformats.org/officeDocument/2006/relationships/image" Target="../media/image1257.png"/><Relationship Id="rId47" Type="http://schemas.openxmlformats.org/officeDocument/2006/relationships/image" Target="../media/image1261.png"/><Relationship Id="rId7" Type="http://schemas.openxmlformats.org/officeDocument/2006/relationships/tags" Target="../tags/tag1021.xml"/><Relationship Id="rId2" Type="http://schemas.openxmlformats.org/officeDocument/2006/relationships/tags" Target="../tags/tag1016.xml"/><Relationship Id="rId16" Type="http://schemas.openxmlformats.org/officeDocument/2006/relationships/tags" Target="../tags/tag1030.xml"/><Relationship Id="rId29" Type="http://schemas.openxmlformats.org/officeDocument/2006/relationships/image" Target="../media/image1244.png"/><Relationship Id="rId1" Type="http://schemas.openxmlformats.org/officeDocument/2006/relationships/tags" Target="../tags/tag1015.xml"/><Relationship Id="rId6" Type="http://schemas.openxmlformats.org/officeDocument/2006/relationships/tags" Target="../tags/tag1020.xml"/><Relationship Id="rId11" Type="http://schemas.openxmlformats.org/officeDocument/2006/relationships/tags" Target="../tags/tag1025.xml"/><Relationship Id="rId24" Type="http://schemas.openxmlformats.org/officeDocument/2006/relationships/tags" Target="../tags/tag1038.xml"/><Relationship Id="rId32" Type="http://schemas.openxmlformats.org/officeDocument/2006/relationships/image" Target="../media/image1247.png"/><Relationship Id="rId37" Type="http://schemas.openxmlformats.org/officeDocument/2006/relationships/image" Target="../media/image1252.png"/><Relationship Id="rId40" Type="http://schemas.openxmlformats.org/officeDocument/2006/relationships/image" Target="../media/image1255.png"/><Relationship Id="rId45" Type="http://schemas.openxmlformats.org/officeDocument/2006/relationships/image" Target="../media/image1259.png"/><Relationship Id="rId5" Type="http://schemas.openxmlformats.org/officeDocument/2006/relationships/tags" Target="../tags/tag1019.xml"/><Relationship Id="rId15" Type="http://schemas.openxmlformats.org/officeDocument/2006/relationships/tags" Target="../tags/tag1029.xml"/><Relationship Id="rId23" Type="http://schemas.openxmlformats.org/officeDocument/2006/relationships/tags" Target="../tags/tag1037.xml"/><Relationship Id="rId28" Type="http://schemas.openxmlformats.org/officeDocument/2006/relationships/image" Target="../media/image1243.png"/><Relationship Id="rId36" Type="http://schemas.openxmlformats.org/officeDocument/2006/relationships/image" Target="../media/image1251.png"/><Relationship Id="rId10" Type="http://schemas.openxmlformats.org/officeDocument/2006/relationships/tags" Target="../tags/tag1024.xml"/><Relationship Id="rId19" Type="http://schemas.openxmlformats.org/officeDocument/2006/relationships/tags" Target="../tags/tag1033.xml"/><Relationship Id="rId31" Type="http://schemas.openxmlformats.org/officeDocument/2006/relationships/image" Target="../media/image1246.png"/><Relationship Id="rId44" Type="http://schemas.openxmlformats.org/officeDocument/2006/relationships/image" Target="../media/image298.png"/><Relationship Id="rId4" Type="http://schemas.openxmlformats.org/officeDocument/2006/relationships/tags" Target="../tags/tag1018.xml"/><Relationship Id="rId9" Type="http://schemas.openxmlformats.org/officeDocument/2006/relationships/tags" Target="../tags/tag1023.xml"/><Relationship Id="rId14" Type="http://schemas.openxmlformats.org/officeDocument/2006/relationships/tags" Target="../tags/tag1028.xml"/><Relationship Id="rId22" Type="http://schemas.openxmlformats.org/officeDocument/2006/relationships/tags" Target="../tags/tag1036.xml"/><Relationship Id="rId27" Type="http://schemas.openxmlformats.org/officeDocument/2006/relationships/image" Target="../media/image1241.png"/><Relationship Id="rId30" Type="http://schemas.openxmlformats.org/officeDocument/2006/relationships/image" Target="../media/image1245.png"/><Relationship Id="rId35" Type="http://schemas.openxmlformats.org/officeDocument/2006/relationships/image" Target="../media/image1250.png"/><Relationship Id="rId43" Type="http://schemas.openxmlformats.org/officeDocument/2006/relationships/image" Target="../media/image1258.png"/><Relationship Id="rId8" Type="http://schemas.openxmlformats.org/officeDocument/2006/relationships/tags" Target="../tags/tag1022.xml"/><Relationship Id="rId3" Type="http://schemas.openxmlformats.org/officeDocument/2006/relationships/tags" Target="../tags/tag1017.xml"/><Relationship Id="rId12" Type="http://schemas.openxmlformats.org/officeDocument/2006/relationships/tags" Target="../tags/tag1026.xml"/><Relationship Id="rId17" Type="http://schemas.openxmlformats.org/officeDocument/2006/relationships/tags" Target="../tags/tag1031.xml"/><Relationship Id="rId25" Type="http://schemas.openxmlformats.org/officeDocument/2006/relationships/tags" Target="../tags/tag1039.xml"/><Relationship Id="rId33" Type="http://schemas.openxmlformats.org/officeDocument/2006/relationships/image" Target="../media/image1248.png"/><Relationship Id="rId38" Type="http://schemas.openxmlformats.org/officeDocument/2006/relationships/image" Target="../media/image1253.png"/><Relationship Id="rId46" Type="http://schemas.openxmlformats.org/officeDocument/2006/relationships/image" Target="../media/image1260.png"/><Relationship Id="rId20" Type="http://schemas.openxmlformats.org/officeDocument/2006/relationships/tags" Target="../tags/tag1034.xml"/><Relationship Id="rId41" Type="http://schemas.openxmlformats.org/officeDocument/2006/relationships/image" Target="../media/image1256.png"/></Relationships>
</file>

<file path=ppt/slides/_rels/slide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40.xml"/></Relationships>
</file>

<file path=ppt/slides/_rels/slide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41.xml"/></Relationships>
</file>

<file path=ppt/slides/_rels/slide389.xml.rels><?xml version="1.0" encoding="UTF-8" standalone="yes"?>
<Relationships xmlns="http://schemas.openxmlformats.org/package/2006/relationships"><Relationship Id="rId13" Type="http://schemas.openxmlformats.org/officeDocument/2006/relationships/tags" Target="../tags/tag1054.xml"/><Relationship Id="rId18" Type="http://schemas.openxmlformats.org/officeDocument/2006/relationships/tags" Target="../tags/tag1059.xml"/><Relationship Id="rId26" Type="http://schemas.openxmlformats.org/officeDocument/2006/relationships/image" Target="../media/image1267.png"/><Relationship Id="rId39" Type="http://schemas.openxmlformats.org/officeDocument/2006/relationships/image" Target="../media/image1241.png"/><Relationship Id="rId21" Type="http://schemas.openxmlformats.org/officeDocument/2006/relationships/image" Target="../media/image1262.png"/><Relationship Id="rId34" Type="http://schemas.openxmlformats.org/officeDocument/2006/relationships/image" Target="../media/image1243.png"/><Relationship Id="rId7" Type="http://schemas.openxmlformats.org/officeDocument/2006/relationships/tags" Target="../tags/tag1048.xml"/><Relationship Id="rId12" Type="http://schemas.openxmlformats.org/officeDocument/2006/relationships/tags" Target="../tags/tag1053.xml"/><Relationship Id="rId17" Type="http://schemas.openxmlformats.org/officeDocument/2006/relationships/tags" Target="../tags/tag1058.xml"/><Relationship Id="rId25" Type="http://schemas.openxmlformats.org/officeDocument/2006/relationships/image" Target="../media/image1266.png"/><Relationship Id="rId33" Type="http://schemas.openxmlformats.org/officeDocument/2006/relationships/image" Target="../media/image1274.png"/><Relationship Id="rId38" Type="http://schemas.openxmlformats.org/officeDocument/2006/relationships/image" Target="../media/image1278.png"/><Relationship Id="rId2" Type="http://schemas.openxmlformats.org/officeDocument/2006/relationships/tags" Target="../tags/tag1043.xml"/><Relationship Id="rId16" Type="http://schemas.openxmlformats.org/officeDocument/2006/relationships/tags" Target="../tags/tag1057.xml"/><Relationship Id="rId20" Type="http://schemas.openxmlformats.org/officeDocument/2006/relationships/slideLayout" Target="../slideLayouts/slideLayout2.xml"/><Relationship Id="rId29" Type="http://schemas.openxmlformats.org/officeDocument/2006/relationships/image" Target="../media/image1270.png"/><Relationship Id="rId1" Type="http://schemas.openxmlformats.org/officeDocument/2006/relationships/tags" Target="../tags/tag1042.xml"/><Relationship Id="rId6" Type="http://schemas.openxmlformats.org/officeDocument/2006/relationships/tags" Target="../tags/tag1047.xml"/><Relationship Id="rId11" Type="http://schemas.openxmlformats.org/officeDocument/2006/relationships/tags" Target="../tags/tag1052.xml"/><Relationship Id="rId24" Type="http://schemas.openxmlformats.org/officeDocument/2006/relationships/image" Target="../media/image1265.png"/><Relationship Id="rId32" Type="http://schemas.openxmlformats.org/officeDocument/2006/relationships/image" Target="../media/image1273.png"/><Relationship Id="rId37" Type="http://schemas.openxmlformats.org/officeDocument/2006/relationships/image" Target="../media/image1277.png"/><Relationship Id="rId5" Type="http://schemas.openxmlformats.org/officeDocument/2006/relationships/tags" Target="../tags/tag1046.xml"/><Relationship Id="rId15" Type="http://schemas.openxmlformats.org/officeDocument/2006/relationships/tags" Target="../tags/tag1056.xml"/><Relationship Id="rId23" Type="http://schemas.openxmlformats.org/officeDocument/2006/relationships/image" Target="../media/image1264.png"/><Relationship Id="rId28" Type="http://schemas.openxmlformats.org/officeDocument/2006/relationships/image" Target="../media/image1269.png"/><Relationship Id="rId36" Type="http://schemas.openxmlformats.org/officeDocument/2006/relationships/image" Target="../media/image1276.png"/><Relationship Id="rId10" Type="http://schemas.openxmlformats.org/officeDocument/2006/relationships/tags" Target="../tags/tag1051.xml"/><Relationship Id="rId19" Type="http://schemas.openxmlformats.org/officeDocument/2006/relationships/tags" Target="../tags/tag1060.xml"/><Relationship Id="rId31" Type="http://schemas.openxmlformats.org/officeDocument/2006/relationships/image" Target="../media/image1272.png"/><Relationship Id="rId4" Type="http://schemas.openxmlformats.org/officeDocument/2006/relationships/tags" Target="../tags/tag1045.xml"/><Relationship Id="rId9" Type="http://schemas.openxmlformats.org/officeDocument/2006/relationships/tags" Target="../tags/tag1050.xml"/><Relationship Id="rId14" Type="http://schemas.openxmlformats.org/officeDocument/2006/relationships/tags" Target="../tags/tag1055.xml"/><Relationship Id="rId22" Type="http://schemas.openxmlformats.org/officeDocument/2006/relationships/image" Target="../media/image1263.png"/><Relationship Id="rId27" Type="http://schemas.openxmlformats.org/officeDocument/2006/relationships/image" Target="../media/image1268.png"/><Relationship Id="rId30" Type="http://schemas.openxmlformats.org/officeDocument/2006/relationships/image" Target="../media/image1271.png"/><Relationship Id="rId35" Type="http://schemas.openxmlformats.org/officeDocument/2006/relationships/image" Target="../media/image1275.png"/><Relationship Id="rId8" Type="http://schemas.openxmlformats.org/officeDocument/2006/relationships/tags" Target="../tags/tag1049.xml"/><Relationship Id="rId3" Type="http://schemas.openxmlformats.org/officeDocument/2006/relationships/tags" Target="../tags/tag1044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tags" Target="../tags/tag392.xml"/><Relationship Id="rId13" Type="http://schemas.openxmlformats.org/officeDocument/2006/relationships/image" Target="../media/image52.png"/><Relationship Id="rId18" Type="http://schemas.openxmlformats.org/officeDocument/2006/relationships/image" Target="../media/image157.png"/><Relationship Id="rId3" Type="http://schemas.openxmlformats.org/officeDocument/2006/relationships/tags" Target="../tags/tag387.xml"/><Relationship Id="rId7" Type="http://schemas.openxmlformats.org/officeDocument/2006/relationships/tags" Target="../tags/tag391.xml"/><Relationship Id="rId12" Type="http://schemas.openxmlformats.org/officeDocument/2006/relationships/image" Target="../media/image100.png"/><Relationship Id="rId17" Type="http://schemas.openxmlformats.org/officeDocument/2006/relationships/image" Target="../media/image102.png"/><Relationship Id="rId2" Type="http://schemas.openxmlformats.org/officeDocument/2006/relationships/tags" Target="../tags/tag386.xml"/><Relationship Id="rId16" Type="http://schemas.openxmlformats.org/officeDocument/2006/relationships/image" Target="../media/image101.png"/><Relationship Id="rId1" Type="http://schemas.openxmlformats.org/officeDocument/2006/relationships/tags" Target="../tags/tag385.xml"/><Relationship Id="rId6" Type="http://schemas.openxmlformats.org/officeDocument/2006/relationships/tags" Target="../tags/tag390.xml"/><Relationship Id="rId11" Type="http://schemas.openxmlformats.org/officeDocument/2006/relationships/image" Target="../media/image99.png"/><Relationship Id="rId5" Type="http://schemas.openxmlformats.org/officeDocument/2006/relationships/tags" Target="../tags/tag389.xml"/><Relationship Id="rId15" Type="http://schemas.openxmlformats.org/officeDocument/2006/relationships/image" Target="../media/image54.png"/><Relationship Id="rId10" Type="http://schemas.openxmlformats.org/officeDocument/2006/relationships/image" Target="../media/image38.png"/><Relationship Id="rId4" Type="http://schemas.openxmlformats.org/officeDocument/2006/relationships/tags" Target="../tags/tag388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53.png"/></Relationships>
</file>

<file path=ppt/slides/_rels/slide390.xml.rels><?xml version="1.0" encoding="UTF-8" standalone="yes"?>
<Relationships xmlns="http://schemas.openxmlformats.org/package/2006/relationships"><Relationship Id="rId8" Type="http://schemas.openxmlformats.org/officeDocument/2006/relationships/tags" Target="../tags/tag1068.xml"/><Relationship Id="rId13" Type="http://schemas.openxmlformats.org/officeDocument/2006/relationships/tags" Target="../tags/tag1073.xml"/><Relationship Id="rId18" Type="http://schemas.openxmlformats.org/officeDocument/2006/relationships/image" Target="../media/image1272.png"/><Relationship Id="rId26" Type="http://schemas.openxmlformats.org/officeDocument/2006/relationships/image" Target="../media/image1286.png"/><Relationship Id="rId3" Type="http://schemas.openxmlformats.org/officeDocument/2006/relationships/tags" Target="../tags/tag1063.xml"/><Relationship Id="rId21" Type="http://schemas.openxmlformats.org/officeDocument/2006/relationships/image" Target="../media/image1281.png"/><Relationship Id="rId7" Type="http://schemas.openxmlformats.org/officeDocument/2006/relationships/tags" Target="../tags/tag1067.xml"/><Relationship Id="rId12" Type="http://schemas.openxmlformats.org/officeDocument/2006/relationships/tags" Target="../tags/tag1072.xml"/><Relationship Id="rId17" Type="http://schemas.openxmlformats.org/officeDocument/2006/relationships/image" Target="../media/image1274.png"/><Relationship Id="rId25" Type="http://schemas.openxmlformats.org/officeDocument/2006/relationships/image" Target="../media/image1285.png"/><Relationship Id="rId2" Type="http://schemas.openxmlformats.org/officeDocument/2006/relationships/tags" Target="../tags/tag1062.xml"/><Relationship Id="rId16" Type="http://schemas.openxmlformats.org/officeDocument/2006/relationships/image" Target="../media/image1243.png"/><Relationship Id="rId20" Type="http://schemas.openxmlformats.org/officeDocument/2006/relationships/image" Target="../media/image1280.png"/><Relationship Id="rId29" Type="http://schemas.openxmlformats.org/officeDocument/2006/relationships/image" Target="../media/image1241.png"/><Relationship Id="rId1" Type="http://schemas.openxmlformats.org/officeDocument/2006/relationships/tags" Target="../tags/tag1061.xml"/><Relationship Id="rId6" Type="http://schemas.openxmlformats.org/officeDocument/2006/relationships/tags" Target="../tags/tag1066.xml"/><Relationship Id="rId11" Type="http://schemas.openxmlformats.org/officeDocument/2006/relationships/tags" Target="../tags/tag1071.xml"/><Relationship Id="rId24" Type="http://schemas.openxmlformats.org/officeDocument/2006/relationships/image" Target="../media/image1284.png"/><Relationship Id="rId5" Type="http://schemas.openxmlformats.org/officeDocument/2006/relationships/tags" Target="../tags/tag1065.xml"/><Relationship Id="rId15" Type="http://schemas.openxmlformats.org/officeDocument/2006/relationships/slideLayout" Target="../slideLayouts/slideLayout2.xml"/><Relationship Id="rId23" Type="http://schemas.openxmlformats.org/officeDocument/2006/relationships/image" Target="../media/image1283.png"/><Relationship Id="rId28" Type="http://schemas.openxmlformats.org/officeDocument/2006/relationships/image" Target="../media/image1288.png"/><Relationship Id="rId10" Type="http://schemas.openxmlformats.org/officeDocument/2006/relationships/tags" Target="../tags/tag1070.xml"/><Relationship Id="rId19" Type="http://schemas.openxmlformats.org/officeDocument/2006/relationships/image" Target="../media/image1279.png"/><Relationship Id="rId4" Type="http://schemas.openxmlformats.org/officeDocument/2006/relationships/tags" Target="../tags/tag1064.xml"/><Relationship Id="rId9" Type="http://schemas.openxmlformats.org/officeDocument/2006/relationships/tags" Target="../tags/tag1069.xml"/><Relationship Id="rId14" Type="http://schemas.openxmlformats.org/officeDocument/2006/relationships/tags" Target="../tags/tag1074.xml"/><Relationship Id="rId22" Type="http://schemas.openxmlformats.org/officeDocument/2006/relationships/image" Target="../media/image1282.png"/><Relationship Id="rId27" Type="http://schemas.openxmlformats.org/officeDocument/2006/relationships/image" Target="../media/image1287.png"/></Relationships>
</file>

<file path=ppt/slides/_rels/slide391.xml.rels><?xml version="1.0" encoding="UTF-8" standalone="yes"?>
<Relationships xmlns="http://schemas.openxmlformats.org/package/2006/relationships"><Relationship Id="rId8" Type="http://schemas.openxmlformats.org/officeDocument/2006/relationships/tags" Target="../tags/tag1082.xml"/><Relationship Id="rId13" Type="http://schemas.openxmlformats.org/officeDocument/2006/relationships/image" Target="../media/image1274.png"/><Relationship Id="rId18" Type="http://schemas.openxmlformats.org/officeDocument/2006/relationships/image" Target="../media/image1290.png"/><Relationship Id="rId3" Type="http://schemas.openxmlformats.org/officeDocument/2006/relationships/tags" Target="../tags/tag1077.xml"/><Relationship Id="rId21" Type="http://schemas.openxmlformats.org/officeDocument/2006/relationships/image" Target="../media/image1241.png"/><Relationship Id="rId7" Type="http://schemas.openxmlformats.org/officeDocument/2006/relationships/tags" Target="../tags/tag1081.xml"/><Relationship Id="rId12" Type="http://schemas.openxmlformats.org/officeDocument/2006/relationships/image" Target="../media/image1243.png"/><Relationship Id="rId17" Type="http://schemas.openxmlformats.org/officeDocument/2006/relationships/image" Target="../media/image1289.png"/><Relationship Id="rId2" Type="http://schemas.openxmlformats.org/officeDocument/2006/relationships/tags" Target="../tags/tag1076.xml"/><Relationship Id="rId16" Type="http://schemas.openxmlformats.org/officeDocument/2006/relationships/image" Target="../media/image1286.png"/><Relationship Id="rId20" Type="http://schemas.openxmlformats.org/officeDocument/2006/relationships/image" Target="../media/image1292.png"/><Relationship Id="rId1" Type="http://schemas.openxmlformats.org/officeDocument/2006/relationships/tags" Target="../tags/tag1075.xml"/><Relationship Id="rId6" Type="http://schemas.openxmlformats.org/officeDocument/2006/relationships/tags" Target="../tags/tag1080.xml"/><Relationship Id="rId11" Type="http://schemas.openxmlformats.org/officeDocument/2006/relationships/slideLayout" Target="../slideLayouts/slideLayout2.xml"/><Relationship Id="rId5" Type="http://schemas.openxmlformats.org/officeDocument/2006/relationships/tags" Target="../tags/tag1079.xml"/><Relationship Id="rId15" Type="http://schemas.openxmlformats.org/officeDocument/2006/relationships/image" Target="../media/image1285.png"/><Relationship Id="rId10" Type="http://schemas.openxmlformats.org/officeDocument/2006/relationships/tags" Target="../tags/tag1084.xml"/><Relationship Id="rId19" Type="http://schemas.openxmlformats.org/officeDocument/2006/relationships/image" Target="../media/image1291.png"/><Relationship Id="rId4" Type="http://schemas.openxmlformats.org/officeDocument/2006/relationships/tags" Target="../tags/tag1078.xml"/><Relationship Id="rId9" Type="http://schemas.openxmlformats.org/officeDocument/2006/relationships/tags" Target="../tags/tag1083.xml"/><Relationship Id="rId14" Type="http://schemas.openxmlformats.org/officeDocument/2006/relationships/image" Target="../media/image1272.png"/></Relationships>
</file>

<file path=ppt/slides/_rels/slide392.xml.rels><?xml version="1.0" encoding="UTF-8" standalone="yes"?>
<Relationships xmlns="http://schemas.openxmlformats.org/package/2006/relationships"><Relationship Id="rId8" Type="http://schemas.openxmlformats.org/officeDocument/2006/relationships/tags" Target="../tags/tag1092.xml"/><Relationship Id="rId13" Type="http://schemas.openxmlformats.org/officeDocument/2006/relationships/image" Target="../media/image1294.png"/><Relationship Id="rId3" Type="http://schemas.openxmlformats.org/officeDocument/2006/relationships/tags" Target="../tags/tag1087.xml"/><Relationship Id="rId7" Type="http://schemas.openxmlformats.org/officeDocument/2006/relationships/tags" Target="../tags/tag1091.xml"/><Relationship Id="rId12" Type="http://schemas.openxmlformats.org/officeDocument/2006/relationships/image" Target="../media/image1293.png"/><Relationship Id="rId2" Type="http://schemas.openxmlformats.org/officeDocument/2006/relationships/tags" Target="../tags/tag1086.xml"/><Relationship Id="rId1" Type="http://schemas.openxmlformats.org/officeDocument/2006/relationships/tags" Target="../tags/tag1085.xml"/><Relationship Id="rId6" Type="http://schemas.openxmlformats.org/officeDocument/2006/relationships/tags" Target="../tags/tag1090.xml"/><Relationship Id="rId11" Type="http://schemas.openxmlformats.org/officeDocument/2006/relationships/image" Target="../media/image1265.png"/><Relationship Id="rId5" Type="http://schemas.openxmlformats.org/officeDocument/2006/relationships/tags" Target="../tags/tag1089.xml"/><Relationship Id="rId10" Type="http://schemas.openxmlformats.org/officeDocument/2006/relationships/image" Target="../media/image1266.png"/><Relationship Id="rId4" Type="http://schemas.openxmlformats.org/officeDocument/2006/relationships/tags" Target="../tags/tag1088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1295.png"/></Relationships>
</file>

<file path=ppt/slides/_rels/slide3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93.xml"/></Relationships>
</file>

<file path=ppt/slides/_rels/slide394.xml.rels><?xml version="1.0" encoding="UTF-8" standalone="yes"?>
<Relationships xmlns="http://schemas.openxmlformats.org/package/2006/relationships"><Relationship Id="rId13" Type="http://schemas.openxmlformats.org/officeDocument/2006/relationships/tags" Target="../tags/tag1106.xml"/><Relationship Id="rId18" Type="http://schemas.openxmlformats.org/officeDocument/2006/relationships/tags" Target="../tags/tag1111.xml"/><Relationship Id="rId26" Type="http://schemas.openxmlformats.org/officeDocument/2006/relationships/image" Target="../media/image1296.png"/><Relationship Id="rId39" Type="http://schemas.openxmlformats.org/officeDocument/2006/relationships/image" Target="../media/image1309.png"/><Relationship Id="rId21" Type="http://schemas.openxmlformats.org/officeDocument/2006/relationships/slideLayout" Target="../slideLayouts/slideLayout2.xml"/><Relationship Id="rId34" Type="http://schemas.openxmlformats.org/officeDocument/2006/relationships/image" Target="../media/image1304.png"/><Relationship Id="rId7" Type="http://schemas.openxmlformats.org/officeDocument/2006/relationships/tags" Target="../tags/tag1100.xml"/><Relationship Id="rId2" Type="http://schemas.openxmlformats.org/officeDocument/2006/relationships/tags" Target="../tags/tag1095.xml"/><Relationship Id="rId16" Type="http://schemas.openxmlformats.org/officeDocument/2006/relationships/tags" Target="../tags/tag1109.xml"/><Relationship Id="rId20" Type="http://schemas.openxmlformats.org/officeDocument/2006/relationships/tags" Target="../tags/tag1113.xml"/><Relationship Id="rId29" Type="http://schemas.openxmlformats.org/officeDocument/2006/relationships/image" Target="../media/image1299.png"/><Relationship Id="rId41" Type="http://schemas.openxmlformats.org/officeDocument/2006/relationships/image" Target="../media/image1311.png"/><Relationship Id="rId1" Type="http://schemas.openxmlformats.org/officeDocument/2006/relationships/tags" Target="../tags/tag1094.xml"/><Relationship Id="rId6" Type="http://schemas.openxmlformats.org/officeDocument/2006/relationships/tags" Target="../tags/tag1099.xml"/><Relationship Id="rId11" Type="http://schemas.openxmlformats.org/officeDocument/2006/relationships/tags" Target="../tags/tag1104.xml"/><Relationship Id="rId24" Type="http://schemas.openxmlformats.org/officeDocument/2006/relationships/image" Target="../media/image1291.png"/><Relationship Id="rId32" Type="http://schemas.openxmlformats.org/officeDocument/2006/relationships/image" Target="../media/image1302.png"/><Relationship Id="rId37" Type="http://schemas.openxmlformats.org/officeDocument/2006/relationships/image" Target="../media/image1307.png"/><Relationship Id="rId40" Type="http://schemas.openxmlformats.org/officeDocument/2006/relationships/image" Target="../media/image1310.png"/><Relationship Id="rId5" Type="http://schemas.openxmlformats.org/officeDocument/2006/relationships/tags" Target="../tags/tag1098.xml"/><Relationship Id="rId15" Type="http://schemas.openxmlformats.org/officeDocument/2006/relationships/tags" Target="../tags/tag1108.xml"/><Relationship Id="rId23" Type="http://schemas.openxmlformats.org/officeDocument/2006/relationships/image" Target="../media/image1290.png"/><Relationship Id="rId28" Type="http://schemas.openxmlformats.org/officeDocument/2006/relationships/image" Target="../media/image1298.png"/><Relationship Id="rId36" Type="http://schemas.openxmlformats.org/officeDocument/2006/relationships/image" Target="../media/image1306.png"/><Relationship Id="rId10" Type="http://schemas.openxmlformats.org/officeDocument/2006/relationships/tags" Target="../tags/tag1103.xml"/><Relationship Id="rId19" Type="http://schemas.openxmlformats.org/officeDocument/2006/relationships/tags" Target="../tags/tag1112.xml"/><Relationship Id="rId31" Type="http://schemas.openxmlformats.org/officeDocument/2006/relationships/image" Target="../media/image1301.png"/><Relationship Id="rId4" Type="http://schemas.openxmlformats.org/officeDocument/2006/relationships/tags" Target="../tags/tag1097.xml"/><Relationship Id="rId9" Type="http://schemas.openxmlformats.org/officeDocument/2006/relationships/tags" Target="../tags/tag1102.xml"/><Relationship Id="rId14" Type="http://schemas.openxmlformats.org/officeDocument/2006/relationships/tags" Target="../tags/tag1107.xml"/><Relationship Id="rId22" Type="http://schemas.openxmlformats.org/officeDocument/2006/relationships/image" Target="../media/image1274.png"/><Relationship Id="rId27" Type="http://schemas.openxmlformats.org/officeDocument/2006/relationships/image" Target="../media/image1297.png"/><Relationship Id="rId30" Type="http://schemas.openxmlformats.org/officeDocument/2006/relationships/image" Target="../media/image1300.png"/><Relationship Id="rId35" Type="http://schemas.openxmlformats.org/officeDocument/2006/relationships/image" Target="../media/image1305.png"/><Relationship Id="rId8" Type="http://schemas.openxmlformats.org/officeDocument/2006/relationships/tags" Target="../tags/tag1101.xml"/><Relationship Id="rId3" Type="http://schemas.openxmlformats.org/officeDocument/2006/relationships/tags" Target="../tags/tag1096.xml"/><Relationship Id="rId12" Type="http://schemas.openxmlformats.org/officeDocument/2006/relationships/tags" Target="../tags/tag1105.xml"/><Relationship Id="rId17" Type="http://schemas.openxmlformats.org/officeDocument/2006/relationships/tags" Target="../tags/tag1110.xml"/><Relationship Id="rId25" Type="http://schemas.openxmlformats.org/officeDocument/2006/relationships/image" Target="../media/image1292.png"/><Relationship Id="rId33" Type="http://schemas.openxmlformats.org/officeDocument/2006/relationships/image" Target="../media/image1303.png"/><Relationship Id="rId38" Type="http://schemas.openxmlformats.org/officeDocument/2006/relationships/image" Target="../media/image1308.png"/></Relationships>
</file>

<file path=ppt/slides/_rels/slide395.xml.rels><?xml version="1.0" encoding="UTF-8" standalone="yes"?>
<Relationships xmlns="http://schemas.openxmlformats.org/package/2006/relationships"><Relationship Id="rId13" Type="http://schemas.openxmlformats.org/officeDocument/2006/relationships/tags" Target="../tags/tag1126.xml"/><Relationship Id="rId18" Type="http://schemas.openxmlformats.org/officeDocument/2006/relationships/tags" Target="../tags/tag1131.xml"/><Relationship Id="rId26" Type="http://schemas.openxmlformats.org/officeDocument/2006/relationships/image" Target="../media/image1291.png"/><Relationship Id="rId39" Type="http://schemas.openxmlformats.org/officeDocument/2006/relationships/image" Target="../media/image1321.png"/><Relationship Id="rId21" Type="http://schemas.openxmlformats.org/officeDocument/2006/relationships/tags" Target="../tags/tag1134.xml"/><Relationship Id="rId34" Type="http://schemas.openxmlformats.org/officeDocument/2006/relationships/image" Target="../media/image1316.png"/><Relationship Id="rId42" Type="http://schemas.openxmlformats.org/officeDocument/2006/relationships/image" Target="../media/image1324.png"/><Relationship Id="rId7" Type="http://schemas.openxmlformats.org/officeDocument/2006/relationships/tags" Target="../tags/tag1120.xml"/><Relationship Id="rId2" Type="http://schemas.openxmlformats.org/officeDocument/2006/relationships/tags" Target="../tags/tag1115.xml"/><Relationship Id="rId16" Type="http://schemas.openxmlformats.org/officeDocument/2006/relationships/tags" Target="../tags/tag1129.xml"/><Relationship Id="rId20" Type="http://schemas.openxmlformats.org/officeDocument/2006/relationships/tags" Target="../tags/tag1133.xml"/><Relationship Id="rId29" Type="http://schemas.openxmlformats.org/officeDocument/2006/relationships/image" Target="../media/image1297.png"/><Relationship Id="rId41" Type="http://schemas.openxmlformats.org/officeDocument/2006/relationships/image" Target="../media/image1323.png"/><Relationship Id="rId1" Type="http://schemas.openxmlformats.org/officeDocument/2006/relationships/tags" Target="../tags/tag1114.xml"/><Relationship Id="rId6" Type="http://schemas.openxmlformats.org/officeDocument/2006/relationships/tags" Target="../tags/tag1119.xml"/><Relationship Id="rId11" Type="http://schemas.openxmlformats.org/officeDocument/2006/relationships/tags" Target="../tags/tag1124.xml"/><Relationship Id="rId24" Type="http://schemas.openxmlformats.org/officeDocument/2006/relationships/image" Target="../media/image1274.png"/><Relationship Id="rId32" Type="http://schemas.openxmlformats.org/officeDocument/2006/relationships/image" Target="../media/image1314.png"/><Relationship Id="rId37" Type="http://schemas.openxmlformats.org/officeDocument/2006/relationships/image" Target="../media/image1319.png"/><Relationship Id="rId40" Type="http://schemas.openxmlformats.org/officeDocument/2006/relationships/image" Target="../media/image1322.png"/><Relationship Id="rId5" Type="http://schemas.openxmlformats.org/officeDocument/2006/relationships/tags" Target="../tags/tag1118.xml"/><Relationship Id="rId15" Type="http://schemas.openxmlformats.org/officeDocument/2006/relationships/tags" Target="../tags/tag1128.xml"/><Relationship Id="rId23" Type="http://schemas.openxmlformats.org/officeDocument/2006/relationships/slideLayout" Target="../slideLayouts/slideLayout2.xml"/><Relationship Id="rId28" Type="http://schemas.openxmlformats.org/officeDocument/2006/relationships/image" Target="../media/image1296.png"/><Relationship Id="rId36" Type="http://schemas.openxmlformats.org/officeDocument/2006/relationships/image" Target="../media/image1318.png"/><Relationship Id="rId10" Type="http://schemas.openxmlformats.org/officeDocument/2006/relationships/tags" Target="../tags/tag1123.xml"/><Relationship Id="rId19" Type="http://schemas.openxmlformats.org/officeDocument/2006/relationships/tags" Target="../tags/tag1132.xml"/><Relationship Id="rId31" Type="http://schemas.openxmlformats.org/officeDocument/2006/relationships/image" Target="../media/image1313.png"/><Relationship Id="rId4" Type="http://schemas.openxmlformats.org/officeDocument/2006/relationships/tags" Target="../tags/tag1117.xml"/><Relationship Id="rId9" Type="http://schemas.openxmlformats.org/officeDocument/2006/relationships/tags" Target="../tags/tag1122.xml"/><Relationship Id="rId14" Type="http://schemas.openxmlformats.org/officeDocument/2006/relationships/tags" Target="../tags/tag1127.xml"/><Relationship Id="rId22" Type="http://schemas.openxmlformats.org/officeDocument/2006/relationships/tags" Target="../tags/tag1135.xml"/><Relationship Id="rId27" Type="http://schemas.openxmlformats.org/officeDocument/2006/relationships/image" Target="../media/image1292.png"/><Relationship Id="rId30" Type="http://schemas.openxmlformats.org/officeDocument/2006/relationships/image" Target="../media/image1312.png"/><Relationship Id="rId35" Type="http://schemas.openxmlformats.org/officeDocument/2006/relationships/image" Target="../media/image1317.png"/><Relationship Id="rId8" Type="http://schemas.openxmlformats.org/officeDocument/2006/relationships/tags" Target="../tags/tag1121.xml"/><Relationship Id="rId3" Type="http://schemas.openxmlformats.org/officeDocument/2006/relationships/tags" Target="../tags/tag1116.xml"/><Relationship Id="rId12" Type="http://schemas.openxmlformats.org/officeDocument/2006/relationships/tags" Target="../tags/tag1125.xml"/><Relationship Id="rId17" Type="http://schemas.openxmlformats.org/officeDocument/2006/relationships/tags" Target="../tags/tag1130.xml"/><Relationship Id="rId25" Type="http://schemas.openxmlformats.org/officeDocument/2006/relationships/image" Target="../media/image1290.png"/><Relationship Id="rId33" Type="http://schemas.openxmlformats.org/officeDocument/2006/relationships/image" Target="../media/image1315.png"/><Relationship Id="rId38" Type="http://schemas.openxmlformats.org/officeDocument/2006/relationships/image" Target="../media/image1320.png"/></Relationships>
</file>

<file path=ppt/slides/_rels/slide396.xml.rels><?xml version="1.0" encoding="UTF-8" standalone="yes"?>
<Relationships xmlns="http://schemas.openxmlformats.org/package/2006/relationships"><Relationship Id="rId8" Type="http://schemas.openxmlformats.org/officeDocument/2006/relationships/tags" Target="../tags/tag1143.xml"/><Relationship Id="rId13" Type="http://schemas.openxmlformats.org/officeDocument/2006/relationships/tags" Target="../tags/tag1148.xml"/><Relationship Id="rId18" Type="http://schemas.openxmlformats.org/officeDocument/2006/relationships/image" Target="../media/image1325.png"/><Relationship Id="rId3" Type="http://schemas.openxmlformats.org/officeDocument/2006/relationships/tags" Target="../tags/tag1138.xml"/><Relationship Id="rId21" Type="http://schemas.openxmlformats.org/officeDocument/2006/relationships/image" Target="../media/image1265.png"/><Relationship Id="rId7" Type="http://schemas.openxmlformats.org/officeDocument/2006/relationships/tags" Target="../tags/tag1142.xml"/><Relationship Id="rId12" Type="http://schemas.openxmlformats.org/officeDocument/2006/relationships/tags" Target="../tags/tag1147.xml"/><Relationship Id="rId17" Type="http://schemas.openxmlformats.org/officeDocument/2006/relationships/image" Target="../media/image1319.png"/><Relationship Id="rId2" Type="http://schemas.openxmlformats.org/officeDocument/2006/relationships/tags" Target="../tags/tag1137.xml"/><Relationship Id="rId16" Type="http://schemas.openxmlformats.org/officeDocument/2006/relationships/slideLayout" Target="../slideLayouts/slideLayout2.xml"/><Relationship Id="rId20" Type="http://schemas.openxmlformats.org/officeDocument/2006/relationships/image" Target="../media/image1326.png"/><Relationship Id="rId1" Type="http://schemas.openxmlformats.org/officeDocument/2006/relationships/tags" Target="../tags/tag1136.xml"/><Relationship Id="rId6" Type="http://schemas.openxmlformats.org/officeDocument/2006/relationships/tags" Target="../tags/tag1141.xml"/><Relationship Id="rId11" Type="http://schemas.openxmlformats.org/officeDocument/2006/relationships/tags" Target="../tags/tag1146.xml"/><Relationship Id="rId24" Type="http://schemas.openxmlformats.org/officeDocument/2006/relationships/image" Target="../media/image1328.png"/><Relationship Id="rId5" Type="http://schemas.openxmlformats.org/officeDocument/2006/relationships/tags" Target="../tags/tag1140.xml"/><Relationship Id="rId15" Type="http://schemas.openxmlformats.org/officeDocument/2006/relationships/tags" Target="../tags/tag1150.xml"/><Relationship Id="rId23" Type="http://schemas.openxmlformats.org/officeDocument/2006/relationships/image" Target="../media/image1327.png"/><Relationship Id="rId10" Type="http://schemas.openxmlformats.org/officeDocument/2006/relationships/tags" Target="../tags/tag1145.xml"/><Relationship Id="rId19" Type="http://schemas.openxmlformats.org/officeDocument/2006/relationships/image" Target="../media/image1293.png"/><Relationship Id="rId4" Type="http://schemas.openxmlformats.org/officeDocument/2006/relationships/tags" Target="../tags/tag1139.xml"/><Relationship Id="rId9" Type="http://schemas.openxmlformats.org/officeDocument/2006/relationships/tags" Target="../tags/tag1144.xml"/><Relationship Id="rId14" Type="http://schemas.openxmlformats.org/officeDocument/2006/relationships/tags" Target="../tags/tag1149.xml"/><Relationship Id="rId22" Type="http://schemas.openxmlformats.org/officeDocument/2006/relationships/image" Target="../media/image1266.png"/></Relationships>
</file>

<file path=ppt/slides/_rels/slide397.xml.rels><?xml version="1.0" encoding="UTF-8" standalone="yes"?>
<Relationships xmlns="http://schemas.openxmlformats.org/package/2006/relationships"><Relationship Id="rId8" Type="http://schemas.openxmlformats.org/officeDocument/2006/relationships/tags" Target="../tags/tag1158.xml"/><Relationship Id="rId13" Type="http://schemas.openxmlformats.org/officeDocument/2006/relationships/tags" Target="../tags/tag1163.xml"/><Relationship Id="rId18" Type="http://schemas.openxmlformats.org/officeDocument/2006/relationships/tags" Target="../tags/tag1168.xml"/><Relationship Id="rId26" Type="http://schemas.openxmlformats.org/officeDocument/2006/relationships/image" Target="../media/image1330.png"/><Relationship Id="rId3" Type="http://schemas.openxmlformats.org/officeDocument/2006/relationships/tags" Target="../tags/tag1153.xml"/><Relationship Id="rId21" Type="http://schemas.openxmlformats.org/officeDocument/2006/relationships/image" Target="../media/image1326.png"/><Relationship Id="rId7" Type="http://schemas.openxmlformats.org/officeDocument/2006/relationships/tags" Target="../tags/tag1157.xml"/><Relationship Id="rId12" Type="http://schemas.openxmlformats.org/officeDocument/2006/relationships/tags" Target="../tags/tag1162.xml"/><Relationship Id="rId17" Type="http://schemas.openxmlformats.org/officeDocument/2006/relationships/tags" Target="../tags/tag1167.xml"/><Relationship Id="rId25" Type="http://schemas.openxmlformats.org/officeDocument/2006/relationships/image" Target="../media/image1329.png"/><Relationship Id="rId2" Type="http://schemas.openxmlformats.org/officeDocument/2006/relationships/tags" Target="../tags/tag1152.xml"/><Relationship Id="rId16" Type="http://schemas.openxmlformats.org/officeDocument/2006/relationships/tags" Target="../tags/tag1166.xml"/><Relationship Id="rId20" Type="http://schemas.openxmlformats.org/officeDocument/2006/relationships/image" Target="../media/image1293.png"/><Relationship Id="rId29" Type="http://schemas.openxmlformats.org/officeDocument/2006/relationships/image" Target="../media/image1333.png"/><Relationship Id="rId1" Type="http://schemas.openxmlformats.org/officeDocument/2006/relationships/tags" Target="../tags/tag1151.xml"/><Relationship Id="rId6" Type="http://schemas.openxmlformats.org/officeDocument/2006/relationships/tags" Target="../tags/tag1156.xml"/><Relationship Id="rId11" Type="http://schemas.openxmlformats.org/officeDocument/2006/relationships/tags" Target="../tags/tag1161.xml"/><Relationship Id="rId24" Type="http://schemas.openxmlformats.org/officeDocument/2006/relationships/image" Target="../media/image1324.png"/><Relationship Id="rId5" Type="http://schemas.openxmlformats.org/officeDocument/2006/relationships/tags" Target="../tags/tag1155.xml"/><Relationship Id="rId15" Type="http://schemas.openxmlformats.org/officeDocument/2006/relationships/tags" Target="../tags/tag1165.xml"/><Relationship Id="rId23" Type="http://schemas.openxmlformats.org/officeDocument/2006/relationships/image" Target="../media/image1266.png"/><Relationship Id="rId28" Type="http://schemas.openxmlformats.org/officeDocument/2006/relationships/image" Target="../media/image1332.png"/><Relationship Id="rId10" Type="http://schemas.openxmlformats.org/officeDocument/2006/relationships/tags" Target="../tags/tag1160.xml"/><Relationship Id="rId19" Type="http://schemas.openxmlformats.org/officeDocument/2006/relationships/slideLayout" Target="../slideLayouts/slideLayout2.xml"/><Relationship Id="rId4" Type="http://schemas.openxmlformats.org/officeDocument/2006/relationships/tags" Target="../tags/tag1154.xml"/><Relationship Id="rId9" Type="http://schemas.openxmlformats.org/officeDocument/2006/relationships/tags" Target="../tags/tag1159.xml"/><Relationship Id="rId14" Type="http://schemas.openxmlformats.org/officeDocument/2006/relationships/tags" Target="../tags/tag1164.xml"/><Relationship Id="rId22" Type="http://schemas.openxmlformats.org/officeDocument/2006/relationships/image" Target="../media/image1265.png"/><Relationship Id="rId27" Type="http://schemas.openxmlformats.org/officeDocument/2006/relationships/image" Target="../media/image1331.png"/><Relationship Id="rId30" Type="http://schemas.openxmlformats.org/officeDocument/2006/relationships/image" Target="../media/image1328.png"/></Relationships>
</file>

<file path=ppt/slides/_rels/slide398.xml.rels><?xml version="1.0" encoding="UTF-8" standalone="yes"?>
<Relationships xmlns="http://schemas.openxmlformats.org/package/2006/relationships"><Relationship Id="rId8" Type="http://schemas.openxmlformats.org/officeDocument/2006/relationships/tags" Target="../tags/tag1176.xml"/><Relationship Id="rId13" Type="http://schemas.openxmlformats.org/officeDocument/2006/relationships/tags" Target="../tags/tag1181.xml"/><Relationship Id="rId18" Type="http://schemas.openxmlformats.org/officeDocument/2006/relationships/tags" Target="../tags/tag1186.xml"/><Relationship Id="rId26" Type="http://schemas.openxmlformats.org/officeDocument/2006/relationships/image" Target="../media/image1265.png"/><Relationship Id="rId3" Type="http://schemas.openxmlformats.org/officeDocument/2006/relationships/tags" Target="../tags/tag1171.xml"/><Relationship Id="rId21" Type="http://schemas.openxmlformats.org/officeDocument/2006/relationships/image" Target="../media/image1334.png"/><Relationship Id="rId7" Type="http://schemas.openxmlformats.org/officeDocument/2006/relationships/tags" Target="../tags/tag1175.xml"/><Relationship Id="rId12" Type="http://schemas.openxmlformats.org/officeDocument/2006/relationships/tags" Target="../tags/tag1180.xml"/><Relationship Id="rId17" Type="http://schemas.openxmlformats.org/officeDocument/2006/relationships/tags" Target="../tags/tag1185.xml"/><Relationship Id="rId25" Type="http://schemas.openxmlformats.org/officeDocument/2006/relationships/image" Target="../media/image1333.png"/><Relationship Id="rId2" Type="http://schemas.openxmlformats.org/officeDocument/2006/relationships/tags" Target="../tags/tag1170.xml"/><Relationship Id="rId16" Type="http://schemas.openxmlformats.org/officeDocument/2006/relationships/tags" Target="../tags/tag1184.xml"/><Relationship Id="rId20" Type="http://schemas.openxmlformats.org/officeDocument/2006/relationships/image" Target="../media/image1326.png"/><Relationship Id="rId29" Type="http://schemas.openxmlformats.org/officeDocument/2006/relationships/image" Target="../media/image1338.png"/><Relationship Id="rId1" Type="http://schemas.openxmlformats.org/officeDocument/2006/relationships/tags" Target="../tags/tag1169.xml"/><Relationship Id="rId6" Type="http://schemas.openxmlformats.org/officeDocument/2006/relationships/tags" Target="../tags/tag1174.xml"/><Relationship Id="rId11" Type="http://schemas.openxmlformats.org/officeDocument/2006/relationships/tags" Target="../tags/tag1179.xml"/><Relationship Id="rId24" Type="http://schemas.openxmlformats.org/officeDocument/2006/relationships/image" Target="../media/image1335.png"/><Relationship Id="rId32" Type="http://schemas.openxmlformats.org/officeDocument/2006/relationships/image" Target="../media/image1340.png"/><Relationship Id="rId5" Type="http://schemas.openxmlformats.org/officeDocument/2006/relationships/tags" Target="../tags/tag1173.xml"/><Relationship Id="rId15" Type="http://schemas.openxmlformats.org/officeDocument/2006/relationships/tags" Target="../tags/tag1183.xml"/><Relationship Id="rId23" Type="http://schemas.openxmlformats.org/officeDocument/2006/relationships/image" Target="../media/image1330.png"/><Relationship Id="rId28" Type="http://schemas.openxmlformats.org/officeDocument/2006/relationships/image" Target="../media/image1337.png"/><Relationship Id="rId10" Type="http://schemas.openxmlformats.org/officeDocument/2006/relationships/tags" Target="../tags/tag1178.xml"/><Relationship Id="rId19" Type="http://schemas.openxmlformats.org/officeDocument/2006/relationships/slideLayout" Target="../slideLayouts/slideLayout2.xml"/><Relationship Id="rId31" Type="http://schemas.openxmlformats.org/officeDocument/2006/relationships/image" Target="../media/image1339.png"/><Relationship Id="rId4" Type="http://schemas.openxmlformats.org/officeDocument/2006/relationships/tags" Target="../tags/tag1172.xml"/><Relationship Id="rId9" Type="http://schemas.openxmlformats.org/officeDocument/2006/relationships/tags" Target="../tags/tag1177.xml"/><Relationship Id="rId14" Type="http://schemas.openxmlformats.org/officeDocument/2006/relationships/tags" Target="../tags/tag1182.xml"/><Relationship Id="rId22" Type="http://schemas.openxmlformats.org/officeDocument/2006/relationships/image" Target="../media/image1266.png"/><Relationship Id="rId27" Type="http://schemas.openxmlformats.org/officeDocument/2006/relationships/image" Target="../media/image1336.png"/><Relationship Id="rId30" Type="http://schemas.openxmlformats.org/officeDocument/2006/relationships/image" Target="../media/image1293.png"/></Relationships>
</file>

<file path=ppt/slides/_rels/slide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8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5.jpg"/><Relationship Id="rId1" Type="http://schemas.openxmlformats.org/officeDocument/2006/relationships/slideLayout" Target="../slideLayouts/slideLayout2.xml"/></Relationships>
</file>

<file path=ppt/slides/_rels/slide400.xml.rels><?xml version="1.0" encoding="UTF-8" standalone="yes"?>
<Relationships xmlns="http://schemas.openxmlformats.org/package/2006/relationships"><Relationship Id="rId13" Type="http://schemas.openxmlformats.org/officeDocument/2006/relationships/tags" Target="../tags/tag1200.xml"/><Relationship Id="rId18" Type="http://schemas.openxmlformats.org/officeDocument/2006/relationships/tags" Target="../tags/tag1205.xml"/><Relationship Id="rId26" Type="http://schemas.openxmlformats.org/officeDocument/2006/relationships/image" Target="../media/image1291.png"/><Relationship Id="rId39" Type="http://schemas.openxmlformats.org/officeDocument/2006/relationships/image" Target="../media/image1262.png"/><Relationship Id="rId21" Type="http://schemas.openxmlformats.org/officeDocument/2006/relationships/tags" Target="../tags/tag1208.xml"/><Relationship Id="rId34" Type="http://schemas.openxmlformats.org/officeDocument/2006/relationships/image" Target="../media/image1346.png"/><Relationship Id="rId42" Type="http://schemas.openxmlformats.org/officeDocument/2006/relationships/image" Target="../media/image1352.png"/><Relationship Id="rId7" Type="http://schemas.openxmlformats.org/officeDocument/2006/relationships/tags" Target="../tags/tag1194.xml"/><Relationship Id="rId2" Type="http://schemas.openxmlformats.org/officeDocument/2006/relationships/tags" Target="../tags/tag1189.xml"/><Relationship Id="rId16" Type="http://schemas.openxmlformats.org/officeDocument/2006/relationships/tags" Target="../tags/tag1203.xml"/><Relationship Id="rId20" Type="http://schemas.openxmlformats.org/officeDocument/2006/relationships/tags" Target="../tags/tag1207.xml"/><Relationship Id="rId29" Type="http://schemas.openxmlformats.org/officeDocument/2006/relationships/image" Target="../media/image1341.png"/><Relationship Id="rId41" Type="http://schemas.openxmlformats.org/officeDocument/2006/relationships/image" Target="../media/image1351.png"/><Relationship Id="rId1" Type="http://schemas.openxmlformats.org/officeDocument/2006/relationships/tags" Target="../tags/tag1188.xml"/><Relationship Id="rId6" Type="http://schemas.openxmlformats.org/officeDocument/2006/relationships/tags" Target="../tags/tag1193.xml"/><Relationship Id="rId11" Type="http://schemas.openxmlformats.org/officeDocument/2006/relationships/tags" Target="../tags/tag1198.xml"/><Relationship Id="rId24" Type="http://schemas.openxmlformats.org/officeDocument/2006/relationships/image" Target="../media/image1274.png"/><Relationship Id="rId32" Type="http://schemas.openxmlformats.org/officeDocument/2006/relationships/image" Target="../media/image1344.png"/><Relationship Id="rId37" Type="http://schemas.openxmlformats.org/officeDocument/2006/relationships/image" Target="../media/image1349.png"/><Relationship Id="rId40" Type="http://schemas.openxmlformats.org/officeDocument/2006/relationships/image" Target="../media/image1264.png"/><Relationship Id="rId5" Type="http://schemas.openxmlformats.org/officeDocument/2006/relationships/tags" Target="../tags/tag1192.xml"/><Relationship Id="rId15" Type="http://schemas.openxmlformats.org/officeDocument/2006/relationships/tags" Target="../tags/tag1202.xml"/><Relationship Id="rId23" Type="http://schemas.openxmlformats.org/officeDocument/2006/relationships/slideLayout" Target="../slideLayouts/slideLayout2.xml"/><Relationship Id="rId28" Type="http://schemas.openxmlformats.org/officeDocument/2006/relationships/image" Target="../media/image1297.png"/><Relationship Id="rId36" Type="http://schemas.openxmlformats.org/officeDocument/2006/relationships/image" Target="../media/image1348.png"/><Relationship Id="rId10" Type="http://schemas.openxmlformats.org/officeDocument/2006/relationships/tags" Target="../tags/tag1197.xml"/><Relationship Id="rId19" Type="http://schemas.openxmlformats.org/officeDocument/2006/relationships/tags" Target="../tags/tag1206.xml"/><Relationship Id="rId31" Type="http://schemas.openxmlformats.org/officeDocument/2006/relationships/image" Target="../media/image1343.png"/><Relationship Id="rId44" Type="http://schemas.openxmlformats.org/officeDocument/2006/relationships/image" Target="../media/image1265.png"/><Relationship Id="rId4" Type="http://schemas.openxmlformats.org/officeDocument/2006/relationships/tags" Target="../tags/tag1191.xml"/><Relationship Id="rId9" Type="http://schemas.openxmlformats.org/officeDocument/2006/relationships/tags" Target="../tags/tag1196.xml"/><Relationship Id="rId14" Type="http://schemas.openxmlformats.org/officeDocument/2006/relationships/tags" Target="../tags/tag1201.xml"/><Relationship Id="rId22" Type="http://schemas.openxmlformats.org/officeDocument/2006/relationships/tags" Target="../tags/tag1209.xml"/><Relationship Id="rId27" Type="http://schemas.openxmlformats.org/officeDocument/2006/relationships/image" Target="../media/image1296.png"/><Relationship Id="rId30" Type="http://schemas.openxmlformats.org/officeDocument/2006/relationships/image" Target="../media/image1342.png"/><Relationship Id="rId35" Type="http://schemas.openxmlformats.org/officeDocument/2006/relationships/image" Target="../media/image1347.png"/><Relationship Id="rId43" Type="http://schemas.openxmlformats.org/officeDocument/2006/relationships/image" Target="../media/image1266.png"/><Relationship Id="rId8" Type="http://schemas.openxmlformats.org/officeDocument/2006/relationships/tags" Target="../tags/tag1195.xml"/><Relationship Id="rId3" Type="http://schemas.openxmlformats.org/officeDocument/2006/relationships/tags" Target="../tags/tag1190.xml"/><Relationship Id="rId12" Type="http://schemas.openxmlformats.org/officeDocument/2006/relationships/tags" Target="../tags/tag1199.xml"/><Relationship Id="rId17" Type="http://schemas.openxmlformats.org/officeDocument/2006/relationships/tags" Target="../tags/tag1204.xml"/><Relationship Id="rId25" Type="http://schemas.openxmlformats.org/officeDocument/2006/relationships/image" Target="../media/image1290.png"/><Relationship Id="rId33" Type="http://schemas.openxmlformats.org/officeDocument/2006/relationships/image" Target="../media/image1345.png"/><Relationship Id="rId38" Type="http://schemas.openxmlformats.org/officeDocument/2006/relationships/image" Target="../media/image1350.png"/></Relationships>
</file>

<file path=ppt/slides/_rels/slide401.xml.rels><?xml version="1.0" encoding="UTF-8" standalone="yes"?>
<Relationships xmlns="http://schemas.openxmlformats.org/package/2006/relationships"><Relationship Id="rId13" Type="http://schemas.openxmlformats.org/officeDocument/2006/relationships/tags" Target="../tags/tag1222.xml"/><Relationship Id="rId18" Type="http://schemas.openxmlformats.org/officeDocument/2006/relationships/tags" Target="../tags/tag1227.xml"/><Relationship Id="rId26" Type="http://schemas.openxmlformats.org/officeDocument/2006/relationships/image" Target="../media/image1264.png"/><Relationship Id="rId39" Type="http://schemas.openxmlformats.org/officeDocument/2006/relationships/image" Target="../media/image1362.png"/><Relationship Id="rId21" Type="http://schemas.openxmlformats.org/officeDocument/2006/relationships/tags" Target="../tags/tag1230.xml"/><Relationship Id="rId34" Type="http://schemas.openxmlformats.org/officeDocument/2006/relationships/image" Target="../media/image1357.png"/><Relationship Id="rId42" Type="http://schemas.openxmlformats.org/officeDocument/2006/relationships/image" Target="../media/image1365.png"/><Relationship Id="rId7" Type="http://schemas.openxmlformats.org/officeDocument/2006/relationships/tags" Target="../tags/tag1216.xml"/><Relationship Id="rId2" Type="http://schemas.openxmlformats.org/officeDocument/2006/relationships/tags" Target="../tags/tag1211.xml"/><Relationship Id="rId16" Type="http://schemas.openxmlformats.org/officeDocument/2006/relationships/tags" Target="../tags/tag1225.xml"/><Relationship Id="rId20" Type="http://schemas.openxmlformats.org/officeDocument/2006/relationships/tags" Target="../tags/tag1229.xml"/><Relationship Id="rId29" Type="http://schemas.openxmlformats.org/officeDocument/2006/relationships/image" Target="../media/image1266.png"/><Relationship Id="rId41" Type="http://schemas.openxmlformats.org/officeDocument/2006/relationships/image" Target="../media/image1364.png"/><Relationship Id="rId1" Type="http://schemas.openxmlformats.org/officeDocument/2006/relationships/tags" Target="../tags/tag1210.xml"/><Relationship Id="rId6" Type="http://schemas.openxmlformats.org/officeDocument/2006/relationships/tags" Target="../tags/tag1215.xml"/><Relationship Id="rId11" Type="http://schemas.openxmlformats.org/officeDocument/2006/relationships/tags" Target="../tags/tag1220.xml"/><Relationship Id="rId24" Type="http://schemas.openxmlformats.org/officeDocument/2006/relationships/image" Target="../media/image1350.png"/><Relationship Id="rId32" Type="http://schemas.openxmlformats.org/officeDocument/2006/relationships/image" Target="../media/image1355.png"/><Relationship Id="rId37" Type="http://schemas.openxmlformats.org/officeDocument/2006/relationships/image" Target="../media/image1360.png"/><Relationship Id="rId40" Type="http://schemas.openxmlformats.org/officeDocument/2006/relationships/image" Target="../media/image1363.png"/><Relationship Id="rId5" Type="http://schemas.openxmlformats.org/officeDocument/2006/relationships/tags" Target="../tags/tag1214.xml"/><Relationship Id="rId15" Type="http://schemas.openxmlformats.org/officeDocument/2006/relationships/tags" Target="../tags/tag1224.xml"/><Relationship Id="rId23" Type="http://schemas.openxmlformats.org/officeDocument/2006/relationships/image" Target="../media/image1353.png"/><Relationship Id="rId28" Type="http://schemas.openxmlformats.org/officeDocument/2006/relationships/image" Target="../media/image1352.png"/><Relationship Id="rId36" Type="http://schemas.openxmlformats.org/officeDocument/2006/relationships/image" Target="../media/image1359.png"/><Relationship Id="rId10" Type="http://schemas.openxmlformats.org/officeDocument/2006/relationships/tags" Target="../tags/tag1219.xml"/><Relationship Id="rId19" Type="http://schemas.openxmlformats.org/officeDocument/2006/relationships/tags" Target="../tags/tag1228.xml"/><Relationship Id="rId31" Type="http://schemas.openxmlformats.org/officeDocument/2006/relationships/image" Target="../media/image1354.png"/><Relationship Id="rId4" Type="http://schemas.openxmlformats.org/officeDocument/2006/relationships/tags" Target="../tags/tag1213.xml"/><Relationship Id="rId9" Type="http://schemas.openxmlformats.org/officeDocument/2006/relationships/tags" Target="../tags/tag1218.xml"/><Relationship Id="rId14" Type="http://schemas.openxmlformats.org/officeDocument/2006/relationships/tags" Target="../tags/tag1223.xml"/><Relationship Id="rId22" Type="http://schemas.openxmlformats.org/officeDocument/2006/relationships/slideLayout" Target="../slideLayouts/slideLayout2.xml"/><Relationship Id="rId27" Type="http://schemas.openxmlformats.org/officeDocument/2006/relationships/image" Target="../media/image1351.png"/><Relationship Id="rId30" Type="http://schemas.openxmlformats.org/officeDocument/2006/relationships/image" Target="../media/image1265.png"/><Relationship Id="rId35" Type="http://schemas.openxmlformats.org/officeDocument/2006/relationships/image" Target="../media/image1358.png"/><Relationship Id="rId43" Type="http://schemas.openxmlformats.org/officeDocument/2006/relationships/image" Target="../media/image1366.png"/><Relationship Id="rId8" Type="http://schemas.openxmlformats.org/officeDocument/2006/relationships/tags" Target="../tags/tag1217.xml"/><Relationship Id="rId3" Type="http://schemas.openxmlformats.org/officeDocument/2006/relationships/tags" Target="../tags/tag1212.xml"/><Relationship Id="rId12" Type="http://schemas.openxmlformats.org/officeDocument/2006/relationships/tags" Target="../tags/tag1221.xml"/><Relationship Id="rId17" Type="http://schemas.openxmlformats.org/officeDocument/2006/relationships/tags" Target="../tags/tag1226.xml"/><Relationship Id="rId25" Type="http://schemas.openxmlformats.org/officeDocument/2006/relationships/image" Target="../media/image1262.png"/><Relationship Id="rId33" Type="http://schemas.openxmlformats.org/officeDocument/2006/relationships/image" Target="../media/image1356.png"/><Relationship Id="rId38" Type="http://schemas.openxmlformats.org/officeDocument/2006/relationships/image" Target="../media/image1361.png"/></Relationships>
</file>

<file path=ppt/slides/_rels/slide402.xml.rels><?xml version="1.0" encoding="UTF-8" standalone="yes"?>
<Relationships xmlns="http://schemas.openxmlformats.org/package/2006/relationships"><Relationship Id="rId13" Type="http://schemas.openxmlformats.org/officeDocument/2006/relationships/tags" Target="../tags/tag1243.xml"/><Relationship Id="rId18" Type="http://schemas.openxmlformats.org/officeDocument/2006/relationships/tags" Target="../tags/tag1248.xml"/><Relationship Id="rId26" Type="http://schemas.openxmlformats.org/officeDocument/2006/relationships/tags" Target="../tags/tag1256.xml"/><Relationship Id="rId39" Type="http://schemas.openxmlformats.org/officeDocument/2006/relationships/image" Target="../media/image1266.png"/><Relationship Id="rId21" Type="http://schemas.openxmlformats.org/officeDocument/2006/relationships/tags" Target="../tags/tag1251.xml"/><Relationship Id="rId34" Type="http://schemas.openxmlformats.org/officeDocument/2006/relationships/image" Target="../media/image1350.png"/><Relationship Id="rId42" Type="http://schemas.openxmlformats.org/officeDocument/2006/relationships/image" Target="../media/image1355.png"/><Relationship Id="rId47" Type="http://schemas.openxmlformats.org/officeDocument/2006/relationships/image" Target="../media/image1360.png"/><Relationship Id="rId50" Type="http://schemas.openxmlformats.org/officeDocument/2006/relationships/image" Target="../media/image1363.png"/><Relationship Id="rId55" Type="http://schemas.openxmlformats.org/officeDocument/2006/relationships/image" Target="../media/image1370.png"/><Relationship Id="rId7" Type="http://schemas.openxmlformats.org/officeDocument/2006/relationships/tags" Target="../tags/tag1237.xml"/><Relationship Id="rId2" Type="http://schemas.openxmlformats.org/officeDocument/2006/relationships/tags" Target="../tags/tag1232.xml"/><Relationship Id="rId16" Type="http://schemas.openxmlformats.org/officeDocument/2006/relationships/tags" Target="../tags/tag1246.xml"/><Relationship Id="rId29" Type="http://schemas.openxmlformats.org/officeDocument/2006/relationships/tags" Target="../tags/tag1259.xml"/><Relationship Id="rId11" Type="http://schemas.openxmlformats.org/officeDocument/2006/relationships/tags" Target="../tags/tag1241.xml"/><Relationship Id="rId24" Type="http://schemas.openxmlformats.org/officeDocument/2006/relationships/tags" Target="../tags/tag1254.xml"/><Relationship Id="rId32" Type="http://schemas.openxmlformats.org/officeDocument/2006/relationships/slideLayout" Target="../slideLayouts/slideLayout2.xml"/><Relationship Id="rId37" Type="http://schemas.openxmlformats.org/officeDocument/2006/relationships/image" Target="../media/image1351.png"/><Relationship Id="rId40" Type="http://schemas.openxmlformats.org/officeDocument/2006/relationships/image" Target="../media/image1265.png"/><Relationship Id="rId45" Type="http://schemas.openxmlformats.org/officeDocument/2006/relationships/image" Target="../media/image1358.png"/><Relationship Id="rId53" Type="http://schemas.openxmlformats.org/officeDocument/2006/relationships/image" Target="../media/image1368.png"/><Relationship Id="rId58" Type="http://schemas.openxmlformats.org/officeDocument/2006/relationships/image" Target="../media/image1373.png"/><Relationship Id="rId5" Type="http://schemas.openxmlformats.org/officeDocument/2006/relationships/tags" Target="../tags/tag1235.xml"/><Relationship Id="rId19" Type="http://schemas.openxmlformats.org/officeDocument/2006/relationships/tags" Target="../tags/tag1249.xml"/><Relationship Id="rId4" Type="http://schemas.openxmlformats.org/officeDocument/2006/relationships/tags" Target="../tags/tag1234.xml"/><Relationship Id="rId9" Type="http://schemas.openxmlformats.org/officeDocument/2006/relationships/tags" Target="../tags/tag1239.xml"/><Relationship Id="rId14" Type="http://schemas.openxmlformats.org/officeDocument/2006/relationships/tags" Target="../tags/tag1244.xml"/><Relationship Id="rId22" Type="http://schemas.openxmlformats.org/officeDocument/2006/relationships/tags" Target="../tags/tag1252.xml"/><Relationship Id="rId27" Type="http://schemas.openxmlformats.org/officeDocument/2006/relationships/tags" Target="../tags/tag1257.xml"/><Relationship Id="rId30" Type="http://schemas.openxmlformats.org/officeDocument/2006/relationships/tags" Target="../tags/tag1260.xml"/><Relationship Id="rId35" Type="http://schemas.openxmlformats.org/officeDocument/2006/relationships/image" Target="../media/image1262.png"/><Relationship Id="rId43" Type="http://schemas.openxmlformats.org/officeDocument/2006/relationships/image" Target="../media/image1356.png"/><Relationship Id="rId48" Type="http://schemas.openxmlformats.org/officeDocument/2006/relationships/image" Target="../media/image1361.png"/><Relationship Id="rId56" Type="http://schemas.openxmlformats.org/officeDocument/2006/relationships/image" Target="../media/image1371.png"/><Relationship Id="rId8" Type="http://schemas.openxmlformats.org/officeDocument/2006/relationships/tags" Target="../tags/tag1238.xml"/><Relationship Id="rId51" Type="http://schemas.openxmlformats.org/officeDocument/2006/relationships/image" Target="../media/image1366.png"/><Relationship Id="rId3" Type="http://schemas.openxmlformats.org/officeDocument/2006/relationships/tags" Target="../tags/tag1233.xml"/><Relationship Id="rId12" Type="http://schemas.openxmlformats.org/officeDocument/2006/relationships/tags" Target="../tags/tag1242.xml"/><Relationship Id="rId17" Type="http://schemas.openxmlformats.org/officeDocument/2006/relationships/tags" Target="../tags/tag1247.xml"/><Relationship Id="rId25" Type="http://schemas.openxmlformats.org/officeDocument/2006/relationships/tags" Target="../tags/tag1255.xml"/><Relationship Id="rId33" Type="http://schemas.openxmlformats.org/officeDocument/2006/relationships/image" Target="../media/image1353.png"/><Relationship Id="rId38" Type="http://schemas.openxmlformats.org/officeDocument/2006/relationships/image" Target="../media/image1352.png"/><Relationship Id="rId46" Type="http://schemas.openxmlformats.org/officeDocument/2006/relationships/image" Target="../media/image1359.png"/><Relationship Id="rId59" Type="http://schemas.openxmlformats.org/officeDocument/2006/relationships/image" Target="../media/image1374.png"/><Relationship Id="rId20" Type="http://schemas.openxmlformats.org/officeDocument/2006/relationships/tags" Target="../tags/tag1250.xml"/><Relationship Id="rId41" Type="http://schemas.openxmlformats.org/officeDocument/2006/relationships/image" Target="../media/image1354.png"/><Relationship Id="rId54" Type="http://schemas.openxmlformats.org/officeDocument/2006/relationships/image" Target="../media/image1369.png"/><Relationship Id="rId1" Type="http://schemas.openxmlformats.org/officeDocument/2006/relationships/tags" Target="../tags/tag1231.xml"/><Relationship Id="rId6" Type="http://schemas.openxmlformats.org/officeDocument/2006/relationships/tags" Target="../tags/tag1236.xml"/><Relationship Id="rId15" Type="http://schemas.openxmlformats.org/officeDocument/2006/relationships/tags" Target="../tags/tag1245.xml"/><Relationship Id="rId23" Type="http://schemas.openxmlformats.org/officeDocument/2006/relationships/tags" Target="../tags/tag1253.xml"/><Relationship Id="rId28" Type="http://schemas.openxmlformats.org/officeDocument/2006/relationships/tags" Target="../tags/tag1258.xml"/><Relationship Id="rId36" Type="http://schemas.openxmlformats.org/officeDocument/2006/relationships/image" Target="../media/image1264.png"/><Relationship Id="rId49" Type="http://schemas.openxmlformats.org/officeDocument/2006/relationships/image" Target="../media/image1362.png"/><Relationship Id="rId57" Type="http://schemas.openxmlformats.org/officeDocument/2006/relationships/image" Target="../media/image1372.png"/><Relationship Id="rId10" Type="http://schemas.openxmlformats.org/officeDocument/2006/relationships/tags" Target="../tags/tag1240.xml"/><Relationship Id="rId31" Type="http://schemas.openxmlformats.org/officeDocument/2006/relationships/tags" Target="../tags/tag1261.xml"/><Relationship Id="rId44" Type="http://schemas.openxmlformats.org/officeDocument/2006/relationships/image" Target="../media/image1357.png"/><Relationship Id="rId52" Type="http://schemas.openxmlformats.org/officeDocument/2006/relationships/image" Target="../media/image1367.png"/></Relationships>
</file>

<file path=ppt/slides/_rels/slide403.xml.rels><?xml version="1.0" encoding="UTF-8" standalone="yes"?>
<Relationships xmlns="http://schemas.openxmlformats.org/package/2006/relationships"><Relationship Id="rId13" Type="http://schemas.openxmlformats.org/officeDocument/2006/relationships/tags" Target="../tags/tag1274.xml"/><Relationship Id="rId18" Type="http://schemas.openxmlformats.org/officeDocument/2006/relationships/tags" Target="../tags/tag1279.xml"/><Relationship Id="rId26" Type="http://schemas.openxmlformats.org/officeDocument/2006/relationships/tags" Target="../tags/tag1287.xml"/><Relationship Id="rId39" Type="http://schemas.openxmlformats.org/officeDocument/2006/relationships/image" Target="../media/image1356.png"/><Relationship Id="rId21" Type="http://schemas.openxmlformats.org/officeDocument/2006/relationships/tags" Target="../tags/tag1282.xml"/><Relationship Id="rId34" Type="http://schemas.openxmlformats.org/officeDocument/2006/relationships/image" Target="../media/image1352.png"/><Relationship Id="rId42" Type="http://schemas.openxmlformats.org/officeDocument/2006/relationships/image" Target="../media/image1359.png"/><Relationship Id="rId47" Type="http://schemas.openxmlformats.org/officeDocument/2006/relationships/image" Target="../media/image1366.png"/><Relationship Id="rId50" Type="http://schemas.openxmlformats.org/officeDocument/2006/relationships/image" Target="../media/image1369.png"/><Relationship Id="rId7" Type="http://schemas.openxmlformats.org/officeDocument/2006/relationships/tags" Target="../tags/tag1268.xml"/><Relationship Id="rId2" Type="http://schemas.openxmlformats.org/officeDocument/2006/relationships/tags" Target="../tags/tag1263.xml"/><Relationship Id="rId16" Type="http://schemas.openxmlformats.org/officeDocument/2006/relationships/tags" Target="../tags/tag1277.xml"/><Relationship Id="rId29" Type="http://schemas.openxmlformats.org/officeDocument/2006/relationships/image" Target="../media/image1353.png"/><Relationship Id="rId11" Type="http://schemas.openxmlformats.org/officeDocument/2006/relationships/tags" Target="../tags/tag1272.xml"/><Relationship Id="rId24" Type="http://schemas.openxmlformats.org/officeDocument/2006/relationships/tags" Target="../tags/tag1285.xml"/><Relationship Id="rId32" Type="http://schemas.openxmlformats.org/officeDocument/2006/relationships/image" Target="../media/image1264.png"/><Relationship Id="rId37" Type="http://schemas.openxmlformats.org/officeDocument/2006/relationships/image" Target="../media/image1354.png"/><Relationship Id="rId40" Type="http://schemas.openxmlformats.org/officeDocument/2006/relationships/image" Target="../media/image1357.png"/><Relationship Id="rId45" Type="http://schemas.openxmlformats.org/officeDocument/2006/relationships/image" Target="../media/image1362.png"/><Relationship Id="rId5" Type="http://schemas.openxmlformats.org/officeDocument/2006/relationships/tags" Target="../tags/tag1266.xml"/><Relationship Id="rId15" Type="http://schemas.openxmlformats.org/officeDocument/2006/relationships/tags" Target="../tags/tag1276.xml"/><Relationship Id="rId23" Type="http://schemas.openxmlformats.org/officeDocument/2006/relationships/tags" Target="../tags/tag1284.xml"/><Relationship Id="rId28" Type="http://schemas.openxmlformats.org/officeDocument/2006/relationships/slideLayout" Target="../slideLayouts/slideLayout2.xml"/><Relationship Id="rId36" Type="http://schemas.openxmlformats.org/officeDocument/2006/relationships/image" Target="../media/image1265.png"/><Relationship Id="rId49" Type="http://schemas.openxmlformats.org/officeDocument/2006/relationships/image" Target="../media/image1368.png"/><Relationship Id="rId10" Type="http://schemas.openxmlformats.org/officeDocument/2006/relationships/tags" Target="../tags/tag1271.xml"/><Relationship Id="rId19" Type="http://schemas.openxmlformats.org/officeDocument/2006/relationships/tags" Target="../tags/tag1280.xml"/><Relationship Id="rId31" Type="http://schemas.openxmlformats.org/officeDocument/2006/relationships/image" Target="../media/image1262.png"/><Relationship Id="rId44" Type="http://schemas.openxmlformats.org/officeDocument/2006/relationships/image" Target="../media/image1361.png"/><Relationship Id="rId52" Type="http://schemas.openxmlformats.org/officeDocument/2006/relationships/image" Target="../media/image1375.png"/><Relationship Id="rId4" Type="http://schemas.openxmlformats.org/officeDocument/2006/relationships/tags" Target="../tags/tag1265.xml"/><Relationship Id="rId9" Type="http://schemas.openxmlformats.org/officeDocument/2006/relationships/tags" Target="../tags/tag1270.xml"/><Relationship Id="rId14" Type="http://schemas.openxmlformats.org/officeDocument/2006/relationships/tags" Target="../tags/tag1275.xml"/><Relationship Id="rId22" Type="http://schemas.openxmlformats.org/officeDocument/2006/relationships/tags" Target="../tags/tag1283.xml"/><Relationship Id="rId27" Type="http://schemas.openxmlformats.org/officeDocument/2006/relationships/tags" Target="../tags/tag1288.xml"/><Relationship Id="rId30" Type="http://schemas.openxmlformats.org/officeDocument/2006/relationships/image" Target="../media/image1350.png"/><Relationship Id="rId35" Type="http://schemas.openxmlformats.org/officeDocument/2006/relationships/image" Target="../media/image1266.png"/><Relationship Id="rId43" Type="http://schemas.openxmlformats.org/officeDocument/2006/relationships/image" Target="../media/image1360.png"/><Relationship Id="rId48" Type="http://schemas.openxmlformats.org/officeDocument/2006/relationships/image" Target="../media/image1367.png"/><Relationship Id="rId8" Type="http://schemas.openxmlformats.org/officeDocument/2006/relationships/tags" Target="../tags/tag1269.xml"/><Relationship Id="rId51" Type="http://schemas.openxmlformats.org/officeDocument/2006/relationships/image" Target="../media/image1370.png"/><Relationship Id="rId3" Type="http://schemas.openxmlformats.org/officeDocument/2006/relationships/tags" Target="../tags/tag1264.xml"/><Relationship Id="rId12" Type="http://schemas.openxmlformats.org/officeDocument/2006/relationships/tags" Target="../tags/tag1273.xml"/><Relationship Id="rId17" Type="http://schemas.openxmlformats.org/officeDocument/2006/relationships/tags" Target="../tags/tag1278.xml"/><Relationship Id="rId25" Type="http://schemas.openxmlformats.org/officeDocument/2006/relationships/tags" Target="../tags/tag1286.xml"/><Relationship Id="rId33" Type="http://schemas.openxmlformats.org/officeDocument/2006/relationships/image" Target="../media/image1351.png"/><Relationship Id="rId38" Type="http://schemas.openxmlformats.org/officeDocument/2006/relationships/image" Target="../media/image1355.png"/><Relationship Id="rId46" Type="http://schemas.openxmlformats.org/officeDocument/2006/relationships/image" Target="../media/image1363.png"/><Relationship Id="rId20" Type="http://schemas.openxmlformats.org/officeDocument/2006/relationships/tags" Target="../tags/tag1281.xml"/><Relationship Id="rId41" Type="http://schemas.openxmlformats.org/officeDocument/2006/relationships/image" Target="../media/image1358.png"/><Relationship Id="rId1" Type="http://schemas.openxmlformats.org/officeDocument/2006/relationships/tags" Target="../tags/tag1262.xml"/><Relationship Id="rId6" Type="http://schemas.openxmlformats.org/officeDocument/2006/relationships/tags" Target="../tags/tag1267.xml"/></Relationships>
</file>

<file path=ppt/slides/_rels/slide4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89.xml"/></Relationships>
</file>

<file path=ppt/slides/_rels/slide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6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78.png"/><Relationship Id="rId4" Type="http://schemas.openxmlformats.org/officeDocument/2006/relationships/image" Target="../media/image1377.png"/></Relationships>
</file>

<file path=ppt/slides/_rels/slide4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9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80.png"/><Relationship Id="rId5" Type="http://schemas.openxmlformats.org/officeDocument/2006/relationships/image" Target="../media/image1378.png"/><Relationship Id="rId4" Type="http://schemas.openxmlformats.org/officeDocument/2006/relationships/image" Target="../media/image1377.png"/></Relationships>
</file>

<file path=ppt/slides/_rels/slide4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86.png"/><Relationship Id="rId13" Type="http://schemas.openxmlformats.org/officeDocument/2006/relationships/image" Target="../media/image1391.png"/><Relationship Id="rId18" Type="http://schemas.openxmlformats.org/officeDocument/2006/relationships/image" Target="../media/image1396.png"/><Relationship Id="rId3" Type="http://schemas.openxmlformats.org/officeDocument/2006/relationships/image" Target="../media/image1381.png"/><Relationship Id="rId7" Type="http://schemas.openxmlformats.org/officeDocument/2006/relationships/image" Target="../media/image1385.png"/><Relationship Id="rId12" Type="http://schemas.openxmlformats.org/officeDocument/2006/relationships/image" Target="../media/image1390.png"/><Relationship Id="rId17" Type="http://schemas.openxmlformats.org/officeDocument/2006/relationships/image" Target="../media/image1395.png"/><Relationship Id="rId2" Type="http://schemas.openxmlformats.org/officeDocument/2006/relationships/notesSlide" Target="../notesSlides/notesSlide36.xml"/><Relationship Id="rId16" Type="http://schemas.openxmlformats.org/officeDocument/2006/relationships/image" Target="../media/image139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84.png"/><Relationship Id="rId11" Type="http://schemas.openxmlformats.org/officeDocument/2006/relationships/image" Target="../media/image1389.png"/><Relationship Id="rId5" Type="http://schemas.openxmlformats.org/officeDocument/2006/relationships/image" Target="../media/image1383.png"/><Relationship Id="rId15" Type="http://schemas.openxmlformats.org/officeDocument/2006/relationships/image" Target="../media/image1393.png"/><Relationship Id="rId10" Type="http://schemas.openxmlformats.org/officeDocument/2006/relationships/image" Target="../media/image1388.gif"/><Relationship Id="rId4" Type="http://schemas.openxmlformats.org/officeDocument/2006/relationships/image" Target="../media/image1382.png"/><Relationship Id="rId9" Type="http://schemas.openxmlformats.org/officeDocument/2006/relationships/image" Target="../media/image1387.png"/><Relationship Id="rId14" Type="http://schemas.openxmlformats.org/officeDocument/2006/relationships/image" Target="../media/image1392.png"/></Relationships>
</file>

<file path=ppt/slides/_rels/slide4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7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409.xml.rels><?xml version="1.0" encoding="UTF-8" standalone="yes"?>
<Relationships xmlns="http://schemas.openxmlformats.org/package/2006/relationships"><Relationship Id="rId8" Type="http://schemas.openxmlformats.org/officeDocument/2006/relationships/tags" Target="../tags/tag1297.xml"/><Relationship Id="rId13" Type="http://schemas.openxmlformats.org/officeDocument/2006/relationships/tags" Target="../tags/tag1302.xml"/><Relationship Id="rId18" Type="http://schemas.openxmlformats.org/officeDocument/2006/relationships/image" Target="../media/image1259.png"/><Relationship Id="rId3" Type="http://schemas.openxmlformats.org/officeDocument/2006/relationships/tags" Target="../tags/tag1292.xml"/><Relationship Id="rId21" Type="http://schemas.openxmlformats.org/officeDocument/2006/relationships/image" Target="../media/image1403.png"/><Relationship Id="rId7" Type="http://schemas.openxmlformats.org/officeDocument/2006/relationships/tags" Target="../tags/tag1296.xml"/><Relationship Id="rId12" Type="http://schemas.openxmlformats.org/officeDocument/2006/relationships/tags" Target="../tags/tag1301.xml"/><Relationship Id="rId17" Type="http://schemas.openxmlformats.org/officeDocument/2006/relationships/image" Target="../media/image1400.png"/><Relationship Id="rId25" Type="http://schemas.openxmlformats.org/officeDocument/2006/relationships/image" Target="../media/image1407.png"/><Relationship Id="rId2" Type="http://schemas.openxmlformats.org/officeDocument/2006/relationships/tags" Target="../tags/tag1291.xml"/><Relationship Id="rId16" Type="http://schemas.openxmlformats.org/officeDocument/2006/relationships/image" Target="../media/image1399.png"/><Relationship Id="rId20" Type="http://schemas.openxmlformats.org/officeDocument/2006/relationships/image" Target="../media/image1402.png"/><Relationship Id="rId1" Type="http://schemas.openxmlformats.org/officeDocument/2006/relationships/tags" Target="../tags/tag1290.xml"/><Relationship Id="rId6" Type="http://schemas.openxmlformats.org/officeDocument/2006/relationships/tags" Target="../tags/tag1295.xml"/><Relationship Id="rId11" Type="http://schemas.openxmlformats.org/officeDocument/2006/relationships/tags" Target="../tags/tag1300.xml"/><Relationship Id="rId24" Type="http://schemas.openxmlformats.org/officeDocument/2006/relationships/image" Target="../media/image1406.png"/><Relationship Id="rId5" Type="http://schemas.openxmlformats.org/officeDocument/2006/relationships/tags" Target="../tags/tag1294.xml"/><Relationship Id="rId15" Type="http://schemas.openxmlformats.org/officeDocument/2006/relationships/image" Target="../media/image1398.png"/><Relationship Id="rId23" Type="http://schemas.openxmlformats.org/officeDocument/2006/relationships/image" Target="../media/image1405.png"/><Relationship Id="rId10" Type="http://schemas.openxmlformats.org/officeDocument/2006/relationships/tags" Target="../tags/tag1299.xml"/><Relationship Id="rId19" Type="http://schemas.openxmlformats.org/officeDocument/2006/relationships/image" Target="../media/image1401.png"/><Relationship Id="rId4" Type="http://schemas.openxmlformats.org/officeDocument/2006/relationships/tags" Target="../tags/tag1293.xml"/><Relationship Id="rId9" Type="http://schemas.openxmlformats.org/officeDocument/2006/relationships/tags" Target="../tags/tag1298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1404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tags" Target="../tags/tag400.xml"/><Relationship Id="rId13" Type="http://schemas.openxmlformats.org/officeDocument/2006/relationships/image" Target="../media/image52.png"/><Relationship Id="rId18" Type="http://schemas.openxmlformats.org/officeDocument/2006/relationships/image" Target="../media/image157.png"/><Relationship Id="rId3" Type="http://schemas.openxmlformats.org/officeDocument/2006/relationships/tags" Target="../tags/tag395.xml"/><Relationship Id="rId7" Type="http://schemas.openxmlformats.org/officeDocument/2006/relationships/tags" Target="../tags/tag399.xml"/><Relationship Id="rId12" Type="http://schemas.openxmlformats.org/officeDocument/2006/relationships/image" Target="../media/image100.png"/><Relationship Id="rId17" Type="http://schemas.openxmlformats.org/officeDocument/2006/relationships/image" Target="../media/image102.png"/><Relationship Id="rId2" Type="http://schemas.openxmlformats.org/officeDocument/2006/relationships/tags" Target="../tags/tag394.xml"/><Relationship Id="rId16" Type="http://schemas.openxmlformats.org/officeDocument/2006/relationships/image" Target="../media/image101.png"/><Relationship Id="rId1" Type="http://schemas.openxmlformats.org/officeDocument/2006/relationships/tags" Target="../tags/tag393.xml"/><Relationship Id="rId6" Type="http://schemas.openxmlformats.org/officeDocument/2006/relationships/tags" Target="../tags/tag398.xml"/><Relationship Id="rId11" Type="http://schemas.openxmlformats.org/officeDocument/2006/relationships/image" Target="../media/image99.png"/><Relationship Id="rId5" Type="http://schemas.openxmlformats.org/officeDocument/2006/relationships/tags" Target="../tags/tag397.xml"/><Relationship Id="rId15" Type="http://schemas.openxmlformats.org/officeDocument/2006/relationships/image" Target="../media/image54.png"/><Relationship Id="rId10" Type="http://schemas.openxmlformats.org/officeDocument/2006/relationships/image" Target="../media/image38.png"/><Relationship Id="rId4" Type="http://schemas.openxmlformats.org/officeDocument/2006/relationships/tags" Target="../tags/tag396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53.png"/></Relationships>
</file>

<file path=ppt/slides/_rels/slide4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4.png"/><Relationship Id="rId2" Type="http://schemas.openxmlformats.org/officeDocument/2006/relationships/image" Target="../media/image953.png"/><Relationship Id="rId1" Type="http://schemas.openxmlformats.org/officeDocument/2006/relationships/slideLayout" Target="../slideLayouts/slideLayout6.xml"/></Relationships>
</file>

<file path=ppt/slides/_rels/slide411.xml.rels><?xml version="1.0" encoding="UTF-8" standalone="yes"?>
<Relationships xmlns="http://schemas.openxmlformats.org/package/2006/relationships"><Relationship Id="rId8" Type="http://schemas.openxmlformats.org/officeDocument/2006/relationships/tags" Target="../tags/tag1310.xml"/><Relationship Id="rId13" Type="http://schemas.openxmlformats.org/officeDocument/2006/relationships/tags" Target="../tags/tag1315.xml"/><Relationship Id="rId18" Type="http://schemas.openxmlformats.org/officeDocument/2006/relationships/image" Target="../media/image1259.png"/><Relationship Id="rId3" Type="http://schemas.openxmlformats.org/officeDocument/2006/relationships/tags" Target="../tags/tag1305.xml"/><Relationship Id="rId21" Type="http://schemas.openxmlformats.org/officeDocument/2006/relationships/image" Target="../media/image1403.png"/><Relationship Id="rId7" Type="http://schemas.openxmlformats.org/officeDocument/2006/relationships/tags" Target="../tags/tag1309.xml"/><Relationship Id="rId12" Type="http://schemas.openxmlformats.org/officeDocument/2006/relationships/tags" Target="../tags/tag1314.xml"/><Relationship Id="rId17" Type="http://schemas.openxmlformats.org/officeDocument/2006/relationships/image" Target="../media/image1400.png"/><Relationship Id="rId25" Type="http://schemas.openxmlformats.org/officeDocument/2006/relationships/image" Target="../media/image1407.png"/><Relationship Id="rId2" Type="http://schemas.openxmlformats.org/officeDocument/2006/relationships/tags" Target="../tags/tag1304.xml"/><Relationship Id="rId16" Type="http://schemas.openxmlformats.org/officeDocument/2006/relationships/image" Target="../media/image1399.png"/><Relationship Id="rId20" Type="http://schemas.openxmlformats.org/officeDocument/2006/relationships/image" Target="../media/image1402.png"/><Relationship Id="rId1" Type="http://schemas.openxmlformats.org/officeDocument/2006/relationships/tags" Target="../tags/tag1303.xml"/><Relationship Id="rId6" Type="http://schemas.openxmlformats.org/officeDocument/2006/relationships/tags" Target="../tags/tag1308.xml"/><Relationship Id="rId11" Type="http://schemas.openxmlformats.org/officeDocument/2006/relationships/tags" Target="../tags/tag1313.xml"/><Relationship Id="rId24" Type="http://schemas.openxmlformats.org/officeDocument/2006/relationships/image" Target="../media/image1406.png"/><Relationship Id="rId5" Type="http://schemas.openxmlformats.org/officeDocument/2006/relationships/tags" Target="../tags/tag1307.xml"/><Relationship Id="rId15" Type="http://schemas.openxmlformats.org/officeDocument/2006/relationships/image" Target="../media/image1398.png"/><Relationship Id="rId23" Type="http://schemas.openxmlformats.org/officeDocument/2006/relationships/image" Target="../media/image1405.png"/><Relationship Id="rId10" Type="http://schemas.openxmlformats.org/officeDocument/2006/relationships/tags" Target="../tags/tag1312.xml"/><Relationship Id="rId19" Type="http://schemas.openxmlformats.org/officeDocument/2006/relationships/image" Target="../media/image1401.png"/><Relationship Id="rId4" Type="http://schemas.openxmlformats.org/officeDocument/2006/relationships/tags" Target="../tags/tag1306.xml"/><Relationship Id="rId9" Type="http://schemas.openxmlformats.org/officeDocument/2006/relationships/tags" Target="../tags/tag1311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1404.png"/></Relationships>
</file>

<file path=ppt/slides/_rels/slide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5.jpg"/><Relationship Id="rId1" Type="http://schemas.openxmlformats.org/officeDocument/2006/relationships/slideLayout" Target="../slideLayouts/slideLayout2.xml"/></Relationships>
</file>

<file path=ppt/slides/_rels/slide413.xml.rels><?xml version="1.0" encoding="UTF-8" standalone="yes"?>
<Relationships xmlns="http://schemas.openxmlformats.org/package/2006/relationships"><Relationship Id="rId8" Type="http://schemas.openxmlformats.org/officeDocument/2006/relationships/tags" Target="../tags/tag1323.xml"/><Relationship Id="rId13" Type="http://schemas.openxmlformats.org/officeDocument/2006/relationships/image" Target="../media/image1411.png"/><Relationship Id="rId3" Type="http://schemas.openxmlformats.org/officeDocument/2006/relationships/tags" Target="../tags/tag1318.xml"/><Relationship Id="rId7" Type="http://schemas.openxmlformats.org/officeDocument/2006/relationships/tags" Target="../tags/tag1322.xml"/><Relationship Id="rId12" Type="http://schemas.openxmlformats.org/officeDocument/2006/relationships/image" Target="../media/image1410.png"/><Relationship Id="rId17" Type="http://schemas.openxmlformats.org/officeDocument/2006/relationships/image" Target="../media/image1415.png"/><Relationship Id="rId2" Type="http://schemas.openxmlformats.org/officeDocument/2006/relationships/tags" Target="../tags/tag1317.xml"/><Relationship Id="rId16" Type="http://schemas.openxmlformats.org/officeDocument/2006/relationships/image" Target="../media/image1414.png"/><Relationship Id="rId1" Type="http://schemas.openxmlformats.org/officeDocument/2006/relationships/tags" Target="../tags/tag1316.xml"/><Relationship Id="rId6" Type="http://schemas.openxmlformats.org/officeDocument/2006/relationships/tags" Target="../tags/tag1321.xml"/><Relationship Id="rId11" Type="http://schemas.openxmlformats.org/officeDocument/2006/relationships/image" Target="../media/image1409.png"/><Relationship Id="rId5" Type="http://schemas.openxmlformats.org/officeDocument/2006/relationships/tags" Target="../tags/tag1320.xml"/><Relationship Id="rId15" Type="http://schemas.openxmlformats.org/officeDocument/2006/relationships/image" Target="../media/image1413.png"/><Relationship Id="rId10" Type="http://schemas.openxmlformats.org/officeDocument/2006/relationships/image" Target="../media/image1408.png"/><Relationship Id="rId4" Type="http://schemas.openxmlformats.org/officeDocument/2006/relationships/tags" Target="../tags/tag1319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1412.png"/></Relationships>
</file>

<file path=ppt/slides/_rels/slide4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21.png"/><Relationship Id="rId3" Type="http://schemas.openxmlformats.org/officeDocument/2006/relationships/image" Target="../media/image1416.png"/><Relationship Id="rId7" Type="http://schemas.openxmlformats.org/officeDocument/2006/relationships/image" Target="../media/image1420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19.png"/><Relationship Id="rId5" Type="http://schemas.openxmlformats.org/officeDocument/2006/relationships/image" Target="../media/image1418.png"/><Relationship Id="rId4" Type="http://schemas.openxmlformats.org/officeDocument/2006/relationships/image" Target="../media/image1417.png"/><Relationship Id="rId9" Type="http://schemas.openxmlformats.org/officeDocument/2006/relationships/image" Target="../media/image1422.png"/></Relationships>
</file>

<file path=ppt/slides/_rels/slide4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27.png"/><Relationship Id="rId3" Type="http://schemas.openxmlformats.org/officeDocument/2006/relationships/image" Target="../media/image1423.png"/><Relationship Id="rId7" Type="http://schemas.openxmlformats.org/officeDocument/2006/relationships/image" Target="../media/image1426.png"/><Relationship Id="rId12" Type="http://schemas.openxmlformats.org/officeDocument/2006/relationships/image" Target="../media/image1431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25.png"/><Relationship Id="rId11" Type="http://schemas.openxmlformats.org/officeDocument/2006/relationships/image" Target="../media/image1430.png"/><Relationship Id="rId5" Type="http://schemas.openxmlformats.org/officeDocument/2006/relationships/image" Target="../media/image1424.png"/><Relationship Id="rId10" Type="http://schemas.openxmlformats.org/officeDocument/2006/relationships/image" Target="../media/image1429.png"/><Relationship Id="rId4" Type="http://schemas.openxmlformats.org/officeDocument/2006/relationships/image" Target="../media/image1420.png"/><Relationship Id="rId9" Type="http://schemas.openxmlformats.org/officeDocument/2006/relationships/image" Target="../media/image1428.png"/></Relationships>
</file>

<file path=ppt/slides/_rels/slide4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32.png"/><Relationship Id="rId13" Type="http://schemas.openxmlformats.org/officeDocument/2006/relationships/image" Target="../media/image1435.png"/><Relationship Id="rId3" Type="http://schemas.openxmlformats.org/officeDocument/2006/relationships/tags" Target="../tags/tag1326.xml"/><Relationship Id="rId7" Type="http://schemas.openxmlformats.org/officeDocument/2006/relationships/notesSlide" Target="../notesSlides/notesSlide40.xml"/><Relationship Id="rId12" Type="http://schemas.openxmlformats.org/officeDocument/2006/relationships/image" Target="../media/image1378.png"/><Relationship Id="rId17" Type="http://schemas.openxmlformats.org/officeDocument/2006/relationships/image" Target="../media/image1439.png"/><Relationship Id="rId2" Type="http://schemas.openxmlformats.org/officeDocument/2006/relationships/tags" Target="../tags/tag1325.xml"/><Relationship Id="rId16" Type="http://schemas.openxmlformats.org/officeDocument/2006/relationships/image" Target="../media/image1438.png"/><Relationship Id="rId1" Type="http://schemas.openxmlformats.org/officeDocument/2006/relationships/tags" Target="../tags/tag1324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1377.png"/><Relationship Id="rId5" Type="http://schemas.openxmlformats.org/officeDocument/2006/relationships/tags" Target="../tags/tag1328.xml"/><Relationship Id="rId15" Type="http://schemas.openxmlformats.org/officeDocument/2006/relationships/image" Target="../media/image1437.png"/><Relationship Id="rId10" Type="http://schemas.openxmlformats.org/officeDocument/2006/relationships/image" Target="../media/image1434.png"/><Relationship Id="rId4" Type="http://schemas.openxmlformats.org/officeDocument/2006/relationships/tags" Target="../tags/tag1327.xml"/><Relationship Id="rId9" Type="http://schemas.openxmlformats.org/officeDocument/2006/relationships/image" Target="../media/image1433.png"/><Relationship Id="rId14" Type="http://schemas.openxmlformats.org/officeDocument/2006/relationships/image" Target="../media/image1436.png"/></Relationships>
</file>

<file path=ppt/slides/_rels/slide417.xml.rels><?xml version="1.0" encoding="UTF-8" standalone="yes"?>
<Relationships xmlns="http://schemas.openxmlformats.org/package/2006/relationships"><Relationship Id="rId8" Type="http://schemas.openxmlformats.org/officeDocument/2006/relationships/tags" Target="../tags/tag1336.xml"/><Relationship Id="rId13" Type="http://schemas.openxmlformats.org/officeDocument/2006/relationships/image" Target="../media/image1441.png"/><Relationship Id="rId18" Type="http://schemas.openxmlformats.org/officeDocument/2006/relationships/image" Target="../media/image1377.png"/><Relationship Id="rId3" Type="http://schemas.openxmlformats.org/officeDocument/2006/relationships/tags" Target="../tags/tag1331.xml"/><Relationship Id="rId21" Type="http://schemas.openxmlformats.org/officeDocument/2006/relationships/image" Target="../media/image1437.png"/><Relationship Id="rId7" Type="http://schemas.openxmlformats.org/officeDocument/2006/relationships/tags" Target="../tags/tag1335.xml"/><Relationship Id="rId12" Type="http://schemas.openxmlformats.org/officeDocument/2006/relationships/image" Target="../media/image1440.png"/><Relationship Id="rId17" Type="http://schemas.openxmlformats.org/officeDocument/2006/relationships/image" Target="../media/image1378.png"/><Relationship Id="rId2" Type="http://schemas.openxmlformats.org/officeDocument/2006/relationships/tags" Target="../tags/tag1330.xml"/><Relationship Id="rId16" Type="http://schemas.openxmlformats.org/officeDocument/2006/relationships/image" Target="../media/image1434.png"/><Relationship Id="rId20" Type="http://schemas.openxmlformats.org/officeDocument/2006/relationships/image" Target="../media/image1436.png"/><Relationship Id="rId1" Type="http://schemas.openxmlformats.org/officeDocument/2006/relationships/tags" Target="../tags/tag1329.xml"/><Relationship Id="rId6" Type="http://schemas.openxmlformats.org/officeDocument/2006/relationships/tags" Target="../tags/tag1334.xml"/><Relationship Id="rId11" Type="http://schemas.openxmlformats.org/officeDocument/2006/relationships/notesSlide" Target="../notesSlides/notesSlide41.xml"/><Relationship Id="rId5" Type="http://schemas.openxmlformats.org/officeDocument/2006/relationships/tags" Target="../tags/tag1333.xml"/><Relationship Id="rId15" Type="http://schemas.openxmlformats.org/officeDocument/2006/relationships/image" Target="../media/image1443.png"/><Relationship Id="rId23" Type="http://schemas.openxmlformats.org/officeDocument/2006/relationships/image" Target="../media/image1274.png"/><Relationship Id="rId10" Type="http://schemas.openxmlformats.org/officeDocument/2006/relationships/slideLayout" Target="../slideLayouts/slideLayout2.xml"/><Relationship Id="rId19" Type="http://schemas.openxmlformats.org/officeDocument/2006/relationships/image" Target="../media/image1435.png"/><Relationship Id="rId4" Type="http://schemas.openxmlformats.org/officeDocument/2006/relationships/tags" Target="../tags/tag1332.xml"/><Relationship Id="rId9" Type="http://schemas.openxmlformats.org/officeDocument/2006/relationships/tags" Target="../tags/tag1337.xml"/><Relationship Id="rId14" Type="http://schemas.openxmlformats.org/officeDocument/2006/relationships/image" Target="../media/image1442.png"/><Relationship Id="rId22" Type="http://schemas.openxmlformats.org/officeDocument/2006/relationships/image" Target="../media/image1438.png"/></Relationships>
</file>

<file path=ppt/slides/_rels/slide418.xml.rels><?xml version="1.0" encoding="UTF-8" standalone="yes"?>
<Relationships xmlns="http://schemas.openxmlformats.org/package/2006/relationships"><Relationship Id="rId13" Type="http://schemas.openxmlformats.org/officeDocument/2006/relationships/tags" Target="../tags/tag1350.xml"/><Relationship Id="rId18" Type="http://schemas.openxmlformats.org/officeDocument/2006/relationships/tags" Target="../tags/tag1355.xml"/><Relationship Id="rId26" Type="http://schemas.openxmlformats.org/officeDocument/2006/relationships/image" Target="../media/image1291.png"/><Relationship Id="rId39" Type="http://schemas.openxmlformats.org/officeDocument/2006/relationships/image" Target="../media/image1262.png"/><Relationship Id="rId21" Type="http://schemas.openxmlformats.org/officeDocument/2006/relationships/tags" Target="../tags/tag1358.xml"/><Relationship Id="rId34" Type="http://schemas.openxmlformats.org/officeDocument/2006/relationships/image" Target="../media/image1346.png"/><Relationship Id="rId42" Type="http://schemas.openxmlformats.org/officeDocument/2006/relationships/image" Target="../media/image1352.png"/><Relationship Id="rId7" Type="http://schemas.openxmlformats.org/officeDocument/2006/relationships/tags" Target="../tags/tag1344.xml"/><Relationship Id="rId2" Type="http://schemas.openxmlformats.org/officeDocument/2006/relationships/tags" Target="../tags/tag1339.xml"/><Relationship Id="rId16" Type="http://schemas.openxmlformats.org/officeDocument/2006/relationships/tags" Target="../tags/tag1353.xml"/><Relationship Id="rId20" Type="http://schemas.openxmlformats.org/officeDocument/2006/relationships/tags" Target="../tags/tag1357.xml"/><Relationship Id="rId29" Type="http://schemas.openxmlformats.org/officeDocument/2006/relationships/image" Target="../media/image1341.png"/><Relationship Id="rId41" Type="http://schemas.openxmlformats.org/officeDocument/2006/relationships/image" Target="../media/image1351.png"/><Relationship Id="rId1" Type="http://schemas.openxmlformats.org/officeDocument/2006/relationships/tags" Target="../tags/tag1338.xml"/><Relationship Id="rId6" Type="http://schemas.openxmlformats.org/officeDocument/2006/relationships/tags" Target="../tags/tag1343.xml"/><Relationship Id="rId11" Type="http://schemas.openxmlformats.org/officeDocument/2006/relationships/tags" Target="../tags/tag1348.xml"/><Relationship Id="rId24" Type="http://schemas.openxmlformats.org/officeDocument/2006/relationships/image" Target="../media/image1274.png"/><Relationship Id="rId32" Type="http://schemas.openxmlformats.org/officeDocument/2006/relationships/image" Target="../media/image1344.png"/><Relationship Id="rId37" Type="http://schemas.openxmlformats.org/officeDocument/2006/relationships/image" Target="../media/image1349.png"/><Relationship Id="rId40" Type="http://schemas.openxmlformats.org/officeDocument/2006/relationships/image" Target="../media/image1264.png"/><Relationship Id="rId5" Type="http://schemas.openxmlformats.org/officeDocument/2006/relationships/tags" Target="../tags/tag1342.xml"/><Relationship Id="rId15" Type="http://schemas.openxmlformats.org/officeDocument/2006/relationships/tags" Target="../tags/tag1352.xml"/><Relationship Id="rId23" Type="http://schemas.openxmlformats.org/officeDocument/2006/relationships/slideLayout" Target="../slideLayouts/slideLayout2.xml"/><Relationship Id="rId28" Type="http://schemas.openxmlformats.org/officeDocument/2006/relationships/image" Target="../media/image1297.png"/><Relationship Id="rId36" Type="http://schemas.openxmlformats.org/officeDocument/2006/relationships/image" Target="../media/image1348.png"/><Relationship Id="rId10" Type="http://schemas.openxmlformats.org/officeDocument/2006/relationships/tags" Target="../tags/tag1347.xml"/><Relationship Id="rId19" Type="http://schemas.openxmlformats.org/officeDocument/2006/relationships/tags" Target="../tags/tag1356.xml"/><Relationship Id="rId31" Type="http://schemas.openxmlformats.org/officeDocument/2006/relationships/image" Target="../media/image1343.png"/><Relationship Id="rId44" Type="http://schemas.openxmlformats.org/officeDocument/2006/relationships/image" Target="../media/image1265.png"/><Relationship Id="rId4" Type="http://schemas.openxmlformats.org/officeDocument/2006/relationships/tags" Target="../tags/tag1341.xml"/><Relationship Id="rId9" Type="http://schemas.openxmlformats.org/officeDocument/2006/relationships/tags" Target="../tags/tag1346.xml"/><Relationship Id="rId14" Type="http://schemas.openxmlformats.org/officeDocument/2006/relationships/tags" Target="../tags/tag1351.xml"/><Relationship Id="rId22" Type="http://schemas.openxmlformats.org/officeDocument/2006/relationships/tags" Target="../tags/tag1359.xml"/><Relationship Id="rId27" Type="http://schemas.openxmlformats.org/officeDocument/2006/relationships/image" Target="../media/image1296.png"/><Relationship Id="rId30" Type="http://schemas.openxmlformats.org/officeDocument/2006/relationships/image" Target="../media/image1342.png"/><Relationship Id="rId35" Type="http://schemas.openxmlformats.org/officeDocument/2006/relationships/image" Target="../media/image1347.png"/><Relationship Id="rId43" Type="http://schemas.openxmlformats.org/officeDocument/2006/relationships/image" Target="../media/image1266.png"/><Relationship Id="rId8" Type="http://schemas.openxmlformats.org/officeDocument/2006/relationships/tags" Target="../tags/tag1345.xml"/><Relationship Id="rId3" Type="http://schemas.openxmlformats.org/officeDocument/2006/relationships/tags" Target="../tags/tag1340.xml"/><Relationship Id="rId12" Type="http://schemas.openxmlformats.org/officeDocument/2006/relationships/tags" Target="../tags/tag1349.xml"/><Relationship Id="rId17" Type="http://schemas.openxmlformats.org/officeDocument/2006/relationships/tags" Target="../tags/tag1354.xml"/><Relationship Id="rId25" Type="http://schemas.openxmlformats.org/officeDocument/2006/relationships/image" Target="../media/image1290.png"/><Relationship Id="rId33" Type="http://schemas.openxmlformats.org/officeDocument/2006/relationships/image" Target="../media/image1345.png"/><Relationship Id="rId38" Type="http://schemas.openxmlformats.org/officeDocument/2006/relationships/image" Target="../media/image1350.png"/></Relationships>
</file>

<file path=ppt/slides/_rels/slide419.xml.rels><?xml version="1.0" encoding="UTF-8" standalone="yes"?>
<Relationships xmlns="http://schemas.openxmlformats.org/package/2006/relationships"><Relationship Id="rId8" Type="http://schemas.openxmlformats.org/officeDocument/2006/relationships/tags" Target="../tags/tag1367.xml"/><Relationship Id="rId13" Type="http://schemas.openxmlformats.org/officeDocument/2006/relationships/tags" Target="../tags/tag1372.xml"/><Relationship Id="rId18" Type="http://schemas.openxmlformats.org/officeDocument/2006/relationships/image" Target="../media/image1443.png"/><Relationship Id="rId26" Type="http://schemas.openxmlformats.org/officeDocument/2006/relationships/image" Target="../media/image1274.png"/><Relationship Id="rId3" Type="http://schemas.openxmlformats.org/officeDocument/2006/relationships/tags" Target="../tags/tag1362.xml"/><Relationship Id="rId21" Type="http://schemas.openxmlformats.org/officeDocument/2006/relationships/image" Target="../media/image1377.png"/><Relationship Id="rId7" Type="http://schemas.openxmlformats.org/officeDocument/2006/relationships/tags" Target="../tags/tag1366.xml"/><Relationship Id="rId12" Type="http://schemas.openxmlformats.org/officeDocument/2006/relationships/tags" Target="../tags/tag1371.xml"/><Relationship Id="rId17" Type="http://schemas.openxmlformats.org/officeDocument/2006/relationships/image" Target="../media/image1442.png"/><Relationship Id="rId25" Type="http://schemas.openxmlformats.org/officeDocument/2006/relationships/image" Target="../media/image1444.png"/><Relationship Id="rId2" Type="http://schemas.openxmlformats.org/officeDocument/2006/relationships/tags" Target="../tags/tag1361.xml"/><Relationship Id="rId16" Type="http://schemas.openxmlformats.org/officeDocument/2006/relationships/image" Target="../media/image1440.png"/><Relationship Id="rId20" Type="http://schemas.openxmlformats.org/officeDocument/2006/relationships/image" Target="../media/image1378.png"/><Relationship Id="rId29" Type="http://schemas.openxmlformats.org/officeDocument/2006/relationships/image" Target="../media/image1447.png"/><Relationship Id="rId1" Type="http://schemas.openxmlformats.org/officeDocument/2006/relationships/tags" Target="../tags/tag1360.xml"/><Relationship Id="rId6" Type="http://schemas.openxmlformats.org/officeDocument/2006/relationships/tags" Target="../tags/tag1365.xml"/><Relationship Id="rId11" Type="http://schemas.openxmlformats.org/officeDocument/2006/relationships/tags" Target="../tags/tag1370.xml"/><Relationship Id="rId24" Type="http://schemas.openxmlformats.org/officeDocument/2006/relationships/image" Target="../media/image1437.png"/><Relationship Id="rId32" Type="http://schemas.openxmlformats.org/officeDocument/2006/relationships/image" Target="../media/image1441.png"/><Relationship Id="rId5" Type="http://schemas.openxmlformats.org/officeDocument/2006/relationships/tags" Target="../tags/tag1364.xml"/><Relationship Id="rId15" Type="http://schemas.openxmlformats.org/officeDocument/2006/relationships/notesSlide" Target="../notesSlides/notesSlide42.xml"/><Relationship Id="rId23" Type="http://schemas.openxmlformats.org/officeDocument/2006/relationships/image" Target="../media/image1436.png"/><Relationship Id="rId28" Type="http://schemas.openxmlformats.org/officeDocument/2006/relationships/image" Target="../media/image1446.png"/><Relationship Id="rId10" Type="http://schemas.openxmlformats.org/officeDocument/2006/relationships/tags" Target="../tags/tag1369.xml"/><Relationship Id="rId19" Type="http://schemas.openxmlformats.org/officeDocument/2006/relationships/image" Target="../media/image1434.png"/><Relationship Id="rId31" Type="http://schemas.openxmlformats.org/officeDocument/2006/relationships/image" Target="../media/image1449.png"/><Relationship Id="rId4" Type="http://schemas.openxmlformats.org/officeDocument/2006/relationships/tags" Target="../tags/tag1363.xml"/><Relationship Id="rId9" Type="http://schemas.openxmlformats.org/officeDocument/2006/relationships/tags" Target="../tags/tag1368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1435.png"/><Relationship Id="rId27" Type="http://schemas.openxmlformats.org/officeDocument/2006/relationships/image" Target="../media/image1445.png"/><Relationship Id="rId30" Type="http://schemas.openxmlformats.org/officeDocument/2006/relationships/image" Target="../media/image1448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tags" Target="../tags/tag408.xml"/><Relationship Id="rId13" Type="http://schemas.openxmlformats.org/officeDocument/2006/relationships/image" Target="../media/image52.png"/><Relationship Id="rId18" Type="http://schemas.openxmlformats.org/officeDocument/2006/relationships/image" Target="../media/image157.png"/><Relationship Id="rId3" Type="http://schemas.openxmlformats.org/officeDocument/2006/relationships/tags" Target="../tags/tag403.xml"/><Relationship Id="rId7" Type="http://schemas.openxmlformats.org/officeDocument/2006/relationships/tags" Target="../tags/tag407.xml"/><Relationship Id="rId12" Type="http://schemas.openxmlformats.org/officeDocument/2006/relationships/image" Target="../media/image100.png"/><Relationship Id="rId17" Type="http://schemas.openxmlformats.org/officeDocument/2006/relationships/image" Target="../media/image102.png"/><Relationship Id="rId2" Type="http://schemas.openxmlformats.org/officeDocument/2006/relationships/tags" Target="../tags/tag402.xml"/><Relationship Id="rId16" Type="http://schemas.openxmlformats.org/officeDocument/2006/relationships/image" Target="../media/image101.png"/><Relationship Id="rId1" Type="http://schemas.openxmlformats.org/officeDocument/2006/relationships/tags" Target="../tags/tag401.xml"/><Relationship Id="rId6" Type="http://schemas.openxmlformats.org/officeDocument/2006/relationships/tags" Target="../tags/tag406.xml"/><Relationship Id="rId11" Type="http://schemas.openxmlformats.org/officeDocument/2006/relationships/image" Target="../media/image99.png"/><Relationship Id="rId5" Type="http://schemas.openxmlformats.org/officeDocument/2006/relationships/tags" Target="../tags/tag405.xml"/><Relationship Id="rId15" Type="http://schemas.openxmlformats.org/officeDocument/2006/relationships/image" Target="../media/image54.png"/><Relationship Id="rId10" Type="http://schemas.openxmlformats.org/officeDocument/2006/relationships/image" Target="../media/image38.png"/><Relationship Id="rId4" Type="http://schemas.openxmlformats.org/officeDocument/2006/relationships/tags" Target="../tags/tag404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53.png"/></Relationships>
</file>

<file path=ppt/slides/_rels/slide420.xml.rels><?xml version="1.0" encoding="UTF-8" standalone="yes"?>
<Relationships xmlns="http://schemas.openxmlformats.org/package/2006/relationships"><Relationship Id="rId13" Type="http://schemas.openxmlformats.org/officeDocument/2006/relationships/tags" Target="../tags/tag1385.xml"/><Relationship Id="rId18" Type="http://schemas.openxmlformats.org/officeDocument/2006/relationships/tags" Target="../tags/tag1390.xml"/><Relationship Id="rId26" Type="http://schemas.openxmlformats.org/officeDocument/2006/relationships/image" Target="../media/image1264.png"/><Relationship Id="rId39" Type="http://schemas.openxmlformats.org/officeDocument/2006/relationships/image" Target="../media/image1362.png"/><Relationship Id="rId21" Type="http://schemas.openxmlformats.org/officeDocument/2006/relationships/tags" Target="../tags/tag1393.xml"/><Relationship Id="rId34" Type="http://schemas.openxmlformats.org/officeDocument/2006/relationships/image" Target="../media/image1357.png"/><Relationship Id="rId42" Type="http://schemas.openxmlformats.org/officeDocument/2006/relationships/image" Target="../media/image1365.png"/><Relationship Id="rId7" Type="http://schemas.openxmlformats.org/officeDocument/2006/relationships/tags" Target="../tags/tag1379.xml"/><Relationship Id="rId2" Type="http://schemas.openxmlformats.org/officeDocument/2006/relationships/tags" Target="../tags/tag1374.xml"/><Relationship Id="rId16" Type="http://schemas.openxmlformats.org/officeDocument/2006/relationships/tags" Target="../tags/tag1388.xml"/><Relationship Id="rId20" Type="http://schemas.openxmlformats.org/officeDocument/2006/relationships/tags" Target="../tags/tag1392.xml"/><Relationship Id="rId29" Type="http://schemas.openxmlformats.org/officeDocument/2006/relationships/image" Target="../media/image1266.png"/><Relationship Id="rId41" Type="http://schemas.openxmlformats.org/officeDocument/2006/relationships/image" Target="../media/image1364.png"/><Relationship Id="rId1" Type="http://schemas.openxmlformats.org/officeDocument/2006/relationships/tags" Target="../tags/tag1373.xml"/><Relationship Id="rId6" Type="http://schemas.openxmlformats.org/officeDocument/2006/relationships/tags" Target="../tags/tag1378.xml"/><Relationship Id="rId11" Type="http://schemas.openxmlformats.org/officeDocument/2006/relationships/tags" Target="../tags/tag1383.xml"/><Relationship Id="rId24" Type="http://schemas.openxmlformats.org/officeDocument/2006/relationships/image" Target="../media/image1350.png"/><Relationship Id="rId32" Type="http://schemas.openxmlformats.org/officeDocument/2006/relationships/image" Target="../media/image1355.png"/><Relationship Id="rId37" Type="http://schemas.openxmlformats.org/officeDocument/2006/relationships/image" Target="../media/image1360.png"/><Relationship Id="rId40" Type="http://schemas.openxmlformats.org/officeDocument/2006/relationships/image" Target="../media/image1363.png"/><Relationship Id="rId5" Type="http://schemas.openxmlformats.org/officeDocument/2006/relationships/tags" Target="../tags/tag1377.xml"/><Relationship Id="rId15" Type="http://schemas.openxmlformats.org/officeDocument/2006/relationships/tags" Target="../tags/tag1387.xml"/><Relationship Id="rId23" Type="http://schemas.openxmlformats.org/officeDocument/2006/relationships/image" Target="../media/image1353.png"/><Relationship Id="rId28" Type="http://schemas.openxmlformats.org/officeDocument/2006/relationships/image" Target="../media/image1352.png"/><Relationship Id="rId36" Type="http://schemas.openxmlformats.org/officeDocument/2006/relationships/image" Target="../media/image1359.png"/><Relationship Id="rId10" Type="http://schemas.openxmlformats.org/officeDocument/2006/relationships/tags" Target="../tags/tag1382.xml"/><Relationship Id="rId19" Type="http://schemas.openxmlformats.org/officeDocument/2006/relationships/tags" Target="../tags/tag1391.xml"/><Relationship Id="rId31" Type="http://schemas.openxmlformats.org/officeDocument/2006/relationships/image" Target="../media/image1354.png"/><Relationship Id="rId4" Type="http://schemas.openxmlformats.org/officeDocument/2006/relationships/tags" Target="../tags/tag1376.xml"/><Relationship Id="rId9" Type="http://schemas.openxmlformats.org/officeDocument/2006/relationships/tags" Target="../tags/tag1381.xml"/><Relationship Id="rId14" Type="http://schemas.openxmlformats.org/officeDocument/2006/relationships/tags" Target="../tags/tag1386.xml"/><Relationship Id="rId22" Type="http://schemas.openxmlformats.org/officeDocument/2006/relationships/slideLayout" Target="../slideLayouts/slideLayout2.xml"/><Relationship Id="rId27" Type="http://schemas.openxmlformats.org/officeDocument/2006/relationships/image" Target="../media/image1351.png"/><Relationship Id="rId30" Type="http://schemas.openxmlformats.org/officeDocument/2006/relationships/image" Target="../media/image1265.png"/><Relationship Id="rId35" Type="http://schemas.openxmlformats.org/officeDocument/2006/relationships/image" Target="../media/image1358.png"/><Relationship Id="rId43" Type="http://schemas.openxmlformats.org/officeDocument/2006/relationships/image" Target="../media/image1366.png"/><Relationship Id="rId8" Type="http://schemas.openxmlformats.org/officeDocument/2006/relationships/tags" Target="../tags/tag1380.xml"/><Relationship Id="rId3" Type="http://schemas.openxmlformats.org/officeDocument/2006/relationships/tags" Target="../tags/tag1375.xml"/><Relationship Id="rId12" Type="http://schemas.openxmlformats.org/officeDocument/2006/relationships/tags" Target="../tags/tag1384.xml"/><Relationship Id="rId17" Type="http://schemas.openxmlformats.org/officeDocument/2006/relationships/tags" Target="../tags/tag1389.xml"/><Relationship Id="rId25" Type="http://schemas.openxmlformats.org/officeDocument/2006/relationships/image" Target="../media/image1262.png"/><Relationship Id="rId33" Type="http://schemas.openxmlformats.org/officeDocument/2006/relationships/image" Target="../media/image1356.png"/><Relationship Id="rId38" Type="http://schemas.openxmlformats.org/officeDocument/2006/relationships/image" Target="../media/image1361.png"/></Relationships>
</file>

<file path=ppt/slides/_rels/slide4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0.png"/><Relationship Id="rId7" Type="http://schemas.openxmlformats.org/officeDocument/2006/relationships/image" Target="../media/image1364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79.png"/><Relationship Id="rId5" Type="http://schemas.openxmlformats.org/officeDocument/2006/relationships/image" Target="../media/image1378.png"/><Relationship Id="rId4" Type="http://schemas.openxmlformats.org/officeDocument/2006/relationships/image" Target="../media/image1377.png"/></Relationships>
</file>

<file path=ppt/slides/_rels/slide422.xml.rels><?xml version="1.0" encoding="UTF-8" standalone="yes"?>
<Relationships xmlns="http://schemas.openxmlformats.org/package/2006/relationships"><Relationship Id="rId13" Type="http://schemas.openxmlformats.org/officeDocument/2006/relationships/tags" Target="../tags/tag1406.xml"/><Relationship Id="rId18" Type="http://schemas.openxmlformats.org/officeDocument/2006/relationships/image" Target="../media/image1442.png"/><Relationship Id="rId26" Type="http://schemas.openxmlformats.org/officeDocument/2006/relationships/image" Target="../media/image1444.png"/><Relationship Id="rId3" Type="http://schemas.openxmlformats.org/officeDocument/2006/relationships/tags" Target="../tags/tag1396.xml"/><Relationship Id="rId21" Type="http://schemas.openxmlformats.org/officeDocument/2006/relationships/image" Target="../media/image1378.png"/><Relationship Id="rId34" Type="http://schemas.openxmlformats.org/officeDocument/2006/relationships/image" Target="../media/image1441.png"/><Relationship Id="rId7" Type="http://schemas.openxmlformats.org/officeDocument/2006/relationships/tags" Target="../tags/tag1400.xml"/><Relationship Id="rId12" Type="http://schemas.openxmlformats.org/officeDocument/2006/relationships/tags" Target="../tags/tag1405.xml"/><Relationship Id="rId17" Type="http://schemas.openxmlformats.org/officeDocument/2006/relationships/image" Target="../media/image1440.png"/><Relationship Id="rId25" Type="http://schemas.openxmlformats.org/officeDocument/2006/relationships/image" Target="../media/image1437.png"/><Relationship Id="rId33" Type="http://schemas.openxmlformats.org/officeDocument/2006/relationships/image" Target="../media/image1451.png"/><Relationship Id="rId2" Type="http://schemas.openxmlformats.org/officeDocument/2006/relationships/tags" Target="../tags/tag1395.xml"/><Relationship Id="rId16" Type="http://schemas.openxmlformats.org/officeDocument/2006/relationships/notesSlide" Target="../notesSlides/notesSlide44.xml"/><Relationship Id="rId20" Type="http://schemas.openxmlformats.org/officeDocument/2006/relationships/image" Target="../media/image1434.png"/><Relationship Id="rId29" Type="http://schemas.openxmlformats.org/officeDocument/2006/relationships/image" Target="../media/image1446.png"/><Relationship Id="rId1" Type="http://schemas.openxmlformats.org/officeDocument/2006/relationships/tags" Target="../tags/tag1394.xml"/><Relationship Id="rId6" Type="http://schemas.openxmlformats.org/officeDocument/2006/relationships/tags" Target="../tags/tag1399.xml"/><Relationship Id="rId11" Type="http://schemas.openxmlformats.org/officeDocument/2006/relationships/tags" Target="../tags/tag1404.xml"/><Relationship Id="rId24" Type="http://schemas.openxmlformats.org/officeDocument/2006/relationships/image" Target="../media/image1436.png"/><Relationship Id="rId32" Type="http://schemas.openxmlformats.org/officeDocument/2006/relationships/image" Target="../media/image1449.png"/><Relationship Id="rId5" Type="http://schemas.openxmlformats.org/officeDocument/2006/relationships/tags" Target="../tags/tag1398.xml"/><Relationship Id="rId15" Type="http://schemas.openxmlformats.org/officeDocument/2006/relationships/slideLayout" Target="../slideLayouts/slideLayout2.xml"/><Relationship Id="rId23" Type="http://schemas.openxmlformats.org/officeDocument/2006/relationships/image" Target="../media/image1435.png"/><Relationship Id="rId28" Type="http://schemas.openxmlformats.org/officeDocument/2006/relationships/image" Target="../media/image1445.png"/><Relationship Id="rId10" Type="http://schemas.openxmlformats.org/officeDocument/2006/relationships/tags" Target="../tags/tag1403.xml"/><Relationship Id="rId19" Type="http://schemas.openxmlformats.org/officeDocument/2006/relationships/image" Target="../media/image1443.png"/><Relationship Id="rId31" Type="http://schemas.openxmlformats.org/officeDocument/2006/relationships/image" Target="../media/image1448.png"/><Relationship Id="rId4" Type="http://schemas.openxmlformats.org/officeDocument/2006/relationships/tags" Target="../tags/tag1397.xml"/><Relationship Id="rId9" Type="http://schemas.openxmlformats.org/officeDocument/2006/relationships/tags" Target="../tags/tag1402.xml"/><Relationship Id="rId14" Type="http://schemas.openxmlformats.org/officeDocument/2006/relationships/tags" Target="../tags/tag1407.xml"/><Relationship Id="rId22" Type="http://schemas.openxmlformats.org/officeDocument/2006/relationships/image" Target="../media/image1377.png"/><Relationship Id="rId27" Type="http://schemas.openxmlformats.org/officeDocument/2006/relationships/image" Target="../media/image1274.png"/><Relationship Id="rId30" Type="http://schemas.openxmlformats.org/officeDocument/2006/relationships/image" Target="../media/image1447.png"/><Relationship Id="rId8" Type="http://schemas.openxmlformats.org/officeDocument/2006/relationships/tags" Target="../tags/tag1401.xml"/></Relationships>
</file>

<file path=ppt/slides/_rels/slide4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64.png"/><Relationship Id="rId3" Type="http://schemas.openxmlformats.org/officeDocument/2006/relationships/image" Target="../media/image1378.png"/><Relationship Id="rId7" Type="http://schemas.openxmlformats.org/officeDocument/2006/relationships/image" Target="../media/image1450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52.png"/><Relationship Id="rId5" Type="http://schemas.openxmlformats.org/officeDocument/2006/relationships/image" Target="../media/image1377.png"/><Relationship Id="rId4" Type="http://schemas.openxmlformats.org/officeDocument/2006/relationships/image" Target="../media/image1379.png"/></Relationships>
</file>

<file path=ppt/slides/_rels/slide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75.png"/><Relationship Id="rId1" Type="http://schemas.openxmlformats.org/officeDocument/2006/relationships/slideLayout" Target="../slideLayouts/slideLayout2.xml"/></Relationships>
</file>

<file path=ppt/slides/_rels/slide4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6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78.png"/><Relationship Id="rId4" Type="http://schemas.openxmlformats.org/officeDocument/2006/relationships/image" Target="../media/image1377.png"/></Relationships>
</file>

<file path=ppt/slides/_rels/slide4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54.png"/><Relationship Id="rId13" Type="http://schemas.openxmlformats.org/officeDocument/2006/relationships/image" Target="../media/image1456.png"/><Relationship Id="rId18" Type="http://schemas.openxmlformats.org/officeDocument/2006/relationships/image" Target="../media/image1461.png"/><Relationship Id="rId3" Type="http://schemas.openxmlformats.org/officeDocument/2006/relationships/tags" Target="../tags/tag1410.xml"/><Relationship Id="rId7" Type="http://schemas.openxmlformats.org/officeDocument/2006/relationships/image" Target="../media/image1376.png"/><Relationship Id="rId12" Type="http://schemas.openxmlformats.org/officeDocument/2006/relationships/image" Target="../media/image1455.png"/><Relationship Id="rId17" Type="http://schemas.openxmlformats.org/officeDocument/2006/relationships/image" Target="../media/image1460.png"/><Relationship Id="rId2" Type="http://schemas.openxmlformats.org/officeDocument/2006/relationships/tags" Target="../tags/tag1409.xml"/><Relationship Id="rId16" Type="http://schemas.openxmlformats.org/officeDocument/2006/relationships/image" Target="../media/image1459.png"/><Relationship Id="rId1" Type="http://schemas.openxmlformats.org/officeDocument/2006/relationships/tags" Target="../tags/tag1408.xml"/><Relationship Id="rId6" Type="http://schemas.openxmlformats.org/officeDocument/2006/relationships/image" Target="../media/image1453.png"/><Relationship Id="rId11" Type="http://schemas.openxmlformats.org/officeDocument/2006/relationships/image" Target="../media/image1394.png"/><Relationship Id="rId5" Type="http://schemas.openxmlformats.org/officeDocument/2006/relationships/notesSlide" Target="../notesSlides/notesSlide47.xml"/><Relationship Id="rId15" Type="http://schemas.openxmlformats.org/officeDocument/2006/relationships/image" Target="../media/image1458.png"/><Relationship Id="rId10" Type="http://schemas.openxmlformats.org/officeDocument/2006/relationships/image" Target="../media/image1393.png"/><Relationship Id="rId19" Type="http://schemas.openxmlformats.org/officeDocument/2006/relationships/image" Target="../media/image1462.png"/><Relationship Id="rId4" Type="http://schemas.openxmlformats.org/officeDocument/2006/relationships/slideLayout" Target="../slideLayouts/slideLayout2.xml"/><Relationship Id="rId9" Type="http://schemas.openxmlformats.org/officeDocument/2006/relationships/image" Target="../media/image1392.png"/><Relationship Id="rId14" Type="http://schemas.openxmlformats.org/officeDocument/2006/relationships/image" Target="../media/image1457.png"/></Relationships>
</file>

<file path=ppt/slides/_rels/slide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8.png"/><Relationship Id="rId7" Type="http://schemas.openxmlformats.org/officeDocument/2006/relationships/image" Target="../media/image1452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50.png"/><Relationship Id="rId5" Type="http://schemas.openxmlformats.org/officeDocument/2006/relationships/image" Target="../media/image1377.png"/><Relationship Id="rId4" Type="http://schemas.openxmlformats.org/officeDocument/2006/relationships/image" Target="../media/image1379.png"/></Relationships>
</file>

<file path=ppt/slides/_rels/slide4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9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411.xml"/><Relationship Id="rId6" Type="http://schemas.microsoft.com/office/2007/relationships/hdphoto" Target="../media/hdphoto1.wdp"/><Relationship Id="rId5" Type="http://schemas.openxmlformats.org/officeDocument/2006/relationships/image" Target="../media/image2.png"/><Relationship Id="rId4" Type="http://schemas.openxmlformats.org/officeDocument/2006/relationships/image" Target="../media/image1.gif"/></Relationships>
</file>

<file path=ppt/slides/_rels/slide4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12.xml"/></Relationships>
</file>

<file path=ppt/slides/_rels/slide431.xml.rels><?xml version="1.0" encoding="UTF-8" standalone="yes"?>
<Relationships xmlns="http://schemas.openxmlformats.org/package/2006/relationships"><Relationship Id="rId13" Type="http://schemas.openxmlformats.org/officeDocument/2006/relationships/tags" Target="../tags/tag1425.xml"/><Relationship Id="rId18" Type="http://schemas.openxmlformats.org/officeDocument/2006/relationships/image" Target="../media/image1442.png"/><Relationship Id="rId26" Type="http://schemas.openxmlformats.org/officeDocument/2006/relationships/image" Target="../media/image1444.png"/><Relationship Id="rId3" Type="http://schemas.openxmlformats.org/officeDocument/2006/relationships/tags" Target="../tags/tag1415.xml"/><Relationship Id="rId21" Type="http://schemas.openxmlformats.org/officeDocument/2006/relationships/image" Target="../media/image1378.png"/><Relationship Id="rId34" Type="http://schemas.openxmlformats.org/officeDocument/2006/relationships/image" Target="../media/image1441.png"/><Relationship Id="rId7" Type="http://schemas.openxmlformats.org/officeDocument/2006/relationships/tags" Target="../tags/tag1419.xml"/><Relationship Id="rId12" Type="http://schemas.openxmlformats.org/officeDocument/2006/relationships/tags" Target="../tags/tag1424.xml"/><Relationship Id="rId17" Type="http://schemas.openxmlformats.org/officeDocument/2006/relationships/image" Target="../media/image1440.png"/><Relationship Id="rId25" Type="http://schemas.openxmlformats.org/officeDocument/2006/relationships/image" Target="../media/image1437.png"/><Relationship Id="rId33" Type="http://schemas.openxmlformats.org/officeDocument/2006/relationships/image" Target="../media/image1451.png"/><Relationship Id="rId2" Type="http://schemas.openxmlformats.org/officeDocument/2006/relationships/tags" Target="../tags/tag1414.xml"/><Relationship Id="rId16" Type="http://schemas.openxmlformats.org/officeDocument/2006/relationships/notesSlide" Target="../notesSlides/notesSlide51.xml"/><Relationship Id="rId20" Type="http://schemas.openxmlformats.org/officeDocument/2006/relationships/image" Target="../media/image1434.png"/><Relationship Id="rId29" Type="http://schemas.openxmlformats.org/officeDocument/2006/relationships/image" Target="../media/image1446.png"/><Relationship Id="rId1" Type="http://schemas.openxmlformats.org/officeDocument/2006/relationships/tags" Target="../tags/tag1413.xml"/><Relationship Id="rId6" Type="http://schemas.openxmlformats.org/officeDocument/2006/relationships/tags" Target="../tags/tag1418.xml"/><Relationship Id="rId11" Type="http://schemas.openxmlformats.org/officeDocument/2006/relationships/tags" Target="../tags/tag1423.xml"/><Relationship Id="rId24" Type="http://schemas.openxmlformats.org/officeDocument/2006/relationships/image" Target="../media/image1436.png"/><Relationship Id="rId32" Type="http://schemas.openxmlformats.org/officeDocument/2006/relationships/image" Target="../media/image1449.png"/><Relationship Id="rId5" Type="http://schemas.openxmlformats.org/officeDocument/2006/relationships/tags" Target="../tags/tag1417.xml"/><Relationship Id="rId15" Type="http://schemas.openxmlformats.org/officeDocument/2006/relationships/slideLayout" Target="../slideLayouts/slideLayout2.xml"/><Relationship Id="rId23" Type="http://schemas.openxmlformats.org/officeDocument/2006/relationships/image" Target="../media/image1435.png"/><Relationship Id="rId28" Type="http://schemas.openxmlformats.org/officeDocument/2006/relationships/image" Target="../media/image1445.png"/><Relationship Id="rId10" Type="http://schemas.openxmlformats.org/officeDocument/2006/relationships/tags" Target="../tags/tag1422.xml"/><Relationship Id="rId19" Type="http://schemas.openxmlformats.org/officeDocument/2006/relationships/image" Target="../media/image1443.png"/><Relationship Id="rId31" Type="http://schemas.openxmlformats.org/officeDocument/2006/relationships/image" Target="../media/image1448.png"/><Relationship Id="rId4" Type="http://schemas.openxmlformats.org/officeDocument/2006/relationships/tags" Target="../tags/tag1416.xml"/><Relationship Id="rId9" Type="http://schemas.openxmlformats.org/officeDocument/2006/relationships/tags" Target="../tags/tag1421.xml"/><Relationship Id="rId14" Type="http://schemas.openxmlformats.org/officeDocument/2006/relationships/tags" Target="../tags/tag1426.xml"/><Relationship Id="rId22" Type="http://schemas.openxmlformats.org/officeDocument/2006/relationships/image" Target="../media/image1377.png"/><Relationship Id="rId27" Type="http://schemas.openxmlformats.org/officeDocument/2006/relationships/image" Target="../media/image1274.png"/><Relationship Id="rId30" Type="http://schemas.openxmlformats.org/officeDocument/2006/relationships/image" Target="../media/image1447.png"/><Relationship Id="rId8" Type="http://schemas.openxmlformats.org/officeDocument/2006/relationships/tags" Target="../tags/tag1420.xml"/></Relationships>
</file>

<file path=ppt/slides/_rels/slide4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0.png"/><Relationship Id="rId7" Type="http://schemas.openxmlformats.org/officeDocument/2006/relationships/image" Target="../media/image1452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79.png"/><Relationship Id="rId5" Type="http://schemas.openxmlformats.org/officeDocument/2006/relationships/image" Target="../media/image1378.png"/><Relationship Id="rId4" Type="http://schemas.openxmlformats.org/officeDocument/2006/relationships/image" Target="../media/image1377.png"/></Relationships>
</file>

<file path=ppt/slides/_rels/slide4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9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77.png"/><Relationship Id="rId5" Type="http://schemas.openxmlformats.org/officeDocument/2006/relationships/image" Target="../media/image1378.png"/><Relationship Id="rId4" Type="http://schemas.openxmlformats.org/officeDocument/2006/relationships/image" Target="../media/image1432.png"/></Relationships>
</file>

<file path=ppt/slides/_rels/slide4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4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3.jpe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66.jpeg"/><Relationship Id="rId5" Type="http://schemas.openxmlformats.org/officeDocument/2006/relationships/image" Target="../media/image1465.gif"/><Relationship Id="rId4" Type="http://schemas.openxmlformats.org/officeDocument/2006/relationships/image" Target="../media/image1464.png"/></Relationships>
</file>

<file path=ppt/slides/_rels/slide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2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427.xml"/><Relationship Id="rId5" Type="http://schemas.openxmlformats.org/officeDocument/2006/relationships/image" Target="../media/image394.png"/><Relationship Id="rId4" Type="http://schemas.openxmlformats.org/officeDocument/2006/relationships/image" Target="../media/image393.png"/></Relationships>
</file>

<file path=ppt/slides/_rels/slide4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3.jpe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66.jpeg"/><Relationship Id="rId5" Type="http://schemas.openxmlformats.org/officeDocument/2006/relationships/image" Target="../media/image1465.gif"/><Relationship Id="rId4" Type="http://schemas.openxmlformats.org/officeDocument/2006/relationships/image" Target="../media/image1464.png"/></Relationships>
</file>

<file path=ppt/slides/_rels/slide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67.png"/><Relationship Id="rId1" Type="http://schemas.openxmlformats.org/officeDocument/2006/relationships/slideLayout" Target="../slideLayouts/slideLayout2.xml"/></Relationships>
</file>

<file path=ppt/slides/_rels/slide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68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6.png"/><Relationship Id="rId1" Type="http://schemas.openxmlformats.org/officeDocument/2006/relationships/slideLayout" Target="../slideLayouts/slideLayout2.xml"/></Relationships>
</file>

<file path=ppt/slides/_rels/slide4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8.png"/><Relationship Id="rId2" Type="http://schemas.openxmlformats.org/officeDocument/2006/relationships/image" Target="../media/image1469.png"/><Relationship Id="rId1" Type="http://schemas.openxmlformats.org/officeDocument/2006/relationships/slideLayout" Target="../slideLayouts/slideLayout2.xml"/></Relationships>
</file>

<file path=ppt/slides/_rels/slide4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0.gif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472.jpeg"/><Relationship Id="rId4" Type="http://schemas.openxmlformats.org/officeDocument/2006/relationships/image" Target="../media/image1471.jpeg"/></Relationships>
</file>

<file path=ppt/slides/_rels/slide4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28.xml"/></Relationships>
</file>

<file path=ppt/slides/_rels/slide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78.png"/><Relationship Id="rId1" Type="http://schemas.openxmlformats.org/officeDocument/2006/relationships/slideLayout" Target="../slideLayouts/slideLayout2.xml"/></Relationships>
</file>

<file path=ppt/slides/_rels/slide4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73.png"/><Relationship Id="rId13" Type="http://schemas.openxmlformats.org/officeDocument/2006/relationships/image" Target="../media/image1478.png"/><Relationship Id="rId3" Type="http://schemas.openxmlformats.org/officeDocument/2006/relationships/tags" Target="../tags/tag1431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1477.png"/><Relationship Id="rId2" Type="http://schemas.openxmlformats.org/officeDocument/2006/relationships/tags" Target="../tags/tag1430.xml"/><Relationship Id="rId1" Type="http://schemas.openxmlformats.org/officeDocument/2006/relationships/tags" Target="../tags/tag1429.xml"/><Relationship Id="rId6" Type="http://schemas.openxmlformats.org/officeDocument/2006/relationships/tags" Target="../tags/tag1434.xml"/><Relationship Id="rId11" Type="http://schemas.openxmlformats.org/officeDocument/2006/relationships/image" Target="../media/image1476.png"/><Relationship Id="rId5" Type="http://schemas.openxmlformats.org/officeDocument/2006/relationships/tags" Target="../tags/tag1433.xml"/><Relationship Id="rId10" Type="http://schemas.openxmlformats.org/officeDocument/2006/relationships/image" Target="../media/image1475.png"/><Relationship Id="rId4" Type="http://schemas.openxmlformats.org/officeDocument/2006/relationships/tags" Target="../tags/tag1432.xml"/><Relationship Id="rId9" Type="http://schemas.openxmlformats.org/officeDocument/2006/relationships/image" Target="../media/image1474.png"/></Relationships>
</file>

<file path=ppt/slides/_rels/slide445.xml.rels><?xml version="1.0" encoding="UTF-8" standalone="yes"?>
<Relationships xmlns="http://schemas.openxmlformats.org/package/2006/relationships"><Relationship Id="rId13" Type="http://schemas.openxmlformats.org/officeDocument/2006/relationships/tags" Target="../tags/tag1447.xml"/><Relationship Id="rId18" Type="http://schemas.openxmlformats.org/officeDocument/2006/relationships/image" Target="../media/image1442.png"/><Relationship Id="rId26" Type="http://schemas.openxmlformats.org/officeDocument/2006/relationships/image" Target="../media/image1444.png"/><Relationship Id="rId3" Type="http://schemas.openxmlformats.org/officeDocument/2006/relationships/tags" Target="../tags/tag1437.xml"/><Relationship Id="rId21" Type="http://schemas.openxmlformats.org/officeDocument/2006/relationships/image" Target="../media/image1378.png"/><Relationship Id="rId34" Type="http://schemas.openxmlformats.org/officeDocument/2006/relationships/image" Target="../media/image1441.png"/><Relationship Id="rId7" Type="http://schemas.openxmlformats.org/officeDocument/2006/relationships/tags" Target="../tags/tag1441.xml"/><Relationship Id="rId12" Type="http://schemas.openxmlformats.org/officeDocument/2006/relationships/tags" Target="../tags/tag1446.xml"/><Relationship Id="rId17" Type="http://schemas.openxmlformats.org/officeDocument/2006/relationships/image" Target="../media/image1440.png"/><Relationship Id="rId25" Type="http://schemas.openxmlformats.org/officeDocument/2006/relationships/image" Target="../media/image1437.png"/><Relationship Id="rId33" Type="http://schemas.openxmlformats.org/officeDocument/2006/relationships/image" Target="../media/image1451.png"/><Relationship Id="rId2" Type="http://schemas.openxmlformats.org/officeDocument/2006/relationships/tags" Target="../tags/tag1436.xml"/><Relationship Id="rId16" Type="http://schemas.openxmlformats.org/officeDocument/2006/relationships/notesSlide" Target="../notesSlides/notesSlide58.xml"/><Relationship Id="rId20" Type="http://schemas.openxmlformats.org/officeDocument/2006/relationships/image" Target="../media/image1434.png"/><Relationship Id="rId29" Type="http://schemas.openxmlformats.org/officeDocument/2006/relationships/image" Target="../media/image1446.png"/><Relationship Id="rId1" Type="http://schemas.openxmlformats.org/officeDocument/2006/relationships/tags" Target="../tags/tag1435.xml"/><Relationship Id="rId6" Type="http://schemas.openxmlformats.org/officeDocument/2006/relationships/tags" Target="../tags/tag1440.xml"/><Relationship Id="rId11" Type="http://schemas.openxmlformats.org/officeDocument/2006/relationships/tags" Target="../tags/tag1445.xml"/><Relationship Id="rId24" Type="http://schemas.openxmlformats.org/officeDocument/2006/relationships/image" Target="../media/image1436.png"/><Relationship Id="rId32" Type="http://schemas.openxmlformats.org/officeDocument/2006/relationships/image" Target="../media/image1449.png"/><Relationship Id="rId5" Type="http://schemas.openxmlformats.org/officeDocument/2006/relationships/tags" Target="../tags/tag1439.xml"/><Relationship Id="rId15" Type="http://schemas.openxmlformats.org/officeDocument/2006/relationships/slideLayout" Target="../slideLayouts/slideLayout2.xml"/><Relationship Id="rId23" Type="http://schemas.openxmlformats.org/officeDocument/2006/relationships/image" Target="../media/image1435.png"/><Relationship Id="rId28" Type="http://schemas.openxmlformats.org/officeDocument/2006/relationships/image" Target="../media/image1445.png"/><Relationship Id="rId10" Type="http://schemas.openxmlformats.org/officeDocument/2006/relationships/tags" Target="../tags/tag1444.xml"/><Relationship Id="rId19" Type="http://schemas.openxmlformats.org/officeDocument/2006/relationships/image" Target="../media/image1443.png"/><Relationship Id="rId31" Type="http://schemas.openxmlformats.org/officeDocument/2006/relationships/image" Target="../media/image1448.png"/><Relationship Id="rId4" Type="http://schemas.openxmlformats.org/officeDocument/2006/relationships/tags" Target="../tags/tag1438.xml"/><Relationship Id="rId9" Type="http://schemas.openxmlformats.org/officeDocument/2006/relationships/tags" Target="../tags/tag1443.xml"/><Relationship Id="rId14" Type="http://schemas.openxmlformats.org/officeDocument/2006/relationships/tags" Target="../tags/tag1448.xml"/><Relationship Id="rId22" Type="http://schemas.openxmlformats.org/officeDocument/2006/relationships/image" Target="../media/image1377.png"/><Relationship Id="rId27" Type="http://schemas.openxmlformats.org/officeDocument/2006/relationships/image" Target="../media/image1274.png"/><Relationship Id="rId30" Type="http://schemas.openxmlformats.org/officeDocument/2006/relationships/image" Target="../media/image1447.png"/><Relationship Id="rId8" Type="http://schemas.openxmlformats.org/officeDocument/2006/relationships/tags" Target="../tags/tag1442.xml"/></Relationships>
</file>

<file path=ppt/slides/_rels/slide446.xml.rels><?xml version="1.0" encoding="UTF-8" standalone="yes"?>
<Relationships xmlns="http://schemas.openxmlformats.org/package/2006/relationships"><Relationship Id="rId8" Type="http://schemas.openxmlformats.org/officeDocument/2006/relationships/tags" Target="../tags/tag1456.xml"/><Relationship Id="rId13" Type="http://schemas.openxmlformats.org/officeDocument/2006/relationships/tags" Target="../tags/tag1461.xml"/><Relationship Id="rId18" Type="http://schemas.openxmlformats.org/officeDocument/2006/relationships/image" Target="../media/image1478.png"/><Relationship Id="rId26" Type="http://schemas.openxmlformats.org/officeDocument/2006/relationships/image" Target="../media/image1480.png"/><Relationship Id="rId3" Type="http://schemas.openxmlformats.org/officeDocument/2006/relationships/tags" Target="../tags/tag1451.xml"/><Relationship Id="rId21" Type="http://schemas.openxmlformats.org/officeDocument/2006/relationships/image" Target="../media/image1473.png"/><Relationship Id="rId7" Type="http://schemas.openxmlformats.org/officeDocument/2006/relationships/tags" Target="../tags/tag1455.xml"/><Relationship Id="rId12" Type="http://schemas.openxmlformats.org/officeDocument/2006/relationships/tags" Target="../tags/tag1460.xml"/><Relationship Id="rId17" Type="http://schemas.openxmlformats.org/officeDocument/2006/relationships/slideLayout" Target="../slideLayouts/slideLayout2.xml"/><Relationship Id="rId25" Type="http://schemas.openxmlformats.org/officeDocument/2006/relationships/image" Target="../media/image1477.png"/><Relationship Id="rId2" Type="http://schemas.openxmlformats.org/officeDocument/2006/relationships/tags" Target="../tags/tag1450.xml"/><Relationship Id="rId16" Type="http://schemas.openxmlformats.org/officeDocument/2006/relationships/tags" Target="../tags/tag1464.xml"/><Relationship Id="rId20" Type="http://schemas.openxmlformats.org/officeDocument/2006/relationships/image" Target="../media/image1479.png"/><Relationship Id="rId29" Type="http://schemas.openxmlformats.org/officeDocument/2006/relationships/image" Target="../media/image1483.png"/><Relationship Id="rId1" Type="http://schemas.openxmlformats.org/officeDocument/2006/relationships/tags" Target="../tags/tag1449.xml"/><Relationship Id="rId6" Type="http://schemas.openxmlformats.org/officeDocument/2006/relationships/tags" Target="../tags/tag1454.xml"/><Relationship Id="rId11" Type="http://schemas.openxmlformats.org/officeDocument/2006/relationships/tags" Target="../tags/tag1459.xml"/><Relationship Id="rId24" Type="http://schemas.openxmlformats.org/officeDocument/2006/relationships/image" Target="../media/image1476.png"/><Relationship Id="rId5" Type="http://schemas.openxmlformats.org/officeDocument/2006/relationships/tags" Target="../tags/tag1453.xml"/><Relationship Id="rId15" Type="http://schemas.openxmlformats.org/officeDocument/2006/relationships/tags" Target="../tags/tag1463.xml"/><Relationship Id="rId23" Type="http://schemas.openxmlformats.org/officeDocument/2006/relationships/image" Target="../media/image1475.png"/><Relationship Id="rId28" Type="http://schemas.openxmlformats.org/officeDocument/2006/relationships/image" Target="../media/image1482.png"/><Relationship Id="rId10" Type="http://schemas.openxmlformats.org/officeDocument/2006/relationships/tags" Target="../tags/tag1458.xml"/><Relationship Id="rId19" Type="http://schemas.openxmlformats.org/officeDocument/2006/relationships/image" Target="../media/image1446.png"/><Relationship Id="rId4" Type="http://schemas.openxmlformats.org/officeDocument/2006/relationships/tags" Target="../tags/tag1452.xml"/><Relationship Id="rId9" Type="http://schemas.openxmlformats.org/officeDocument/2006/relationships/tags" Target="../tags/tag1457.xml"/><Relationship Id="rId14" Type="http://schemas.openxmlformats.org/officeDocument/2006/relationships/tags" Target="../tags/tag1462.xml"/><Relationship Id="rId22" Type="http://schemas.openxmlformats.org/officeDocument/2006/relationships/image" Target="../media/image1474.png"/><Relationship Id="rId27" Type="http://schemas.openxmlformats.org/officeDocument/2006/relationships/image" Target="../media/image1481.png"/><Relationship Id="rId30" Type="http://schemas.openxmlformats.org/officeDocument/2006/relationships/image" Target="../media/image1484.png"/></Relationships>
</file>

<file path=ppt/slides/_rels/slide447.xml.rels><?xml version="1.0" encoding="UTF-8" standalone="yes"?>
<Relationships xmlns="http://schemas.openxmlformats.org/package/2006/relationships"><Relationship Id="rId8" Type="http://schemas.openxmlformats.org/officeDocument/2006/relationships/tags" Target="../tags/tag1472.xml"/><Relationship Id="rId13" Type="http://schemas.openxmlformats.org/officeDocument/2006/relationships/slideLayout" Target="../slideLayouts/slideLayout2.xml"/><Relationship Id="rId18" Type="http://schemas.openxmlformats.org/officeDocument/2006/relationships/image" Target="../media/image1487.png"/><Relationship Id="rId3" Type="http://schemas.openxmlformats.org/officeDocument/2006/relationships/tags" Target="../tags/tag1467.xml"/><Relationship Id="rId21" Type="http://schemas.openxmlformats.org/officeDocument/2006/relationships/image" Target="../media/image1490.png"/><Relationship Id="rId7" Type="http://schemas.openxmlformats.org/officeDocument/2006/relationships/tags" Target="../tags/tag1471.xml"/><Relationship Id="rId12" Type="http://schemas.openxmlformats.org/officeDocument/2006/relationships/tags" Target="../tags/tag1476.xml"/><Relationship Id="rId17" Type="http://schemas.openxmlformats.org/officeDocument/2006/relationships/image" Target="../media/image1486.png"/><Relationship Id="rId2" Type="http://schemas.openxmlformats.org/officeDocument/2006/relationships/tags" Target="../tags/tag1466.xml"/><Relationship Id="rId16" Type="http://schemas.openxmlformats.org/officeDocument/2006/relationships/image" Target="../media/image1485.png"/><Relationship Id="rId20" Type="http://schemas.openxmlformats.org/officeDocument/2006/relationships/image" Target="../media/image1489.png"/><Relationship Id="rId1" Type="http://schemas.openxmlformats.org/officeDocument/2006/relationships/tags" Target="../tags/tag1465.xml"/><Relationship Id="rId6" Type="http://schemas.openxmlformats.org/officeDocument/2006/relationships/tags" Target="../tags/tag1470.xml"/><Relationship Id="rId11" Type="http://schemas.openxmlformats.org/officeDocument/2006/relationships/tags" Target="../tags/tag1475.xml"/><Relationship Id="rId5" Type="http://schemas.openxmlformats.org/officeDocument/2006/relationships/tags" Target="../tags/tag1469.xml"/><Relationship Id="rId15" Type="http://schemas.openxmlformats.org/officeDocument/2006/relationships/image" Target="../media/image1484.png"/><Relationship Id="rId23" Type="http://schemas.openxmlformats.org/officeDocument/2006/relationships/image" Target="../media/image1492.png"/><Relationship Id="rId10" Type="http://schemas.openxmlformats.org/officeDocument/2006/relationships/tags" Target="../tags/tag1474.xml"/><Relationship Id="rId19" Type="http://schemas.openxmlformats.org/officeDocument/2006/relationships/image" Target="../media/image1488.png"/><Relationship Id="rId4" Type="http://schemas.openxmlformats.org/officeDocument/2006/relationships/tags" Target="../tags/tag1468.xml"/><Relationship Id="rId9" Type="http://schemas.openxmlformats.org/officeDocument/2006/relationships/tags" Target="../tags/tag1473.xml"/><Relationship Id="rId14" Type="http://schemas.openxmlformats.org/officeDocument/2006/relationships/image" Target="../media/image1446.png"/><Relationship Id="rId22" Type="http://schemas.openxmlformats.org/officeDocument/2006/relationships/image" Target="../media/image1491.png"/></Relationships>
</file>

<file path=ppt/slides/_rels/slide448.xml.rels><?xml version="1.0" encoding="UTF-8" standalone="yes"?>
<Relationships xmlns="http://schemas.openxmlformats.org/package/2006/relationships"><Relationship Id="rId8" Type="http://schemas.openxmlformats.org/officeDocument/2006/relationships/tags" Target="../tags/tag1484.xml"/><Relationship Id="rId13" Type="http://schemas.openxmlformats.org/officeDocument/2006/relationships/image" Target="../media/image1411.png"/><Relationship Id="rId3" Type="http://schemas.openxmlformats.org/officeDocument/2006/relationships/tags" Target="../tags/tag1479.xml"/><Relationship Id="rId7" Type="http://schemas.openxmlformats.org/officeDocument/2006/relationships/tags" Target="../tags/tag1483.xml"/><Relationship Id="rId12" Type="http://schemas.openxmlformats.org/officeDocument/2006/relationships/image" Target="../media/image1410.png"/><Relationship Id="rId17" Type="http://schemas.openxmlformats.org/officeDocument/2006/relationships/image" Target="../media/image1415.png"/><Relationship Id="rId2" Type="http://schemas.openxmlformats.org/officeDocument/2006/relationships/tags" Target="../tags/tag1478.xml"/><Relationship Id="rId16" Type="http://schemas.openxmlformats.org/officeDocument/2006/relationships/image" Target="../media/image1414.png"/><Relationship Id="rId1" Type="http://schemas.openxmlformats.org/officeDocument/2006/relationships/tags" Target="../tags/tag1477.xml"/><Relationship Id="rId6" Type="http://schemas.openxmlformats.org/officeDocument/2006/relationships/tags" Target="../tags/tag1482.xml"/><Relationship Id="rId11" Type="http://schemas.openxmlformats.org/officeDocument/2006/relationships/image" Target="../media/image1409.png"/><Relationship Id="rId5" Type="http://schemas.openxmlformats.org/officeDocument/2006/relationships/tags" Target="../tags/tag1481.xml"/><Relationship Id="rId15" Type="http://schemas.openxmlformats.org/officeDocument/2006/relationships/image" Target="../media/image1413.png"/><Relationship Id="rId10" Type="http://schemas.openxmlformats.org/officeDocument/2006/relationships/image" Target="../media/image1408.png"/><Relationship Id="rId4" Type="http://schemas.openxmlformats.org/officeDocument/2006/relationships/tags" Target="../tags/tag1480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1412.png"/></Relationships>
</file>

<file path=ppt/slides/_rels/slide449.xml.rels><?xml version="1.0" encoding="UTF-8" standalone="yes"?>
<Relationships xmlns="http://schemas.openxmlformats.org/package/2006/relationships"><Relationship Id="rId13" Type="http://schemas.openxmlformats.org/officeDocument/2006/relationships/tags" Target="../tags/tag1497.xml"/><Relationship Id="rId18" Type="http://schemas.openxmlformats.org/officeDocument/2006/relationships/tags" Target="../tags/tag1502.xml"/><Relationship Id="rId26" Type="http://schemas.openxmlformats.org/officeDocument/2006/relationships/image" Target="../media/image1486.png"/><Relationship Id="rId21" Type="http://schemas.openxmlformats.org/officeDocument/2006/relationships/tags" Target="../tags/tag1505.xml"/><Relationship Id="rId34" Type="http://schemas.openxmlformats.org/officeDocument/2006/relationships/image" Target="../media/image1497.png"/><Relationship Id="rId7" Type="http://schemas.openxmlformats.org/officeDocument/2006/relationships/tags" Target="../tags/tag1491.xml"/><Relationship Id="rId12" Type="http://schemas.openxmlformats.org/officeDocument/2006/relationships/tags" Target="../tags/tag1496.xml"/><Relationship Id="rId17" Type="http://schemas.openxmlformats.org/officeDocument/2006/relationships/tags" Target="../tags/tag1501.xml"/><Relationship Id="rId25" Type="http://schemas.openxmlformats.org/officeDocument/2006/relationships/image" Target="../media/image1485.png"/><Relationship Id="rId33" Type="http://schemas.openxmlformats.org/officeDocument/2006/relationships/image" Target="../media/image1496.png"/><Relationship Id="rId2" Type="http://schemas.openxmlformats.org/officeDocument/2006/relationships/tags" Target="../tags/tag1486.xml"/><Relationship Id="rId16" Type="http://schemas.openxmlformats.org/officeDocument/2006/relationships/tags" Target="../tags/tag1500.xml"/><Relationship Id="rId20" Type="http://schemas.openxmlformats.org/officeDocument/2006/relationships/tags" Target="../tags/tag1504.xml"/><Relationship Id="rId29" Type="http://schemas.openxmlformats.org/officeDocument/2006/relationships/image" Target="../media/image1489.png"/><Relationship Id="rId1" Type="http://schemas.openxmlformats.org/officeDocument/2006/relationships/tags" Target="../tags/tag1485.xml"/><Relationship Id="rId6" Type="http://schemas.openxmlformats.org/officeDocument/2006/relationships/tags" Target="../tags/tag1490.xml"/><Relationship Id="rId11" Type="http://schemas.openxmlformats.org/officeDocument/2006/relationships/tags" Target="../tags/tag1495.xml"/><Relationship Id="rId24" Type="http://schemas.openxmlformats.org/officeDocument/2006/relationships/image" Target="../media/image1484.png"/><Relationship Id="rId32" Type="http://schemas.openxmlformats.org/officeDocument/2006/relationships/image" Target="../media/image1495.png"/><Relationship Id="rId37" Type="http://schemas.openxmlformats.org/officeDocument/2006/relationships/image" Target="../media/image1492.png"/><Relationship Id="rId5" Type="http://schemas.openxmlformats.org/officeDocument/2006/relationships/tags" Target="../tags/tag1489.xml"/><Relationship Id="rId15" Type="http://schemas.openxmlformats.org/officeDocument/2006/relationships/tags" Target="../tags/tag1499.xml"/><Relationship Id="rId23" Type="http://schemas.openxmlformats.org/officeDocument/2006/relationships/image" Target="../media/image1446.png"/><Relationship Id="rId28" Type="http://schemas.openxmlformats.org/officeDocument/2006/relationships/image" Target="../media/image1488.png"/><Relationship Id="rId36" Type="http://schemas.openxmlformats.org/officeDocument/2006/relationships/image" Target="../media/image1491.png"/><Relationship Id="rId10" Type="http://schemas.openxmlformats.org/officeDocument/2006/relationships/tags" Target="../tags/tag1494.xml"/><Relationship Id="rId19" Type="http://schemas.openxmlformats.org/officeDocument/2006/relationships/tags" Target="../tags/tag1503.xml"/><Relationship Id="rId31" Type="http://schemas.openxmlformats.org/officeDocument/2006/relationships/image" Target="../media/image1494.png"/><Relationship Id="rId4" Type="http://schemas.openxmlformats.org/officeDocument/2006/relationships/tags" Target="../tags/tag1488.xml"/><Relationship Id="rId9" Type="http://schemas.openxmlformats.org/officeDocument/2006/relationships/tags" Target="../tags/tag1493.xml"/><Relationship Id="rId14" Type="http://schemas.openxmlformats.org/officeDocument/2006/relationships/tags" Target="../tags/tag1498.xml"/><Relationship Id="rId22" Type="http://schemas.openxmlformats.org/officeDocument/2006/relationships/slideLayout" Target="../slideLayouts/slideLayout2.xml"/><Relationship Id="rId27" Type="http://schemas.openxmlformats.org/officeDocument/2006/relationships/image" Target="../media/image1487.png"/><Relationship Id="rId30" Type="http://schemas.openxmlformats.org/officeDocument/2006/relationships/image" Target="../media/image1493.png"/><Relationship Id="rId35" Type="http://schemas.openxmlformats.org/officeDocument/2006/relationships/image" Target="../media/image1490.png"/><Relationship Id="rId8" Type="http://schemas.openxmlformats.org/officeDocument/2006/relationships/tags" Target="../tags/tag1492.xml"/><Relationship Id="rId3" Type="http://schemas.openxmlformats.org/officeDocument/2006/relationships/tags" Target="../tags/tag1487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54.png"/><Relationship Id="rId3" Type="http://schemas.openxmlformats.org/officeDocument/2006/relationships/tags" Target="../tags/tag411.xml"/><Relationship Id="rId7" Type="http://schemas.openxmlformats.org/officeDocument/2006/relationships/tags" Target="../tags/tag415.xml"/><Relationship Id="rId12" Type="http://schemas.openxmlformats.org/officeDocument/2006/relationships/image" Target="../media/image53.png"/><Relationship Id="rId2" Type="http://schemas.openxmlformats.org/officeDocument/2006/relationships/tags" Target="../tags/tag410.xml"/><Relationship Id="rId1" Type="http://schemas.openxmlformats.org/officeDocument/2006/relationships/tags" Target="../tags/tag409.xml"/><Relationship Id="rId6" Type="http://schemas.openxmlformats.org/officeDocument/2006/relationships/tags" Target="../tags/tag414.xml"/><Relationship Id="rId11" Type="http://schemas.openxmlformats.org/officeDocument/2006/relationships/image" Target="../media/image52.png"/><Relationship Id="rId5" Type="http://schemas.openxmlformats.org/officeDocument/2006/relationships/tags" Target="../tags/tag413.xml"/><Relationship Id="rId15" Type="http://schemas.openxmlformats.org/officeDocument/2006/relationships/image" Target="../media/image209.png"/><Relationship Id="rId10" Type="http://schemas.openxmlformats.org/officeDocument/2006/relationships/image" Target="../media/image51.png"/><Relationship Id="rId4" Type="http://schemas.openxmlformats.org/officeDocument/2006/relationships/tags" Target="../tags/tag412.xml"/><Relationship Id="rId9" Type="http://schemas.openxmlformats.org/officeDocument/2006/relationships/image" Target="../media/image207.png"/><Relationship Id="rId14" Type="http://schemas.openxmlformats.org/officeDocument/2006/relationships/image" Target="../media/image208.png"/></Relationships>
</file>

<file path=ppt/slides/_rels/slide450.xml.rels><?xml version="1.0" encoding="UTF-8" standalone="yes"?>
<Relationships xmlns="http://schemas.openxmlformats.org/package/2006/relationships"><Relationship Id="rId13" Type="http://schemas.openxmlformats.org/officeDocument/2006/relationships/tags" Target="../tags/tag1518.xml"/><Relationship Id="rId18" Type="http://schemas.openxmlformats.org/officeDocument/2006/relationships/tags" Target="../tags/tag1523.xml"/><Relationship Id="rId26" Type="http://schemas.openxmlformats.org/officeDocument/2006/relationships/image" Target="../media/image1291.png"/><Relationship Id="rId39" Type="http://schemas.openxmlformats.org/officeDocument/2006/relationships/image" Target="../media/image1262.png"/><Relationship Id="rId21" Type="http://schemas.openxmlformats.org/officeDocument/2006/relationships/tags" Target="../tags/tag1526.xml"/><Relationship Id="rId34" Type="http://schemas.openxmlformats.org/officeDocument/2006/relationships/image" Target="../media/image1346.png"/><Relationship Id="rId42" Type="http://schemas.openxmlformats.org/officeDocument/2006/relationships/image" Target="../media/image1352.png"/><Relationship Id="rId7" Type="http://schemas.openxmlformats.org/officeDocument/2006/relationships/tags" Target="../tags/tag1512.xml"/><Relationship Id="rId2" Type="http://schemas.openxmlformats.org/officeDocument/2006/relationships/tags" Target="../tags/tag1507.xml"/><Relationship Id="rId16" Type="http://schemas.openxmlformats.org/officeDocument/2006/relationships/tags" Target="../tags/tag1521.xml"/><Relationship Id="rId20" Type="http://schemas.openxmlformats.org/officeDocument/2006/relationships/tags" Target="../tags/tag1525.xml"/><Relationship Id="rId29" Type="http://schemas.openxmlformats.org/officeDocument/2006/relationships/image" Target="../media/image1341.png"/><Relationship Id="rId41" Type="http://schemas.openxmlformats.org/officeDocument/2006/relationships/image" Target="../media/image1351.png"/><Relationship Id="rId1" Type="http://schemas.openxmlformats.org/officeDocument/2006/relationships/tags" Target="../tags/tag1506.xml"/><Relationship Id="rId6" Type="http://schemas.openxmlformats.org/officeDocument/2006/relationships/tags" Target="../tags/tag1511.xml"/><Relationship Id="rId11" Type="http://schemas.openxmlformats.org/officeDocument/2006/relationships/tags" Target="../tags/tag1516.xml"/><Relationship Id="rId24" Type="http://schemas.openxmlformats.org/officeDocument/2006/relationships/image" Target="../media/image1274.png"/><Relationship Id="rId32" Type="http://schemas.openxmlformats.org/officeDocument/2006/relationships/image" Target="../media/image1344.png"/><Relationship Id="rId37" Type="http://schemas.openxmlformats.org/officeDocument/2006/relationships/image" Target="../media/image1349.png"/><Relationship Id="rId40" Type="http://schemas.openxmlformats.org/officeDocument/2006/relationships/image" Target="../media/image1264.png"/><Relationship Id="rId5" Type="http://schemas.openxmlformats.org/officeDocument/2006/relationships/tags" Target="../tags/tag1510.xml"/><Relationship Id="rId15" Type="http://schemas.openxmlformats.org/officeDocument/2006/relationships/tags" Target="../tags/tag1520.xml"/><Relationship Id="rId23" Type="http://schemas.openxmlformats.org/officeDocument/2006/relationships/slideLayout" Target="../slideLayouts/slideLayout2.xml"/><Relationship Id="rId28" Type="http://schemas.openxmlformats.org/officeDocument/2006/relationships/image" Target="../media/image1297.png"/><Relationship Id="rId36" Type="http://schemas.openxmlformats.org/officeDocument/2006/relationships/image" Target="../media/image1348.png"/><Relationship Id="rId10" Type="http://schemas.openxmlformats.org/officeDocument/2006/relationships/tags" Target="../tags/tag1515.xml"/><Relationship Id="rId19" Type="http://schemas.openxmlformats.org/officeDocument/2006/relationships/tags" Target="../tags/tag1524.xml"/><Relationship Id="rId31" Type="http://schemas.openxmlformats.org/officeDocument/2006/relationships/image" Target="../media/image1343.png"/><Relationship Id="rId44" Type="http://schemas.openxmlformats.org/officeDocument/2006/relationships/image" Target="../media/image1265.png"/><Relationship Id="rId4" Type="http://schemas.openxmlformats.org/officeDocument/2006/relationships/tags" Target="../tags/tag1509.xml"/><Relationship Id="rId9" Type="http://schemas.openxmlformats.org/officeDocument/2006/relationships/tags" Target="../tags/tag1514.xml"/><Relationship Id="rId14" Type="http://schemas.openxmlformats.org/officeDocument/2006/relationships/tags" Target="../tags/tag1519.xml"/><Relationship Id="rId22" Type="http://schemas.openxmlformats.org/officeDocument/2006/relationships/tags" Target="../tags/tag1527.xml"/><Relationship Id="rId27" Type="http://schemas.openxmlformats.org/officeDocument/2006/relationships/image" Target="../media/image1296.png"/><Relationship Id="rId30" Type="http://schemas.openxmlformats.org/officeDocument/2006/relationships/image" Target="../media/image1342.png"/><Relationship Id="rId35" Type="http://schemas.openxmlformats.org/officeDocument/2006/relationships/image" Target="../media/image1347.png"/><Relationship Id="rId43" Type="http://schemas.openxmlformats.org/officeDocument/2006/relationships/image" Target="../media/image1266.png"/><Relationship Id="rId8" Type="http://schemas.openxmlformats.org/officeDocument/2006/relationships/tags" Target="../tags/tag1513.xml"/><Relationship Id="rId3" Type="http://schemas.openxmlformats.org/officeDocument/2006/relationships/tags" Target="../tags/tag1508.xml"/><Relationship Id="rId12" Type="http://schemas.openxmlformats.org/officeDocument/2006/relationships/tags" Target="../tags/tag1517.xml"/><Relationship Id="rId17" Type="http://schemas.openxmlformats.org/officeDocument/2006/relationships/tags" Target="../tags/tag1522.xml"/><Relationship Id="rId25" Type="http://schemas.openxmlformats.org/officeDocument/2006/relationships/image" Target="../media/image1290.png"/><Relationship Id="rId33" Type="http://schemas.openxmlformats.org/officeDocument/2006/relationships/image" Target="../media/image1345.png"/><Relationship Id="rId38" Type="http://schemas.openxmlformats.org/officeDocument/2006/relationships/image" Target="../media/image1350.png"/></Relationships>
</file>

<file path=ppt/slides/_rels/slide451.xml.rels><?xml version="1.0" encoding="UTF-8" standalone="yes"?>
<Relationships xmlns="http://schemas.openxmlformats.org/package/2006/relationships"><Relationship Id="rId13" Type="http://schemas.openxmlformats.org/officeDocument/2006/relationships/tags" Target="../tags/tag1540.xml"/><Relationship Id="rId18" Type="http://schemas.openxmlformats.org/officeDocument/2006/relationships/tags" Target="../tags/tag1545.xml"/><Relationship Id="rId26" Type="http://schemas.openxmlformats.org/officeDocument/2006/relationships/image" Target="../media/image1490.png"/><Relationship Id="rId39" Type="http://schemas.openxmlformats.org/officeDocument/2006/relationships/image" Target="../media/image1497.png"/><Relationship Id="rId21" Type="http://schemas.openxmlformats.org/officeDocument/2006/relationships/tags" Target="../tags/tag1548.xml"/><Relationship Id="rId34" Type="http://schemas.openxmlformats.org/officeDocument/2006/relationships/image" Target="../media/image1495.png"/><Relationship Id="rId7" Type="http://schemas.openxmlformats.org/officeDocument/2006/relationships/tags" Target="../tags/tag1534.xml"/><Relationship Id="rId12" Type="http://schemas.openxmlformats.org/officeDocument/2006/relationships/tags" Target="../tags/tag1539.xml"/><Relationship Id="rId17" Type="http://schemas.openxmlformats.org/officeDocument/2006/relationships/tags" Target="../tags/tag1544.xml"/><Relationship Id="rId25" Type="http://schemas.openxmlformats.org/officeDocument/2006/relationships/image" Target="../media/image1484.png"/><Relationship Id="rId33" Type="http://schemas.openxmlformats.org/officeDocument/2006/relationships/image" Target="../media/image1494.png"/><Relationship Id="rId38" Type="http://schemas.openxmlformats.org/officeDocument/2006/relationships/image" Target="../media/image1344.png"/><Relationship Id="rId2" Type="http://schemas.openxmlformats.org/officeDocument/2006/relationships/tags" Target="../tags/tag1529.xml"/><Relationship Id="rId16" Type="http://schemas.openxmlformats.org/officeDocument/2006/relationships/tags" Target="../tags/tag1543.xml"/><Relationship Id="rId20" Type="http://schemas.openxmlformats.org/officeDocument/2006/relationships/tags" Target="../tags/tag1547.xml"/><Relationship Id="rId29" Type="http://schemas.openxmlformats.org/officeDocument/2006/relationships/image" Target="../media/image1487.png"/><Relationship Id="rId1" Type="http://schemas.openxmlformats.org/officeDocument/2006/relationships/tags" Target="../tags/tag1528.xml"/><Relationship Id="rId6" Type="http://schemas.openxmlformats.org/officeDocument/2006/relationships/tags" Target="../tags/tag1533.xml"/><Relationship Id="rId11" Type="http://schemas.openxmlformats.org/officeDocument/2006/relationships/tags" Target="../tags/tag1538.xml"/><Relationship Id="rId24" Type="http://schemas.openxmlformats.org/officeDocument/2006/relationships/image" Target="../media/image1446.png"/><Relationship Id="rId32" Type="http://schemas.openxmlformats.org/officeDocument/2006/relationships/image" Target="../media/image1493.png"/><Relationship Id="rId37" Type="http://schemas.openxmlformats.org/officeDocument/2006/relationships/image" Target="../media/image1491.png"/><Relationship Id="rId40" Type="http://schemas.openxmlformats.org/officeDocument/2006/relationships/image" Target="../media/image1492.png"/><Relationship Id="rId5" Type="http://schemas.openxmlformats.org/officeDocument/2006/relationships/tags" Target="../tags/tag1532.xml"/><Relationship Id="rId15" Type="http://schemas.openxmlformats.org/officeDocument/2006/relationships/tags" Target="../tags/tag1542.xml"/><Relationship Id="rId23" Type="http://schemas.openxmlformats.org/officeDocument/2006/relationships/slideLayout" Target="../slideLayouts/slideLayout2.xml"/><Relationship Id="rId28" Type="http://schemas.openxmlformats.org/officeDocument/2006/relationships/image" Target="../media/image1486.png"/><Relationship Id="rId36" Type="http://schemas.openxmlformats.org/officeDocument/2006/relationships/image" Target="../media/image1496.png"/><Relationship Id="rId10" Type="http://schemas.openxmlformats.org/officeDocument/2006/relationships/tags" Target="../tags/tag1537.xml"/><Relationship Id="rId19" Type="http://schemas.openxmlformats.org/officeDocument/2006/relationships/tags" Target="../tags/tag1546.xml"/><Relationship Id="rId31" Type="http://schemas.openxmlformats.org/officeDocument/2006/relationships/image" Target="../media/image1489.png"/><Relationship Id="rId4" Type="http://schemas.openxmlformats.org/officeDocument/2006/relationships/tags" Target="../tags/tag1531.xml"/><Relationship Id="rId9" Type="http://schemas.openxmlformats.org/officeDocument/2006/relationships/tags" Target="../tags/tag1536.xml"/><Relationship Id="rId14" Type="http://schemas.openxmlformats.org/officeDocument/2006/relationships/tags" Target="../tags/tag1541.xml"/><Relationship Id="rId22" Type="http://schemas.openxmlformats.org/officeDocument/2006/relationships/tags" Target="../tags/tag1549.xml"/><Relationship Id="rId27" Type="http://schemas.openxmlformats.org/officeDocument/2006/relationships/image" Target="../media/image1485.png"/><Relationship Id="rId30" Type="http://schemas.openxmlformats.org/officeDocument/2006/relationships/image" Target="../media/image1488.png"/><Relationship Id="rId35" Type="http://schemas.openxmlformats.org/officeDocument/2006/relationships/image" Target="../media/image1498.png"/><Relationship Id="rId8" Type="http://schemas.openxmlformats.org/officeDocument/2006/relationships/tags" Target="../tags/tag1535.xml"/><Relationship Id="rId3" Type="http://schemas.openxmlformats.org/officeDocument/2006/relationships/tags" Target="../tags/tag1530.xml"/></Relationships>
</file>

<file path=ppt/slides/_rels/slide452.xml.rels><?xml version="1.0" encoding="UTF-8" standalone="yes"?>
<Relationships xmlns="http://schemas.openxmlformats.org/package/2006/relationships"><Relationship Id="rId13" Type="http://schemas.openxmlformats.org/officeDocument/2006/relationships/tags" Target="../tags/tag1562.xml"/><Relationship Id="rId18" Type="http://schemas.openxmlformats.org/officeDocument/2006/relationships/tags" Target="../tags/tag1567.xml"/><Relationship Id="rId26" Type="http://schemas.openxmlformats.org/officeDocument/2006/relationships/image" Target="../media/image1494.png"/><Relationship Id="rId39" Type="http://schemas.openxmlformats.org/officeDocument/2006/relationships/image" Target="../media/image1507.png"/><Relationship Id="rId21" Type="http://schemas.openxmlformats.org/officeDocument/2006/relationships/tags" Target="../tags/tag1570.xml"/><Relationship Id="rId34" Type="http://schemas.openxmlformats.org/officeDocument/2006/relationships/image" Target="../media/image1502.png"/><Relationship Id="rId7" Type="http://schemas.openxmlformats.org/officeDocument/2006/relationships/tags" Target="../tags/tag1556.xml"/><Relationship Id="rId12" Type="http://schemas.openxmlformats.org/officeDocument/2006/relationships/tags" Target="../tags/tag1561.xml"/><Relationship Id="rId17" Type="http://schemas.openxmlformats.org/officeDocument/2006/relationships/tags" Target="../tags/tag1566.xml"/><Relationship Id="rId25" Type="http://schemas.openxmlformats.org/officeDocument/2006/relationships/image" Target="../media/image1446.png"/><Relationship Id="rId33" Type="http://schemas.openxmlformats.org/officeDocument/2006/relationships/image" Target="../media/image1501.png"/><Relationship Id="rId38" Type="http://schemas.openxmlformats.org/officeDocument/2006/relationships/image" Target="../media/image1506.png"/><Relationship Id="rId2" Type="http://schemas.openxmlformats.org/officeDocument/2006/relationships/tags" Target="../tags/tag1551.xml"/><Relationship Id="rId16" Type="http://schemas.openxmlformats.org/officeDocument/2006/relationships/tags" Target="../tags/tag1565.xml"/><Relationship Id="rId20" Type="http://schemas.openxmlformats.org/officeDocument/2006/relationships/tags" Target="../tags/tag1569.xml"/><Relationship Id="rId29" Type="http://schemas.openxmlformats.org/officeDocument/2006/relationships/image" Target="../media/image1487.png"/><Relationship Id="rId1" Type="http://schemas.openxmlformats.org/officeDocument/2006/relationships/tags" Target="../tags/tag1550.xml"/><Relationship Id="rId6" Type="http://schemas.openxmlformats.org/officeDocument/2006/relationships/tags" Target="../tags/tag1555.xml"/><Relationship Id="rId11" Type="http://schemas.openxmlformats.org/officeDocument/2006/relationships/tags" Target="../tags/tag1560.xml"/><Relationship Id="rId24" Type="http://schemas.openxmlformats.org/officeDocument/2006/relationships/slideLayout" Target="../slideLayouts/slideLayout2.xml"/><Relationship Id="rId32" Type="http://schemas.openxmlformats.org/officeDocument/2006/relationships/image" Target="../media/image298.png"/><Relationship Id="rId37" Type="http://schemas.openxmlformats.org/officeDocument/2006/relationships/image" Target="../media/image1505.png"/><Relationship Id="rId5" Type="http://schemas.openxmlformats.org/officeDocument/2006/relationships/tags" Target="../tags/tag1554.xml"/><Relationship Id="rId15" Type="http://schemas.openxmlformats.org/officeDocument/2006/relationships/tags" Target="../tags/tag1564.xml"/><Relationship Id="rId23" Type="http://schemas.openxmlformats.org/officeDocument/2006/relationships/tags" Target="../tags/tag1572.xml"/><Relationship Id="rId28" Type="http://schemas.openxmlformats.org/officeDocument/2006/relationships/image" Target="../media/image1500.png"/><Relationship Id="rId36" Type="http://schemas.openxmlformats.org/officeDocument/2006/relationships/image" Target="../media/image1504.png"/><Relationship Id="rId10" Type="http://schemas.openxmlformats.org/officeDocument/2006/relationships/tags" Target="../tags/tag1559.xml"/><Relationship Id="rId19" Type="http://schemas.openxmlformats.org/officeDocument/2006/relationships/tags" Target="../tags/tag1568.xml"/><Relationship Id="rId31" Type="http://schemas.openxmlformats.org/officeDocument/2006/relationships/image" Target="../media/image1485.png"/><Relationship Id="rId4" Type="http://schemas.openxmlformats.org/officeDocument/2006/relationships/tags" Target="../tags/tag1553.xml"/><Relationship Id="rId9" Type="http://schemas.openxmlformats.org/officeDocument/2006/relationships/tags" Target="../tags/tag1558.xml"/><Relationship Id="rId14" Type="http://schemas.openxmlformats.org/officeDocument/2006/relationships/tags" Target="../tags/tag1563.xml"/><Relationship Id="rId22" Type="http://schemas.openxmlformats.org/officeDocument/2006/relationships/tags" Target="../tags/tag1571.xml"/><Relationship Id="rId27" Type="http://schemas.openxmlformats.org/officeDocument/2006/relationships/image" Target="../media/image1499.png"/><Relationship Id="rId30" Type="http://schemas.openxmlformats.org/officeDocument/2006/relationships/image" Target="../media/image1488.png"/><Relationship Id="rId35" Type="http://schemas.openxmlformats.org/officeDocument/2006/relationships/image" Target="../media/image1503.png"/><Relationship Id="rId8" Type="http://schemas.openxmlformats.org/officeDocument/2006/relationships/tags" Target="../tags/tag1557.xml"/><Relationship Id="rId3" Type="http://schemas.openxmlformats.org/officeDocument/2006/relationships/tags" Target="../tags/tag1552.xml"/></Relationships>
</file>

<file path=ppt/slides/_rels/slide453.xml.rels><?xml version="1.0" encoding="UTF-8" standalone="yes"?>
<Relationships xmlns="http://schemas.openxmlformats.org/package/2006/relationships"><Relationship Id="rId8" Type="http://schemas.openxmlformats.org/officeDocument/2006/relationships/tags" Target="../tags/tag1580.xml"/><Relationship Id="rId13" Type="http://schemas.openxmlformats.org/officeDocument/2006/relationships/tags" Target="../tags/tag1585.xml"/><Relationship Id="rId18" Type="http://schemas.openxmlformats.org/officeDocument/2006/relationships/image" Target="../media/image1478.png"/><Relationship Id="rId26" Type="http://schemas.openxmlformats.org/officeDocument/2006/relationships/image" Target="../media/image1508.png"/><Relationship Id="rId3" Type="http://schemas.openxmlformats.org/officeDocument/2006/relationships/tags" Target="../tags/tag1575.xml"/><Relationship Id="rId21" Type="http://schemas.openxmlformats.org/officeDocument/2006/relationships/image" Target="../media/image1473.png"/><Relationship Id="rId7" Type="http://schemas.openxmlformats.org/officeDocument/2006/relationships/tags" Target="../tags/tag1579.xml"/><Relationship Id="rId12" Type="http://schemas.openxmlformats.org/officeDocument/2006/relationships/tags" Target="../tags/tag1584.xml"/><Relationship Id="rId17" Type="http://schemas.openxmlformats.org/officeDocument/2006/relationships/slideLayout" Target="../slideLayouts/slideLayout2.xml"/><Relationship Id="rId25" Type="http://schemas.openxmlformats.org/officeDocument/2006/relationships/image" Target="../media/image1477.png"/><Relationship Id="rId2" Type="http://schemas.openxmlformats.org/officeDocument/2006/relationships/tags" Target="../tags/tag1574.xml"/><Relationship Id="rId16" Type="http://schemas.openxmlformats.org/officeDocument/2006/relationships/tags" Target="../tags/tag1588.xml"/><Relationship Id="rId20" Type="http://schemas.openxmlformats.org/officeDocument/2006/relationships/image" Target="../media/image1479.png"/><Relationship Id="rId29" Type="http://schemas.openxmlformats.org/officeDocument/2006/relationships/image" Target="../media/image1483.png"/><Relationship Id="rId1" Type="http://schemas.openxmlformats.org/officeDocument/2006/relationships/tags" Target="../tags/tag1573.xml"/><Relationship Id="rId6" Type="http://schemas.openxmlformats.org/officeDocument/2006/relationships/tags" Target="../tags/tag1578.xml"/><Relationship Id="rId11" Type="http://schemas.openxmlformats.org/officeDocument/2006/relationships/tags" Target="../tags/tag1583.xml"/><Relationship Id="rId24" Type="http://schemas.openxmlformats.org/officeDocument/2006/relationships/image" Target="../media/image1476.png"/><Relationship Id="rId5" Type="http://schemas.openxmlformats.org/officeDocument/2006/relationships/tags" Target="../tags/tag1577.xml"/><Relationship Id="rId15" Type="http://schemas.openxmlformats.org/officeDocument/2006/relationships/tags" Target="../tags/tag1587.xml"/><Relationship Id="rId23" Type="http://schemas.openxmlformats.org/officeDocument/2006/relationships/image" Target="../media/image1475.png"/><Relationship Id="rId28" Type="http://schemas.openxmlformats.org/officeDocument/2006/relationships/image" Target="../media/image1482.png"/><Relationship Id="rId10" Type="http://schemas.openxmlformats.org/officeDocument/2006/relationships/tags" Target="../tags/tag1582.xml"/><Relationship Id="rId19" Type="http://schemas.openxmlformats.org/officeDocument/2006/relationships/image" Target="../media/image1446.png"/><Relationship Id="rId4" Type="http://schemas.openxmlformats.org/officeDocument/2006/relationships/tags" Target="../tags/tag1576.xml"/><Relationship Id="rId9" Type="http://schemas.openxmlformats.org/officeDocument/2006/relationships/tags" Target="../tags/tag1581.xml"/><Relationship Id="rId14" Type="http://schemas.openxmlformats.org/officeDocument/2006/relationships/tags" Target="../tags/tag1586.xml"/><Relationship Id="rId22" Type="http://schemas.openxmlformats.org/officeDocument/2006/relationships/image" Target="../media/image1474.png"/><Relationship Id="rId27" Type="http://schemas.openxmlformats.org/officeDocument/2006/relationships/image" Target="../media/image1481.png"/><Relationship Id="rId30" Type="http://schemas.openxmlformats.org/officeDocument/2006/relationships/image" Target="../media/image1484.png"/></Relationships>
</file>

<file path=ppt/slides/_rels/slide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89.xml"/></Relationships>
</file>

<file path=ppt/slides/_rels/slide455.xml.rels><?xml version="1.0" encoding="UTF-8" standalone="yes"?>
<Relationships xmlns="http://schemas.openxmlformats.org/package/2006/relationships"><Relationship Id="rId8" Type="http://schemas.openxmlformats.org/officeDocument/2006/relationships/tags" Target="../tags/tag1597.xml"/><Relationship Id="rId13" Type="http://schemas.openxmlformats.org/officeDocument/2006/relationships/image" Target="../media/image1509.png"/><Relationship Id="rId18" Type="http://schemas.openxmlformats.org/officeDocument/2006/relationships/image" Target="../media/image1514.png"/><Relationship Id="rId3" Type="http://schemas.openxmlformats.org/officeDocument/2006/relationships/tags" Target="../tags/tag1592.xml"/><Relationship Id="rId7" Type="http://schemas.openxmlformats.org/officeDocument/2006/relationships/tags" Target="../tags/tag1596.xml"/><Relationship Id="rId12" Type="http://schemas.openxmlformats.org/officeDocument/2006/relationships/image" Target="../media/image1377.png"/><Relationship Id="rId17" Type="http://schemas.openxmlformats.org/officeDocument/2006/relationships/image" Target="../media/image1513.png"/><Relationship Id="rId2" Type="http://schemas.openxmlformats.org/officeDocument/2006/relationships/tags" Target="../tags/tag1591.xml"/><Relationship Id="rId16" Type="http://schemas.openxmlformats.org/officeDocument/2006/relationships/image" Target="../media/image1512.png"/><Relationship Id="rId20" Type="http://schemas.openxmlformats.org/officeDocument/2006/relationships/image" Target="../media/image1516.png"/><Relationship Id="rId1" Type="http://schemas.openxmlformats.org/officeDocument/2006/relationships/tags" Target="../tags/tag1590.xml"/><Relationship Id="rId6" Type="http://schemas.openxmlformats.org/officeDocument/2006/relationships/tags" Target="../tags/tag1595.xml"/><Relationship Id="rId11" Type="http://schemas.openxmlformats.org/officeDocument/2006/relationships/image" Target="../media/image1378.png"/><Relationship Id="rId5" Type="http://schemas.openxmlformats.org/officeDocument/2006/relationships/tags" Target="../tags/tag1594.xml"/><Relationship Id="rId15" Type="http://schemas.openxmlformats.org/officeDocument/2006/relationships/image" Target="../media/image1511.png"/><Relationship Id="rId10" Type="http://schemas.openxmlformats.org/officeDocument/2006/relationships/image" Target="../media/image1446.png"/><Relationship Id="rId19" Type="http://schemas.openxmlformats.org/officeDocument/2006/relationships/image" Target="../media/image1515.png"/><Relationship Id="rId4" Type="http://schemas.openxmlformats.org/officeDocument/2006/relationships/tags" Target="../tags/tag1593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1510.png"/></Relationships>
</file>

<file path=ppt/slides/_rels/slide456.xml.rels><?xml version="1.0" encoding="UTF-8" standalone="yes"?>
<Relationships xmlns="http://schemas.openxmlformats.org/package/2006/relationships"><Relationship Id="rId13" Type="http://schemas.openxmlformats.org/officeDocument/2006/relationships/tags" Target="../tags/tag1610.xml"/><Relationship Id="rId18" Type="http://schemas.openxmlformats.org/officeDocument/2006/relationships/tags" Target="../tags/tag1615.xml"/><Relationship Id="rId26" Type="http://schemas.openxmlformats.org/officeDocument/2006/relationships/image" Target="../media/image1499.png"/><Relationship Id="rId39" Type="http://schemas.openxmlformats.org/officeDocument/2006/relationships/image" Target="../media/image1507.png"/><Relationship Id="rId21" Type="http://schemas.openxmlformats.org/officeDocument/2006/relationships/tags" Target="../tags/tag1618.xml"/><Relationship Id="rId34" Type="http://schemas.openxmlformats.org/officeDocument/2006/relationships/image" Target="../media/image1502.png"/><Relationship Id="rId7" Type="http://schemas.openxmlformats.org/officeDocument/2006/relationships/tags" Target="../tags/tag1604.xml"/><Relationship Id="rId12" Type="http://schemas.openxmlformats.org/officeDocument/2006/relationships/tags" Target="../tags/tag1609.xml"/><Relationship Id="rId17" Type="http://schemas.openxmlformats.org/officeDocument/2006/relationships/tags" Target="../tags/tag1614.xml"/><Relationship Id="rId25" Type="http://schemas.openxmlformats.org/officeDocument/2006/relationships/image" Target="../media/image1446.png"/><Relationship Id="rId33" Type="http://schemas.openxmlformats.org/officeDocument/2006/relationships/image" Target="../media/image1501.png"/><Relationship Id="rId38" Type="http://schemas.openxmlformats.org/officeDocument/2006/relationships/image" Target="../media/image1506.png"/><Relationship Id="rId2" Type="http://schemas.openxmlformats.org/officeDocument/2006/relationships/tags" Target="../tags/tag1599.xml"/><Relationship Id="rId16" Type="http://schemas.openxmlformats.org/officeDocument/2006/relationships/tags" Target="../tags/tag1613.xml"/><Relationship Id="rId20" Type="http://schemas.openxmlformats.org/officeDocument/2006/relationships/tags" Target="../tags/tag1617.xml"/><Relationship Id="rId29" Type="http://schemas.openxmlformats.org/officeDocument/2006/relationships/image" Target="../media/image1487.png"/><Relationship Id="rId1" Type="http://schemas.openxmlformats.org/officeDocument/2006/relationships/tags" Target="../tags/tag1598.xml"/><Relationship Id="rId6" Type="http://schemas.openxmlformats.org/officeDocument/2006/relationships/tags" Target="../tags/tag1603.xml"/><Relationship Id="rId11" Type="http://schemas.openxmlformats.org/officeDocument/2006/relationships/tags" Target="../tags/tag1608.xml"/><Relationship Id="rId24" Type="http://schemas.openxmlformats.org/officeDocument/2006/relationships/slideLayout" Target="../slideLayouts/slideLayout2.xml"/><Relationship Id="rId32" Type="http://schemas.openxmlformats.org/officeDocument/2006/relationships/image" Target="../media/image298.png"/><Relationship Id="rId37" Type="http://schemas.openxmlformats.org/officeDocument/2006/relationships/image" Target="../media/image1505.png"/><Relationship Id="rId5" Type="http://schemas.openxmlformats.org/officeDocument/2006/relationships/tags" Target="../tags/tag1602.xml"/><Relationship Id="rId15" Type="http://schemas.openxmlformats.org/officeDocument/2006/relationships/tags" Target="../tags/tag1612.xml"/><Relationship Id="rId23" Type="http://schemas.openxmlformats.org/officeDocument/2006/relationships/tags" Target="../tags/tag1620.xml"/><Relationship Id="rId28" Type="http://schemas.openxmlformats.org/officeDocument/2006/relationships/image" Target="../media/image1494.png"/><Relationship Id="rId36" Type="http://schemas.openxmlformats.org/officeDocument/2006/relationships/image" Target="../media/image1504.png"/><Relationship Id="rId10" Type="http://schemas.openxmlformats.org/officeDocument/2006/relationships/tags" Target="../tags/tag1607.xml"/><Relationship Id="rId19" Type="http://schemas.openxmlformats.org/officeDocument/2006/relationships/tags" Target="../tags/tag1616.xml"/><Relationship Id="rId31" Type="http://schemas.openxmlformats.org/officeDocument/2006/relationships/image" Target="../media/image1485.png"/><Relationship Id="rId4" Type="http://schemas.openxmlformats.org/officeDocument/2006/relationships/tags" Target="../tags/tag1601.xml"/><Relationship Id="rId9" Type="http://schemas.openxmlformats.org/officeDocument/2006/relationships/tags" Target="../tags/tag1606.xml"/><Relationship Id="rId14" Type="http://schemas.openxmlformats.org/officeDocument/2006/relationships/tags" Target="../tags/tag1611.xml"/><Relationship Id="rId22" Type="http://schemas.openxmlformats.org/officeDocument/2006/relationships/tags" Target="../tags/tag1619.xml"/><Relationship Id="rId27" Type="http://schemas.openxmlformats.org/officeDocument/2006/relationships/image" Target="../media/image1500.png"/><Relationship Id="rId30" Type="http://schemas.openxmlformats.org/officeDocument/2006/relationships/image" Target="../media/image1488.png"/><Relationship Id="rId35" Type="http://schemas.openxmlformats.org/officeDocument/2006/relationships/image" Target="../media/image1503.png"/><Relationship Id="rId8" Type="http://schemas.openxmlformats.org/officeDocument/2006/relationships/tags" Target="../tags/tag1605.xml"/><Relationship Id="rId3" Type="http://schemas.openxmlformats.org/officeDocument/2006/relationships/tags" Target="../tags/tag1600.xml"/></Relationships>
</file>

<file path=ppt/slides/_rels/slide457.xml.rels><?xml version="1.0" encoding="UTF-8" standalone="yes"?>
<Relationships xmlns="http://schemas.openxmlformats.org/package/2006/relationships"><Relationship Id="rId13" Type="http://schemas.openxmlformats.org/officeDocument/2006/relationships/tags" Target="../tags/tag1633.xml"/><Relationship Id="rId18" Type="http://schemas.openxmlformats.org/officeDocument/2006/relationships/tags" Target="../tags/tag1638.xml"/><Relationship Id="rId26" Type="http://schemas.openxmlformats.org/officeDocument/2006/relationships/slideLayout" Target="../slideLayouts/slideLayout2.xml"/><Relationship Id="rId39" Type="http://schemas.openxmlformats.org/officeDocument/2006/relationships/image" Target="../media/image1520.png"/><Relationship Id="rId21" Type="http://schemas.openxmlformats.org/officeDocument/2006/relationships/tags" Target="../tags/tag1641.xml"/><Relationship Id="rId34" Type="http://schemas.openxmlformats.org/officeDocument/2006/relationships/image" Target="../media/image1517.png"/><Relationship Id="rId7" Type="http://schemas.openxmlformats.org/officeDocument/2006/relationships/tags" Target="../tags/tag1627.xml"/><Relationship Id="rId2" Type="http://schemas.openxmlformats.org/officeDocument/2006/relationships/tags" Target="../tags/tag1622.xml"/><Relationship Id="rId16" Type="http://schemas.openxmlformats.org/officeDocument/2006/relationships/tags" Target="../tags/tag1636.xml"/><Relationship Id="rId20" Type="http://schemas.openxmlformats.org/officeDocument/2006/relationships/tags" Target="../tags/tag1640.xml"/><Relationship Id="rId29" Type="http://schemas.openxmlformats.org/officeDocument/2006/relationships/image" Target="../media/image1510.png"/><Relationship Id="rId41" Type="http://schemas.openxmlformats.org/officeDocument/2006/relationships/image" Target="../media/image1522.png"/><Relationship Id="rId1" Type="http://schemas.openxmlformats.org/officeDocument/2006/relationships/tags" Target="../tags/tag1621.xml"/><Relationship Id="rId6" Type="http://schemas.openxmlformats.org/officeDocument/2006/relationships/tags" Target="../tags/tag1626.xml"/><Relationship Id="rId11" Type="http://schemas.openxmlformats.org/officeDocument/2006/relationships/tags" Target="../tags/tag1631.xml"/><Relationship Id="rId24" Type="http://schemas.openxmlformats.org/officeDocument/2006/relationships/tags" Target="../tags/tag1644.xml"/><Relationship Id="rId32" Type="http://schemas.openxmlformats.org/officeDocument/2006/relationships/image" Target="../media/image1513.png"/><Relationship Id="rId37" Type="http://schemas.openxmlformats.org/officeDocument/2006/relationships/image" Target="../media/image1518.png"/><Relationship Id="rId40" Type="http://schemas.openxmlformats.org/officeDocument/2006/relationships/image" Target="../media/image1521.png"/><Relationship Id="rId5" Type="http://schemas.openxmlformats.org/officeDocument/2006/relationships/tags" Target="../tags/tag1625.xml"/><Relationship Id="rId15" Type="http://schemas.openxmlformats.org/officeDocument/2006/relationships/tags" Target="../tags/tag1635.xml"/><Relationship Id="rId23" Type="http://schemas.openxmlformats.org/officeDocument/2006/relationships/tags" Target="../tags/tag1643.xml"/><Relationship Id="rId28" Type="http://schemas.openxmlformats.org/officeDocument/2006/relationships/image" Target="../media/image1509.png"/><Relationship Id="rId36" Type="http://schemas.openxmlformats.org/officeDocument/2006/relationships/image" Target="../media/image1516.png"/><Relationship Id="rId10" Type="http://schemas.openxmlformats.org/officeDocument/2006/relationships/tags" Target="../tags/tag1630.xml"/><Relationship Id="rId19" Type="http://schemas.openxmlformats.org/officeDocument/2006/relationships/tags" Target="../tags/tag1639.xml"/><Relationship Id="rId31" Type="http://schemas.openxmlformats.org/officeDocument/2006/relationships/image" Target="../media/image1512.png"/><Relationship Id="rId4" Type="http://schemas.openxmlformats.org/officeDocument/2006/relationships/tags" Target="../tags/tag1624.xml"/><Relationship Id="rId9" Type="http://schemas.openxmlformats.org/officeDocument/2006/relationships/tags" Target="../tags/tag1629.xml"/><Relationship Id="rId14" Type="http://schemas.openxmlformats.org/officeDocument/2006/relationships/tags" Target="../tags/tag1634.xml"/><Relationship Id="rId22" Type="http://schemas.openxmlformats.org/officeDocument/2006/relationships/tags" Target="../tags/tag1642.xml"/><Relationship Id="rId27" Type="http://schemas.openxmlformats.org/officeDocument/2006/relationships/image" Target="../media/image1446.png"/><Relationship Id="rId30" Type="http://schemas.openxmlformats.org/officeDocument/2006/relationships/image" Target="../media/image1511.png"/><Relationship Id="rId35" Type="http://schemas.openxmlformats.org/officeDocument/2006/relationships/image" Target="../media/image1515.png"/><Relationship Id="rId8" Type="http://schemas.openxmlformats.org/officeDocument/2006/relationships/tags" Target="../tags/tag1628.xml"/><Relationship Id="rId3" Type="http://schemas.openxmlformats.org/officeDocument/2006/relationships/tags" Target="../tags/tag1623.xml"/><Relationship Id="rId12" Type="http://schemas.openxmlformats.org/officeDocument/2006/relationships/tags" Target="../tags/tag1632.xml"/><Relationship Id="rId17" Type="http://schemas.openxmlformats.org/officeDocument/2006/relationships/tags" Target="../tags/tag1637.xml"/><Relationship Id="rId25" Type="http://schemas.openxmlformats.org/officeDocument/2006/relationships/tags" Target="../tags/tag1645.xml"/><Relationship Id="rId33" Type="http://schemas.openxmlformats.org/officeDocument/2006/relationships/image" Target="../media/image1514.png"/><Relationship Id="rId38" Type="http://schemas.openxmlformats.org/officeDocument/2006/relationships/image" Target="../media/image1519.png"/></Relationships>
</file>

<file path=ppt/slides/_rels/slide458.xml.rels><?xml version="1.0" encoding="UTF-8" standalone="yes"?>
<Relationships xmlns="http://schemas.openxmlformats.org/package/2006/relationships"><Relationship Id="rId8" Type="http://schemas.openxmlformats.org/officeDocument/2006/relationships/tags" Target="../tags/tag1653.xml"/><Relationship Id="rId13" Type="http://schemas.openxmlformats.org/officeDocument/2006/relationships/tags" Target="../tags/tag1658.xml"/><Relationship Id="rId18" Type="http://schemas.openxmlformats.org/officeDocument/2006/relationships/image" Target="../media/image1525.png"/><Relationship Id="rId26" Type="http://schemas.openxmlformats.org/officeDocument/2006/relationships/image" Target="../media/image1530.png"/><Relationship Id="rId3" Type="http://schemas.openxmlformats.org/officeDocument/2006/relationships/tags" Target="../tags/tag1648.xml"/><Relationship Id="rId21" Type="http://schemas.openxmlformats.org/officeDocument/2006/relationships/image" Target="../media/image1527.png"/><Relationship Id="rId7" Type="http://schemas.openxmlformats.org/officeDocument/2006/relationships/tags" Target="../tags/tag1652.xml"/><Relationship Id="rId12" Type="http://schemas.openxmlformats.org/officeDocument/2006/relationships/tags" Target="../tags/tag1657.xml"/><Relationship Id="rId17" Type="http://schemas.openxmlformats.org/officeDocument/2006/relationships/image" Target="../media/image1524.png"/><Relationship Id="rId25" Type="http://schemas.openxmlformats.org/officeDocument/2006/relationships/image" Target="../media/image1529.png"/><Relationship Id="rId2" Type="http://schemas.openxmlformats.org/officeDocument/2006/relationships/tags" Target="../tags/tag1647.xml"/><Relationship Id="rId16" Type="http://schemas.openxmlformats.org/officeDocument/2006/relationships/image" Target="../media/image1523.png"/><Relationship Id="rId20" Type="http://schemas.openxmlformats.org/officeDocument/2006/relationships/image" Target="../media/image1526.png"/><Relationship Id="rId1" Type="http://schemas.openxmlformats.org/officeDocument/2006/relationships/tags" Target="../tags/tag1646.xml"/><Relationship Id="rId6" Type="http://schemas.openxmlformats.org/officeDocument/2006/relationships/tags" Target="../tags/tag1651.xml"/><Relationship Id="rId11" Type="http://schemas.openxmlformats.org/officeDocument/2006/relationships/tags" Target="../tags/tag1656.xml"/><Relationship Id="rId24" Type="http://schemas.openxmlformats.org/officeDocument/2006/relationships/image" Target="../media/image1516.png"/><Relationship Id="rId5" Type="http://schemas.openxmlformats.org/officeDocument/2006/relationships/tags" Target="../tags/tag1650.xml"/><Relationship Id="rId15" Type="http://schemas.openxmlformats.org/officeDocument/2006/relationships/image" Target="../media/image1522.png"/><Relationship Id="rId23" Type="http://schemas.openxmlformats.org/officeDocument/2006/relationships/image" Target="../media/image1446.png"/><Relationship Id="rId28" Type="http://schemas.openxmlformats.org/officeDocument/2006/relationships/image" Target="../media/image1531.png"/><Relationship Id="rId10" Type="http://schemas.openxmlformats.org/officeDocument/2006/relationships/tags" Target="../tags/tag1655.xml"/><Relationship Id="rId19" Type="http://schemas.openxmlformats.org/officeDocument/2006/relationships/image" Target="../media/image1475.png"/><Relationship Id="rId4" Type="http://schemas.openxmlformats.org/officeDocument/2006/relationships/tags" Target="../tags/tag1649.xml"/><Relationship Id="rId9" Type="http://schemas.openxmlformats.org/officeDocument/2006/relationships/tags" Target="../tags/tag1654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1528.png"/><Relationship Id="rId27" Type="http://schemas.openxmlformats.org/officeDocument/2006/relationships/image" Target="../media/image1520.png"/></Relationships>
</file>

<file path=ppt/slides/_rels/slide459.xml.rels><?xml version="1.0" encoding="UTF-8" standalone="yes"?>
<Relationships xmlns="http://schemas.openxmlformats.org/package/2006/relationships"><Relationship Id="rId13" Type="http://schemas.openxmlformats.org/officeDocument/2006/relationships/tags" Target="../tags/tag1671.xml"/><Relationship Id="rId18" Type="http://schemas.openxmlformats.org/officeDocument/2006/relationships/tags" Target="../tags/tag1676.xml"/><Relationship Id="rId26" Type="http://schemas.openxmlformats.org/officeDocument/2006/relationships/slideLayout" Target="../slideLayouts/slideLayout2.xml"/><Relationship Id="rId39" Type="http://schemas.openxmlformats.org/officeDocument/2006/relationships/image" Target="../media/image1539.png"/><Relationship Id="rId21" Type="http://schemas.openxmlformats.org/officeDocument/2006/relationships/tags" Target="../tags/tag1679.xml"/><Relationship Id="rId34" Type="http://schemas.openxmlformats.org/officeDocument/2006/relationships/image" Target="../media/image1535.png"/><Relationship Id="rId42" Type="http://schemas.openxmlformats.org/officeDocument/2006/relationships/image" Target="../media/image1542.png"/><Relationship Id="rId7" Type="http://schemas.openxmlformats.org/officeDocument/2006/relationships/tags" Target="../tags/tag1665.xml"/><Relationship Id="rId2" Type="http://schemas.openxmlformats.org/officeDocument/2006/relationships/tags" Target="../tags/tag1660.xml"/><Relationship Id="rId16" Type="http://schemas.openxmlformats.org/officeDocument/2006/relationships/tags" Target="../tags/tag1674.xml"/><Relationship Id="rId29" Type="http://schemas.openxmlformats.org/officeDocument/2006/relationships/image" Target="../media/image1379.png"/><Relationship Id="rId1" Type="http://schemas.openxmlformats.org/officeDocument/2006/relationships/tags" Target="../tags/tag1659.xml"/><Relationship Id="rId6" Type="http://schemas.openxmlformats.org/officeDocument/2006/relationships/tags" Target="../tags/tag1664.xml"/><Relationship Id="rId11" Type="http://schemas.openxmlformats.org/officeDocument/2006/relationships/tags" Target="../tags/tag1669.xml"/><Relationship Id="rId24" Type="http://schemas.openxmlformats.org/officeDocument/2006/relationships/tags" Target="../tags/tag1682.xml"/><Relationship Id="rId32" Type="http://schemas.openxmlformats.org/officeDocument/2006/relationships/image" Target="../media/image1533.png"/><Relationship Id="rId37" Type="http://schemas.openxmlformats.org/officeDocument/2006/relationships/image" Target="../media/image1293.png"/><Relationship Id="rId40" Type="http://schemas.openxmlformats.org/officeDocument/2006/relationships/image" Target="../media/image1540.png"/><Relationship Id="rId45" Type="http://schemas.openxmlformats.org/officeDocument/2006/relationships/image" Target="../media/image1531.png"/><Relationship Id="rId5" Type="http://schemas.openxmlformats.org/officeDocument/2006/relationships/tags" Target="../tags/tag1663.xml"/><Relationship Id="rId15" Type="http://schemas.openxmlformats.org/officeDocument/2006/relationships/tags" Target="../tags/tag1673.xml"/><Relationship Id="rId23" Type="http://schemas.openxmlformats.org/officeDocument/2006/relationships/tags" Target="../tags/tag1681.xml"/><Relationship Id="rId28" Type="http://schemas.openxmlformats.org/officeDocument/2006/relationships/image" Target="../media/image1512.png"/><Relationship Id="rId36" Type="http://schemas.openxmlformats.org/officeDocument/2006/relationships/image" Target="../media/image1537.png"/><Relationship Id="rId10" Type="http://schemas.openxmlformats.org/officeDocument/2006/relationships/tags" Target="../tags/tag1668.xml"/><Relationship Id="rId19" Type="http://schemas.openxmlformats.org/officeDocument/2006/relationships/tags" Target="../tags/tag1677.xml"/><Relationship Id="rId31" Type="http://schemas.openxmlformats.org/officeDocument/2006/relationships/image" Target="../media/image1511.png"/><Relationship Id="rId44" Type="http://schemas.openxmlformats.org/officeDocument/2006/relationships/image" Target="../media/image1544.png"/><Relationship Id="rId4" Type="http://schemas.openxmlformats.org/officeDocument/2006/relationships/tags" Target="../tags/tag1662.xml"/><Relationship Id="rId9" Type="http://schemas.openxmlformats.org/officeDocument/2006/relationships/tags" Target="../tags/tag1667.xml"/><Relationship Id="rId14" Type="http://schemas.openxmlformats.org/officeDocument/2006/relationships/tags" Target="../tags/tag1672.xml"/><Relationship Id="rId22" Type="http://schemas.openxmlformats.org/officeDocument/2006/relationships/tags" Target="../tags/tag1680.xml"/><Relationship Id="rId27" Type="http://schemas.openxmlformats.org/officeDocument/2006/relationships/image" Target="../media/image1532.png"/><Relationship Id="rId30" Type="http://schemas.openxmlformats.org/officeDocument/2006/relationships/image" Target="../media/image1510.png"/><Relationship Id="rId35" Type="http://schemas.openxmlformats.org/officeDocument/2006/relationships/image" Target="../media/image1536.png"/><Relationship Id="rId43" Type="http://schemas.openxmlformats.org/officeDocument/2006/relationships/image" Target="../media/image1543.png"/><Relationship Id="rId8" Type="http://schemas.openxmlformats.org/officeDocument/2006/relationships/tags" Target="../tags/tag1666.xml"/><Relationship Id="rId3" Type="http://schemas.openxmlformats.org/officeDocument/2006/relationships/tags" Target="../tags/tag1661.xml"/><Relationship Id="rId12" Type="http://schemas.openxmlformats.org/officeDocument/2006/relationships/tags" Target="../tags/tag1670.xml"/><Relationship Id="rId17" Type="http://schemas.openxmlformats.org/officeDocument/2006/relationships/tags" Target="../tags/tag1675.xml"/><Relationship Id="rId25" Type="http://schemas.openxmlformats.org/officeDocument/2006/relationships/tags" Target="../tags/tag1683.xml"/><Relationship Id="rId33" Type="http://schemas.openxmlformats.org/officeDocument/2006/relationships/image" Target="../media/image1534.png"/><Relationship Id="rId38" Type="http://schemas.openxmlformats.org/officeDocument/2006/relationships/image" Target="../media/image1538.png"/><Relationship Id="rId46" Type="http://schemas.openxmlformats.org/officeDocument/2006/relationships/image" Target="../media/image1545.png"/><Relationship Id="rId20" Type="http://schemas.openxmlformats.org/officeDocument/2006/relationships/tags" Target="../tags/tag1678.xml"/><Relationship Id="rId41" Type="http://schemas.openxmlformats.org/officeDocument/2006/relationships/image" Target="../media/image1541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13" Type="http://schemas.openxmlformats.org/officeDocument/2006/relationships/image" Target="../media/image207.png"/><Relationship Id="rId3" Type="http://schemas.openxmlformats.org/officeDocument/2006/relationships/tags" Target="../tags/tag418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208.png"/><Relationship Id="rId2" Type="http://schemas.openxmlformats.org/officeDocument/2006/relationships/tags" Target="../tags/tag417.xml"/><Relationship Id="rId1" Type="http://schemas.openxmlformats.org/officeDocument/2006/relationships/tags" Target="../tags/tag416.xml"/><Relationship Id="rId6" Type="http://schemas.openxmlformats.org/officeDocument/2006/relationships/tags" Target="../tags/tag421.xml"/><Relationship Id="rId11" Type="http://schemas.openxmlformats.org/officeDocument/2006/relationships/image" Target="../media/image54.png"/><Relationship Id="rId5" Type="http://schemas.openxmlformats.org/officeDocument/2006/relationships/tags" Target="../tags/tag420.xml"/><Relationship Id="rId10" Type="http://schemas.openxmlformats.org/officeDocument/2006/relationships/image" Target="../media/image53.png"/><Relationship Id="rId4" Type="http://schemas.openxmlformats.org/officeDocument/2006/relationships/tags" Target="../tags/tag419.xml"/><Relationship Id="rId9" Type="http://schemas.openxmlformats.org/officeDocument/2006/relationships/image" Target="../media/image52.png"/></Relationships>
</file>

<file path=ppt/slides/_rels/slide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0.png"/><Relationship Id="rId7" Type="http://schemas.openxmlformats.org/officeDocument/2006/relationships/image" Target="../media/image1452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79.png"/><Relationship Id="rId5" Type="http://schemas.openxmlformats.org/officeDocument/2006/relationships/image" Target="../media/image1378.png"/><Relationship Id="rId4" Type="http://schemas.openxmlformats.org/officeDocument/2006/relationships/image" Target="../media/image1377.png"/></Relationships>
</file>

<file path=ppt/slides/_rels/slide4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77.png"/><Relationship Id="rId13" Type="http://schemas.openxmlformats.org/officeDocument/2006/relationships/image" Target="../media/image1549.png"/><Relationship Id="rId18" Type="http://schemas.openxmlformats.org/officeDocument/2006/relationships/image" Target="../media/image1554.png"/><Relationship Id="rId3" Type="http://schemas.openxmlformats.org/officeDocument/2006/relationships/tags" Target="../tags/tag1686.xml"/><Relationship Id="rId7" Type="http://schemas.openxmlformats.org/officeDocument/2006/relationships/image" Target="../media/image1379.png"/><Relationship Id="rId12" Type="http://schemas.openxmlformats.org/officeDocument/2006/relationships/image" Target="../media/image1434.png"/><Relationship Id="rId17" Type="http://schemas.openxmlformats.org/officeDocument/2006/relationships/image" Target="../media/image1553.png"/><Relationship Id="rId2" Type="http://schemas.openxmlformats.org/officeDocument/2006/relationships/tags" Target="../tags/tag1685.xml"/><Relationship Id="rId16" Type="http://schemas.openxmlformats.org/officeDocument/2006/relationships/image" Target="../media/image1552.png"/><Relationship Id="rId20" Type="http://schemas.openxmlformats.org/officeDocument/2006/relationships/image" Target="../media/image1556.png"/><Relationship Id="rId1" Type="http://schemas.openxmlformats.org/officeDocument/2006/relationships/tags" Target="../tags/tag1684.xml"/><Relationship Id="rId6" Type="http://schemas.openxmlformats.org/officeDocument/2006/relationships/image" Target="../media/image1546.png"/><Relationship Id="rId11" Type="http://schemas.openxmlformats.org/officeDocument/2006/relationships/image" Target="../media/image1548.png"/><Relationship Id="rId5" Type="http://schemas.openxmlformats.org/officeDocument/2006/relationships/notesSlide" Target="../notesSlides/notesSlide60.xml"/><Relationship Id="rId15" Type="http://schemas.openxmlformats.org/officeDocument/2006/relationships/image" Target="../media/image1551.png"/><Relationship Id="rId10" Type="http://schemas.openxmlformats.org/officeDocument/2006/relationships/image" Target="../media/image1547.png"/><Relationship Id="rId19" Type="http://schemas.openxmlformats.org/officeDocument/2006/relationships/image" Target="../media/image1555.png"/><Relationship Id="rId4" Type="http://schemas.openxmlformats.org/officeDocument/2006/relationships/slideLayout" Target="../slideLayouts/slideLayout2.xml"/><Relationship Id="rId9" Type="http://schemas.openxmlformats.org/officeDocument/2006/relationships/image" Target="../media/image1378.png"/><Relationship Id="rId14" Type="http://schemas.openxmlformats.org/officeDocument/2006/relationships/image" Target="../media/image1550.png"/></Relationships>
</file>

<file path=ppt/slides/_rels/slide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687.xml"/></Relationships>
</file>

<file path=ppt/slides/_rels/slide4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57.png"/><Relationship Id="rId3" Type="http://schemas.openxmlformats.org/officeDocument/2006/relationships/tags" Target="../tags/tag1690.xml"/><Relationship Id="rId7" Type="http://schemas.openxmlformats.org/officeDocument/2006/relationships/image" Target="../media/image1446.png"/><Relationship Id="rId12" Type="http://schemas.openxmlformats.org/officeDocument/2006/relationships/image" Target="../media/image1494.png"/><Relationship Id="rId2" Type="http://schemas.openxmlformats.org/officeDocument/2006/relationships/tags" Target="../tags/tag1689.xml"/><Relationship Id="rId1" Type="http://schemas.openxmlformats.org/officeDocument/2006/relationships/tags" Target="../tags/tag1688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1560.png"/><Relationship Id="rId5" Type="http://schemas.openxmlformats.org/officeDocument/2006/relationships/tags" Target="../tags/tag1692.xml"/><Relationship Id="rId10" Type="http://schemas.openxmlformats.org/officeDocument/2006/relationships/image" Target="../media/image1559.png"/><Relationship Id="rId4" Type="http://schemas.openxmlformats.org/officeDocument/2006/relationships/tags" Target="../tags/tag1691.xml"/><Relationship Id="rId9" Type="http://schemas.openxmlformats.org/officeDocument/2006/relationships/image" Target="../media/image1558.png"/></Relationships>
</file>

<file path=ppt/slides/_rels/slide464.xml.rels><?xml version="1.0" encoding="UTF-8" standalone="yes"?>
<Relationships xmlns="http://schemas.openxmlformats.org/package/2006/relationships"><Relationship Id="rId13" Type="http://schemas.openxmlformats.org/officeDocument/2006/relationships/tags" Target="../tags/tag1705.xml"/><Relationship Id="rId18" Type="http://schemas.openxmlformats.org/officeDocument/2006/relationships/tags" Target="../tags/tag1710.xml"/><Relationship Id="rId26" Type="http://schemas.openxmlformats.org/officeDocument/2006/relationships/tags" Target="../tags/tag1718.xml"/><Relationship Id="rId39" Type="http://schemas.openxmlformats.org/officeDocument/2006/relationships/image" Target="../media/image1569.png"/><Relationship Id="rId21" Type="http://schemas.openxmlformats.org/officeDocument/2006/relationships/tags" Target="../tags/tag1713.xml"/><Relationship Id="rId34" Type="http://schemas.openxmlformats.org/officeDocument/2006/relationships/image" Target="../media/image1564.png"/><Relationship Id="rId42" Type="http://schemas.openxmlformats.org/officeDocument/2006/relationships/image" Target="../media/image1572.png"/><Relationship Id="rId47" Type="http://schemas.openxmlformats.org/officeDocument/2006/relationships/image" Target="../media/image1577.png"/><Relationship Id="rId50" Type="http://schemas.openxmlformats.org/officeDocument/2006/relationships/image" Target="../media/image1579.png"/><Relationship Id="rId55" Type="http://schemas.openxmlformats.org/officeDocument/2006/relationships/image" Target="../media/image1584.png"/><Relationship Id="rId7" Type="http://schemas.openxmlformats.org/officeDocument/2006/relationships/tags" Target="../tags/tag1699.xml"/><Relationship Id="rId2" Type="http://schemas.openxmlformats.org/officeDocument/2006/relationships/tags" Target="../tags/tag1694.xml"/><Relationship Id="rId16" Type="http://schemas.openxmlformats.org/officeDocument/2006/relationships/tags" Target="../tags/tag1708.xml"/><Relationship Id="rId29" Type="http://schemas.openxmlformats.org/officeDocument/2006/relationships/tags" Target="../tags/tag1721.xml"/><Relationship Id="rId11" Type="http://schemas.openxmlformats.org/officeDocument/2006/relationships/tags" Target="../tags/tag1703.xml"/><Relationship Id="rId24" Type="http://schemas.openxmlformats.org/officeDocument/2006/relationships/tags" Target="../tags/tag1716.xml"/><Relationship Id="rId32" Type="http://schemas.openxmlformats.org/officeDocument/2006/relationships/image" Target="../media/image1562.png"/><Relationship Id="rId37" Type="http://schemas.openxmlformats.org/officeDocument/2006/relationships/image" Target="../media/image1567.png"/><Relationship Id="rId40" Type="http://schemas.openxmlformats.org/officeDocument/2006/relationships/image" Target="../media/image1570.png"/><Relationship Id="rId45" Type="http://schemas.openxmlformats.org/officeDocument/2006/relationships/image" Target="../media/image1575.png"/><Relationship Id="rId53" Type="http://schemas.openxmlformats.org/officeDocument/2006/relationships/image" Target="../media/image1582.png"/><Relationship Id="rId5" Type="http://schemas.openxmlformats.org/officeDocument/2006/relationships/tags" Target="../tags/tag1697.xml"/><Relationship Id="rId10" Type="http://schemas.openxmlformats.org/officeDocument/2006/relationships/tags" Target="../tags/tag1702.xml"/><Relationship Id="rId19" Type="http://schemas.openxmlformats.org/officeDocument/2006/relationships/tags" Target="../tags/tag1711.xml"/><Relationship Id="rId31" Type="http://schemas.openxmlformats.org/officeDocument/2006/relationships/image" Target="../media/image1561.png"/><Relationship Id="rId44" Type="http://schemas.openxmlformats.org/officeDocument/2006/relationships/image" Target="../media/image1574.png"/><Relationship Id="rId52" Type="http://schemas.openxmlformats.org/officeDocument/2006/relationships/image" Target="../media/image1581.png"/><Relationship Id="rId4" Type="http://schemas.openxmlformats.org/officeDocument/2006/relationships/tags" Target="../tags/tag1696.xml"/><Relationship Id="rId9" Type="http://schemas.openxmlformats.org/officeDocument/2006/relationships/tags" Target="../tags/tag1701.xml"/><Relationship Id="rId14" Type="http://schemas.openxmlformats.org/officeDocument/2006/relationships/tags" Target="../tags/tag1706.xml"/><Relationship Id="rId22" Type="http://schemas.openxmlformats.org/officeDocument/2006/relationships/tags" Target="../tags/tag1714.xml"/><Relationship Id="rId27" Type="http://schemas.openxmlformats.org/officeDocument/2006/relationships/tags" Target="../tags/tag1719.xml"/><Relationship Id="rId30" Type="http://schemas.openxmlformats.org/officeDocument/2006/relationships/slideLayout" Target="../slideLayouts/slideLayout2.xml"/><Relationship Id="rId35" Type="http://schemas.openxmlformats.org/officeDocument/2006/relationships/image" Target="../media/image1565.png"/><Relationship Id="rId43" Type="http://schemas.openxmlformats.org/officeDocument/2006/relationships/image" Target="../media/image1573.png"/><Relationship Id="rId48" Type="http://schemas.openxmlformats.org/officeDocument/2006/relationships/image" Target="../media/image1578.png"/><Relationship Id="rId8" Type="http://schemas.openxmlformats.org/officeDocument/2006/relationships/tags" Target="../tags/tag1700.xml"/><Relationship Id="rId51" Type="http://schemas.openxmlformats.org/officeDocument/2006/relationships/image" Target="../media/image1580.png"/><Relationship Id="rId3" Type="http://schemas.openxmlformats.org/officeDocument/2006/relationships/tags" Target="../tags/tag1695.xml"/><Relationship Id="rId12" Type="http://schemas.openxmlformats.org/officeDocument/2006/relationships/tags" Target="../tags/tag1704.xml"/><Relationship Id="rId17" Type="http://schemas.openxmlformats.org/officeDocument/2006/relationships/tags" Target="../tags/tag1709.xml"/><Relationship Id="rId25" Type="http://schemas.openxmlformats.org/officeDocument/2006/relationships/tags" Target="../tags/tag1717.xml"/><Relationship Id="rId33" Type="http://schemas.openxmlformats.org/officeDocument/2006/relationships/image" Target="../media/image1563.png"/><Relationship Id="rId38" Type="http://schemas.openxmlformats.org/officeDocument/2006/relationships/image" Target="../media/image1568.png"/><Relationship Id="rId46" Type="http://schemas.openxmlformats.org/officeDocument/2006/relationships/image" Target="../media/image1576.png"/><Relationship Id="rId20" Type="http://schemas.openxmlformats.org/officeDocument/2006/relationships/tags" Target="../tags/tag1712.xml"/><Relationship Id="rId41" Type="http://schemas.openxmlformats.org/officeDocument/2006/relationships/image" Target="../media/image1571.png"/><Relationship Id="rId54" Type="http://schemas.openxmlformats.org/officeDocument/2006/relationships/image" Target="../media/image1583.png"/><Relationship Id="rId1" Type="http://schemas.openxmlformats.org/officeDocument/2006/relationships/tags" Target="../tags/tag1693.xml"/><Relationship Id="rId6" Type="http://schemas.openxmlformats.org/officeDocument/2006/relationships/tags" Target="../tags/tag1698.xml"/><Relationship Id="rId15" Type="http://schemas.openxmlformats.org/officeDocument/2006/relationships/tags" Target="../tags/tag1707.xml"/><Relationship Id="rId23" Type="http://schemas.openxmlformats.org/officeDocument/2006/relationships/tags" Target="../tags/tag1715.xml"/><Relationship Id="rId28" Type="http://schemas.openxmlformats.org/officeDocument/2006/relationships/tags" Target="../tags/tag1720.xml"/><Relationship Id="rId36" Type="http://schemas.openxmlformats.org/officeDocument/2006/relationships/image" Target="../media/image1566.png"/><Relationship Id="rId49" Type="http://schemas.openxmlformats.org/officeDocument/2006/relationships/image" Target="../media/image1259.png"/></Relationships>
</file>

<file path=ppt/slides/_rels/slide465.xml.rels><?xml version="1.0" encoding="UTF-8" standalone="yes"?>
<Relationships xmlns="http://schemas.openxmlformats.org/package/2006/relationships"><Relationship Id="rId13" Type="http://schemas.openxmlformats.org/officeDocument/2006/relationships/tags" Target="../tags/tag1734.xml"/><Relationship Id="rId18" Type="http://schemas.openxmlformats.org/officeDocument/2006/relationships/tags" Target="../tags/tag1739.xml"/><Relationship Id="rId26" Type="http://schemas.openxmlformats.org/officeDocument/2006/relationships/image" Target="../media/image1590.png"/><Relationship Id="rId3" Type="http://schemas.openxmlformats.org/officeDocument/2006/relationships/tags" Target="../tags/tag1724.xml"/><Relationship Id="rId21" Type="http://schemas.openxmlformats.org/officeDocument/2006/relationships/image" Target="../media/image1585.png"/><Relationship Id="rId34" Type="http://schemas.openxmlformats.org/officeDocument/2006/relationships/image" Target="../media/image1598.png"/><Relationship Id="rId7" Type="http://schemas.openxmlformats.org/officeDocument/2006/relationships/tags" Target="../tags/tag1728.xml"/><Relationship Id="rId12" Type="http://schemas.openxmlformats.org/officeDocument/2006/relationships/tags" Target="../tags/tag1733.xml"/><Relationship Id="rId17" Type="http://schemas.openxmlformats.org/officeDocument/2006/relationships/tags" Target="../tags/tag1738.xml"/><Relationship Id="rId25" Type="http://schemas.openxmlformats.org/officeDocument/2006/relationships/image" Target="../media/image1589.png"/><Relationship Id="rId33" Type="http://schemas.openxmlformats.org/officeDocument/2006/relationships/image" Target="../media/image1597.png"/><Relationship Id="rId2" Type="http://schemas.openxmlformats.org/officeDocument/2006/relationships/tags" Target="../tags/tag1723.xml"/><Relationship Id="rId16" Type="http://schemas.openxmlformats.org/officeDocument/2006/relationships/tags" Target="../tags/tag1737.xml"/><Relationship Id="rId20" Type="http://schemas.openxmlformats.org/officeDocument/2006/relationships/slideLayout" Target="../slideLayouts/slideLayout2.xml"/><Relationship Id="rId29" Type="http://schemas.openxmlformats.org/officeDocument/2006/relationships/image" Target="../media/image1593.png"/><Relationship Id="rId1" Type="http://schemas.openxmlformats.org/officeDocument/2006/relationships/tags" Target="../tags/tag1722.xml"/><Relationship Id="rId6" Type="http://schemas.openxmlformats.org/officeDocument/2006/relationships/tags" Target="../tags/tag1727.xml"/><Relationship Id="rId11" Type="http://schemas.openxmlformats.org/officeDocument/2006/relationships/tags" Target="../tags/tag1732.xml"/><Relationship Id="rId24" Type="http://schemas.openxmlformats.org/officeDocument/2006/relationships/image" Target="../media/image1588.png"/><Relationship Id="rId32" Type="http://schemas.openxmlformats.org/officeDocument/2006/relationships/image" Target="../media/image1596.png"/><Relationship Id="rId5" Type="http://schemas.openxmlformats.org/officeDocument/2006/relationships/tags" Target="../tags/tag1726.xml"/><Relationship Id="rId15" Type="http://schemas.openxmlformats.org/officeDocument/2006/relationships/tags" Target="../tags/tag1736.xml"/><Relationship Id="rId23" Type="http://schemas.openxmlformats.org/officeDocument/2006/relationships/image" Target="../media/image1587.png"/><Relationship Id="rId28" Type="http://schemas.openxmlformats.org/officeDocument/2006/relationships/image" Target="../media/image1592.png"/><Relationship Id="rId36" Type="http://schemas.openxmlformats.org/officeDocument/2006/relationships/image" Target="../media/image1600.png"/><Relationship Id="rId10" Type="http://schemas.openxmlformats.org/officeDocument/2006/relationships/tags" Target="../tags/tag1731.xml"/><Relationship Id="rId19" Type="http://schemas.openxmlformats.org/officeDocument/2006/relationships/tags" Target="../tags/tag1740.xml"/><Relationship Id="rId31" Type="http://schemas.openxmlformats.org/officeDocument/2006/relationships/image" Target="../media/image1595.png"/><Relationship Id="rId4" Type="http://schemas.openxmlformats.org/officeDocument/2006/relationships/tags" Target="../tags/tag1725.xml"/><Relationship Id="rId9" Type="http://schemas.openxmlformats.org/officeDocument/2006/relationships/tags" Target="../tags/tag1730.xml"/><Relationship Id="rId14" Type="http://schemas.openxmlformats.org/officeDocument/2006/relationships/tags" Target="../tags/tag1735.xml"/><Relationship Id="rId22" Type="http://schemas.openxmlformats.org/officeDocument/2006/relationships/image" Target="../media/image1586.png"/><Relationship Id="rId27" Type="http://schemas.openxmlformats.org/officeDocument/2006/relationships/image" Target="../media/image1591.png"/><Relationship Id="rId30" Type="http://schemas.openxmlformats.org/officeDocument/2006/relationships/image" Target="../media/image1594.png"/><Relationship Id="rId35" Type="http://schemas.openxmlformats.org/officeDocument/2006/relationships/image" Target="../media/image1599.png"/><Relationship Id="rId8" Type="http://schemas.openxmlformats.org/officeDocument/2006/relationships/tags" Target="../tags/tag1729.xml"/></Relationships>
</file>

<file path=ppt/slides/_rels/slide466.xml.rels><?xml version="1.0" encoding="UTF-8" standalone="yes"?>
<Relationships xmlns="http://schemas.openxmlformats.org/package/2006/relationships"><Relationship Id="rId8" Type="http://schemas.openxmlformats.org/officeDocument/2006/relationships/tags" Target="../tags/tag1748.xml"/><Relationship Id="rId13" Type="http://schemas.openxmlformats.org/officeDocument/2006/relationships/image" Target="../media/image1601.png"/><Relationship Id="rId18" Type="http://schemas.openxmlformats.org/officeDocument/2006/relationships/image" Target="../media/image1606.png"/><Relationship Id="rId3" Type="http://schemas.openxmlformats.org/officeDocument/2006/relationships/tags" Target="../tags/tag1743.xml"/><Relationship Id="rId21" Type="http://schemas.openxmlformats.org/officeDocument/2006/relationships/image" Target="../media/image1585.png"/><Relationship Id="rId7" Type="http://schemas.openxmlformats.org/officeDocument/2006/relationships/tags" Target="../tags/tag1747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1605.png"/><Relationship Id="rId2" Type="http://schemas.openxmlformats.org/officeDocument/2006/relationships/tags" Target="../tags/tag1742.xml"/><Relationship Id="rId16" Type="http://schemas.openxmlformats.org/officeDocument/2006/relationships/image" Target="../media/image1604.png"/><Relationship Id="rId20" Type="http://schemas.openxmlformats.org/officeDocument/2006/relationships/image" Target="../media/image1405.png"/><Relationship Id="rId1" Type="http://schemas.openxmlformats.org/officeDocument/2006/relationships/tags" Target="../tags/tag1741.xml"/><Relationship Id="rId6" Type="http://schemas.openxmlformats.org/officeDocument/2006/relationships/tags" Target="../tags/tag1746.xml"/><Relationship Id="rId11" Type="http://schemas.openxmlformats.org/officeDocument/2006/relationships/tags" Target="../tags/tag1751.xml"/><Relationship Id="rId5" Type="http://schemas.openxmlformats.org/officeDocument/2006/relationships/tags" Target="../tags/tag1745.xml"/><Relationship Id="rId15" Type="http://schemas.openxmlformats.org/officeDocument/2006/relationships/image" Target="../media/image1603.png"/><Relationship Id="rId23" Type="http://schemas.openxmlformats.org/officeDocument/2006/relationships/image" Target="../media/image1607.png"/><Relationship Id="rId10" Type="http://schemas.openxmlformats.org/officeDocument/2006/relationships/tags" Target="../tags/tag1750.xml"/><Relationship Id="rId19" Type="http://schemas.openxmlformats.org/officeDocument/2006/relationships/image" Target="../media/image1406.png"/><Relationship Id="rId4" Type="http://schemas.openxmlformats.org/officeDocument/2006/relationships/tags" Target="../tags/tag1744.xml"/><Relationship Id="rId9" Type="http://schemas.openxmlformats.org/officeDocument/2006/relationships/tags" Target="../tags/tag1749.xml"/><Relationship Id="rId14" Type="http://schemas.openxmlformats.org/officeDocument/2006/relationships/image" Target="../media/image1602.png"/><Relationship Id="rId22" Type="http://schemas.openxmlformats.org/officeDocument/2006/relationships/image" Target="../media/image1588.png"/></Relationships>
</file>

<file path=ppt/slides/_rels/slide467.xml.rels><?xml version="1.0" encoding="UTF-8" standalone="yes"?>
<Relationships xmlns="http://schemas.openxmlformats.org/package/2006/relationships"><Relationship Id="rId13" Type="http://schemas.openxmlformats.org/officeDocument/2006/relationships/tags" Target="../tags/tag1764.xml"/><Relationship Id="rId18" Type="http://schemas.openxmlformats.org/officeDocument/2006/relationships/tags" Target="../tags/tag1769.xml"/><Relationship Id="rId26" Type="http://schemas.openxmlformats.org/officeDocument/2006/relationships/slideLayout" Target="../slideLayouts/slideLayout2.xml"/><Relationship Id="rId39" Type="http://schemas.openxmlformats.org/officeDocument/2006/relationships/image" Target="../media/image1401.png"/><Relationship Id="rId21" Type="http://schemas.openxmlformats.org/officeDocument/2006/relationships/tags" Target="../tags/tag1772.xml"/><Relationship Id="rId34" Type="http://schemas.openxmlformats.org/officeDocument/2006/relationships/image" Target="../media/image1405.png"/><Relationship Id="rId42" Type="http://schemas.openxmlformats.org/officeDocument/2006/relationships/image" Target="../media/image1612.png"/><Relationship Id="rId7" Type="http://schemas.openxmlformats.org/officeDocument/2006/relationships/tags" Target="../tags/tag1758.xml"/><Relationship Id="rId2" Type="http://schemas.openxmlformats.org/officeDocument/2006/relationships/tags" Target="../tags/tag1753.xml"/><Relationship Id="rId16" Type="http://schemas.openxmlformats.org/officeDocument/2006/relationships/tags" Target="../tags/tag1767.xml"/><Relationship Id="rId29" Type="http://schemas.openxmlformats.org/officeDocument/2006/relationships/image" Target="../media/image1603.png"/><Relationship Id="rId1" Type="http://schemas.openxmlformats.org/officeDocument/2006/relationships/tags" Target="../tags/tag1752.xml"/><Relationship Id="rId6" Type="http://schemas.openxmlformats.org/officeDocument/2006/relationships/tags" Target="../tags/tag1757.xml"/><Relationship Id="rId11" Type="http://schemas.openxmlformats.org/officeDocument/2006/relationships/tags" Target="../tags/tag1762.xml"/><Relationship Id="rId24" Type="http://schemas.openxmlformats.org/officeDocument/2006/relationships/tags" Target="../tags/tag1775.xml"/><Relationship Id="rId32" Type="http://schemas.openxmlformats.org/officeDocument/2006/relationships/image" Target="../media/image1606.png"/><Relationship Id="rId37" Type="http://schemas.openxmlformats.org/officeDocument/2006/relationships/image" Target="../media/image1402.png"/><Relationship Id="rId40" Type="http://schemas.openxmlformats.org/officeDocument/2006/relationships/image" Target="../media/image1610.png"/><Relationship Id="rId45" Type="http://schemas.openxmlformats.org/officeDocument/2006/relationships/image" Target="../media/image1614.png"/><Relationship Id="rId5" Type="http://schemas.openxmlformats.org/officeDocument/2006/relationships/tags" Target="../tags/tag1756.xml"/><Relationship Id="rId15" Type="http://schemas.openxmlformats.org/officeDocument/2006/relationships/tags" Target="../tags/tag1766.xml"/><Relationship Id="rId23" Type="http://schemas.openxmlformats.org/officeDocument/2006/relationships/tags" Target="../tags/tag1774.xml"/><Relationship Id="rId28" Type="http://schemas.openxmlformats.org/officeDocument/2006/relationships/image" Target="../media/image1602.png"/><Relationship Id="rId36" Type="http://schemas.openxmlformats.org/officeDocument/2006/relationships/image" Target="../media/image1609.png"/><Relationship Id="rId10" Type="http://schemas.openxmlformats.org/officeDocument/2006/relationships/tags" Target="../tags/tag1761.xml"/><Relationship Id="rId19" Type="http://schemas.openxmlformats.org/officeDocument/2006/relationships/tags" Target="../tags/tag1770.xml"/><Relationship Id="rId31" Type="http://schemas.openxmlformats.org/officeDocument/2006/relationships/image" Target="../media/image1605.png"/><Relationship Id="rId44" Type="http://schemas.openxmlformats.org/officeDocument/2006/relationships/image" Target="../media/image1588.png"/><Relationship Id="rId4" Type="http://schemas.openxmlformats.org/officeDocument/2006/relationships/tags" Target="../tags/tag1755.xml"/><Relationship Id="rId9" Type="http://schemas.openxmlformats.org/officeDocument/2006/relationships/tags" Target="../tags/tag1760.xml"/><Relationship Id="rId14" Type="http://schemas.openxmlformats.org/officeDocument/2006/relationships/tags" Target="../tags/tag1765.xml"/><Relationship Id="rId22" Type="http://schemas.openxmlformats.org/officeDocument/2006/relationships/tags" Target="../tags/tag1773.xml"/><Relationship Id="rId27" Type="http://schemas.openxmlformats.org/officeDocument/2006/relationships/image" Target="../media/image1601.png"/><Relationship Id="rId30" Type="http://schemas.openxmlformats.org/officeDocument/2006/relationships/image" Target="../media/image1604.png"/><Relationship Id="rId35" Type="http://schemas.openxmlformats.org/officeDocument/2006/relationships/image" Target="../media/image1608.png"/><Relationship Id="rId43" Type="http://schemas.openxmlformats.org/officeDocument/2006/relationships/image" Target="../media/image1613.png"/><Relationship Id="rId8" Type="http://schemas.openxmlformats.org/officeDocument/2006/relationships/tags" Target="../tags/tag1759.xml"/><Relationship Id="rId3" Type="http://schemas.openxmlformats.org/officeDocument/2006/relationships/tags" Target="../tags/tag1754.xml"/><Relationship Id="rId12" Type="http://schemas.openxmlformats.org/officeDocument/2006/relationships/tags" Target="../tags/tag1763.xml"/><Relationship Id="rId17" Type="http://schemas.openxmlformats.org/officeDocument/2006/relationships/tags" Target="../tags/tag1768.xml"/><Relationship Id="rId25" Type="http://schemas.openxmlformats.org/officeDocument/2006/relationships/tags" Target="../tags/tag1776.xml"/><Relationship Id="rId33" Type="http://schemas.openxmlformats.org/officeDocument/2006/relationships/image" Target="../media/image1406.png"/><Relationship Id="rId38" Type="http://schemas.openxmlformats.org/officeDocument/2006/relationships/image" Target="../media/image1259.png"/><Relationship Id="rId20" Type="http://schemas.openxmlformats.org/officeDocument/2006/relationships/tags" Target="../tags/tag1771.xml"/><Relationship Id="rId41" Type="http://schemas.openxmlformats.org/officeDocument/2006/relationships/image" Target="../media/image1611.png"/></Relationships>
</file>

<file path=ppt/slides/_rels/slide4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77.xml"/></Relationships>
</file>

<file path=ppt/slides/_rels/slide469.xml.rels><?xml version="1.0" encoding="UTF-8" standalone="yes"?>
<Relationships xmlns="http://schemas.openxmlformats.org/package/2006/relationships"><Relationship Id="rId8" Type="http://schemas.openxmlformats.org/officeDocument/2006/relationships/tags" Target="../tags/tag1785.xml"/><Relationship Id="rId13" Type="http://schemas.openxmlformats.org/officeDocument/2006/relationships/tags" Target="../tags/tag1790.xml"/><Relationship Id="rId18" Type="http://schemas.openxmlformats.org/officeDocument/2006/relationships/image" Target="../media/image1616.png"/><Relationship Id="rId3" Type="http://schemas.openxmlformats.org/officeDocument/2006/relationships/tags" Target="../tags/tag1780.xml"/><Relationship Id="rId21" Type="http://schemas.openxmlformats.org/officeDocument/2006/relationships/image" Target="../media/image1618.png"/><Relationship Id="rId7" Type="http://schemas.openxmlformats.org/officeDocument/2006/relationships/tags" Target="../tags/tag1784.xml"/><Relationship Id="rId12" Type="http://schemas.openxmlformats.org/officeDocument/2006/relationships/tags" Target="../tags/tag1789.xml"/><Relationship Id="rId17" Type="http://schemas.openxmlformats.org/officeDocument/2006/relationships/image" Target="../media/image1615.png"/><Relationship Id="rId2" Type="http://schemas.openxmlformats.org/officeDocument/2006/relationships/tags" Target="../tags/tag1779.xml"/><Relationship Id="rId16" Type="http://schemas.openxmlformats.org/officeDocument/2006/relationships/slideLayout" Target="../slideLayouts/slideLayout2.xml"/><Relationship Id="rId20" Type="http://schemas.openxmlformats.org/officeDocument/2006/relationships/image" Target="../media/image1617.png"/><Relationship Id="rId1" Type="http://schemas.openxmlformats.org/officeDocument/2006/relationships/tags" Target="../tags/tag1778.xml"/><Relationship Id="rId6" Type="http://schemas.openxmlformats.org/officeDocument/2006/relationships/tags" Target="../tags/tag1783.xml"/><Relationship Id="rId11" Type="http://schemas.openxmlformats.org/officeDocument/2006/relationships/tags" Target="../tags/tag1788.xml"/><Relationship Id="rId24" Type="http://schemas.openxmlformats.org/officeDocument/2006/relationships/image" Target="../media/image1620.png"/><Relationship Id="rId5" Type="http://schemas.openxmlformats.org/officeDocument/2006/relationships/tags" Target="../tags/tag1782.xml"/><Relationship Id="rId15" Type="http://schemas.openxmlformats.org/officeDocument/2006/relationships/tags" Target="../tags/tag1792.xml"/><Relationship Id="rId23" Type="http://schemas.openxmlformats.org/officeDocument/2006/relationships/image" Target="../media/image1267.png"/><Relationship Id="rId10" Type="http://schemas.openxmlformats.org/officeDocument/2006/relationships/tags" Target="../tags/tag1787.xml"/><Relationship Id="rId19" Type="http://schemas.openxmlformats.org/officeDocument/2006/relationships/image" Target="../media/image1258.png"/><Relationship Id="rId4" Type="http://schemas.openxmlformats.org/officeDocument/2006/relationships/tags" Target="../tags/tag1781.xml"/><Relationship Id="rId9" Type="http://schemas.openxmlformats.org/officeDocument/2006/relationships/tags" Target="../tags/tag1786.xml"/><Relationship Id="rId14" Type="http://schemas.openxmlformats.org/officeDocument/2006/relationships/tags" Target="../tags/tag1791.xml"/><Relationship Id="rId22" Type="http://schemas.openxmlformats.org/officeDocument/2006/relationships/image" Target="../media/image1619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13" Type="http://schemas.openxmlformats.org/officeDocument/2006/relationships/image" Target="../media/image209.png"/><Relationship Id="rId3" Type="http://schemas.openxmlformats.org/officeDocument/2006/relationships/tags" Target="../tags/tag424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51.png"/><Relationship Id="rId2" Type="http://schemas.openxmlformats.org/officeDocument/2006/relationships/tags" Target="../tags/tag423.xml"/><Relationship Id="rId1" Type="http://schemas.openxmlformats.org/officeDocument/2006/relationships/tags" Target="../tags/tag422.xml"/><Relationship Id="rId6" Type="http://schemas.openxmlformats.org/officeDocument/2006/relationships/tags" Target="../tags/tag427.xml"/><Relationship Id="rId11" Type="http://schemas.openxmlformats.org/officeDocument/2006/relationships/image" Target="../media/image208.png"/><Relationship Id="rId5" Type="http://schemas.openxmlformats.org/officeDocument/2006/relationships/tags" Target="../tags/tag426.xml"/><Relationship Id="rId10" Type="http://schemas.openxmlformats.org/officeDocument/2006/relationships/image" Target="../media/image54.png"/><Relationship Id="rId4" Type="http://schemas.openxmlformats.org/officeDocument/2006/relationships/tags" Target="../tags/tag425.xml"/><Relationship Id="rId9" Type="http://schemas.openxmlformats.org/officeDocument/2006/relationships/image" Target="../media/image53.png"/></Relationships>
</file>

<file path=ppt/slides/_rels/slide470.xml.rels><?xml version="1.0" encoding="UTF-8" standalone="yes"?>
<Relationships xmlns="http://schemas.openxmlformats.org/package/2006/relationships"><Relationship Id="rId8" Type="http://schemas.openxmlformats.org/officeDocument/2006/relationships/tags" Target="../tags/tag1800.xml"/><Relationship Id="rId13" Type="http://schemas.openxmlformats.org/officeDocument/2006/relationships/tags" Target="../tags/tag1805.xml"/><Relationship Id="rId18" Type="http://schemas.openxmlformats.org/officeDocument/2006/relationships/image" Target="../media/image1478.png"/><Relationship Id="rId26" Type="http://schemas.openxmlformats.org/officeDocument/2006/relationships/image" Target="../media/image1480.png"/><Relationship Id="rId3" Type="http://schemas.openxmlformats.org/officeDocument/2006/relationships/tags" Target="../tags/tag1795.xml"/><Relationship Id="rId21" Type="http://schemas.openxmlformats.org/officeDocument/2006/relationships/image" Target="../media/image1473.png"/><Relationship Id="rId7" Type="http://schemas.openxmlformats.org/officeDocument/2006/relationships/tags" Target="../tags/tag1799.xml"/><Relationship Id="rId12" Type="http://schemas.openxmlformats.org/officeDocument/2006/relationships/tags" Target="../tags/tag1804.xml"/><Relationship Id="rId17" Type="http://schemas.openxmlformats.org/officeDocument/2006/relationships/slideLayout" Target="../slideLayouts/slideLayout2.xml"/><Relationship Id="rId25" Type="http://schemas.openxmlformats.org/officeDocument/2006/relationships/image" Target="../media/image1477.png"/><Relationship Id="rId2" Type="http://schemas.openxmlformats.org/officeDocument/2006/relationships/tags" Target="../tags/tag1794.xml"/><Relationship Id="rId16" Type="http://schemas.openxmlformats.org/officeDocument/2006/relationships/tags" Target="../tags/tag1808.xml"/><Relationship Id="rId20" Type="http://schemas.openxmlformats.org/officeDocument/2006/relationships/image" Target="../media/image1479.png"/><Relationship Id="rId29" Type="http://schemas.openxmlformats.org/officeDocument/2006/relationships/image" Target="../media/image1483.png"/><Relationship Id="rId1" Type="http://schemas.openxmlformats.org/officeDocument/2006/relationships/tags" Target="../tags/tag1793.xml"/><Relationship Id="rId6" Type="http://schemas.openxmlformats.org/officeDocument/2006/relationships/tags" Target="../tags/tag1798.xml"/><Relationship Id="rId11" Type="http://schemas.openxmlformats.org/officeDocument/2006/relationships/tags" Target="../tags/tag1803.xml"/><Relationship Id="rId24" Type="http://schemas.openxmlformats.org/officeDocument/2006/relationships/image" Target="../media/image1476.png"/><Relationship Id="rId5" Type="http://schemas.openxmlformats.org/officeDocument/2006/relationships/tags" Target="../tags/tag1797.xml"/><Relationship Id="rId15" Type="http://schemas.openxmlformats.org/officeDocument/2006/relationships/tags" Target="../tags/tag1807.xml"/><Relationship Id="rId23" Type="http://schemas.openxmlformats.org/officeDocument/2006/relationships/image" Target="../media/image1475.png"/><Relationship Id="rId28" Type="http://schemas.openxmlformats.org/officeDocument/2006/relationships/image" Target="../media/image1482.png"/><Relationship Id="rId10" Type="http://schemas.openxmlformats.org/officeDocument/2006/relationships/tags" Target="../tags/tag1802.xml"/><Relationship Id="rId19" Type="http://schemas.openxmlformats.org/officeDocument/2006/relationships/image" Target="../media/image1446.png"/><Relationship Id="rId4" Type="http://schemas.openxmlformats.org/officeDocument/2006/relationships/tags" Target="../tags/tag1796.xml"/><Relationship Id="rId9" Type="http://schemas.openxmlformats.org/officeDocument/2006/relationships/tags" Target="../tags/tag1801.xml"/><Relationship Id="rId14" Type="http://schemas.openxmlformats.org/officeDocument/2006/relationships/tags" Target="../tags/tag1806.xml"/><Relationship Id="rId22" Type="http://schemas.openxmlformats.org/officeDocument/2006/relationships/image" Target="../media/image1474.png"/><Relationship Id="rId27" Type="http://schemas.openxmlformats.org/officeDocument/2006/relationships/image" Target="../media/image1481.png"/><Relationship Id="rId30" Type="http://schemas.openxmlformats.org/officeDocument/2006/relationships/image" Target="../media/image1484.png"/></Relationships>
</file>

<file path=ppt/slides/_rels/slide471.xml.rels><?xml version="1.0" encoding="UTF-8" standalone="yes"?>
<Relationships xmlns="http://schemas.openxmlformats.org/package/2006/relationships"><Relationship Id="rId8" Type="http://schemas.openxmlformats.org/officeDocument/2006/relationships/tags" Target="../tags/tag1816.xml"/><Relationship Id="rId13" Type="http://schemas.openxmlformats.org/officeDocument/2006/relationships/slideLayout" Target="../slideLayouts/slideLayout2.xml"/><Relationship Id="rId18" Type="http://schemas.openxmlformats.org/officeDocument/2006/relationships/image" Target="../media/image1616.png"/><Relationship Id="rId3" Type="http://schemas.openxmlformats.org/officeDocument/2006/relationships/tags" Target="../tags/tag1811.xml"/><Relationship Id="rId21" Type="http://schemas.openxmlformats.org/officeDocument/2006/relationships/image" Target="../media/image1620.png"/><Relationship Id="rId7" Type="http://schemas.openxmlformats.org/officeDocument/2006/relationships/tags" Target="../tags/tag1815.xml"/><Relationship Id="rId12" Type="http://schemas.openxmlformats.org/officeDocument/2006/relationships/tags" Target="../tags/tag1820.xml"/><Relationship Id="rId17" Type="http://schemas.openxmlformats.org/officeDocument/2006/relationships/image" Target="../media/image1615.png"/><Relationship Id="rId2" Type="http://schemas.openxmlformats.org/officeDocument/2006/relationships/tags" Target="../tags/tag1810.xml"/><Relationship Id="rId16" Type="http://schemas.openxmlformats.org/officeDocument/2006/relationships/image" Target="../media/image1267.png"/><Relationship Id="rId20" Type="http://schemas.openxmlformats.org/officeDocument/2006/relationships/image" Target="../media/image1258.png"/><Relationship Id="rId1" Type="http://schemas.openxmlformats.org/officeDocument/2006/relationships/tags" Target="../tags/tag1809.xml"/><Relationship Id="rId6" Type="http://schemas.openxmlformats.org/officeDocument/2006/relationships/tags" Target="../tags/tag1814.xml"/><Relationship Id="rId11" Type="http://schemas.openxmlformats.org/officeDocument/2006/relationships/tags" Target="../tags/tag1819.xml"/><Relationship Id="rId5" Type="http://schemas.openxmlformats.org/officeDocument/2006/relationships/tags" Target="../tags/tag1813.xml"/><Relationship Id="rId15" Type="http://schemas.openxmlformats.org/officeDocument/2006/relationships/image" Target="../media/image1619.png"/><Relationship Id="rId23" Type="http://schemas.openxmlformats.org/officeDocument/2006/relationships/image" Target="../media/image1623.png"/><Relationship Id="rId10" Type="http://schemas.openxmlformats.org/officeDocument/2006/relationships/tags" Target="../tags/tag1818.xml"/><Relationship Id="rId19" Type="http://schemas.openxmlformats.org/officeDocument/2006/relationships/image" Target="../media/image1617.png"/><Relationship Id="rId4" Type="http://schemas.openxmlformats.org/officeDocument/2006/relationships/tags" Target="../tags/tag1812.xml"/><Relationship Id="rId9" Type="http://schemas.openxmlformats.org/officeDocument/2006/relationships/tags" Target="../tags/tag1817.xml"/><Relationship Id="rId14" Type="http://schemas.openxmlformats.org/officeDocument/2006/relationships/image" Target="../media/image1621.png"/><Relationship Id="rId22" Type="http://schemas.openxmlformats.org/officeDocument/2006/relationships/image" Target="../media/image1622.png"/></Relationships>
</file>

<file path=ppt/slides/_rels/slide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21.xml"/><Relationship Id="rId4" Type="http://schemas.openxmlformats.org/officeDocument/2006/relationships/image" Target="../media/image157.png"/></Relationships>
</file>

<file path=ppt/slides/_rels/slide4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/Relationships>
</file>

<file path=ppt/slides/_rels/slide477.xml.rels><?xml version="1.0" encoding="UTF-8" standalone="yes"?>
<Relationships xmlns="http://schemas.openxmlformats.org/package/2006/relationships"><Relationship Id="rId13" Type="http://schemas.openxmlformats.org/officeDocument/2006/relationships/tags" Target="../tags/tag1834.xml"/><Relationship Id="rId18" Type="http://schemas.openxmlformats.org/officeDocument/2006/relationships/tags" Target="../tags/tag1839.xml"/><Relationship Id="rId26" Type="http://schemas.openxmlformats.org/officeDocument/2006/relationships/image" Target="../media/image1268.png"/><Relationship Id="rId21" Type="http://schemas.openxmlformats.org/officeDocument/2006/relationships/image" Target="../media/image1263.png"/><Relationship Id="rId34" Type="http://schemas.openxmlformats.org/officeDocument/2006/relationships/image" Target="../media/image1275.png"/><Relationship Id="rId7" Type="http://schemas.openxmlformats.org/officeDocument/2006/relationships/tags" Target="../tags/tag1828.xml"/><Relationship Id="rId12" Type="http://schemas.openxmlformats.org/officeDocument/2006/relationships/tags" Target="../tags/tag1833.xml"/><Relationship Id="rId17" Type="http://schemas.openxmlformats.org/officeDocument/2006/relationships/tags" Target="../tags/tag1838.xml"/><Relationship Id="rId25" Type="http://schemas.openxmlformats.org/officeDocument/2006/relationships/image" Target="../media/image1267.png"/><Relationship Id="rId33" Type="http://schemas.openxmlformats.org/officeDocument/2006/relationships/image" Target="../media/image1243.png"/><Relationship Id="rId2" Type="http://schemas.openxmlformats.org/officeDocument/2006/relationships/tags" Target="../tags/tag1823.xml"/><Relationship Id="rId16" Type="http://schemas.openxmlformats.org/officeDocument/2006/relationships/tags" Target="../tags/tag1837.xml"/><Relationship Id="rId20" Type="http://schemas.openxmlformats.org/officeDocument/2006/relationships/image" Target="../media/image1262.png"/><Relationship Id="rId29" Type="http://schemas.openxmlformats.org/officeDocument/2006/relationships/image" Target="../media/image1271.png"/><Relationship Id="rId1" Type="http://schemas.openxmlformats.org/officeDocument/2006/relationships/tags" Target="../tags/tag1822.xml"/><Relationship Id="rId6" Type="http://schemas.openxmlformats.org/officeDocument/2006/relationships/tags" Target="../tags/tag1827.xml"/><Relationship Id="rId11" Type="http://schemas.openxmlformats.org/officeDocument/2006/relationships/tags" Target="../tags/tag1832.xml"/><Relationship Id="rId24" Type="http://schemas.openxmlformats.org/officeDocument/2006/relationships/image" Target="../media/image1266.png"/><Relationship Id="rId32" Type="http://schemas.openxmlformats.org/officeDocument/2006/relationships/image" Target="../media/image1274.png"/><Relationship Id="rId37" Type="http://schemas.openxmlformats.org/officeDocument/2006/relationships/image" Target="../media/image1278.png"/><Relationship Id="rId5" Type="http://schemas.openxmlformats.org/officeDocument/2006/relationships/tags" Target="../tags/tag1826.xml"/><Relationship Id="rId15" Type="http://schemas.openxmlformats.org/officeDocument/2006/relationships/tags" Target="../tags/tag1836.xml"/><Relationship Id="rId23" Type="http://schemas.openxmlformats.org/officeDocument/2006/relationships/image" Target="../media/image1265.png"/><Relationship Id="rId28" Type="http://schemas.openxmlformats.org/officeDocument/2006/relationships/image" Target="../media/image1270.png"/><Relationship Id="rId36" Type="http://schemas.openxmlformats.org/officeDocument/2006/relationships/image" Target="../media/image1277.png"/><Relationship Id="rId10" Type="http://schemas.openxmlformats.org/officeDocument/2006/relationships/tags" Target="../tags/tag1831.xml"/><Relationship Id="rId19" Type="http://schemas.openxmlformats.org/officeDocument/2006/relationships/slideLayout" Target="../slideLayouts/slideLayout2.xml"/><Relationship Id="rId31" Type="http://schemas.openxmlformats.org/officeDocument/2006/relationships/image" Target="../media/image1273.png"/><Relationship Id="rId4" Type="http://schemas.openxmlformats.org/officeDocument/2006/relationships/tags" Target="../tags/tag1825.xml"/><Relationship Id="rId9" Type="http://schemas.openxmlformats.org/officeDocument/2006/relationships/tags" Target="../tags/tag1830.xml"/><Relationship Id="rId14" Type="http://schemas.openxmlformats.org/officeDocument/2006/relationships/tags" Target="../tags/tag1835.xml"/><Relationship Id="rId22" Type="http://schemas.openxmlformats.org/officeDocument/2006/relationships/image" Target="../media/image1264.png"/><Relationship Id="rId27" Type="http://schemas.openxmlformats.org/officeDocument/2006/relationships/image" Target="../media/image1269.png"/><Relationship Id="rId30" Type="http://schemas.openxmlformats.org/officeDocument/2006/relationships/image" Target="../media/image1272.png"/><Relationship Id="rId35" Type="http://schemas.openxmlformats.org/officeDocument/2006/relationships/image" Target="../media/image1276.png"/><Relationship Id="rId8" Type="http://schemas.openxmlformats.org/officeDocument/2006/relationships/tags" Target="../tags/tag1829.xml"/><Relationship Id="rId3" Type="http://schemas.openxmlformats.org/officeDocument/2006/relationships/tags" Target="../tags/tag1824.xml"/></Relationships>
</file>

<file path=ppt/slides/_rels/slide478.xml.rels><?xml version="1.0" encoding="UTF-8" standalone="yes"?>
<Relationships xmlns="http://schemas.openxmlformats.org/package/2006/relationships"><Relationship Id="rId8" Type="http://schemas.openxmlformats.org/officeDocument/2006/relationships/tags" Target="../tags/tag1847.xml"/><Relationship Id="rId13" Type="http://schemas.openxmlformats.org/officeDocument/2006/relationships/tags" Target="../tags/tag1852.xml"/><Relationship Id="rId18" Type="http://schemas.openxmlformats.org/officeDocument/2006/relationships/image" Target="../media/image1279.png"/><Relationship Id="rId26" Type="http://schemas.openxmlformats.org/officeDocument/2006/relationships/image" Target="../media/image1287.png"/><Relationship Id="rId3" Type="http://schemas.openxmlformats.org/officeDocument/2006/relationships/tags" Target="../tags/tag1842.xml"/><Relationship Id="rId21" Type="http://schemas.openxmlformats.org/officeDocument/2006/relationships/image" Target="../media/image1282.png"/><Relationship Id="rId7" Type="http://schemas.openxmlformats.org/officeDocument/2006/relationships/tags" Target="../tags/tag1846.xml"/><Relationship Id="rId12" Type="http://schemas.openxmlformats.org/officeDocument/2006/relationships/tags" Target="../tags/tag1851.xml"/><Relationship Id="rId17" Type="http://schemas.openxmlformats.org/officeDocument/2006/relationships/image" Target="../media/image1272.png"/><Relationship Id="rId25" Type="http://schemas.openxmlformats.org/officeDocument/2006/relationships/image" Target="../media/image1286.png"/><Relationship Id="rId2" Type="http://schemas.openxmlformats.org/officeDocument/2006/relationships/tags" Target="../tags/tag1841.xml"/><Relationship Id="rId16" Type="http://schemas.openxmlformats.org/officeDocument/2006/relationships/image" Target="../media/image1274.png"/><Relationship Id="rId20" Type="http://schemas.openxmlformats.org/officeDocument/2006/relationships/image" Target="../media/image1281.png"/><Relationship Id="rId1" Type="http://schemas.openxmlformats.org/officeDocument/2006/relationships/tags" Target="../tags/tag1840.xml"/><Relationship Id="rId6" Type="http://schemas.openxmlformats.org/officeDocument/2006/relationships/tags" Target="../tags/tag1845.xml"/><Relationship Id="rId11" Type="http://schemas.openxmlformats.org/officeDocument/2006/relationships/tags" Target="../tags/tag1850.xml"/><Relationship Id="rId24" Type="http://schemas.openxmlformats.org/officeDocument/2006/relationships/image" Target="../media/image1285.png"/><Relationship Id="rId5" Type="http://schemas.openxmlformats.org/officeDocument/2006/relationships/tags" Target="../tags/tag1844.xml"/><Relationship Id="rId15" Type="http://schemas.openxmlformats.org/officeDocument/2006/relationships/image" Target="../media/image1243.png"/><Relationship Id="rId23" Type="http://schemas.openxmlformats.org/officeDocument/2006/relationships/image" Target="../media/image1284.png"/><Relationship Id="rId10" Type="http://schemas.openxmlformats.org/officeDocument/2006/relationships/tags" Target="../tags/tag1849.xml"/><Relationship Id="rId19" Type="http://schemas.openxmlformats.org/officeDocument/2006/relationships/image" Target="../media/image1624.png"/><Relationship Id="rId4" Type="http://schemas.openxmlformats.org/officeDocument/2006/relationships/tags" Target="../tags/tag1843.xml"/><Relationship Id="rId9" Type="http://schemas.openxmlformats.org/officeDocument/2006/relationships/tags" Target="../tags/tag1848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1625.png"/><Relationship Id="rId27" Type="http://schemas.openxmlformats.org/officeDocument/2006/relationships/image" Target="../media/image1288.png"/></Relationships>
</file>

<file path=ppt/slides/_rels/slide479.xml.rels><?xml version="1.0" encoding="UTF-8" standalone="yes"?>
<Relationships xmlns="http://schemas.openxmlformats.org/package/2006/relationships"><Relationship Id="rId8" Type="http://schemas.openxmlformats.org/officeDocument/2006/relationships/tags" Target="../tags/tag1860.xml"/><Relationship Id="rId13" Type="http://schemas.openxmlformats.org/officeDocument/2006/relationships/image" Target="../media/image1272.png"/><Relationship Id="rId18" Type="http://schemas.openxmlformats.org/officeDocument/2006/relationships/image" Target="../media/image1291.png"/><Relationship Id="rId3" Type="http://schemas.openxmlformats.org/officeDocument/2006/relationships/tags" Target="../tags/tag1855.xml"/><Relationship Id="rId7" Type="http://schemas.openxmlformats.org/officeDocument/2006/relationships/tags" Target="../tags/tag1859.xml"/><Relationship Id="rId12" Type="http://schemas.openxmlformats.org/officeDocument/2006/relationships/image" Target="../media/image1274.png"/><Relationship Id="rId17" Type="http://schemas.openxmlformats.org/officeDocument/2006/relationships/image" Target="../media/image1290.png"/><Relationship Id="rId2" Type="http://schemas.openxmlformats.org/officeDocument/2006/relationships/tags" Target="../tags/tag1854.xml"/><Relationship Id="rId16" Type="http://schemas.openxmlformats.org/officeDocument/2006/relationships/image" Target="../media/image1289.png"/><Relationship Id="rId1" Type="http://schemas.openxmlformats.org/officeDocument/2006/relationships/tags" Target="../tags/tag1853.xml"/><Relationship Id="rId6" Type="http://schemas.openxmlformats.org/officeDocument/2006/relationships/tags" Target="../tags/tag1858.xml"/><Relationship Id="rId11" Type="http://schemas.openxmlformats.org/officeDocument/2006/relationships/image" Target="../media/image1243.png"/><Relationship Id="rId5" Type="http://schemas.openxmlformats.org/officeDocument/2006/relationships/tags" Target="../tags/tag1857.xml"/><Relationship Id="rId15" Type="http://schemas.openxmlformats.org/officeDocument/2006/relationships/image" Target="../media/image1286.png"/><Relationship Id="rId10" Type="http://schemas.openxmlformats.org/officeDocument/2006/relationships/slideLayout" Target="../slideLayouts/slideLayout2.xml"/><Relationship Id="rId19" Type="http://schemas.openxmlformats.org/officeDocument/2006/relationships/image" Target="../media/image1292.png"/><Relationship Id="rId4" Type="http://schemas.openxmlformats.org/officeDocument/2006/relationships/tags" Target="../tags/tag1856.xml"/><Relationship Id="rId9" Type="http://schemas.openxmlformats.org/officeDocument/2006/relationships/tags" Target="../tags/tag1861.xml"/><Relationship Id="rId14" Type="http://schemas.openxmlformats.org/officeDocument/2006/relationships/image" Target="../media/image1285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tags" Target="../tags/tag435.xml"/><Relationship Id="rId13" Type="http://schemas.openxmlformats.org/officeDocument/2006/relationships/image" Target="../media/image90.png"/><Relationship Id="rId3" Type="http://schemas.openxmlformats.org/officeDocument/2006/relationships/tags" Target="../tags/tag430.xml"/><Relationship Id="rId7" Type="http://schemas.openxmlformats.org/officeDocument/2006/relationships/tags" Target="../tags/tag434.xml"/><Relationship Id="rId12" Type="http://schemas.openxmlformats.org/officeDocument/2006/relationships/image" Target="../media/image211.png"/><Relationship Id="rId2" Type="http://schemas.openxmlformats.org/officeDocument/2006/relationships/tags" Target="../tags/tag429.xml"/><Relationship Id="rId16" Type="http://schemas.openxmlformats.org/officeDocument/2006/relationships/image" Target="../media/image212.png"/><Relationship Id="rId1" Type="http://schemas.openxmlformats.org/officeDocument/2006/relationships/tags" Target="../tags/tag428.xml"/><Relationship Id="rId6" Type="http://schemas.openxmlformats.org/officeDocument/2006/relationships/tags" Target="../tags/tag433.xml"/><Relationship Id="rId11" Type="http://schemas.openxmlformats.org/officeDocument/2006/relationships/image" Target="../media/image210.png"/><Relationship Id="rId5" Type="http://schemas.openxmlformats.org/officeDocument/2006/relationships/tags" Target="../tags/tag432.xml"/><Relationship Id="rId15" Type="http://schemas.openxmlformats.org/officeDocument/2006/relationships/image" Target="../media/image75.png"/><Relationship Id="rId10" Type="http://schemas.openxmlformats.org/officeDocument/2006/relationships/image" Target="../media/image209.png"/><Relationship Id="rId4" Type="http://schemas.openxmlformats.org/officeDocument/2006/relationships/tags" Target="../tags/tag431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76.png"/></Relationships>
</file>

<file path=ppt/slides/_rels/slide480.xml.rels><?xml version="1.0" encoding="UTF-8" standalone="yes"?>
<Relationships xmlns="http://schemas.openxmlformats.org/package/2006/relationships"><Relationship Id="rId13" Type="http://schemas.openxmlformats.org/officeDocument/2006/relationships/tags" Target="../tags/tag1874.xml"/><Relationship Id="rId18" Type="http://schemas.openxmlformats.org/officeDocument/2006/relationships/tags" Target="../tags/tag1879.xml"/><Relationship Id="rId26" Type="http://schemas.openxmlformats.org/officeDocument/2006/relationships/image" Target="../media/image1291.png"/><Relationship Id="rId39" Type="http://schemas.openxmlformats.org/officeDocument/2006/relationships/image" Target="../media/image1324.png"/><Relationship Id="rId21" Type="http://schemas.openxmlformats.org/officeDocument/2006/relationships/tags" Target="../tags/tag1882.xml"/><Relationship Id="rId34" Type="http://schemas.openxmlformats.org/officeDocument/2006/relationships/image" Target="../media/image1316.png"/><Relationship Id="rId42" Type="http://schemas.openxmlformats.org/officeDocument/2006/relationships/image" Target="../media/image1323.png"/><Relationship Id="rId7" Type="http://schemas.openxmlformats.org/officeDocument/2006/relationships/tags" Target="../tags/tag1868.xml"/><Relationship Id="rId2" Type="http://schemas.openxmlformats.org/officeDocument/2006/relationships/tags" Target="../tags/tag1863.xml"/><Relationship Id="rId16" Type="http://schemas.openxmlformats.org/officeDocument/2006/relationships/tags" Target="../tags/tag1877.xml"/><Relationship Id="rId20" Type="http://schemas.openxmlformats.org/officeDocument/2006/relationships/tags" Target="../tags/tag1881.xml"/><Relationship Id="rId29" Type="http://schemas.openxmlformats.org/officeDocument/2006/relationships/image" Target="../media/image1297.png"/><Relationship Id="rId41" Type="http://schemas.openxmlformats.org/officeDocument/2006/relationships/image" Target="../media/image1322.png"/><Relationship Id="rId1" Type="http://schemas.openxmlformats.org/officeDocument/2006/relationships/tags" Target="../tags/tag1862.xml"/><Relationship Id="rId6" Type="http://schemas.openxmlformats.org/officeDocument/2006/relationships/tags" Target="../tags/tag1867.xml"/><Relationship Id="rId11" Type="http://schemas.openxmlformats.org/officeDocument/2006/relationships/tags" Target="../tags/tag1872.xml"/><Relationship Id="rId24" Type="http://schemas.openxmlformats.org/officeDocument/2006/relationships/image" Target="../media/image1274.png"/><Relationship Id="rId32" Type="http://schemas.openxmlformats.org/officeDocument/2006/relationships/image" Target="../media/image1314.png"/><Relationship Id="rId37" Type="http://schemas.openxmlformats.org/officeDocument/2006/relationships/image" Target="../media/image1319.png"/><Relationship Id="rId40" Type="http://schemas.openxmlformats.org/officeDocument/2006/relationships/image" Target="../media/image1321.png"/><Relationship Id="rId5" Type="http://schemas.openxmlformats.org/officeDocument/2006/relationships/tags" Target="../tags/tag1866.xml"/><Relationship Id="rId15" Type="http://schemas.openxmlformats.org/officeDocument/2006/relationships/tags" Target="../tags/tag1876.xml"/><Relationship Id="rId23" Type="http://schemas.openxmlformats.org/officeDocument/2006/relationships/slideLayout" Target="../slideLayouts/slideLayout2.xml"/><Relationship Id="rId28" Type="http://schemas.openxmlformats.org/officeDocument/2006/relationships/image" Target="../media/image1296.png"/><Relationship Id="rId36" Type="http://schemas.openxmlformats.org/officeDocument/2006/relationships/image" Target="../media/image1318.png"/><Relationship Id="rId10" Type="http://schemas.openxmlformats.org/officeDocument/2006/relationships/tags" Target="../tags/tag1871.xml"/><Relationship Id="rId19" Type="http://schemas.openxmlformats.org/officeDocument/2006/relationships/tags" Target="../tags/tag1880.xml"/><Relationship Id="rId31" Type="http://schemas.openxmlformats.org/officeDocument/2006/relationships/image" Target="../media/image1313.png"/><Relationship Id="rId4" Type="http://schemas.openxmlformats.org/officeDocument/2006/relationships/tags" Target="../tags/tag1865.xml"/><Relationship Id="rId9" Type="http://schemas.openxmlformats.org/officeDocument/2006/relationships/tags" Target="../tags/tag1870.xml"/><Relationship Id="rId14" Type="http://schemas.openxmlformats.org/officeDocument/2006/relationships/tags" Target="../tags/tag1875.xml"/><Relationship Id="rId22" Type="http://schemas.openxmlformats.org/officeDocument/2006/relationships/tags" Target="../tags/tag1883.xml"/><Relationship Id="rId27" Type="http://schemas.openxmlformats.org/officeDocument/2006/relationships/image" Target="../media/image1292.png"/><Relationship Id="rId30" Type="http://schemas.openxmlformats.org/officeDocument/2006/relationships/image" Target="../media/image1312.png"/><Relationship Id="rId35" Type="http://schemas.openxmlformats.org/officeDocument/2006/relationships/image" Target="../media/image1317.png"/><Relationship Id="rId8" Type="http://schemas.openxmlformats.org/officeDocument/2006/relationships/tags" Target="../tags/tag1869.xml"/><Relationship Id="rId3" Type="http://schemas.openxmlformats.org/officeDocument/2006/relationships/tags" Target="../tags/tag1864.xml"/><Relationship Id="rId12" Type="http://schemas.openxmlformats.org/officeDocument/2006/relationships/tags" Target="../tags/tag1873.xml"/><Relationship Id="rId17" Type="http://schemas.openxmlformats.org/officeDocument/2006/relationships/tags" Target="../tags/tag1878.xml"/><Relationship Id="rId25" Type="http://schemas.openxmlformats.org/officeDocument/2006/relationships/image" Target="../media/image1290.png"/><Relationship Id="rId33" Type="http://schemas.openxmlformats.org/officeDocument/2006/relationships/image" Target="../media/image1315.png"/><Relationship Id="rId38" Type="http://schemas.openxmlformats.org/officeDocument/2006/relationships/image" Target="../media/image1320.png"/></Relationships>
</file>

<file path=ppt/slides/_rels/slide481.xml.rels><?xml version="1.0" encoding="UTF-8" standalone="yes"?>
<Relationships xmlns="http://schemas.openxmlformats.org/package/2006/relationships"><Relationship Id="rId8" Type="http://schemas.openxmlformats.org/officeDocument/2006/relationships/tags" Target="../tags/tag1891.xml"/><Relationship Id="rId13" Type="http://schemas.openxmlformats.org/officeDocument/2006/relationships/tags" Target="../tags/tag1896.xml"/><Relationship Id="rId18" Type="http://schemas.openxmlformats.org/officeDocument/2006/relationships/image" Target="../media/image1291.png"/><Relationship Id="rId26" Type="http://schemas.openxmlformats.org/officeDocument/2006/relationships/image" Target="../media/image1627.png"/><Relationship Id="rId3" Type="http://schemas.openxmlformats.org/officeDocument/2006/relationships/tags" Target="../tags/tag1886.xml"/><Relationship Id="rId21" Type="http://schemas.openxmlformats.org/officeDocument/2006/relationships/image" Target="../media/image1297.png"/><Relationship Id="rId7" Type="http://schemas.openxmlformats.org/officeDocument/2006/relationships/tags" Target="../tags/tag1890.xml"/><Relationship Id="rId12" Type="http://schemas.openxmlformats.org/officeDocument/2006/relationships/tags" Target="../tags/tag1895.xml"/><Relationship Id="rId17" Type="http://schemas.openxmlformats.org/officeDocument/2006/relationships/image" Target="../media/image1290.png"/><Relationship Id="rId25" Type="http://schemas.openxmlformats.org/officeDocument/2006/relationships/image" Target="../media/image1344.png"/><Relationship Id="rId2" Type="http://schemas.openxmlformats.org/officeDocument/2006/relationships/tags" Target="../tags/tag1885.xml"/><Relationship Id="rId16" Type="http://schemas.openxmlformats.org/officeDocument/2006/relationships/image" Target="../media/image1274.png"/><Relationship Id="rId20" Type="http://schemas.openxmlformats.org/officeDocument/2006/relationships/image" Target="../media/image1296.png"/><Relationship Id="rId29" Type="http://schemas.openxmlformats.org/officeDocument/2006/relationships/image" Target="../media/image1630.png"/><Relationship Id="rId1" Type="http://schemas.openxmlformats.org/officeDocument/2006/relationships/tags" Target="../tags/tag1884.xml"/><Relationship Id="rId6" Type="http://schemas.openxmlformats.org/officeDocument/2006/relationships/tags" Target="../tags/tag1889.xml"/><Relationship Id="rId11" Type="http://schemas.openxmlformats.org/officeDocument/2006/relationships/tags" Target="../tags/tag1894.xml"/><Relationship Id="rId24" Type="http://schemas.openxmlformats.org/officeDocument/2006/relationships/image" Target="../media/image1343.png"/><Relationship Id="rId5" Type="http://schemas.openxmlformats.org/officeDocument/2006/relationships/tags" Target="../tags/tag1888.xml"/><Relationship Id="rId15" Type="http://schemas.openxmlformats.org/officeDocument/2006/relationships/slideLayout" Target="../slideLayouts/slideLayout2.xml"/><Relationship Id="rId23" Type="http://schemas.openxmlformats.org/officeDocument/2006/relationships/image" Target="../media/image1626.png"/><Relationship Id="rId28" Type="http://schemas.openxmlformats.org/officeDocument/2006/relationships/image" Target="../media/image1629.png"/><Relationship Id="rId10" Type="http://schemas.openxmlformats.org/officeDocument/2006/relationships/tags" Target="../tags/tag1893.xml"/><Relationship Id="rId19" Type="http://schemas.openxmlformats.org/officeDocument/2006/relationships/image" Target="../media/image1292.png"/><Relationship Id="rId4" Type="http://schemas.openxmlformats.org/officeDocument/2006/relationships/tags" Target="../tags/tag1887.xml"/><Relationship Id="rId9" Type="http://schemas.openxmlformats.org/officeDocument/2006/relationships/tags" Target="../tags/tag1892.xml"/><Relationship Id="rId14" Type="http://schemas.openxmlformats.org/officeDocument/2006/relationships/tags" Target="../tags/tag1897.xml"/><Relationship Id="rId22" Type="http://schemas.openxmlformats.org/officeDocument/2006/relationships/image" Target="../media/image1341.png"/><Relationship Id="rId27" Type="http://schemas.openxmlformats.org/officeDocument/2006/relationships/image" Target="../media/image1628.png"/></Relationships>
</file>

<file path=ppt/slides/_rels/slide48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899.xml"/><Relationship Id="rId1" Type="http://schemas.openxmlformats.org/officeDocument/2006/relationships/tags" Target="../tags/tag1898.xml"/><Relationship Id="rId5" Type="http://schemas.openxmlformats.org/officeDocument/2006/relationships/image" Target="../media/image1628.png"/><Relationship Id="rId4" Type="http://schemas.openxmlformats.org/officeDocument/2006/relationships/notesSlide" Target="../notesSlides/notesSlide63.xml"/></Relationships>
</file>

<file path=ppt/slides/_rels/slide483.xml.rels><?xml version="1.0" encoding="UTF-8" standalone="yes"?>
<Relationships xmlns="http://schemas.openxmlformats.org/package/2006/relationships"><Relationship Id="rId8" Type="http://schemas.openxmlformats.org/officeDocument/2006/relationships/tags" Target="../tags/tag1907.xml"/><Relationship Id="rId13" Type="http://schemas.openxmlformats.org/officeDocument/2006/relationships/image" Target="../media/image1272.png"/><Relationship Id="rId18" Type="http://schemas.openxmlformats.org/officeDocument/2006/relationships/image" Target="../media/image1291.png"/><Relationship Id="rId3" Type="http://schemas.openxmlformats.org/officeDocument/2006/relationships/tags" Target="../tags/tag1902.xml"/><Relationship Id="rId7" Type="http://schemas.openxmlformats.org/officeDocument/2006/relationships/tags" Target="../tags/tag1906.xml"/><Relationship Id="rId12" Type="http://schemas.openxmlformats.org/officeDocument/2006/relationships/image" Target="../media/image1274.png"/><Relationship Id="rId17" Type="http://schemas.openxmlformats.org/officeDocument/2006/relationships/image" Target="../media/image1290.png"/><Relationship Id="rId2" Type="http://schemas.openxmlformats.org/officeDocument/2006/relationships/tags" Target="../tags/tag1901.xml"/><Relationship Id="rId16" Type="http://schemas.openxmlformats.org/officeDocument/2006/relationships/image" Target="../media/image1289.png"/><Relationship Id="rId1" Type="http://schemas.openxmlformats.org/officeDocument/2006/relationships/tags" Target="../tags/tag1900.xml"/><Relationship Id="rId6" Type="http://schemas.openxmlformats.org/officeDocument/2006/relationships/tags" Target="../tags/tag1905.xml"/><Relationship Id="rId11" Type="http://schemas.openxmlformats.org/officeDocument/2006/relationships/image" Target="../media/image1243.png"/><Relationship Id="rId5" Type="http://schemas.openxmlformats.org/officeDocument/2006/relationships/tags" Target="../tags/tag1904.xml"/><Relationship Id="rId15" Type="http://schemas.openxmlformats.org/officeDocument/2006/relationships/image" Target="../media/image1286.png"/><Relationship Id="rId10" Type="http://schemas.openxmlformats.org/officeDocument/2006/relationships/slideLayout" Target="../slideLayouts/slideLayout2.xml"/><Relationship Id="rId19" Type="http://schemas.openxmlformats.org/officeDocument/2006/relationships/image" Target="../media/image1292.png"/><Relationship Id="rId4" Type="http://schemas.openxmlformats.org/officeDocument/2006/relationships/tags" Target="../tags/tag1903.xml"/><Relationship Id="rId9" Type="http://schemas.openxmlformats.org/officeDocument/2006/relationships/tags" Target="../tags/tag1908.xml"/><Relationship Id="rId14" Type="http://schemas.openxmlformats.org/officeDocument/2006/relationships/image" Target="../media/image1285.png"/></Relationships>
</file>

<file path=ppt/slides/_rels/slide4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92.png"/><Relationship Id="rId3" Type="http://schemas.openxmlformats.org/officeDocument/2006/relationships/tags" Target="../tags/tag1911.xml"/><Relationship Id="rId7" Type="http://schemas.openxmlformats.org/officeDocument/2006/relationships/image" Target="../media/image1291.png"/><Relationship Id="rId2" Type="http://schemas.openxmlformats.org/officeDocument/2006/relationships/tags" Target="../tags/tag1910.xml"/><Relationship Id="rId1" Type="http://schemas.openxmlformats.org/officeDocument/2006/relationships/tags" Target="../tags/tag1909.xml"/><Relationship Id="rId6" Type="http://schemas.openxmlformats.org/officeDocument/2006/relationships/image" Target="../media/image1290.png"/><Relationship Id="rId5" Type="http://schemas.openxmlformats.org/officeDocument/2006/relationships/notesSlide" Target="../notesSlides/notesSlide64.xml"/><Relationship Id="rId4" Type="http://schemas.openxmlformats.org/officeDocument/2006/relationships/slideLayout" Target="../slideLayouts/slideLayout2.xml"/></Relationships>
</file>

<file path=ppt/slides/_rels/slide4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36.png"/><Relationship Id="rId3" Type="http://schemas.openxmlformats.org/officeDocument/2006/relationships/image" Target="../media/image1631.png"/><Relationship Id="rId7" Type="http://schemas.openxmlformats.org/officeDocument/2006/relationships/image" Target="../media/image1635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34.png"/><Relationship Id="rId11" Type="http://schemas.openxmlformats.org/officeDocument/2006/relationships/image" Target="../media/image1639.png"/><Relationship Id="rId5" Type="http://schemas.openxmlformats.org/officeDocument/2006/relationships/image" Target="../media/image1633.png"/><Relationship Id="rId10" Type="http://schemas.openxmlformats.org/officeDocument/2006/relationships/image" Target="../media/image1638.png"/><Relationship Id="rId4" Type="http://schemas.openxmlformats.org/officeDocument/2006/relationships/image" Target="../media/image1632.png"/><Relationship Id="rId9" Type="http://schemas.openxmlformats.org/officeDocument/2006/relationships/image" Target="../media/image1637.png"/></Relationships>
</file>

<file path=ppt/slides/_rels/slide4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37.png"/><Relationship Id="rId3" Type="http://schemas.openxmlformats.org/officeDocument/2006/relationships/image" Target="../media/image1640.png"/><Relationship Id="rId7" Type="http://schemas.openxmlformats.org/officeDocument/2006/relationships/image" Target="../media/image1639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43.png"/><Relationship Id="rId5" Type="http://schemas.openxmlformats.org/officeDocument/2006/relationships/image" Target="../media/image1642.png"/><Relationship Id="rId4" Type="http://schemas.openxmlformats.org/officeDocument/2006/relationships/image" Target="../media/image1641.png"/></Relationships>
</file>

<file path=ppt/slides/_rels/slide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4.jpe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47.png"/><Relationship Id="rId5" Type="http://schemas.openxmlformats.org/officeDocument/2006/relationships/image" Target="../media/image1646.png"/><Relationship Id="rId4" Type="http://schemas.openxmlformats.org/officeDocument/2006/relationships/image" Target="../media/image1645.png"/></Relationships>
</file>

<file path=ppt/slides/_rels/slide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8.png"/><Relationship Id="rId7" Type="http://schemas.openxmlformats.org/officeDocument/2006/relationships/image" Target="../media/image1637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42.png"/><Relationship Id="rId5" Type="http://schemas.openxmlformats.org/officeDocument/2006/relationships/image" Target="../media/image1641.png"/><Relationship Id="rId4" Type="http://schemas.openxmlformats.org/officeDocument/2006/relationships/image" Target="../media/image1639.png"/></Relationships>
</file>

<file path=ppt/slides/_rels/slide4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50.png"/><Relationship Id="rId3" Type="http://schemas.openxmlformats.org/officeDocument/2006/relationships/image" Target="../media/image1649.png"/><Relationship Id="rId7" Type="http://schemas.openxmlformats.org/officeDocument/2006/relationships/image" Target="../media/image1642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41.png"/><Relationship Id="rId5" Type="http://schemas.openxmlformats.org/officeDocument/2006/relationships/image" Target="../media/image1648.png"/><Relationship Id="rId10" Type="http://schemas.openxmlformats.org/officeDocument/2006/relationships/image" Target="../media/image1637.png"/><Relationship Id="rId4" Type="http://schemas.openxmlformats.org/officeDocument/2006/relationships/image" Target="../media/image1639.png"/><Relationship Id="rId9" Type="http://schemas.openxmlformats.org/officeDocument/2006/relationships/image" Target="../media/image1651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13" Type="http://schemas.openxmlformats.org/officeDocument/2006/relationships/image" Target="../media/image209.png"/><Relationship Id="rId3" Type="http://schemas.openxmlformats.org/officeDocument/2006/relationships/tags" Target="../tags/tag438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51.png"/><Relationship Id="rId2" Type="http://schemas.openxmlformats.org/officeDocument/2006/relationships/tags" Target="../tags/tag437.xml"/><Relationship Id="rId1" Type="http://schemas.openxmlformats.org/officeDocument/2006/relationships/tags" Target="../tags/tag436.xml"/><Relationship Id="rId6" Type="http://schemas.openxmlformats.org/officeDocument/2006/relationships/tags" Target="../tags/tag441.xml"/><Relationship Id="rId11" Type="http://schemas.openxmlformats.org/officeDocument/2006/relationships/image" Target="../media/image208.png"/><Relationship Id="rId5" Type="http://schemas.openxmlformats.org/officeDocument/2006/relationships/tags" Target="../tags/tag440.xml"/><Relationship Id="rId10" Type="http://schemas.openxmlformats.org/officeDocument/2006/relationships/image" Target="../media/image54.png"/><Relationship Id="rId4" Type="http://schemas.openxmlformats.org/officeDocument/2006/relationships/tags" Target="../tags/tag439.xml"/><Relationship Id="rId9" Type="http://schemas.openxmlformats.org/officeDocument/2006/relationships/image" Target="../media/image53.png"/></Relationships>
</file>

<file path=ppt/slides/_rels/slide4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57.png"/><Relationship Id="rId13" Type="http://schemas.openxmlformats.org/officeDocument/2006/relationships/image" Target="../media/image1662.png"/><Relationship Id="rId3" Type="http://schemas.openxmlformats.org/officeDocument/2006/relationships/image" Target="../media/image1652.png"/><Relationship Id="rId7" Type="http://schemas.openxmlformats.org/officeDocument/2006/relationships/image" Target="../media/image1656.png"/><Relationship Id="rId12" Type="http://schemas.openxmlformats.org/officeDocument/2006/relationships/image" Target="../media/image1661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55.png"/><Relationship Id="rId11" Type="http://schemas.openxmlformats.org/officeDocument/2006/relationships/image" Target="../media/image1660.png"/><Relationship Id="rId5" Type="http://schemas.openxmlformats.org/officeDocument/2006/relationships/image" Target="../media/image1654.png"/><Relationship Id="rId10" Type="http://schemas.openxmlformats.org/officeDocument/2006/relationships/image" Target="../media/image1659.png"/><Relationship Id="rId4" Type="http://schemas.openxmlformats.org/officeDocument/2006/relationships/image" Target="../media/image1653.png"/><Relationship Id="rId9" Type="http://schemas.openxmlformats.org/officeDocument/2006/relationships/image" Target="../media/image1658.png"/></Relationships>
</file>

<file path=ppt/slides/_rels/slide4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68.png"/><Relationship Id="rId13" Type="http://schemas.openxmlformats.org/officeDocument/2006/relationships/image" Target="../media/image1672.png"/><Relationship Id="rId18" Type="http://schemas.openxmlformats.org/officeDocument/2006/relationships/image" Target="../media/image1676.png"/><Relationship Id="rId3" Type="http://schemas.openxmlformats.org/officeDocument/2006/relationships/image" Target="../media/image1663.png"/><Relationship Id="rId7" Type="http://schemas.openxmlformats.org/officeDocument/2006/relationships/image" Target="../media/image1667.png"/><Relationship Id="rId12" Type="http://schemas.openxmlformats.org/officeDocument/2006/relationships/image" Target="../media/image1671.png"/><Relationship Id="rId17" Type="http://schemas.openxmlformats.org/officeDocument/2006/relationships/image" Target="../media/image1652.png"/><Relationship Id="rId2" Type="http://schemas.openxmlformats.org/officeDocument/2006/relationships/notesSlide" Target="../notesSlides/notesSlide71.xml"/><Relationship Id="rId16" Type="http://schemas.openxmlformats.org/officeDocument/2006/relationships/image" Target="../media/image167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66.png"/><Relationship Id="rId11" Type="http://schemas.openxmlformats.org/officeDocument/2006/relationships/image" Target="../media/image1660.png"/><Relationship Id="rId5" Type="http://schemas.openxmlformats.org/officeDocument/2006/relationships/image" Target="../media/image1665.png"/><Relationship Id="rId15" Type="http://schemas.openxmlformats.org/officeDocument/2006/relationships/image" Target="../media/image1674.png"/><Relationship Id="rId10" Type="http://schemas.openxmlformats.org/officeDocument/2006/relationships/image" Target="../media/image1670.png"/><Relationship Id="rId4" Type="http://schemas.openxmlformats.org/officeDocument/2006/relationships/image" Target="../media/image1664.png"/><Relationship Id="rId9" Type="http://schemas.openxmlformats.org/officeDocument/2006/relationships/image" Target="../media/image1669.png"/><Relationship Id="rId14" Type="http://schemas.openxmlformats.org/officeDocument/2006/relationships/image" Target="../media/image1673.png"/></Relationships>
</file>

<file path=ppt/slides/_rels/slide4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68.png"/><Relationship Id="rId13" Type="http://schemas.openxmlformats.org/officeDocument/2006/relationships/image" Target="../media/image1674.png"/><Relationship Id="rId3" Type="http://schemas.openxmlformats.org/officeDocument/2006/relationships/image" Target="../media/image1663.png"/><Relationship Id="rId7" Type="http://schemas.openxmlformats.org/officeDocument/2006/relationships/image" Target="../media/image1667.png"/><Relationship Id="rId12" Type="http://schemas.openxmlformats.org/officeDocument/2006/relationships/image" Target="../media/image1671.png"/><Relationship Id="rId2" Type="http://schemas.openxmlformats.org/officeDocument/2006/relationships/notesSlide" Target="../notesSlides/notesSlide72.xml"/><Relationship Id="rId16" Type="http://schemas.openxmlformats.org/officeDocument/2006/relationships/image" Target="../media/image167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66.png"/><Relationship Id="rId11" Type="http://schemas.openxmlformats.org/officeDocument/2006/relationships/image" Target="../media/image1660.png"/><Relationship Id="rId5" Type="http://schemas.openxmlformats.org/officeDocument/2006/relationships/image" Target="../media/image1665.png"/><Relationship Id="rId15" Type="http://schemas.openxmlformats.org/officeDocument/2006/relationships/image" Target="../media/image1672.png"/><Relationship Id="rId10" Type="http://schemas.openxmlformats.org/officeDocument/2006/relationships/image" Target="../media/image1670.png"/><Relationship Id="rId4" Type="http://schemas.openxmlformats.org/officeDocument/2006/relationships/image" Target="../media/image1664.png"/><Relationship Id="rId9" Type="http://schemas.openxmlformats.org/officeDocument/2006/relationships/image" Target="../media/image1669.png"/><Relationship Id="rId14" Type="http://schemas.openxmlformats.org/officeDocument/2006/relationships/image" Target="../media/image1675.png"/></Relationships>
</file>

<file path=ppt/slides/_rels/slide4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71.png"/><Relationship Id="rId3" Type="http://schemas.openxmlformats.org/officeDocument/2006/relationships/image" Target="../media/image1665.png"/><Relationship Id="rId7" Type="http://schemas.openxmlformats.org/officeDocument/2006/relationships/image" Target="../media/image1660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70.png"/><Relationship Id="rId11" Type="http://schemas.openxmlformats.org/officeDocument/2006/relationships/image" Target="../media/image1678.png"/><Relationship Id="rId5" Type="http://schemas.openxmlformats.org/officeDocument/2006/relationships/image" Target="../media/image1669.png"/><Relationship Id="rId10" Type="http://schemas.openxmlformats.org/officeDocument/2006/relationships/image" Target="../media/image1677.png"/><Relationship Id="rId4" Type="http://schemas.openxmlformats.org/officeDocument/2006/relationships/image" Target="../media/image1666.png"/><Relationship Id="rId9" Type="http://schemas.openxmlformats.org/officeDocument/2006/relationships/image" Target="../media/image1672.png"/></Relationships>
</file>

<file path=ppt/slides/_rels/slide4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71.png"/><Relationship Id="rId13" Type="http://schemas.openxmlformats.org/officeDocument/2006/relationships/image" Target="../media/image1641.png"/><Relationship Id="rId3" Type="http://schemas.openxmlformats.org/officeDocument/2006/relationships/image" Target="../media/image1665.png"/><Relationship Id="rId7" Type="http://schemas.openxmlformats.org/officeDocument/2006/relationships/image" Target="../media/image1660.png"/><Relationship Id="rId12" Type="http://schemas.openxmlformats.org/officeDocument/2006/relationships/image" Target="../media/image1681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70.png"/><Relationship Id="rId11" Type="http://schemas.openxmlformats.org/officeDocument/2006/relationships/image" Target="../media/image1680.png"/><Relationship Id="rId5" Type="http://schemas.openxmlformats.org/officeDocument/2006/relationships/image" Target="../media/image1669.png"/><Relationship Id="rId10" Type="http://schemas.openxmlformats.org/officeDocument/2006/relationships/image" Target="../media/image1679.png"/><Relationship Id="rId4" Type="http://schemas.openxmlformats.org/officeDocument/2006/relationships/image" Target="../media/image1666.png"/><Relationship Id="rId9" Type="http://schemas.openxmlformats.org/officeDocument/2006/relationships/image" Target="../media/image1672.png"/><Relationship Id="rId14" Type="http://schemas.openxmlformats.org/officeDocument/2006/relationships/image" Target="../media/image1643.png"/></Relationships>
</file>

<file path=ppt/slides/_rels/slide4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71.png"/><Relationship Id="rId3" Type="http://schemas.openxmlformats.org/officeDocument/2006/relationships/image" Target="../media/image1665.png"/><Relationship Id="rId7" Type="http://schemas.openxmlformats.org/officeDocument/2006/relationships/image" Target="../media/image1660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70.png"/><Relationship Id="rId11" Type="http://schemas.openxmlformats.org/officeDocument/2006/relationships/image" Target="../media/image1683.png"/><Relationship Id="rId5" Type="http://schemas.openxmlformats.org/officeDocument/2006/relationships/image" Target="../media/image1669.png"/><Relationship Id="rId10" Type="http://schemas.openxmlformats.org/officeDocument/2006/relationships/image" Target="../media/image1682.png"/><Relationship Id="rId4" Type="http://schemas.openxmlformats.org/officeDocument/2006/relationships/image" Target="../media/image1666.png"/><Relationship Id="rId9" Type="http://schemas.openxmlformats.org/officeDocument/2006/relationships/image" Target="../media/image1672.png"/></Relationships>
</file>

<file path=ppt/slides/_rels/slide4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71.png"/><Relationship Id="rId3" Type="http://schemas.openxmlformats.org/officeDocument/2006/relationships/image" Target="../media/image1665.png"/><Relationship Id="rId7" Type="http://schemas.openxmlformats.org/officeDocument/2006/relationships/image" Target="../media/image1660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70.png"/><Relationship Id="rId5" Type="http://schemas.openxmlformats.org/officeDocument/2006/relationships/image" Target="../media/image1669.png"/><Relationship Id="rId4" Type="http://schemas.openxmlformats.org/officeDocument/2006/relationships/image" Target="../media/image1666.png"/><Relationship Id="rId9" Type="http://schemas.openxmlformats.org/officeDocument/2006/relationships/image" Target="../media/image1672.png"/></Relationships>
</file>

<file path=ppt/slides/_rels/slide4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89.jpeg"/><Relationship Id="rId3" Type="http://schemas.openxmlformats.org/officeDocument/2006/relationships/image" Target="../media/image1684.jpeg"/><Relationship Id="rId7" Type="http://schemas.openxmlformats.org/officeDocument/2006/relationships/image" Target="../media/image1688.jpeg"/><Relationship Id="rId12" Type="http://schemas.openxmlformats.org/officeDocument/2006/relationships/image" Target="../media/image1693.jpg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1912.xml"/><Relationship Id="rId6" Type="http://schemas.openxmlformats.org/officeDocument/2006/relationships/image" Target="../media/image1687.jpeg"/><Relationship Id="rId11" Type="http://schemas.openxmlformats.org/officeDocument/2006/relationships/image" Target="../media/image1692.png"/><Relationship Id="rId5" Type="http://schemas.openxmlformats.org/officeDocument/2006/relationships/image" Target="../media/image1686.jpeg"/><Relationship Id="rId10" Type="http://schemas.openxmlformats.org/officeDocument/2006/relationships/image" Target="../media/image1691.jpeg"/><Relationship Id="rId4" Type="http://schemas.openxmlformats.org/officeDocument/2006/relationships/image" Target="../media/image1685.jpeg"/><Relationship Id="rId9" Type="http://schemas.openxmlformats.org/officeDocument/2006/relationships/image" Target="../media/image1690.jpeg"/></Relationships>
</file>

<file path=ppt/slides/_rels/slide49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7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913.xml"/><Relationship Id="rId5" Type="http://schemas.openxmlformats.org/officeDocument/2006/relationships/image" Target="../media/image1692.png"/><Relationship Id="rId4" Type="http://schemas.openxmlformats.org/officeDocument/2006/relationships/image" Target="../media/image1.gif"/></Relationships>
</file>

<file path=ppt/slides/_rels/slide4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191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13" Type="http://schemas.openxmlformats.org/officeDocument/2006/relationships/image" Target="../media/image209.png"/><Relationship Id="rId3" Type="http://schemas.openxmlformats.org/officeDocument/2006/relationships/tags" Target="../tags/tag444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51.png"/><Relationship Id="rId2" Type="http://schemas.openxmlformats.org/officeDocument/2006/relationships/tags" Target="../tags/tag443.xml"/><Relationship Id="rId1" Type="http://schemas.openxmlformats.org/officeDocument/2006/relationships/tags" Target="../tags/tag442.xml"/><Relationship Id="rId6" Type="http://schemas.openxmlformats.org/officeDocument/2006/relationships/tags" Target="../tags/tag447.xml"/><Relationship Id="rId11" Type="http://schemas.openxmlformats.org/officeDocument/2006/relationships/image" Target="../media/image208.png"/><Relationship Id="rId5" Type="http://schemas.openxmlformats.org/officeDocument/2006/relationships/tags" Target="../tags/tag446.xml"/><Relationship Id="rId10" Type="http://schemas.openxmlformats.org/officeDocument/2006/relationships/image" Target="../media/image54.png"/><Relationship Id="rId4" Type="http://schemas.openxmlformats.org/officeDocument/2006/relationships/tags" Target="../tags/tag445.xml"/><Relationship Id="rId9" Type="http://schemas.openxmlformats.org/officeDocument/2006/relationships/image" Target="../media/image53.png"/></Relationships>
</file>

<file path=ppt/slides/_rels/slide5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7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41.png"/><Relationship Id="rId5" Type="http://schemas.openxmlformats.org/officeDocument/2006/relationships/image" Target="../media/image1694.png"/><Relationship Id="rId4" Type="http://schemas.openxmlformats.org/officeDocument/2006/relationships/image" Target="../media/image1666.png"/></Relationships>
</file>

<file path=ppt/slides/_rels/slide5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71.png"/><Relationship Id="rId3" Type="http://schemas.openxmlformats.org/officeDocument/2006/relationships/image" Target="../media/image1665.png"/><Relationship Id="rId7" Type="http://schemas.openxmlformats.org/officeDocument/2006/relationships/image" Target="../media/image1660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70.png"/><Relationship Id="rId5" Type="http://schemas.openxmlformats.org/officeDocument/2006/relationships/image" Target="../media/image1669.png"/><Relationship Id="rId10" Type="http://schemas.openxmlformats.org/officeDocument/2006/relationships/image" Target="../media/image1672.png"/><Relationship Id="rId4" Type="http://schemas.openxmlformats.org/officeDocument/2006/relationships/image" Target="../media/image1666.png"/><Relationship Id="rId9" Type="http://schemas.openxmlformats.org/officeDocument/2006/relationships/image" Target="../media/image1677.png"/></Relationships>
</file>

<file path=ppt/slides/_rels/slide5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71.png"/><Relationship Id="rId3" Type="http://schemas.openxmlformats.org/officeDocument/2006/relationships/image" Target="../media/image1665.png"/><Relationship Id="rId7" Type="http://schemas.openxmlformats.org/officeDocument/2006/relationships/image" Target="../media/image1660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70.png"/><Relationship Id="rId5" Type="http://schemas.openxmlformats.org/officeDocument/2006/relationships/image" Target="../media/image1669.png"/><Relationship Id="rId10" Type="http://schemas.openxmlformats.org/officeDocument/2006/relationships/image" Target="../media/image1672.png"/><Relationship Id="rId4" Type="http://schemas.openxmlformats.org/officeDocument/2006/relationships/image" Target="../media/image1666.png"/><Relationship Id="rId9" Type="http://schemas.openxmlformats.org/officeDocument/2006/relationships/image" Target="../media/image1677.png"/></Relationships>
</file>

<file path=ppt/slides/_rels/slide5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5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/Relationships>
</file>

<file path=ppt/slides/_rels/slide5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6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97.png"/></Relationships>
</file>

<file path=ppt/slides/_rels/slide5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8.jpe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915.xml"/><Relationship Id="rId4" Type="http://schemas.openxmlformats.org/officeDocument/2006/relationships/image" Target="../media/image1.gif"/></Relationships>
</file>

<file path=ppt/slides/_rels/slide50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916.xml"/><Relationship Id="rId6" Type="http://schemas.openxmlformats.org/officeDocument/2006/relationships/image" Target="../media/image1.gif"/><Relationship Id="rId5" Type="http://schemas.microsoft.com/office/2007/relationships/hdphoto" Target="../media/hdphoto2.wdp"/><Relationship Id="rId4" Type="http://schemas.openxmlformats.org/officeDocument/2006/relationships/image" Target="../media/image1699.jpeg"/></Relationships>
</file>

<file path=ppt/slides/_rels/slide50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17.xml"/><Relationship Id="rId6" Type="http://schemas.openxmlformats.org/officeDocument/2006/relationships/image" Target="../media/image1701.png"/><Relationship Id="rId5" Type="http://schemas.openxmlformats.org/officeDocument/2006/relationships/image" Target="../media/image1700.png"/><Relationship Id="rId4" Type="http://schemas.openxmlformats.org/officeDocument/2006/relationships/image" Target="../media/image1.gif"/></Relationships>
</file>

<file path=ppt/slides/_rels/slide50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5.xml"/><Relationship Id="rId7" Type="http://schemas.openxmlformats.org/officeDocument/2006/relationships/image" Target="../media/image1.gi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18.xml"/><Relationship Id="rId6" Type="http://schemas.openxmlformats.org/officeDocument/2006/relationships/image" Target="../media/image1704.png"/><Relationship Id="rId5" Type="http://schemas.openxmlformats.org/officeDocument/2006/relationships/image" Target="../media/image1703.png"/><Relationship Id="rId4" Type="http://schemas.openxmlformats.org/officeDocument/2006/relationships/image" Target="../media/image1702.png"/></Relationships>
</file>

<file path=ppt/slides/_rels/slide50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6.xml"/><Relationship Id="rId7" Type="http://schemas.openxmlformats.org/officeDocument/2006/relationships/image" Target="../media/image1705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19.xml"/><Relationship Id="rId6" Type="http://schemas.openxmlformats.org/officeDocument/2006/relationships/image" Target="../media/image1.gif"/><Relationship Id="rId5" Type="http://schemas.openxmlformats.org/officeDocument/2006/relationships/image" Target="../media/image1704.png"/><Relationship Id="rId4" Type="http://schemas.openxmlformats.org/officeDocument/2006/relationships/image" Target="../media/image1703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2.xml"/></Relationships>
</file>

<file path=ppt/slides/_rels/slide5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6.png"/><Relationship Id="rId2" Type="http://schemas.openxmlformats.org/officeDocument/2006/relationships/slideLayout" Target="../slideLayouts/slideLayout19.xml"/><Relationship Id="rId1" Type="http://schemas.openxmlformats.org/officeDocument/2006/relationships/tags" Target="../tags/tag1920.xml"/><Relationship Id="rId4" Type="http://schemas.openxmlformats.org/officeDocument/2006/relationships/image" Target="../media/image1.gif"/></Relationships>
</file>

<file path=ppt/slides/_rels/slide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/Relationships>
</file>

<file path=ppt/slides/_rels/slide5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7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921.xml"/><Relationship Id="rId6" Type="http://schemas.microsoft.com/office/2007/relationships/hdphoto" Target="../media/hdphoto1.wdp"/><Relationship Id="rId5" Type="http://schemas.openxmlformats.org/officeDocument/2006/relationships/image" Target="../media/image2.png"/><Relationship Id="rId4" Type="http://schemas.openxmlformats.org/officeDocument/2006/relationships/image" Target="../media/image1.gif"/></Relationships>
</file>

<file path=ppt/slides/_rels/slide5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48.xml"/><Relationship Id="rId6" Type="http://schemas.microsoft.com/office/2007/relationships/hdphoto" Target="../media/hdphoto1.wdp"/><Relationship Id="rId5" Type="http://schemas.openxmlformats.org/officeDocument/2006/relationships/image" Target="../media/image2.png"/><Relationship Id="rId4" Type="http://schemas.openxmlformats.org/officeDocument/2006/relationships/image" Target="../media/image1.gif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tags" Target="../tags/tag456.xml"/><Relationship Id="rId13" Type="http://schemas.openxmlformats.org/officeDocument/2006/relationships/image" Target="../media/image52.png"/><Relationship Id="rId3" Type="http://schemas.openxmlformats.org/officeDocument/2006/relationships/tags" Target="../tags/tag451.xml"/><Relationship Id="rId7" Type="http://schemas.openxmlformats.org/officeDocument/2006/relationships/tags" Target="../tags/tag455.xml"/><Relationship Id="rId12" Type="http://schemas.openxmlformats.org/officeDocument/2006/relationships/image" Target="../media/image100.png"/><Relationship Id="rId17" Type="http://schemas.openxmlformats.org/officeDocument/2006/relationships/image" Target="../media/image102.png"/><Relationship Id="rId2" Type="http://schemas.openxmlformats.org/officeDocument/2006/relationships/tags" Target="../tags/tag450.xml"/><Relationship Id="rId16" Type="http://schemas.openxmlformats.org/officeDocument/2006/relationships/image" Target="../media/image101.png"/><Relationship Id="rId1" Type="http://schemas.openxmlformats.org/officeDocument/2006/relationships/tags" Target="../tags/tag449.xml"/><Relationship Id="rId6" Type="http://schemas.openxmlformats.org/officeDocument/2006/relationships/tags" Target="../tags/tag454.xml"/><Relationship Id="rId11" Type="http://schemas.openxmlformats.org/officeDocument/2006/relationships/image" Target="../media/image99.png"/><Relationship Id="rId5" Type="http://schemas.openxmlformats.org/officeDocument/2006/relationships/tags" Target="../tags/tag453.xml"/><Relationship Id="rId15" Type="http://schemas.openxmlformats.org/officeDocument/2006/relationships/image" Target="../media/image54.png"/><Relationship Id="rId10" Type="http://schemas.openxmlformats.org/officeDocument/2006/relationships/image" Target="../media/image38.png"/><Relationship Id="rId4" Type="http://schemas.openxmlformats.org/officeDocument/2006/relationships/tags" Target="../tags/tag452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53.pn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4.png"/><Relationship Id="rId3" Type="http://schemas.openxmlformats.org/officeDocument/2006/relationships/tags" Target="../tags/tag459.xml"/><Relationship Id="rId7" Type="http://schemas.openxmlformats.org/officeDocument/2006/relationships/image" Target="../media/image173.gif"/><Relationship Id="rId12" Type="http://schemas.openxmlformats.org/officeDocument/2006/relationships/image" Target="../media/image178.png"/><Relationship Id="rId2" Type="http://schemas.openxmlformats.org/officeDocument/2006/relationships/tags" Target="../tags/tag458.xml"/><Relationship Id="rId1" Type="http://schemas.openxmlformats.org/officeDocument/2006/relationships/tags" Target="../tags/tag457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177.png"/><Relationship Id="rId5" Type="http://schemas.openxmlformats.org/officeDocument/2006/relationships/tags" Target="../tags/tag461.xml"/><Relationship Id="rId10" Type="http://schemas.openxmlformats.org/officeDocument/2006/relationships/image" Target="../media/image176.png"/><Relationship Id="rId4" Type="http://schemas.openxmlformats.org/officeDocument/2006/relationships/tags" Target="../tags/tag460.xml"/><Relationship Id="rId9" Type="http://schemas.openxmlformats.org/officeDocument/2006/relationships/image" Target="../media/image175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13" Type="http://schemas.openxmlformats.org/officeDocument/2006/relationships/image" Target="../media/image209.png"/><Relationship Id="rId3" Type="http://schemas.openxmlformats.org/officeDocument/2006/relationships/tags" Target="../tags/tag464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51.png"/><Relationship Id="rId2" Type="http://schemas.openxmlformats.org/officeDocument/2006/relationships/tags" Target="../tags/tag463.xml"/><Relationship Id="rId1" Type="http://schemas.openxmlformats.org/officeDocument/2006/relationships/tags" Target="../tags/tag462.xml"/><Relationship Id="rId6" Type="http://schemas.openxmlformats.org/officeDocument/2006/relationships/tags" Target="../tags/tag467.xml"/><Relationship Id="rId11" Type="http://schemas.openxmlformats.org/officeDocument/2006/relationships/image" Target="../media/image208.png"/><Relationship Id="rId5" Type="http://schemas.openxmlformats.org/officeDocument/2006/relationships/tags" Target="../tags/tag466.xml"/><Relationship Id="rId10" Type="http://schemas.openxmlformats.org/officeDocument/2006/relationships/image" Target="../media/image54.png"/><Relationship Id="rId4" Type="http://schemas.openxmlformats.org/officeDocument/2006/relationships/tags" Target="../tags/tag465.xml"/><Relationship Id="rId9" Type="http://schemas.openxmlformats.org/officeDocument/2006/relationships/image" Target="../media/image53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469.xml"/><Relationship Id="rId1" Type="http://schemas.openxmlformats.org/officeDocument/2006/relationships/tags" Target="../tags/tag468.xml"/><Relationship Id="rId5" Type="http://schemas.openxmlformats.org/officeDocument/2006/relationships/image" Target="../media/image219.png"/><Relationship Id="rId4" Type="http://schemas.openxmlformats.org/officeDocument/2006/relationships/image" Target="../media/image218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tags" Target="../tags/tag472.xml"/><Relationship Id="rId7" Type="http://schemas.openxmlformats.org/officeDocument/2006/relationships/image" Target="../media/image219.png"/><Relationship Id="rId2" Type="http://schemas.openxmlformats.org/officeDocument/2006/relationships/tags" Target="../tags/tag471.xml"/><Relationship Id="rId1" Type="http://schemas.openxmlformats.org/officeDocument/2006/relationships/tags" Target="../tags/tag470.xml"/><Relationship Id="rId6" Type="http://schemas.openxmlformats.org/officeDocument/2006/relationships/image" Target="../media/image218.pn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473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74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tags" Target="../tags/tag482.xml"/><Relationship Id="rId13" Type="http://schemas.openxmlformats.org/officeDocument/2006/relationships/slideLayout" Target="../slideLayouts/slideLayout6.xml"/><Relationship Id="rId18" Type="http://schemas.openxmlformats.org/officeDocument/2006/relationships/image" Target="../media/image225.png"/><Relationship Id="rId3" Type="http://schemas.openxmlformats.org/officeDocument/2006/relationships/tags" Target="../tags/tag477.xml"/><Relationship Id="rId21" Type="http://schemas.openxmlformats.org/officeDocument/2006/relationships/image" Target="../media/image228.png"/><Relationship Id="rId7" Type="http://schemas.openxmlformats.org/officeDocument/2006/relationships/tags" Target="../tags/tag481.xml"/><Relationship Id="rId12" Type="http://schemas.openxmlformats.org/officeDocument/2006/relationships/tags" Target="../tags/tag486.xml"/><Relationship Id="rId17" Type="http://schemas.openxmlformats.org/officeDocument/2006/relationships/image" Target="../media/image224.png"/><Relationship Id="rId25" Type="http://schemas.openxmlformats.org/officeDocument/2006/relationships/image" Target="../media/image232.png"/><Relationship Id="rId2" Type="http://schemas.openxmlformats.org/officeDocument/2006/relationships/tags" Target="../tags/tag476.xml"/><Relationship Id="rId16" Type="http://schemas.openxmlformats.org/officeDocument/2006/relationships/image" Target="../media/image223.png"/><Relationship Id="rId20" Type="http://schemas.openxmlformats.org/officeDocument/2006/relationships/image" Target="../media/image227.png"/><Relationship Id="rId1" Type="http://schemas.openxmlformats.org/officeDocument/2006/relationships/tags" Target="../tags/tag475.xml"/><Relationship Id="rId6" Type="http://schemas.openxmlformats.org/officeDocument/2006/relationships/tags" Target="../tags/tag480.xml"/><Relationship Id="rId11" Type="http://schemas.openxmlformats.org/officeDocument/2006/relationships/tags" Target="../tags/tag485.xml"/><Relationship Id="rId24" Type="http://schemas.openxmlformats.org/officeDocument/2006/relationships/image" Target="../media/image231.png"/><Relationship Id="rId5" Type="http://schemas.openxmlformats.org/officeDocument/2006/relationships/tags" Target="../tags/tag479.xml"/><Relationship Id="rId15" Type="http://schemas.openxmlformats.org/officeDocument/2006/relationships/image" Target="../media/image222.png"/><Relationship Id="rId23" Type="http://schemas.openxmlformats.org/officeDocument/2006/relationships/image" Target="../media/image230.png"/><Relationship Id="rId10" Type="http://schemas.openxmlformats.org/officeDocument/2006/relationships/tags" Target="../tags/tag484.xml"/><Relationship Id="rId19" Type="http://schemas.openxmlformats.org/officeDocument/2006/relationships/image" Target="../media/image226.png"/><Relationship Id="rId4" Type="http://schemas.openxmlformats.org/officeDocument/2006/relationships/tags" Target="../tags/tag478.xml"/><Relationship Id="rId9" Type="http://schemas.openxmlformats.org/officeDocument/2006/relationships/tags" Target="../tags/tag483.xml"/><Relationship Id="rId14" Type="http://schemas.openxmlformats.org/officeDocument/2006/relationships/image" Target="../media/image221.png"/><Relationship Id="rId22" Type="http://schemas.openxmlformats.org/officeDocument/2006/relationships/image" Target="../media/image229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tags" Target="../tags/tag9.xml"/><Relationship Id="rId13" Type="http://schemas.openxmlformats.org/officeDocument/2006/relationships/slideLayout" Target="../slideLayouts/slideLayout6.xml"/><Relationship Id="rId18" Type="http://schemas.openxmlformats.org/officeDocument/2006/relationships/image" Target="../media/image11.png"/><Relationship Id="rId3" Type="http://schemas.openxmlformats.org/officeDocument/2006/relationships/tags" Target="../tags/tag4.xml"/><Relationship Id="rId21" Type="http://schemas.openxmlformats.org/officeDocument/2006/relationships/image" Target="../media/image14.png"/><Relationship Id="rId7" Type="http://schemas.openxmlformats.org/officeDocument/2006/relationships/tags" Target="../tags/tag8.xml"/><Relationship Id="rId12" Type="http://schemas.openxmlformats.org/officeDocument/2006/relationships/tags" Target="../tags/tag13.xml"/><Relationship Id="rId17" Type="http://schemas.openxmlformats.org/officeDocument/2006/relationships/image" Target="../media/image10.png"/><Relationship Id="rId2" Type="http://schemas.openxmlformats.org/officeDocument/2006/relationships/tags" Target="../tags/tag3.xml"/><Relationship Id="rId16" Type="http://schemas.openxmlformats.org/officeDocument/2006/relationships/image" Target="../media/image9.png"/><Relationship Id="rId20" Type="http://schemas.openxmlformats.org/officeDocument/2006/relationships/image" Target="../media/image13.png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tags" Target="../tags/tag12.xml"/><Relationship Id="rId24" Type="http://schemas.openxmlformats.org/officeDocument/2006/relationships/image" Target="../media/image17.png"/><Relationship Id="rId5" Type="http://schemas.openxmlformats.org/officeDocument/2006/relationships/tags" Target="../tags/tag6.xml"/><Relationship Id="rId15" Type="http://schemas.openxmlformats.org/officeDocument/2006/relationships/image" Target="../media/image8.png"/><Relationship Id="rId23" Type="http://schemas.openxmlformats.org/officeDocument/2006/relationships/image" Target="../media/image16.png"/><Relationship Id="rId10" Type="http://schemas.openxmlformats.org/officeDocument/2006/relationships/tags" Target="../tags/tag11.xml"/><Relationship Id="rId19" Type="http://schemas.openxmlformats.org/officeDocument/2006/relationships/image" Target="../media/image12.png"/><Relationship Id="rId4" Type="http://schemas.openxmlformats.org/officeDocument/2006/relationships/tags" Target="../tags/tag5.xml"/><Relationship Id="rId9" Type="http://schemas.openxmlformats.org/officeDocument/2006/relationships/tags" Target="../tags/tag10.xml"/><Relationship Id="rId14" Type="http://schemas.openxmlformats.org/officeDocument/2006/relationships/image" Target="../media/image7.png"/><Relationship Id="rId22" Type="http://schemas.openxmlformats.org/officeDocument/2006/relationships/image" Target="../media/image15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tags" Target="../tags/tag494.xml"/><Relationship Id="rId13" Type="http://schemas.openxmlformats.org/officeDocument/2006/relationships/tags" Target="../tags/tag499.xml"/><Relationship Id="rId18" Type="http://schemas.openxmlformats.org/officeDocument/2006/relationships/image" Target="../media/image223.png"/><Relationship Id="rId26" Type="http://schemas.openxmlformats.org/officeDocument/2006/relationships/image" Target="../media/image237.png"/><Relationship Id="rId3" Type="http://schemas.openxmlformats.org/officeDocument/2006/relationships/tags" Target="../tags/tag489.xml"/><Relationship Id="rId21" Type="http://schemas.openxmlformats.org/officeDocument/2006/relationships/image" Target="../media/image230.png"/><Relationship Id="rId7" Type="http://schemas.openxmlformats.org/officeDocument/2006/relationships/tags" Target="../tags/tag493.xml"/><Relationship Id="rId12" Type="http://schemas.openxmlformats.org/officeDocument/2006/relationships/tags" Target="../tags/tag498.xml"/><Relationship Id="rId17" Type="http://schemas.openxmlformats.org/officeDocument/2006/relationships/image" Target="../media/image222.png"/><Relationship Id="rId25" Type="http://schemas.openxmlformats.org/officeDocument/2006/relationships/image" Target="../media/image236.png"/><Relationship Id="rId2" Type="http://schemas.openxmlformats.org/officeDocument/2006/relationships/tags" Target="../tags/tag488.xml"/><Relationship Id="rId16" Type="http://schemas.openxmlformats.org/officeDocument/2006/relationships/image" Target="../media/image221.png"/><Relationship Id="rId20" Type="http://schemas.openxmlformats.org/officeDocument/2006/relationships/image" Target="../media/image229.png"/><Relationship Id="rId1" Type="http://schemas.openxmlformats.org/officeDocument/2006/relationships/tags" Target="../tags/tag487.xml"/><Relationship Id="rId6" Type="http://schemas.openxmlformats.org/officeDocument/2006/relationships/tags" Target="../tags/tag492.xml"/><Relationship Id="rId11" Type="http://schemas.openxmlformats.org/officeDocument/2006/relationships/tags" Target="../tags/tag497.xml"/><Relationship Id="rId24" Type="http://schemas.openxmlformats.org/officeDocument/2006/relationships/image" Target="../media/image235.png"/><Relationship Id="rId5" Type="http://schemas.openxmlformats.org/officeDocument/2006/relationships/tags" Target="../tags/tag491.xml"/><Relationship Id="rId15" Type="http://schemas.openxmlformats.org/officeDocument/2006/relationships/slideLayout" Target="../slideLayouts/slideLayout6.xml"/><Relationship Id="rId23" Type="http://schemas.openxmlformats.org/officeDocument/2006/relationships/image" Target="../media/image234.png"/><Relationship Id="rId10" Type="http://schemas.openxmlformats.org/officeDocument/2006/relationships/tags" Target="../tags/tag496.xml"/><Relationship Id="rId19" Type="http://schemas.openxmlformats.org/officeDocument/2006/relationships/image" Target="../media/image231.png"/><Relationship Id="rId4" Type="http://schemas.openxmlformats.org/officeDocument/2006/relationships/tags" Target="../tags/tag490.xml"/><Relationship Id="rId9" Type="http://schemas.openxmlformats.org/officeDocument/2006/relationships/tags" Target="../tags/tag495.xml"/><Relationship Id="rId14" Type="http://schemas.openxmlformats.org/officeDocument/2006/relationships/tags" Target="../tags/tag500.xml"/><Relationship Id="rId22" Type="http://schemas.openxmlformats.org/officeDocument/2006/relationships/image" Target="../media/image233.pn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tags" Target="../tags/tag508.xml"/><Relationship Id="rId13" Type="http://schemas.openxmlformats.org/officeDocument/2006/relationships/image" Target="../media/image239.png"/><Relationship Id="rId18" Type="http://schemas.openxmlformats.org/officeDocument/2006/relationships/image" Target="../media/image244.png"/><Relationship Id="rId3" Type="http://schemas.openxmlformats.org/officeDocument/2006/relationships/tags" Target="../tags/tag503.xml"/><Relationship Id="rId21" Type="http://schemas.openxmlformats.org/officeDocument/2006/relationships/image" Target="../media/image246.png"/><Relationship Id="rId7" Type="http://schemas.openxmlformats.org/officeDocument/2006/relationships/tags" Target="../tags/tag507.xml"/><Relationship Id="rId12" Type="http://schemas.openxmlformats.org/officeDocument/2006/relationships/image" Target="../media/image238.png"/><Relationship Id="rId17" Type="http://schemas.openxmlformats.org/officeDocument/2006/relationships/image" Target="../media/image243.png"/><Relationship Id="rId2" Type="http://schemas.openxmlformats.org/officeDocument/2006/relationships/tags" Target="../tags/tag502.xml"/><Relationship Id="rId16" Type="http://schemas.openxmlformats.org/officeDocument/2006/relationships/image" Target="../media/image242.png"/><Relationship Id="rId20" Type="http://schemas.openxmlformats.org/officeDocument/2006/relationships/image" Target="../media/image245.png"/><Relationship Id="rId1" Type="http://schemas.openxmlformats.org/officeDocument/2006/relationships/tags" Target="../tags/tag501.xml"/><Relationship Id="rId6" Type="http://schemas.openxmlformats.org/officeDocument/2006/relationships/tags" Target="../tags/tag506.xml"/><Relationship Id="rId11" Type="http://schemas.openxmlformats.org/officeDocument/2006/relationships/slideLayout" Target="../slideLayouts/slideLayout6.xml"/><Relationship Id="rId5" Type="http://schemas.openxmlformats.org/officeDocument/2006/relationships/tags" Target="../tags/tag505.xml"/><Relationship Id="rId15" Type="http://schemas.openxmlformats.org/officeDocument/2006/relationships/image" Target="../media/image241.png"/><Relationship Id="rId10" Type="http://schemas.openxmlformats.org/officeDocument/2006/relationships/tags" Target="../tags/tag510.xml"/><Relationship Id="rId19" Type="http://schemas.openxmlformats.org/officeDocument/2006/relationships/image" Target="../media/image218.png"/><Relationship Id="rId4" Type="http://schemas.openxmlformats.org/officeDocument/2006/relationships/tags" Target="../tags/tag504.xml"/><Relationship Id="rId9" Type="http://schemas.openxmlformats.org/officeDocument/2006/relationships/tags" Target="../tags/tag509.xml"/><Relationship Id="rId14" Type="http://schemas.openxmlformats.org/officeDocument/2006/relationships/image" Target="../media/image240.png"/><Relationship Id="rId22" Type="http://schemas.openxmlformats.org/officeDocument/2006/relationships/image" Target="../media/image247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11.xml"/><Relationship Id="rId5" Type="http://schemas.openxmlformats.org/officeDocument/2006/relationships/image" Target="../media/image250.png"/><Relationship Id="rId4" Type="http://schemas.openxmlformats.org/officeDocument/2006/relationships/image" Target="../media/image249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tags" Target="../tags/tag519.xml"/><Relationship Id="rId13" Type="http://schemas.openxmlformats.org/officeDocument/2006/relationships/slideLayout" Target="../slideLayouts/slideLayout6.xml"/><Relationship Id="rId18" Type="http://schemas.openxmlformats.org/officeDocument/2006/relationships/image" Target="../media/image252.png"/><Relationship Id="rId26" Type="http://schemas.openxmlformats.org/officeDocument/2006/relationships/image" Target="../media/image260.png"/><Relationship Id="rId3" Type="http://schemas.openxmlformats.org/officeDocument/2006/relationships/tags" Target="../tags/tag514.xml"/><Relationship Id="rId21" Type="http://schemas.openxmlformats.org/officeDocument/2006/relationships/image" Target="../media/image255.png"/><Relationship Id="rId7" Type="http://schemas.openxmlformats.org/officeDocument/2006/relationships/tags" Target="../tags/tag518.xml"/><Relationship Id="rId12" Type="http://schemas.openxmlformats.org/officeDocument/2006/relationships/tags" Target="../tags/tag523.xml"/><Relationship Id="rId17" Type="http://schemas.openxmlformats.org/officeDocument/2006/relationships/image" Target="../media/image251.png"/><Relationship Id="rId25" Type="http://schemas.openxmlformats.org/officeDocument/2006/relationships/image" Target="../media/image259.png"/><Relationship Id="rId2" Type="http://schemas.openxmlformats.org/officeDocument/2006/relationships/tags" Target="../tags/tag513.xml"/><Relationship Id="rId16" Type="http://schemas.openxmlformats.org/officeDocument/2006/relationships/image" Target="../media/image245.png"/><Relationship Id="rId20" Type="http://schemas.openxmlformats.org/officeDocument/2006/relationships/image" Target="../media/image254.png"/><Relationship Id="rId1" Type="http://schemas.openxmlformats.org/officeDocument/2006/relationships/tags" Target="../tags/tag512.xml"/><Relationship Id="rId6" Type="http://schemas.openxmlformats.org/officeDocument/2006/relationships/tags" Target="../tags/tag517.xml"/><Relationship Id="rId11" Type="http://schemas.openxmlformats.org/officeDocument/2006/relationships/tags" Target="../tags/tag522.xml"/><Relationship Id="rId24" Type="http://schemas.openxmlformats.org/officeDocument/2006/relationships/image" Target="../media/image258.png"/><Relationship Id="rId5" Type="http://schemas.openxmlformats.org/officeDocument/2006/relationships/tags" Target="../tags/tag516.xml"/><Relationship Id="rId15" Type="http://schemas.openxmlformats.org/officeDocument/2006/relationships/image" Target="../media/image243.png"/><Relationship Id="rId23" Type="http://schemas.openxmlformats.org/officeDocument/2006/relationships/image" Target="../media/image257.png"/><Relationship Id="rId10" Type="http://schemas.openxmlformats.org/officeDocument/2006/relationships/tags" Target="../tags/tag521.xml"/><Relationship Id="rId19" Type="http://schemas.openxmlformats.org/officeDocument/2006/relationships/image" Target="../media/image253.png"/><Relationship Id="rId4" Type="http://schemas.openxmlformats.org/officeDocument/2006/relationships/tags" Target="../tags/tag515.xml"/><Relationship Id="rId9" Type="http://schemas.openxmlformats.org/officeDocument/2006/relationships/tags" Target="../tags/tag520.xml"/><Relationship Id="rId14" Type="http://schemas.openxmlformats.org/officeDocument/2006/relationships/image" Target="../media/image250.png"/><Relationship Id="rId22" Type="http://schemas.openxmlformats.org/officeDocument/2006/relationships/image" Target="../media/image256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tags" Target="../tags/tag531.xml"/><Relationship Id="rId13" Type="http://schemas.openxmlformats.org/officeDocument/2006/relationships/image" Target="../media/image261.png"/><Relationship Id="rId18" Type="http://schemas.openxmlformats.org/officeDocument/2006/relationships/image" Target="../media/image266.png"/><Relationship Id="rId3" Type="http://schemas.openxmlformats.org/officeDocument/2006/relationships/tags" Target="../tags/tag526.xml"/><Relationship Id="rId21" Type="http://schemas.openxmlformats.org/officeDocument/2006/relationships/image" Target="../media/image268.png"/><Relationship Id="rId7" Type="http://schemas.openxmlformats.org/officeDocument/2006/relationships/tags" Target="../tags/tag530.xml"/><Relationship Id="rId12" Type="http://schemas.openxmlformats.org/officeDocument/2006/relationships/slideLayout" Target="../slideLayouts/slideLayout6.xml"/><Relationship Id="rId17" Type="http://schemas.openxmlformats.org/officeDocument/2006/relationships/image" Target="../media/image265.png"/><Relationship Id="rId2" Type="http://schemas.openxmlformats.org/officeDocument/2006/relationships/tags" Target="../tags/tag525.xml"/><Relationship Id="rId16" Type="http://schemas.openxmlformats.org/officeDocument/2006/relationships/image" Target="../media/image264.png"/><Relationship Id="rId20" Type="http://schemas.openxmlformats.org/officeDocument/2006/relationships/image" Target="../media/image267.png"/><Relationship Id="rId1" Type="http://schemas.openxmlformats.org/officeDocument/2006/relationships/tags" Target="../tags/tag524.xml"/><Relationship Id="rId6" Type="http://schemas.openxmlformats.org/officeDocument/2006/relationships/tags" Target="../tags/tag529.xml"/><Relationship Id="rId11" Type="http://schemas.openxmlformats.org/officeDocument/2006/relationships/tags" Target="../tags/tag534.xml"/><Relationship Id="rId24" Type="http://schemas.openxmlformats.org/officeDocument/2006/relationships/image" Target="../media/image271.png"/><Relationship Id="rId5" Type="http://schemas.openxmlformats.org/officeDocument/2006/relationships/tags" Target="../tags/tag528.xml"/><Relationship Id="rId15" Type="http://schemas.openxmlformats.org/officeDocument/2006/relationships/image" Target="../media/image263.png"/><Relationship Id="rId23" Type="http://schemas.openxmlformats.org/officeDocument/2006/relationships/image" Target="../media/image270.png"/><Relationship Id="rId10" Type="http://schemas.openxmlformats.org/officeDocument/2006/relationships/tags" Target="../tags/tag533.xml"/><Relationship Id="rId19" Type="http://schemas.openxmlformats.org/officeDocument/2006/relationships/image" Target="../media/image258.png"/><Relationship Id="rId4" Type="http://schemas.openxmlformats.org/officeDocument/2006/relationships/tags" Target="../tags/tag527.xml"/><Relationship Id="rId9" Type="http://schemas.openxmlformats.org/officeDocument/2006/relationships/tags" Target="../tags/tag532.xml"/><Relationship Id="rId14" Type="http://schemas.openxmlformats.org/officeDocument/2006/relationships/image" Target="../media/image262.png"/><Relationship Id="rId22" Type="http://schemas.openxmlformats.org/officeDocument/2006/relationships/image" Target="../media/image269.png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tags" Target="../tags/tag542.xml"/><Relationship Id="rId13" Type="http://schemas.openxmlformats.org/officeDocument/2006/relationships/tags" Target="../tags/tag547.xml"/><Relationship Id="rId18" Type="http://schemas.openxmlformats.org/officeDocument/2006/relationships/image" Target="../media/image275.png"/><Relationship Id="rId26" Type="http://schemas.openxmlformats.org/officeDocument/2006/relationships/image" Target="../media/image283.png"/><Relationship Id="rId3" Type="http://schemas.openxmlformats.org/officeDocument/2006/relationships/tags" Target="../tags/tag537.xml"/><Relationship Id="rId21" Type="http://schemas.openxmlformats.org/officeDocument/2006/relationships/image" Target="../media/image278.png"/><Relationship Id="rId7" Type="http://schemas.openxmlformats.org/officeDocument/2006/relationships/tags" Target="../tags/tag541.xml"/><Relationship Id="rId12" Type="http://schemas.openxmlformats.org/officeDocument/2006/relationships/tags" Target="../tags/tag546.xml"/><Relationship Id="rId17" Type="http://schemas.openxmlformats.org/officeDocument/2006/relationships/image" Target="../media/image274.png"/><Relationship Id="rId25" Type="http://schemas.openxmlformats.org/officeDocument/2006/relationships/image" Target="../media/image282.png"/><Relationship Id="rId2" Type="http://schemas.openxmlformats.org/officeDocument/2006/relationships/tags" Target="../tags/tag536.xml"/><Relationship Id="rId16" Type="http://schemas.openxmlformats.org/officeDocument/2006/relationships/image" Target="../media/image273.png"/><Relationship Id="rId20" Type="http://schemas.openxmlformats.org/officeDocument/2006/relationships/image" Target="../media/image277.png"/><Relationship Id="rId1" Type="http://schemas.openxmlformats.org/officeDocument/2006/relationships/tags" Target="../tags/tag535.xml"/><Relationship Id="rId6" Type="http://schemas.openxmlformats.org/officeDocument/2006/relationships/tags" Target="../tags/tag540.xml"/><Relationship Id="rId11" Type="http://schemas.openxmlformats.org/officeDocument/2006/relationships/tags" Target="../tags/tag545.xml"/><Relationship Id="rId24" Type="http://schemas.openxmlformats.org/officeDocument/2006/relationships/image" Target="../media/image281.png"/><Relationship Id="rId5" Type="http://schemas.openxmlformats.org/officeDocument/2006/relationships/tags" Target="../tags/tag539.xml"/><Relationship Id="rId15" Type="http://schemas.openxmlformats.org/officeDocument/2006/relationships/image" Target="../media/image272.png"/><Relationship Id="rId23" Type="http://schemas.openxmlformats.org/officeDocument/2006/relationships/image" Target="../media/image280.png"/><Relationship Id="rId10" Type="http://schemas.openxmlformats.org/officeDocument/2006/relationships/tags" Target="../tags/tag544.xml"/><Relationship Id="rId19" Type="http://schemas.openxmlformats.org/officeDocument/2006/relationships/image" Target="../media/image276.png"/><Relationship Id="rId4" Type="http://schemas.openxmlformats.org/officeDocument/2006/relationships/tags" Target="../tags/tag538.xml"/><Relationship Id="rId9" Type="http://schemas.openxmlformats.org/officeDocument/2006/relationships/tags" Target="../tags/tag543.xml"/><Relationship Id="rId14" Type="http://schemas.openxmlformats.org/officeDocument/2006/relationships/slideLayout" Target="../slideLayouts/slideLayout6.xml"/><Relationship Id="rId22" Type="http://schemas.openxmlformats.org/officeDocument/2006/relationships/image" Target="../media/image279.png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4.jpg"/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5.jpg"/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7.png"/><Relationship Id="rId2" Type="http://schemas.openxmlformats.org/officeDocument/2006/relationships/image" Target="../media/image286.gi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88.png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tags" Target="../tags/tag26.xml"/><Relationship Id="rId18" Type="http://schemas.openxmlformats.org/officeDocument/2006/relationships/tags" Target="../tags/tag31.xml"/><Relationship Id="rId26" Type="http://schemas.openxmlformats.org/officeDocument/2006/relationships/image" Target="../media/image22.png"/><Relationship Id="rId21" Type="http://schemas.openxmlformats.org/officeDocument/2006/relationships/slideLayout" Target="../slideLayouts/slideLayout6.xml"/><Relationship Id="rId34" Type="http://schemas.openxmlformats.org/officeDocument/2006/relationships/image" Target="../media/image30.png"/><Relationship Id="rId7" Type="http://schemas.openxmlformats.org/officeDocument/2006/relationships/tags" Target="../tags/tag20.xml"/><Relationship Id="rId12" Type="http://schemas.openxmlformats.org/officeDocument/2006/relationships/tags" Target="../tags/tag25.xml"/><Relationship Id="rId17" Type="http://schemas.openxmlformats.org/officeDocument/2006/relationships/tags" Target="../tags/tag30.xml"/><Relationship Id="rId25" Type="http://schemas.openxmlformats.org/officeDocument/2006/relationships/image" Target="../media/image21.png"/><Relationship Id="rId33" Type="http://schemas.openxmlformats.org/officeDocument/2006/relationships/image" Target="../media/image29.png"/><Relationship Id="rId38" Type="http://schemas.openxmlformats.org/officeDocument/2006/relationships/image" Target="../media/image34.png"/><Relationship Id="rId2" Type="http://schemas.openxmlformats.org/officeDocument/2006/relationships/tags" Target="../tags/tag15.xml"/><Relationship Id="rId16" Type="http://schemas.openxmlformats.org/officeDocument/2006/relationships/tags" Target="../tags/tag29.xml"/><Relationship Id="rId20" Type="http://schemas.openxmlformats.org/officeDocument/2006/relationships/tags" Target="../tags/tag33.xml"/><Relationship Id="rId29" Type="http://schemas.openxmlformats.org/officeDocument/2006/relationships/image" Target="../media/image25.png"/><Relationship Id="rId1" Type="http://schemas.openxmlformats.org/officeDocument/2006/relationships/tags" Target="../tags/tag14.xml"/><Relationship Id="rId6" Type="http://schemas.openxmlformats.org/officeDocument/2006/relationships/tags" Target="../tags/tag19.xml"/><Relationship Id="rId11" Type="http://schemas.openxmlformats.org/officeDocument/2006/relationships/tags" Target="../tags/tag24.xml"/><Relationship Id="rId24" Type="http://schemas.openxmlformats.org/officeDocument/2006/relationships/image" Target="../media/image20.png"/><Relationship Id="rId32" Type="http://schemas.openxmlformats.org/officeDocument/2006/relationships/image" Target="../media/image28.png"/><Relationship Id="rId37" Type="http://schemas.openxmlformats.org/officeDocument/2006/relationships/image" Target="../media/image33.png"/><Relationship Id="rId5" Type="http://schemas.openxmlformats.org/officeDocument/2006/relationships/tags" Target="../tags/tag18.xml"/><Relationship Id="rId15" Type="http://schemas.openxmlformats.org/officeDocument/2006/relationships/tags" Target="../tags/tag28.xml"/><Relationship Id="rId23" Type="http://schemas.openxmlformats.org/officeDocument/2006/relationships/image" Target="../media/image19.png"/><Relationship Id="rId28" Type="http://schemas.openxmlformats.org/officeDocument/2006/relationships/image" Target="../media/image24.png"/><Relationship Id="rId36" Type="http://schemas.openxmlformats.org/officeDocument/2006/relationships/image" Target="../media/image32.png"/><Relationship Id="rId10" Type="http://schemas.openxmlformats.org/officeDocument/2006/relationships/tags" Target="../tags/tag23.xml"/><Relationship Id="rId19" Type="http://schemas.openxmlformats.org/officeDocument/2006/relationships/tags" Target="../tags/tag32.xml"/><Relationship Id="rId31" Type="http://schemas.openxmlformats.org/officeDocument/2006/relationships/image" Target="../media/image27.png"/><Relationship Id="rId4" Type="http://schemas.openxmlformats.org/officeDocument/2006/relationships/tags" Target="../tags/tag17.xml"/><Relationship Id="rId9" Type="http://schemas.openxmlformats.org/officeDocument/2006/relationships/tags" Target="../tags/tag22.xml"/><Relationship Id="rId14" Type="http://schemas.openxmlformats.org/officeDocument/2006/relationships/tags" Target="../tags/tag27.xml"/><Relationship Id="rId22" Type="http://schemas.openxmlformats.org/officeDocument/2006/relationships/image" Target="../media/image18.png"/><Relationship Id="rId27" Type="http://schemas.openxmlformats.org/officeDocument/2006/relationships/image" Target="../media/image23.png"/><Relationship Id="rId30" Type="http://schemas.openxmlformats.org/officeDocument/2006/relationships/image" Target="../media/image26.png"/><Relationship Id="rId35" Type="http://schemas.openxmlformats.org/officeDocument/2006/relationships/image" Target="../media/image31.png"/><Relationship Id="rId8" Type="http://schemas.openxmlformats.org/officeDocument/2006/relationships/tags" Target="../tags/tag21.xml"/><Relationship Id="rId3" Type="http://schemas.openxmlformats.org/officeDocument/2006/relationships/tags" Target="../tags/tag16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png"/><Relationship Id="rId2" Type="http://schemas.openxmlformats.org/officeDocument/2006/relationships/image" Target="../media/image289.jpg"/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3.png"/><Relationship Id="rId2" Type="http://schemas.openxmlformats.org/officeDocument/2006/relationships/image" Target="../media/image292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94.jpe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5.png"/><Relationship Id="rId2" Type="http://schemas.openxmlformats.org/officeDocument/2006/relationships/image" Target="../media/image289.jpg"/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549.xml"/><Relationship Id="rId1" Type="http://schemas.openxmlformats.org/officeDocument/2006/relationships/tags" Target="../tags/tag548.xml"/><Relationship Id="rId5" Type="http://schemas.openxmlformats.org/officeDocument/2006/relationships/image" Target="../media/image219.png"/><Relationship Id="rId4" Type="http://schemas.openxmlformats.org/officeDocument/2006/relationships/image" Target="../media/image218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4.png"/><Relationship Id="rId3" Type="http://schemas.openxmlformats.org/officeDocument/2006/relationships/tags" Target="../tags/tag552.xml"/><Relationship Id="rId7" Type="http://schemas.openxmlformats.org/officeDocument/2006/relationships/slideLayout" Target="../slideLayouts/slideLayout6.xml"/><Relationship Id="rId2" Type="http://schemas.openxmlformats.org/officeDocument/2006/relationships/tags" Target="../tags/tag551.xml"/><Relationship Id="rId1" Type="http://schemas.openxmlformats.org/officeDocument/2006/relationships/tags" Target="../tags/tag550.xml"/><Relationship Id="rId6" Type="http://schemas.openxmlformats.org/officeDocument/2006/relationships/tags" Target="../tags/tag555.xml"/><Relationship Id="rId5" Type="http://schemas.openxmlformats.org/officeDocument/2006/relationships/tags" Target="../tags/tag554.xml"/><Relationship Id="rId10" Type="http://schemas.openxmlformats.org/officeDocument/2006/relationships/image" Target="../media/image297.png"/><Relationship Id="rId4" Type="http://schemas.openxmlformats.org/officeDocument/2006/relationships/tags" Target="../tags/tag553.xml"/><Relationship Id="rId9" Type="http://schemas.openxmlformats.org/officeDocument/2006/relationships/image" Target="../media/image296.pn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tags" Target="../tags/tag563.xml"/><Relationship Id="rId13" Type="http://schemas.openxmlformats.org/officeDocument/2006/relationships/slideLayout" Target="../slideLayouts/slideLayout6.xml"/><Relationship Id="rId3" Type="http://schemas.openxmlformats.org/officeDocument/2006/relationships/tags" Target="../tags/tag558.xml"/><Relationship Id="rId7" Type="http://schemas.openxmlformats.org/officeDocument/2006/relationships/tags" Target="../tags/tag562.xml"/><Relationship Id="rId12" Type="http://schemas.openxmlformats.org/officeDocument/2006/relationships/tags" Target="../tags/tag567.xml"/><Relationship Id="rId17" Type="http://schemas.openxmlformats.org/officeDocument/2006/relationships/image" Target="../media/image300.png"/><Relationship Id="rId2" Type="http://schemas.openxmlformats.org/officeDocument/2006/relationships/tags" Target="../tags/tag557.xml"/><Relationship Id="rId16" Type="http://schemas.openxmlformats.org/officeDocument/2006/relationships/image" Target="../media/image299.png"/><Relationship Id="rId1" Type="http://schemas.openxmlformats.org/officeDocument/2006/relationships/tags" Target="../tags/tag556.xml"/><Relationship Id="rId6" Type="http://schemas.openxmlformats.org/officeDocument/2006/relationships/tags" Target="../tags/tag561.xml"/><Relationship Id="rId11" Type="http://schemas.openxmlformats.org/officeDocument/2006/relationships/tags" Target="../tags/tag566.xml"/><Relationship Id="rId5" Type="http://schemas.openxmlformats.org/officeDocument/2006/relationships/tags" Target="../tags/tag560.xml"/><Relationship Id="rId15" Type="http://schemas.openxmlformats.org/officeDocument/2006/relationships/image" Target="../media/image298.png"/><Relationship Id="rId10" Type="http://schemas.openxmlformats.org/officeDocument/2006/relationships/tags" Target="../tags/tag565.xml"/><Relationship Id="rId4" Type="http://schemas.openxmlformats.org/officeDocument/2006/relationships/tags" Target="../tags/tag559.xml"/><Relationship Id="rId9" Type="http://schemas.openxmlformats.org/officeDocument/2006/relationships/tags" Target="../tags/tag564.xml"/><Relationship Id="rId14" Type="http://schemas.openxmlformats.org/officeDocument/2006/relationships/image" Target="../media/image296.pn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4.png"/><Relationship Id="rId3" Type="http://schemas.openxmlformats.org/officeDocument/2006/relationships/tags" Target="../tags/tag570.xml"/><Relationship Id="rId7" Type="http://schemas.openxmlformats.org/officeDocument/2006/relationships/image" Target="../media/image303.png"/><Relationship Id="rId2" Type="http://schemas.openxmlformats.org/officeDocument/2006/relationships/tags" Target="../tags/tag569.xml"/><Relationship Id="rId1" Type="http://schemas.openxmlformats.org/officeDocument/2006/relationships/tags" Target="../tags/tag568.xml"/><Relationship Id="rId6" Type="http://schemas.openxmlformats.org/officeDocument/2006/relationships/image" Target="../media/image302.png"/><Relationship Id="rId5" Type="http://schemas.openxmlformats.org/officeDocument/2006/relationships/image" Target="../media/image301.jpeg"/><Relationship Id="rId4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5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71.xml"/><Relationship Id="rId5" Type="http://schemas.openxmlformats.org/officeDocument/2006/relationships/image" Target="../media/image307.jpg"/><Relationship Id="rId4" Type="http://schemas.openxmlformats.org/officeDocument/2006/relationships/image" Target="../media/image306.jpg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tags" Target="../tags/tag46.xml"/><Relationship Id="rId18" Type="http://schemas.openxmlformats.org/officeDocument/2006/relationships/tags" Target="../tags/tag51.xml"/><Relationship Id="rId26" Type="http://schemas.openxmlformats.org/officeDocument/2006/relationships/image" Target="../media/image40.png"/><Relationship Id="rId3" Type="http://schemas.openxmlformats.org/officeDocument/2006/relationships/tags" Target="../tags/tag36.xml"/><Relationship Id="rId21" Type="http://schemas.openxmlformats.org/officeDocument/2006/relationships/image" Target="../media/image35.png"/><Relationship Id="rId34" Type="http://schemas.openxmlformats.org/officeDocument/2006/relationships/image" Target="../media/image48.png"/><Relationship Id="rId7" Type="http://schemas.openxmlformats.org/officeDocument/2006/relationships/tags" Target="../tags/tag40.xml"/><Relationship Id="rId12" Type="http://schemas.openxmlformats.org/officeDocument/2006/relationships/tags" Target="../tags/tag45.xml"/><Relationship Id="rId17" Type="http://schemas.openxmlformats.org/officeDocument/2006/relationships/tags" Target="../tags/tag50.xml"/><Relationship Id="rId25" Type="http://schemas.openxmlformats.org/officeDocument/2006/relationships/image" Target="../media/image39.png"/><Relationship Id="rId33" Type="http://schemas.openxmlformats.org/officeDocument/2006/relationships/image" Target="../media/image47.png"/><Relationship Id="rId2" Type="http://schemas.openxmlformats.org/officeDocument/2006/relationships/tags" Target="../tags/tag35.xml"/><Relationship Id="rId16" Type="http://schemas.openxmlformats.org/officeDocument/2006/relationships/tags" Target="../tags/tag49.xml"/><Relationship Id="rId20" Type="http://schemas.openxmlformats.org/officeDocument/2006/relationships/slideLayout" Target="../slideLayouts/slideLayout2.xml"/><Relationship Id="rId29" Type="http://schemas.openxmlformats.org/officeDocument/2006/relationships/image" Target="../media/image43.png"/><Relationship Id="rId1" Type="http://schemas.openxmlformats.org/officeDocument/2006/relationships/tags" Target="../tags/tag34.xml"/><Relationship Id="rId6" Type="http://schemas.openxmlformats.org/officeDocument/2006/relationships/tags" Target="../tags/tag39.xml"/><Relationship Id="rId11" Type="http://schemas.openxmlformats.org/officeDocument/2006/relationships/tags" Target="../tags/tag44.xml"/><Relationship Id="rId24" Type="http://schemas.openxmlformats.org/officeDocument/2006/relationships/image" Target="../media/image38.png"/><Relationship Id="rId32" Type="http://schemas.openxmlformats.org/officeDocument/2006/relationships/image" Target="../media/image46.png"/><Relationship Id="rId5" Type="http://schemas.openxmlformats.org/officeDocument/2006/relationships/tags" Target="../tags/tag38.xml"/><Relationship Id="rId15" Type="http://schemas.openxmlformats.org/officeDocument/2006/relationships/tags" Target="../tags/tag48.xml"/><Relationship Id="rId23" Type="http://schemas.openxmlformats.org/officeDocument/2006/relationships/image" Target="../media/image37.png"/><Relationship Id="rId28" Type="http://schemas.openxmlformats.org/officeDocument/2006/relationships/image" Target="../media/image42.png"/><Relationship Id="rId36" Type="http://schemas.openxmlformats.org/officeDocument/2006/relationships/image" Target="../media/image50.png"/><Relationship Id="rId10" Type="http://schemas.openxmlformats.org/officeDocument/2006/relationships/tags" Target="../tags/tag43.xml"/><Relationship Id="rId19" Type="http://schemas.openxmlformats.org/officeDocument/2006/relationships/tags" Target="../tags/tag52.xml"/><Relationship Id="rId31" Type="http://schemas.openxmlformats.org/officeDocument/2006/relationships/image" Target="../media/image45.png"/><Relationship Id="rId4" Type="http://schemas.openxmlformats.org/officeDocument/2006/relationships/tags" Target="../tags/tag37.xml"/><Relationship Id="rId9" Type="http://schemas.openxmlformats.org/officeDocument/2006/relationships/tags" Target="../tags/tag42.xml"/><Relationship Id="rId14" Type="http://schemas.openxmlformats.org/officeDocument/2006/relationships/tags" Target="../tags/tag47.xml"/><Relationship Id="rId22" Type="http://schemas.openxmlformats.org/officeDocument/2006/relationships/image" Target="../media/image36.png"/><Relationship Id="rId27" Type="http://schemas.openxmlformats.org/officeDocument/2006/relationships/image" Target="../media/image41.png"/><Relationship Id="rId30" Type="http://schemas.openxmlformats.org/officeDocument/2006/relationships/image" Target="../media/image44.png"/><Relationship Id="rId35" Type="http://schemas.openxmlformats.org/officeDocument/2006/relationships/image" Target="../media/image49.png"/><Relationship Id="rId8" Type="http://schemas.openxmlformats.org/officeDocument/2006/relationships/tags" Target="../tags/tag41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5.png"/><Relationship Id="rId7" Type="http://schemas.openxmlformats.org/officeDocument/2006/relationships/image" Target="../media/image310.jpe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72.xml"/><Relationship Id="rId6" Type="http://schemas.openxmlformats.org/officeDocument/2006/relationships/image" Target="../media/image309.jpg"/><Relationship Id="rId5" Type="http://schemas.openxmlformats.org/officeDocument/2006/relationships/image" Target="../media/image308.jpg"/><Relationship Id="rId4" Type="http://schemas.openxmlformats.org/officeDocument/2006/relationships/image" Target="../media/image307.jp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tags" Target="../tags/tag580.xml"/><Relationship Id="rId13" Type="http://schemas.openxmlformats.org/officeDocument/2006/relationships/slideLayout" Target="../slideLayouts/slideLayout6.xml"/><Relationship Id="rId3" Type="http://schemas.openxmlformats.org/officeDocument/2006/relationships/tags" Target="../tags/tag575.xml"/><Relationship Id="rId7" Type="http://schemas.openxmlformats.org/officeDocument/2006/relationships/tags" Target="../tags/tag579.xml"/><Relationship Id="rId12" Type="http://schemas.openxmlformats.org/officeDocument/2006/relationships/tags" Target="../tags/tag584.xml"/><Relationship Id="rId17" Type="http://schemas.openxmlformats.org/officeDocument/2006/relationships/image" Target="../media/image300.png"/><Relationship Id="rId2" Type="http://schemas.openxmlformats.org/officeDocument/2006/relationships/tags" Target="../tags/tag574.xml"/><Relationship Id="rId16" Type="http://schemas.openxmlformats.org/officeDocument/2006/relationships/image" Target="../media/image299.png"/><Relationship Id="rId1" Type="http://schemas.openxmlformats.org/officeDocument/2006/relationships/tags" Target="../tags/tag573.xml"/><Relationship Id="rId6" Type="http://schemas.openxmlformats.org/officeDocument/2006/relationships/tags" Target="../tags/tag578.xml"/><Relationship Id="rId11" Type="http://schemas.openxmlformats.org/officeDocument/2006/relationships/tags" Target="../tags/tag583.xml"/><Relationship Id="rId5" Type="http://schemas.openxmlformats.org/officeDocument/2006/relationships/tags" Target="../tags/tag577.xml"/><Relationship Id="rId15" Type="http://schemas.openxmlformats.org/officeDocument/2006/relationships/image" Target="../media/image298.png"/><Relationship Id="rId10" Type="http://schemas.openxmlformats.org/officeDocument/2006/relationships/tags" Target="../tags/tag582.xml"/><Relationship Id="rId4" Type="http://schemas.openxmlformats.org/officeDocument/2006/relationships/tags" Target="../tags/tag576.xml"/><Relationship Id="rId9" Type="http://schemas.openxmlformats.org/officeDocument/2006/relationships/tags" Target="../tags/tag581.xml"/><Relationship Id="rId14" Type="http://schemas.openxmlformats.org/officeDocument/2006/relationships/image" Target="../media/image296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586.xml"/><Relationship Id="rId1" Type="http://schemas.openxmlformats.org/officeDocument/2006/relationships/tags" Target="../tags/tag585.xml"/><Relationship Id="rId5" Type="http://schemas.openxmlformats.org/officeDocument/2006/relationships/image" Target="../media/image312.png"/><Relationship Id="rId4" Type="http://schemas.openxmlformats.org/officeDocument/2006/relationships/image" Target="../media/image311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6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8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4.png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17.png"/><Relationship Id="rId5" Type="http://schemas.openxmlformats.org/officeDocument/2006/relationships/image" Target="../media/image316.png"/><Relationship Id="rId4" Type="http://schemas.openxmlformats.org/officeDocument/2006/relationships/image" Target="../media/image315.png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9.png"/><Relationship Id="rId3" Type="http://schemas.openxmlformats.org/officeDocument/2006/relationships/tags" Target="../tags/tag590.xml"/><Relationship Id="rId7" Type="http://schemas.openxmlformats.org/officeDocument/2006/relationships/image" Target="../media/image318.png"/><Relationship Id="rId2" Type="http://schemas.openxmlformats.org/officeDocument/2006/relationships/tags" Target="../tags/tag589.xml"/><Relationship Id="rId1" Type="http://schemas.openxmlformats.org/officeDocument/2006/relationships/tags" Target="../tags/tag588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592.xml"/><Relationship Id="rId10" Type="http://schemas.openxmlformats.org/officeDocument/2006/relationships/image" Target="../media/image316.png"/><Relationship Id="rId4" Type="http://schemas.openxmlformats.org/officeDocument/2006/relationships/tags" Target="../tags/tag591.xml"/><Relationship Id="rId9" Type="http://schemas.openxmlformats.org/officeDocument/2006/relationships/image" Target="../media/image320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4.png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17.png"/><Relationship Id="rId5" Type="http://schemas.openxmlformats.org/officeDocument/2006/relationships/image" Target="../media/image316.png"/><Relationship Id="rId4" Type="http://schemas.openxmlformats.org/officeDocument/2006/relationships/image" Target="../media/image315.png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7.png"/><Relationship Id="rId3" Type="http://schemas.openxmlformats.org/officeDocument/2006/relationships/tags" Target="../tags/tag595.xml"/><Relationship Id="rId7" Type="http://schemas.openxmlformats.org/officeDocument/2006/relationships/image" Target="../media/image322.png"/><Relationship Id="rId12" Type="http://schemas.openxmlformats.org/officeDocument/2006/relationships/image" Target="../media/image324.png"/><Relationship Id="rId2" Type="http://schemas.openxmlformats.org/officeDocument/2006/relationships/tags" Target="../tags/tag594.xml"/><Relationship Id="rId1" Type="http://schemas.openxmlformats.org/officeDocument/2006/relationships/tags" Target="../tags/tag593.xml"/><Relationship Id="rId6" Type="http://schemas.openxmlformats.org/officeDocument/2006/relationships/image" Target="../media/image321.png"/><Relationship Id="rId11" Type="http://schemas.openxmlformats.org/officeDocument/2006/relationships/image" Target="../media/image323.png"/><Relationship Id="rId5" Type="http://schemas.openxmlformats.org/officeDocument/2006/relationships/slideLayout" Target="../slideLayouts/slideLayout6.xml"/><Relationship Id="rId10" Type="http://schemas.openxmlformats.org/officeDocument/2006/relationships/image" Target="../media/image316.png"/><Relationship Id="rId4" Type="http://schemas.openxmlformats.org/officeDocument/2006/relationships/tags" Target="../tags/tag596.xml"/><Relationship Id="rId9" Type="http://schemas.openxmlformats.org/officeDocument/2006/relationships/image" Target="../media/image315.png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13" Type="http://schemas.openxmlformats.org/officeDocument/2006/relationships/image" Target="../media/image317.png"/><Relationship Id="rId18" Type="http://schemas.openxmlformats.org/officeDocument/2006/relationships/image" Target="../media/image330.png"/><Relationship Id="rId3" Type="http://schemas.openxmlformats.org/officeDocument/2006/relationships/tags" Target="../tags/tag599.xml"/><Relationship Id="rId7" Type="http://schemas.openxmlformats.org/officeDocument/2006/relationships/tags" Target="../tags/tag603.xml"/><Relationship Id="rId12" Type="http://schemas.openxmlformats.org/officeDocument/2006/relationships/image" Target="../media/image316.png"/><Relationship Id="rId17" Type="http://schemas.openxmlformats.org/officeDocument/2006/relationships/image" Target="../media/image329.png"/><Relationship Id="rId2" Type="http://schemas.openxmlformats.org/officeDocument/2006/relationships/tags" Target="../tags/tag598.xml"/><Relationship Id="rId16" Type="http://schemas.openxmlformats.org/officeDocument/2006/relationships/image" Target="../media/image328.png"/><Relationship Id="rId1" Type="http://schemas.openxmlformats.org/officeDocument/2006/relationships/tags" Target="../tags/tag597.xml"/><Relationship Id="rId6" Type="http://schemas.openxmlformats.org/officeDocument/2006/relationships/tags" Target="../tags/tag602.xml"/><Relationship Id="rId11" Type="http://schemas.openxmlformats.org/officeDocument/2006/relationships/image" Target="../media/image315.png"/><Relationship Id="rId5" Type="http://schemas.openxmlformats.org/officeDocument/2006/relationships/tags" Target="../tags/tag601.xml"/><Relationship Id="rId15" Type="http://schemas.openxmlformats.org/officeDocument/2006/relationships/image" Target="../media/image260.png"/><Relationship Id="rId10" Type="http://schemas.openxmlformats.org/officeDocument/2006/relationships/image" Target="../media/image326.png"/><Relationship Id="rId4" Type="http://schemas.openxmlformats.org/officeDocument/2006/relationships/tags" Target="../tags/tag600.xml"/><Relationship Id="rId9" Type="http://schemas.openxmlformats.org/officeDocument/2006/relationships/image" Target="../media/image325.png"/><Relationship Id="rId14" Type="http://schemas.openxmlformats.org/officeDocument/2006/relationships/image" Target="../media/image327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4.png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17.png"/><Relationship Id="rId5" Type="http://schemas.openxmlformats.org/officeDocument/2006/relationships/image" Target="../media/image316.png"/><Relationship Id="rId4" Type="http://schemas.openxmlformats.org/officeDocument/2006/relationships/image" Target="../media/image31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Rectangle 1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Rechteck 16"/>
          <p:cNvSpPr/>
          <p:nvPr/>
        </p:nvSpPr>
        <p:spPr>
          <a:xfrm>
            <a:off x="158525" y="-448174"/>
            <a:ext cx="8785225" cy="1815882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36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Quantum mechanics 3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Structure of matter</a:t>
            </a:r>
            <a:endParaRPr 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</p:txBody>
      </p:sp>
      <p:sp>
        <p:nvSpPr>
          <p:cNvPr id="11" name="Untertitel 2"/>
          <p:cNvSpPr txBox="1">
            <a:spLocks/>
          </p:cNvSpPr>
          <p:nvPr/>
        </p:nvSpPr>
        <p:spPr>
          <a:xfrm>
            <a:off x="5198165" y="5373688"/>
            <a:ext cx="3787429" cy="614362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 smtClean="0">
                <a:solidFill>
                  <a:srgbClr val="FFFFFF"/>
                </a:solidFill>
                <a:latin typeface="Arial"/>
              </a:rPr>
              <a:t>Piet Mulders</a:t>
            </a:r>
            <a:endParaRPr lang="de-AT" sz="2400" dirty="0">
              <a:solidFill>
                <a:srgbClr val="FFFFFF"/>
              </a:solidFill>
              <a:latin typeface="Arial"/>
            </a:endParaRPr>
          </a:p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>
                <a:solidFill>
                  <a:srgbClr val="FFFFFF"/>
                </a:solidFill>
                <a:latin typeface="Arial"/>
              </a:rPr>
              <a:t>Florian Schreck</a:t>
            </a:r>
          </a:p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>
                <a:solidFill>
                  <a:srgbClr val="FFFFFF"/>
                </a:solidFill>
                <a:latin typeface="Arial"/>
              </a:rPr>
              <a:t>University of Amsterdam</a:t>
            </a:r>
            <a:endParaRPr lang="de-DE" dirty="0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12" name="Grafik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525" y="5596266"/>
            <a:ext cx="1105775" cy="1105775"/>
          </a:xfrm>
          <a:prstGeom prst="rect">
            <a:avLst/>
          </a:prstGeom>
          <a:ln>
            <a:solidFill>
              <a:schemeClr val="bg1"/>
            </a:solidFill>
          </a:ln>
        </p:spPr>
      </p:pic>
      <p:pic>
        <p:nvPicPr>
          <p:cNvPr id="9" name="Picture 2" descr="C:\FlorianInnsbruck\Labor\SrBEC\Analysis\3D Sr BEC\3D_Sr_BEC.bmp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09549" y="1815882"/>
            <a:ext cx="7924901" cy="32567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hteck 16"/>
          <p:cNvSpPr/>
          <p:nvPr/>
        </p:nvSpPr>
        <p:spPr>
          <a:xfrm>
            <a:off x="179386" y="646139"/>
            <a:ext cx="8785225" cy="132343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36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01C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Lecture 8</a:t>
            </a:r>
            <a:endParaRPr lang="en-US" sz="32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09787000"/>
      </p:ext>
    </p:extLst>
  </p:cSld>
  <p:clrMapOvr>
    <a:masterClrMapping/>
  </p:clrMapOvr>
  <p:transition advTm="1511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18298"/>
            <a:ext cx="9143999" cy="750498"/>
          </a:xfrm>
        </p:spPr>
        <p:txBody>
          <a:bodyPr/>
          <a:lstStyle/>
          <a:p>
            <a:r>
              <a:rPr lang="en-GB" dirty="0" smtClean="0"/>
              <a:t>Examples of He states</a:t>
            </a:r>
            <a:endParaRPr lang="en-GB" i="1" dirty="0"/>
          </a:p>
        </p:txBody>
      </p:sp>
      <p:sp>
        <p:nvSpPr>
          <p:cNvPr id="61" name="Titel 1 2 1 2 1 2 2 1 1"/>
          <p:cNvSpPr txBox="1">
            <a:spLocks/>
          </p:cNvSpPr>
          <p:nvPr/>
        </p:nvSpPr>
        <p:spPr>
          <a:xfrm>
            <a:off x="1846210" y="799474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singlet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S=0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parahelium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grpSp>
        <p:nvGrpSpPr>
          <p:cNvPr id="221" name="Group 220"/>
          <p:cNvGrpSpPr/>
          <p:nvPr/>
        </p:nvGrpSpPr>
        <p:grpSpPr>
          <a:xfrm>
            <a:off x="472024" y="2001505"/>
            <a:ext cx="3551603" cy="1917481"/>
            <a:chOff x="532501" y="2042849"/>
            <a:chExt cx="3551603" cy="1917481"/>
          </a:xfrm>
        </p:grpSpPr>
        <p:sp>
          <p:nvSpPr>
            <p:cNvPr id="222" name="Titel 1"/>
            <p:cNvSpPr txBox="1">
              <a:spLocks/>
            </p:cNvSpPr>
            <p:nvPr/>
          </p:nvSpPr>
          <p:spPr>
            <a:xfrm>
              <a:off x="1025403" y="3620419"/>
              <a:ext cx="364466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1s</a:t>
              </a:r>
            </a:p>
          </p:txBody>
        </p:sp>
        <p:sp>
          <p:nvSpPr>
            <p:cNvPr id="223" name="Rectangle 222"/>
            <p:cNvSpPr>
              <a:spLocks noChangeAspect="1"/>
            </p:cNvSpPr>
            <p:nvPr/>
          </p:nvSpPr>
          <p:spPr bwMode="auto">
            <a:xfrm>
              <a:off x="3097191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4" name="Rectangle 223"/>
            <p:cNvSpPr>
              <a:spLocks noChangeAspect="1"/>
            </p:cNvSpPr>
            <p:nvPr/>
          </p:nvSpPr>
          <p:spPr bwMode="auto">
            <a:xfrm>
              <a:off x="3297687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5" name="Rectangle 224"/>
            <p:cNvSpPr>
              <a:spLocks noChangeAspect="1"/>
            </p:cNvSpPr>
            <p:nvPr/>
          </p:nvSpPr>
          <p:spPr bwMode="auto">
            <a:xfrm>
              <a:off x="3498183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6" name="Rectangle 225"/>
            <p:cNvSpPr>
              <a:spLocks noChangeAspect="1"/>
            </p:cNvSpPr>
            <p:nvPr/>
          </p:nvSpPr>
          <p:spPr bwMode="auto">
            <a:xfrm>
              <a:off x="3698679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7" name="Rectangle 226"/>
            <p:cNvSpPr>
              <a:spLocks noChangeAspect="1"/>
            </p:cNvSpPr>
            <p:nvPr/>
          </p:nvSpPr>
          <p:spPr bwMode="auto">
            <a:xfrm>
              <a:off x="3899175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8" name="Rectangle 227"/>
            <p:cNvSpPr>
              <a:spLocks noChangeAspect="1"/>
            </p:cNvSpPr>
            <p:nvPr/>
          </p:nvSpPr>
          <p:spPr bwMode="auto">
            <a:xfrm>
              <a:off x="2210622" y="2373139"/>
              <a:ext cx="184929" cy="184929"/>
            </a:xfrm>
            <a:prstGeom prst="rect">
              <a:avLst/>
            </a:prstGeom>
            <a:solidFill>
              <a:srgbClr val="6699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9" name="Rectangle 228"/>
            <p:cNvSpPr>
              <a:spLocks noChangeAspect="1"/>
            </p:cNvSpPr>
            <p:nvPr/>
          </p:nvSpPr>
          <p:spPr bwMode="auto">
            <a:xfrm>
              <a:off x="2450447" y="2373139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0" name="Rectangle 229"/>
            <p:cNvSpPr>
              <a:spLocks noChangeAspect="1"/>
            </p:cNvSpPr>
            <p:nvPr/>
          </p:nvSpPr>
          <p:spPr bwMode="auto">
            <a:xfrm>
              <a:off x="2650942" y="2373139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1" name="Rectangle 230"/>
            <p:cNvSpPr>
              <a:spLocks noChangeAspect="1"/>
            </p:cNvSpPr>
            <p:nvPr/>
          </p:nvSpPr>
          <p:spPr bwMode="auto">
            <a:xfrm>
              <a:off x="2851439" y="2373139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2" name="Rectangle 231"/>
            <p:cNvSpPr>
              <a:spLocks noChangeAspect="1"/>
            </p:cNvSpPr>
            <p:nvPr/>
          </p:nvSpPr>
          <p:spPr bwMode="auto">
            <a:xfrm>
              <a:off x="1335447" y="2805745"/>
              <a:ext cx="184929" cy="184929"/>
            </a:xfrm>
            <a:prstGeom prst="rect">
              <a:avLst/>
            </a:prstGeom>
            <a:solidFill>
              <a:srgbClr val="6699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sng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3" name="Rectangle 232"/>
            <p:cNvSpPr>
              <a:spLocks noChangeAspect="1"/>
            </p:cNvSpPr>
            <p:nvPr/>
          </p:nvSpPr>
          <p:spPr bwMode="auto">
            <a:xfrm>
              <a:off x="1568448" y="2805745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sng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4" name="Rectangle 233"/>
            <p:cNvSpPr>
              <a:spLocks noChangeAspect="1"/>
            </p:cNvSpPr>
            <p:nvPr/>
          </p:nvSpPr>
          <p:spPr bwMode="auto">
            <a:xfrm>
              <a:off x="1775767" y="2805745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sng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5" name="Rectangle 234"/>
            <p:cNvSpPr>
              <a:spLocks noChangeAspect="1"/>
            </p:cNvSpPr>
            <p:nvPr/>
          </p:nvSpPr>
          <p:spPr bwMode="auto">
            <a:xfrm>
              <a:off x="1983088" y="2805745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sng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6" name="Rectangle 235"/>
            <p:cNvSpPr>
              <a:spLocks noChangeAspect="1"/>
            </p:cNvSpPr>
            <p:nvPr/>
          </p:nvSpPr>
          <p:spPr bwMode="auto">
            <a:xfrm>
              <a:off x="1076168" y="3450994"/>
              <a:ext cx="184929" cy="184929"/>
            </a:xfrm>
            <a:prstGeom prst="rect">
              <a:avLst/>
            </a:prstGeom>
            <a:solidFill>
              <a:srgbClr val="6699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7" name="Titel 1"/>
            <p:cNvSpPr txBox="1">
              <a:spLocks/>
            </p:cNvSpPr>
            <p:nvPr/>
          </p:nvSpPr>
          <p:spPr>
            <a:xfrm>
              <a:off x="1280616" y="2984964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>
                  <a:solidFill>
                    <a:srgbClr val="000000"/>
                  </a:solidFill>
                  <a:cs typeface="Arial" panose="020B0604020202020204" pitchFamily="34" charset="0"/>
                </a:rPr>
                <a:t>2</a:t>
              </a:r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s</a:t>
              </a:r>
            </a:p>
          </p:txBody>
        </p:sp>
        <p:sp>
          <p:nvSpPr>
            <p:cNvPr id="238" name="Titel 1"/>
            <p:cNvSpPr txBox="1">
              <a:spLocks/>
            </p:cNvSpPr>
            <p:nvPr/>
          </p:nvSpPr>
          <p:spPr>
            <a:xfrm>
              <a:off x="1727389" y="2992246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2</a:t>
              </a:r>
              <a:r>
                <a:rPr lang="de-AT" sz="900" i="0" dirty="0">
                  <a:solidFill>
                    <a:srgbClr val="000000"/>
                  </a:solidFill>
                  <a:cs typeface="Arial" panose="020B0604020202020204" pitchFamily="34" charset="0"/>
                </a:rPr>
                <a:t>p</a:t>
              </a:r>
              <a:endParaRPr lang="de-AT" sz="900" i="0" dirty="0" smtClean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39" name="Titel 1"/>
            <p:cNvSpPr txBox="1">
              <a:spLocks/>
            </p:cNvSpPr>
            <p:nvPr/>
          </p:nvSpPr>
          <p:spPr>
            <a:xfrm>
              <a:off x="2162642" y="2551488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3s</a:t>
              </a:r>
            </a:p>
          </p:txBody>
        </p:sp>
        <p:sp>
          <p:nvSpPr>
            <p:cNvPr id="240" name="Titel 1"/>
            <p:cNvSpPr txBox="1">
              <a:spLocks/>
            </p:cNvSpPr>
            <p:nvPr/>
          </p:nvSpPr>
          <p:spPr>
            <a:xfrm>
              <a:off x="2592652" y="2554320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>
                  <a:solidFill>
                    <a:srgbClr val="000000"/>
                  </a:solidFill>
                  <a:cs typeface="Arial" panose="020B0604020202020204" pitchFamily="34" charset="0"/>
                </a:rPr>
                <a:t>3</a:t>
              </a:r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p</a:t>
              </a:r>
            </a:p>
          </p:txBody>
        </p:sp>
        <p:sp>
          <p:nvSpPr>
            <p:cNvPr id="241" name="Titel 1"/>
            <p:cNvSpPr txBox="1">
              <a:spLocks/>
            </p:cNvSpPr>
            <p:nvPr/>
          </p:nvSpPr>
          <p:spPr>
            <a:xfrm>
              <a:off x="3439422" y="2558358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>
                  <a:solidFill>
                    <a:srgbClr val="000000"/>
                  </a:solidFill>
                  <a:cs typeface="Arial" panose="020B0604020202020204" pitchFamily="34" charset="0"/>
                </a:rPr>
                <a:t>3</a:t>
              </a:r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d</a:t>
              </a:r>
            </a:p>
          </p:txBody>
        </p:sp>
        <p:grpSp>
          <p:nvGrpSpPr>
            <p:cNvPr id="242" name="Group 241"/>
            <p:cNvGrpSpPr>
              <a:grpSpLocks noChangeAspect="1"/>
            </p:cNvGrpSpPr>
            <p:nvPr/>
          </p:nvGrpSpPr>
          <p:grpSpPr>
            <a:xfrm>
              <a:off x="1126583" y="3467732"/>
              <a:ext cx="79827" cy="168110"/>
              <a:chOff x="2571293" y="4674424"/>
              <a:chExt cx="71901" cy="151419"/>
            </a:xfrm>
            <a:solidFill>
              <a:srgbClr val="6699FF"/>
            </a:solidFill>
          </p:grpSpPr>
          <p:cxnSp>
            <p:nvCxnSpPr>
              <p:cNvPr id="253" name="Straight Arrow Connector 252"/>
              <p:cNvCxnSpPr/>
              <p:nvPr/>
            </p:nvCxnSpPr>
            <p:spPr bwMode="auto">
              <a:xfrm flipV="1">
                <a:off x="2571293" y="4674424"/>
                <a:ext cx="0" cy="144000"/>
              </a:xfrm>
              <a:prstGeom prst="straightConnector1">
                <a:avLst/>
              </a:prstGeom>
              <a:grp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254" name="Straight Arrow Connector 253"/>
              <p:cNvCxnSpPr/>
              <p:nvPr/>
            </p:nvCxnSpPr>
            <p:spPr bwMode="auto">
              <a:xfrm flipV="1">
                <a:off x="2643194" y="4681843"/>
                <a:ext cx="0" cy="144000"/>
              </a:xfrm>
              <a:prstGeom prst="straightConnector1">
                <a:avLst/>
              </a:prstGeom>
              <a:grpFill/>
              <a:ln w="12700" cap="flat" cmpd="sng" algn="ctr">
                <a:solidFill>
                  <a:schemeClr val="tx1"/>
                </a:solidFill>
                <a:prstDash val="solid"/>
                <a:round/>
                <a:headEnd type="arrow" w="sm" len="sm"/>
                <a:tailEnd type="none" w="sm" len="sm"/>
              </a:ln>
              <a:effectLst/>
            </p:spPr>
          </p:cxnSp>
        </p:grpSp>
        <p:cxnSp>
          <p:nvCxnSpPr>
            <p:cNvPr id="243" name="Straight Arrow Connector 242"/>
            <p:cNvCxnSpPr/>
            <p:nvPr/>
          </p:nvCxnSpPr>
          <p:spPr bwMode="auto">
            <a:xfrm flipH="1" flipV="1">
              <a:off x="856186" y="2042849"/>
              <a:ext cx="0" cy="1729161"/>
            </a:xfrm>
            <a:prstGeom prst="straightConnector1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244" name="Straight Connector 243"/>
            <p:cNvCxnSpPr/>
            <p:nvPr/>
          </p:nvCxnSpPr>
          <p:spPr bwMode="auto">
            <a:xfrm>
              <a:off x="779524" y="2241817"/>
              <a:ext cx="152114" cy="0"/>
            </a:xfrm>
            <a:prstGeom prst="line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pic>
          <p:nvPicPr>
            <p:cNvPr id="245" name="Picture 244"/>
            <p:cNvPicPr>
              <a:picLocks noChangeAspect="1"/>
            </p:cNvPicPr>
            <p:nvPr>
              <p:custDataLst>
                <p:tags r:id="rId1"/>
              </p:custDataLst>
            </p:nvPr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047" y="2190814"/>
              <a:ext cx="63530" cy="102006"/>
            </a:xfrm>
            <a:prstGeom prst="rect">
              <a:avLst/>
            </a:prstGeom>
          </p:spPr>
        </p:pic>
        <p:cxnSp>
          <p:nvCxnSpPr>
            <p:cNvPr id="246" name="Straight Connector 245"/>
            <p:cNvCxnSpPr/>
            <p:nvPr/>
          </p:nvCxnSpPr>
          <p:spPr bwMode="auto">
            <a:xfrm flipV="1">
              <a:off x="807594" y="3268672"/>
              <a:ext cx="110317" cy="57814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" name="Straight Connector 246"/>
            <p:cNvCxnSpPr/>
            <p:nvPr/>
          </p:nvCxnSpPr>
          <p:spPr bwMode="auto">
            <a:xfrm flipV="1">
              <a:off x="807594" y="3232880"/>
              <a:ext cx="110317" cy="57814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" name="Straight Connector 247"/>
            <p:cNvCxnSpPr>
              <a:cxnSpLocks noChangeAspect="1"/>
            </p:cNvCxnSpPr>
            <p:nvPr/>
          </p:nvCxnSpPr>
          <p:spPr bwMode="auto">
            <a:xfrm flipV="1">
              <a:off x="798647" y="3236292"/>
              <a:ext cx="139981" cy="73360"/>
            </a:xfrm>
            <a:prstGeom prst="line">
              <a:avLst/>
            </a:prstGeom>
            <a:noFill/>
            <a:ln w="2540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9" name="Titel 1 2 1 2 1 2 2 2 2"/>
            <p:cNvSpPr txBox="1">
              <a:spLocks/>
            </p:cNvSpPr>
            <p:nvPr/>
          </p:nvSpPr>
          <p:spPr>
            <a:xfrm rot="16200000">
              <a:off x="274187" y="2762010"/>
              <a:ext cx="702754" cy="186126"/>
            </a:xfrm>
            <a:prstGeom prst="rect">
              <a:avLst/>
            </a:prstGeom>
            <a:solidFill>
              <a:schemeClr val="bg1"/>
            </a:solidFill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r>
                <a:rPr lang="de-AT" sz="1100" i="0" dirty="0" err="1" smtClean="0">
                  <a:solidFill>
                    <a:schemeClr val="tx1"/>
                  </a:solidFill>
                  <a:cs typeface="Arial" panose="020B0604020202020204" pitchFamily="34" charset="0"/>
                </a:rPr>
                <a:t>Energy</a:t>
              </a:r>
              <a:endParaRPr lang="de-AT" sz="1050" i="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250" name="Picture 249"/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6643" y="3853809"/>
              <a:ext cx="364811" cy="106521"/>
            </a:xfrm>
            <a:prstGeom prst="rect">
              <a:avLst/>
            </a:prstGeom>
          </p:spPr>
        </p:pic>
        <p:pic>
          <p:nvPicPr>
            <p:cNvPr id="251" name="Picture 250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5459" y="3854751"/>
              <a:ext cx="369527" cy="105579"/>
            </a:xfrm>
            <a:prstGeom prst="rect">
              <a:avLst/>
            </a:prstGeom>
          </p:spPr>
        </p:pic>
        <p:pic>
          <p:nvPicPr>
            <p:cNvPr id="252" name="Picture 251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82487" y="3852866"/>
              <a:ext cx="370469" cy="107464"/>
            </a:xfrm>
            <a:prstGeom prst="rect">
              <a:avLst/>
            </a:prstGeom>
          </p:spPr>
        </p:pic>
      </p:grpSp>
      <p:sp>
        <p:nvSpPr>
          <p:cNvPr id="255" name="Titel 1 2 2 2 2"/>
          <p:cNvSpPr txBox="1">
            <a:spLocks/>
          </p:cNvSpPr>
          <p:nvPr/>
        </p:nvSpPr>
        <p:spPr>
          <a:xfrm>
            <a:off x="2311757" y="2853149"/>
            <a:ext cx="1773272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absolute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ground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56" name="Titel 1 2 2 2 2"/>
          <p:cNvSpPr txBox="1">
            <a:spLocks/>
          </p:cNvSpPr>
          <p:nvPr/>
        </p:nvSpPr>
        <p:spPr>
          <a:xfrm>
            <a:off x="2701221" y="3124141"/>
            <a:ext cx="70717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20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r>
              <a:rPr lang="de-AT" sz="2000" i="0" baseline="-25000" dirty="0" smtClean="0">
                <a:solidFill>
                  <a:schemeClr val="tx1"/>
                </a:solidFill>
                <a:cs typeface="Arial" panose="020B0604020202020204" pitchFamily="34" charset="0"/>
              </a:rPr>
              <a:t>0</a:t>
            </a:r>
            <a:endParaRPr lang="de-AT" sz="1800" i="0" baseline="-25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59" name="Titel 1 2 2 2 2"/>
          <p:cNvSpPr txBox="1">
            <a:spLocks/>
          </p:cNvSpPr>
          <p:nvPr/>
        </p:nvSpPr>
        <p:spPr>
          <a:xfrm>
            <a:off x="1145933" y="1812567"/>
            <a:ext cx="33092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hydrogen-like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orbitals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9" name="Straight Arrow Connector 8"/>
          <p:cNvCxnSpPr/>
          <p:nvPr/>
        </p:nvCxnSpPr>
        <p:spPr bwMode="auto">
          <a:xfrm>
            <a:off x="1561157" y="2101066"/>
            <a:ext cx="105755" cy="560108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1" name="Straight Arrow Connector 10"/>
          <p:cNvCxnSpPr/>
          <p:nvPr/>
        </p:nvCxnSpPr>
        <p:spPr bwMode="auto">
          <a:xfrm>
            <a:off x="1615413" y="2073684"/>
            <a:ext cx="467858" cy="23829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3649317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7773" y="0"/>
            <a:ext cx="8229600" cy="1143000"/>
          </a:xfrm>
        </p:spPr>
        <p:txBody>
          <a:bodyPr/>
          <a:lstStyle/>
          <a:p>
            <a:r>
              <a:rPr lang="de-DE" i="0" dirty="0" smtClean="0"/>
              <a:t>Proof of </a:t>
            </a:r>
            <a:r>
              <a:rPr lang="de-DE" i="0" dirty="0" err="1" smtClean="0"/>
              <a:t>Bloch‘s</a:t>
            </a:r>
            <a:r>
              <a:rPr lang="de-DE" i="0" dirty="0" smtClean="0"/>
              <a:t> </a:t>
            </a:r>
            <a:r>
              <a:rPr lang="de-DE" i="0" dirty="0" err="1" smtClean="0"/>
              <a:t>theorem</a:t>
            </a:r>
            <a:endParaRPr lang="en-GB" i="0" dirty="0"/>
          </a:p>
        </p:txBody>
      </p:sp>
      <p:sp>
        <p:nvSpPr>
          <p:cNvPr id="3" name="Titel 1"/>
          <p:cNvSpPr txBox="1">
            <a:spLocks/>
          </p:cNvSpPr>
          <p:nvPr/>
        </p:nvSpPr>
        <p:spPr>
          <a:xfrm>
            <a:off x="195409" y="1305585"/>
            <a:ext cx="685003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Let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displacement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operator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0318" y="1323365"/>
            <a:ext cx="226928" cy="26184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17944" y="1747551"/>
            <a:ext cx="1988246" cy="363780"/>
          </a:xfrm>
          <a:prstGeom prst="rect">
            <a:avLst/>
          </a:prstGeom>
        </p:spPr>
      </p:pic>
      <p:sp>
        <p:nvSpPr>
          <p:cNvPr id="6" name="Titel 1"/>
          <p:cNvSpPr txBox="1">
            <a:spLocks/>
          </p:cNvSpPr>
          <p:nvPr/>
        </p:nvSpPr>
        <p:spPr>
          <a:xfrm>
            <a:off x="195409" y="2184015"/>
            <a:ext cx="685003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then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periodic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potential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28915" y="2560014"/>
            <a:ext cx="1285774" cy="514310"/>
          </a:xfrm>
          <a:prstGeom prst="rect">
            <a:avLst/>
          </a:prstGeom>
        </p:spPr>
      </p:pic>
      <p:sp>
        <p:nvSpPr>
          <p:cNvPr id="8" name="Titel 1"/>
          <p:cNvSpPr txBox="1">
            <a:spLocks/>
          </p:cNvSpPr>
          <p:nvPr/>
        </p:nvSpPr>
        <p:spPr>
          <a:xfrm>
            <a:off x="546201" y="3258338"/>
            <a:ext cx="685003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Proof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96603" y="3660651"/>
            <a:ext cx="2577821" cy="72128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6"/>
          <a:srcRect r="82720"/>
          <a:stretch/>
        </p:blipFill>
        <p:spPr>
          <a:xfrm>
            <a:off x="910249" y="4462514"/>
            <a:ext cx="1229065" cy="683656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7"/>
          <a:srcRect r="81346"/>
          <a:stretch/>
        </p:blipFill>
        <p:spPr>
          <a:xfrm>
            <a:off x="910249" y="5279077"/>
            <a:ext cx="1327919" cy="388868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88841" y="6180405"/>
            <a:ext cx="288515" cy="307331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754139" y="6176776"/>
            <a:ext cx="263427" cy="307332"/>
          </a:xfrm>
          <a:prstGeom prst="rect">
            <a:avLst/>
          </a:prstGeom>
        </p:spPr>
      </p:pic>
      <p:cxnSp>
        <p:nvCxnSpPr>
          <p:cNvPr id="22" name="Elbow Connector 21"/>
          <p:cNvCxnSpPr/>
          <p:nvPr/>
        </p:nvCxnSpPr>
        <p:spPr bwMode="auto">
          <a:xfrm rot="5400000" flipH="1" flipV="1">
            <a:off x="379475" y="3271390"/>
            <a:ext cx="782704" cy="677585"/>
          </a:xfrm>
          <a:prstGeom prst="bentConnector3">
            <a:avLst>
              <a:gd name="adj1" fmla="val 99258"/>
            </a:avLst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Elbow Connector 23"/>
          <p:cNvCxnSpPr/>
          <p:nvPr/>
        </p:nvCxnSpPr>
        <p:spPr bwMode="auto">
          <a:xfrm rot="5400000" flipH="1" flipV="1">
            <a:off x="8153311" y="5130958"/>
            <a:ext cx="782704" cy="677585"/>
          </a:xfrm>
          <a:prstGeom prst="bentConnector3">
            <a:avLst>
              <a:gd name="adj1" fmla="val 742"/>
            </a:avLst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6" name="Titel 1"/>
          <p:cNvSpPr txBox="1">
            <a:spLocks/>
          </p:cNvSpPr>
          <p:nvPr/>
        </p:nvSpPr>
        <p:spPr>
          <a:xfrm>
            <a:off x="1264084" y="6188702"/>
            <a:ext cx="5943572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commute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therefore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have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common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basis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8" name="Straight Arrow Connector 27"/>
          <p:cNvCxnSpPr/>
          <p:nvPr/>
        </p:nvCxnSpPr>
        <p:spPr bwMode="auto">
          <a:xfrm>
            <a:off x="432034" y="6333588"/>
            <a:ext cx="449713" cy="483"/>
          </a:xfrm>
          <a:prstGeom prst="straightConnector1">
            <a:avLst/>
          </a:prstGeom>
          <a:noFill/>
          <a:ln w="28575" cap="flat" cmpd="dbl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6"/>
          <a:srcRect l="17589" r="65965"/>
          <a:stretch/>
        </p:blipFill>
        <p:spPr>
          <a:xfrm>
            <a:off x="2147552" y="4469413"/>
            <a:ext cx="1169773" cy="683656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6"/>
          <a:srcRect l="34191" r="45772"/>
          <a:stretch/>
        </p:blipFill>
        <p:spPr>
          <a:xfrm>
            <a:off x="3342038" y="4460607"/>
            <a:ext cx="1425146" cy="683656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6"/>
          <a:srcRect l="54691" r="20987"/>
          <a:stretch/>
        </p:blipFill>
        <p:spPr>
          <a:xfrm>
            <a:off x="4800136" y="4460143"/>
            <a:ext cx="1729946" cy="683656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6"/>
          <a:srcRect l="79205"/>
          <a:stretch/>
        </p:blipFill>
        <p:spPr>
          <a:xfrm>
            <a:off x="6530082" y="4442014"/>
            <a:ext cx="1479048" cy="683656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7"/>
          <a:srcRect l="18538" r="48714"/>
          <a:stretch/>
        </p:blipFill>
        <p:spPr>
          <a:xfrm>
            <a:off x="2229930" y="5283153"/>
            <a:ext cx="2331308" cy="388868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7"/>
          <a:srcRect l="51171" r="22677"/>
          <a:stretch/>
        </p:blipFill>
        <p:spPr>
          <a:xfrm>
            <a:off x="4553001" y="5275316"/>
            <a:ext cx="1861751" cy="388868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7"/>
          <a:srcRect l="77439"/>
          <a:stretch/>
        </p:blipFill>
        <p:spPr>
          <a:xfrm>
            <a:off x="6447703" y="5283153"/>
            <a:ext cx="1606058" cy="388868"/>
          </a:xfrm>
          <a:prstGeom prst="rect">
            <a:avLst/>
          </a:prstGeom>
        </p:spPr>
      </p:pic>
      <p:sp>
        <p:nvSpPr>
          <p:cNvPr id="30" name="Rectangle 29"/>
          <p:cNvSpPr/>
          <p:nvPr/>
        </p:nvSpPr>
        <p:spPr bwMode="auto">
          <a:xfrm>
            <a:off x="8440968" y="5469750"/>
            <a:ext cx="180000" cy="180792"/>
          </a:xfrm>
          <a:prstGeom prst="rect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1" name="Titel 1"/>
          <p:cNvSpPr txBox="1">
            <a:spLocks/>
          </p:cNvSpPr>
          <p:nvPr/>
        </p:nvSpPr>
        <p:spPr>
          <a:xfrm>
            <a:off x="195409" y="876122"/>
            <a:ext cx="685003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will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show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(I). In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do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this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need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proof</a:t>
            </a:r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9145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8" grpId="0"/>
      <p:bldP spid="26" grpId="0"/>
      <p:bldP spid="30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de-DE" sz="3200" i="0" dirty="0" err="1" smtClean="0"/>
              <a:t>Commuting</a:t>
            </a:r>
            <a:r>
              <a:rPr lang="de-DE" sz="3200" i="0" dirty="0" smtClean="0"/>
              <a:t> observables </a:t>
            </a:r>
            <a:r>
              <a:rPr lang="de-DE" sz="3200" i="0" dirty="0" err="1" smtClean="0"/>
              <a:t>have</a:t>
            </a:r>
            <a:r>
              <a:rPr lang="de-DE" sz="3200" i="0" dirty="0" smtClean="0"/>
              <a:t> </a:t>
            </a:r>
            <a:r>
              <a:rPr lang="de-DE" sz="3200" i="0" dirty="0" err="1" smtClean="0"/>
              <a:t>common</a:t>
            </a:r>
            <a:r>
              <a:rPr lang="de-DE" sz="3200" i="0" dirty="0" smtClean="0"/>
              <a:t> </a:t>
            </a:r>
            <a:r>
              <a:rPr lang="de-DE" sz="3200" i="0" dirty="0" err="1" smtClean="0"/>
              <a:t>basis</a:t>
            </a:r>
            <a:endParaRPr lang="en-GB" sz="3200" i="0" dirty="0"/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383564" y="934961"/>
            <a:ext cx="685003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Wikipedia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entry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Complete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set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commuting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observables“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383564" y="6445547"/>
            <a:ext cx="685003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Degenerate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case</a:t>
            </a:r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also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derived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this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Wikipedia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entry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08701" y="1435409"/>
            <a:ext cx="5196106" cy="4930164"/>
          </a:xfrm>
          <a:prstGeom prst="rect">
            <a:avLst/>
          </a:prstGeom>
          <a:ln w="12700">
            <a:solidFill>
              <a:schemeClr val="bg1">
                <a:lumMod val="50000"/>
              </a:schemeClr>
            </a:solidFill>
          </a:ln>
        </p:spPr>
      </p:pic>
      <p:grpSp>
        <p:nvGrpSpPr>
          <p:cNvPr id="6" name="Gruppieren 30"/>
          <p:cNvGrpSpPr/>
          <p:nvPr/>
        </p:nvGrpSpPr>
        <p:grpSpPr>
          <a:xfrm rot="1996911">
            <a:off x="7499504" y="902382"/>
            <a:ext cx="1378589" cy="577657"/>
            <a:chOff x="6681029" y="1138857"/>
            <a:chExt cx="2522645" cy="577657"/>
          </a:xfrm>
        </p:grpSpPr>
        <p:sp>
          <p:nvSpPr>
            <p:cNvPr id="9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" name="Textfeld 32"/>
            <p:cNvSpPr txBox="1"/>
            <p:nvPr/>
          </p:nvSpPr>
          <p:spPr>
            <a:xfrm>
              <a:off x="6993901" y="1203720"/>
              <a:ext cx="200402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5576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80" name="Titel 1"/>
          <p:cNvSpPr txBox="1">
            <a:spLocks/>
          </p:cNvSpPr>
          <p:nvPr/>
        </p:nvSpPr>
        <p:spPr>
          <a:xfrm>
            <a:off x="4384443" y="6515294"/>
            <a:ext cx="4637010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Beyond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that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interval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           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values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just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repeat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1759" y="6547730"/>
            <a:ext cx="1028700" cy="21488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1105" y="0"/>
            <a:ext cx="8229600" cy="1143000"/>
          </a:xfrm>
        </p:spPr>
        <p:txBody>
          <a:bodyPr/>
          <a:lstStyle/>
          <a:p>
            <a:r>
              <a:rPr lang="de-DE" i="0" dirty="0" smtClean="0"/>
              <a:t>Proof of </a:t>
            </a:r>
            <a:r>
              <a:rPr lang="de-DE" i="0" dirty="0" err="1" smtClean="0"/>
              <a:t>Bloch‘s</a:t>
            </a:r>
            <a:r>
              <a:rPr lang="de-DE" i="0" dirty="0" smtClean="0"/>
              <a:t> </a:t>
            </a:r>
            <a:r>
              <a:rPr lang="de-DE" i="0" dirty="0" err="1" smtClean="0"/>
              <a:t>theorem</a:t>
            </a:r>
            <a:endParaRPr lang="en-GB" i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5085" y="1232593"/>
            <a:ext cx="269699" cy="294787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432195" y="1270225"/>
            <a:ext cx="721288" cy="25715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91754" y="2782087"/>
            <a:ext cx="752648" cy="28224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697243" y="2750154"/>
            <a:ext cx="1116428" cy="344964"/>
          </a:xfrm>
          <a:prstGeom prst="rect">
            <a:avLst/>
          </a:prstGeom>
        </p:spPr>
      </p:pic>
      <p:sp>
        <p:nvSpPr>
          <p:cNvPr id="10" name="Titel 1"/>
          <p:cNvSpPr txBox="1">
            <a:spLocks/>
          </p:cNvSpPr>
          <p:nvPr/>
        </p:nvSpPr>
        <p:spPr>
          <a:xfrm>
            <a:off x="303066" y="1230077"/>
            <a:ext cx="685003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Let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eigenvector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   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eigenvalue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 .       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660434" y="1205566"/>
            <a:ext cx="288515" cy="307331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48813" y="1579418"/>
            <a:ext cx="1679317" cy="380956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639443" y="1630196"/>
            <a:ext cx="1889231" cy="310985"/>
          </a:xfrm>
          <a:prstGeom prst="rect">
            <a:avLst/>
          </a:prstGeom>
        </p:spPr>
      </p:pic>
      <p:sp>
        <p:nvSpPr>
          <p:cNvPr id="20" name="Titel 1"/>
          <p:cNvSpPr txBox="1">
            <a:spLocks/>
          </p:cNvSpPr>
          <p:nvPr/>
        </p:nvSpPr>
        <p:spPr>
          <a:xfrm>
            <a:off x="6813671" y="2739363"/>
            <a:ext cx="2351942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,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not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interesting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1" name="Straight Arrow Connector 20"/>
          <p:cNvCxnSpPr/>
          <p:nvPr/>
        </p:nvCxnSpPr>
        <p:spPr bwMode="auto">
          <a:xfrm>
            <a:off x="5124322" y="2925887"/>
            <a:ext cx="410876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4" name="Oval 23"/>
          <p:cNvSpPr/>
          <p:nvPr/>
        </p:nvSpPr>
        <p:spPr bwMode="auto">
          <a:xfrm>
            <a:off x="4718660" y="3919071"/>
            <a:ext cx="2445058" cy="653547"/>
          </a:xfrm>
          <a:prstGeom prst="ellips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264278" y="2032407"/>
            <a:ext cx="7288690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Which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values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    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are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allowed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?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883163" y="2046961"/>
            <a:ext cx="232067" cy="250883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42353" y="2747849"/>
            <a:ext cx="2345754" cy="401412"/>
          </a:xfrm>
          <a:prstGeom prst="rect">
            <a:avLst/>
          </a:prstGeom>
        </p:spPr>
      </p:pic>
      <p:sp>
        <p:nvSpPr>
          <p:cNvPr id="28" name="Titel 1"/>
          <p:cNvSpPr txBox="1">
            <a:spLocks/>
          </p:cNvSpPr>
          <p:nvPr/>
        </p:nvSpPr>
        <p:spPr>
          <a:xfrm>
            <a:off x="626743" y="2355431"/>
            <a:ext cx="7288690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cs typeface="Arial" panose="020B0604020202020204" pitchFamily="34" charset="0"/>
              </a:rPr>
              <a:t>c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written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 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29" name="Picture 2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63282" y="2392640"/>
            <a:ext cx="232067" cy="250883"/>
          </a:xfrm>
          <a:prstGeom prst="rect">
            <a:avLst/>
          </a:prstGeom>
        </p:spPr>
      </p:pic>
      <p:sp>
        <p:nvSpPr>
          <p:cNvPr id="30" name="Titel 1"/>
          <p:cNvSpPr txBox="1">
            <a:spLocks/>
          </p:cNvSpPr>
          <p:nvPr/>
        </p:nvSpPr>
        <p:spPr>
          <a:xfrm>
            <a:off x="264278" y="3126408"/>
            <a:ext cx="7288690" cy="30910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crystal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very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large,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boundaries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don‘t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change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physics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crystal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 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1" name="Titel 1"/>
          <p:cNvSpPr txBox="1">
            <a:spLocks/>
          </p:cNvSpPr>
          <p:nvPr/>
        </p:nvSpPr>
        <p:spPr>
          <a:xfrm>
            <a:off x="264278" y="3410339"/>
            <a:ext cx="7288690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get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rid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boundaries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bending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huge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crystal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a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circle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 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2" name="Straight Connector 31"/>
          <p:cNvCxnSpPr/>
          <p:nvPr/>
        </p:nvCxnSpPr>
        <p:spPr bwMode="auto">
          <a:xfrm>
            <a:off x="784054" y="4222982"/>
            <a:ext cx="2431166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3" name="Oval 32"/>
          <p:cNvSpPr/>
          <p:nvPr/>
        </p:nvSpPr>
        <p:spPr bwMode="auto">
          <a:xfrm>
            <a:off x="730054" y="416898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4" name="Oval 33"/>
          <p:cNvSpPr/>
          <p:nvPr/>
        </p:nvSpPr>
        <p:spPr bwMode="auto">
          <a:xfrm>
            <a:off x="976732" y="416898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5" name="Oval 34"/>
          <p:cNvSpPr/>
          <p:nvPr/>
        </p:nvSpPr>
        <p:spPr bwMode="auto">
          <a:xfrm>
            <a:off x="1223410" y="416898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6" name="Oval 35"/>
          <p:cNvSpPr/>
          <p:nvPr/>
        </p:nvSpPr>
        <p:spPr bwMode="auto">
          <a:xfrm>
            <a:off x="1470088" y="416898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Oval 36"/>
          <p:cNvSpPr/>
          <p:nvPr/>
        </p:nvSpPr>
        <p:spPr bwMode="auto">
          <a:xfrm>
            <a:off x="1716766" y="416898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8" name="Oval 37"/>
          <p:cNvSpPr/>
          <p:nvPr/>
        </p:nvSpPr>
        <p:spPr bwMode="auto">
          <a:xfrm>
            <a:off x="1963444" y="416898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9" name="Oval 38"/>
          <p:cNvSpPr/>
          <p:nvPr/>
        </p:nvSpPr>
        <p:spPr bwMode="auto">
          <a:xfrm>
            <a:off x="2210122" y="416898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0" name="Oval 39"/>
          <p:cNvSpPr/>
          <p:nvPr/>
        </p:nvSpPr>
        <p:spPr bwMode="auto">
          <a:xfrm>
            <a:off x="2456800" y="416898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1" name="Oval 40"/>
          <p:cNvSpPr/>
          <p:nvPr/>
        </p:nvSpPr>
        <p:spPr bwMode="auto">
          <a:xfrm>
            <a:off x="2703478" y="416898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Oval 41"/>
          <p:cNvSpPr/>
          <p:nvPr/>
        </p:nvSpPr>
        <p:spPr bwMode="auto">
          <a:xfrm>
            <a:off x="2950152" y="4160744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3" name="Titel 1"/>
          <p:cNvSpPr txBox="1">
            <a:spLocks/>
          </p:cNvSpPr>
          <p:nvPr/>
        </p:nvSpPr>
        <p:spPr>
          <a:xfrm>
            <a:off x="626249" y="4285221"/>
            <a:ext cx="315610" cy="3331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44" name="Titel 1"/>
          <p:cNvSpPr txBox="1">
            <a:spLocks/>
          </p:cNvSpPr>
          <p:nvPr/>
        </p:nvSpPr>
        <p:spPr>
          <a:xfrm>
            <a:off x="2788198" y="4289792"/>
            <a:ext cx="550106" cy="3331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-1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45" name="Oval 44"/>
          <p:cNvSpPr/>
          <p:nvPr/>
        </p:nvSpPr>
        <p:spPr bwMode="auto">
          <a:xfrm>
            <a:off x="4679469" y="4183624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6" name="Oval 45"/>
          <p:cNvSpPr/>
          <p:nvPr/>
        </p:nvSpPr>
        <p:spPr bwMode="auto">
          <a:xfrm>
            <a:off x="4832323" y="403808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7" name="Oval 46"/>
          <p:cNvSpPr/>
          <p:nvPr/>
        </p:nvSpPr>
        <p:spPr bwMode="auto">
          <a:xfrm>
            <a:off x="5068707" y="3947350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8" name="Oval 47"/>
          <p:cNvSpPr/>
          <p:nvPr/>
        </p:nvSpPr>
        <p:spPr bwMode="auto">
          <a:xfrm>
            <a:off x="5321107" y="3899054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9" name="Oval 48"/>
          <p:cNvSpPr/>
          <p:nvPr/>
        </p:nvSpPr>
        <p:spPr bwMode="auto">
          <a:xfrm>
            <a:off x="5597071" y="387310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0" name="Oval 49"/>
          <p:cNvSpPr/>
          <p:nvPr/>
        </p:nvSpPr>
        <p:spPr bwMode="auto">
          <a:xfrm>
            <a:off x="5856149" y="386451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1" name="Oval 50"/>
          <p:cNvSpPr/>
          <p:nvPr/>
        </p:nvSpPr>
        <p:spPr bwMode="auto">
          <a:xfrm>
            <a:off x="6123465" y="386487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2" name="Oval 51"/>
          <p:cNvSpPr/>
          <p:nvPr/>
        </p:nvSpPr>
        <p:spPr bwMode="auto">
          <a:xfrm>
            <a:off x="6400989" y="3889585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3" name="Oval 52"/>
          <p:cNvSpPr/>
          <p:nvPr/>
        </p:nvSpPr>
        <p:spPr bwMode="auto">
          <a:xfrm>
            <a:off x="6681009" y="394565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4" name="Oval 53"/>
          <p:cNvSpPr/>
          <p:nvPr/>
        </p:nvSpPr>
        <p:spPr bwMode="auto">
          <a:xfrm>
            <a:off x="6936184" y="4013370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5" name="Titel 1"/>
          <p:cNvSpPr txBox="1">
            <a:spLocks/>
          </p:cNvSpPr>
          <p:nvPr/>
        </p:nvSpPr>
        <p:spPr>
          <a:xfrm>
            <a:off x="5856149" y="4613118"/>
            <a:ext cx="315610" cy="3331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6" name="Titel 1"/>
          <p:cNvSpPr txBox="1">
            <a:spLocks/>
          </p:cNvSpPr>
          <p:nvPr/>
        </p:nvSpPr>
        <p:spPr>
          <a:xfrm>
            <a:off x="5393508" y="4613117"/>
            <a:ext cx="550106" cy="3331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-1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7" name="Oval 56"/>
          <p:cNvSpPr/>
          <p:nvPr/>
        </p:nvSpPr>
        <p:spPr bwMode="auto">
          <a:xfrm rot="10800000">
            <a:off x="7094909" y="417812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8" name="Oval 57"/>
          <p:cNvSpPr/>
          <p:nvPr/>
        </p:nvSpPr>
        <p:spPr bwMode="auto">
          <a:xfrm rot="10800000">
            <a:off x="6942055" y="4340144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9" name="Oval 58"/>
          <p:cNvSpPr/>
          <p:nvPr/>
        </p:nvSpPr>
        <p:spPr bwMode="auto">
          <a:xfrm rot="10800000">
            <a:off x="6705671" y="442263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0" name="Oval 59"/>
          <p:cNvSpPr/>
          <p:nvPr/>
        </p:nvSpPr>
        <p:spPr bwMode="auto">
          <a:xfrm rot="10800000">
            <a:off x="6453271" y="4470935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Oval 60"/>
          <p:cNvSpPr/>
          <p:nvPr/>
        </p:nvSpPr>
        <p:spPr bwMode="auto">
          <a:xfrm rot="10800000">
            <a:off x="6177307" y="4505118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2" name="Oval 61"/>
          <p:cNvSpPr/>
          <p:nvPr/>
        </p:nvSpPr>
        <p:spPr bwMode="auto">
          <a:xfrm rot="10800000">
            <a:off x="5918229" y="4513710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3" name="Oval 62"/>
          <p:cNvSpPr/>
          <p:nvPr/>
        </p:nvSpPr>
        <p:spPr bwMode="auto">
          <a:xfrm rot="10800000">
            <a:off x="5650913" y="4513356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4" name="Oval 63"/>
          <p:cNvSpPr/>
          <p:nvPr/>
        </p:nvSpPr>
        <p:spPr bwMode="auto">
          <a:xfrm rot="10800000">
            <a:off x="5373389" y="4480404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5" name="Oval 64"/>
          <p:cNvSpPr/>
          <p:nvPr/>
        </p:nvSpPr>
        <p:spPr bwMode="auto">
          <a:xfrm rot="10800000">
            <a:off x="5093369" y="4432576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6" name="Oval 65"/>
          <p:cNvSpPr/>
          <p:nvPr/>
        </p:nvSpPr>
        <p:spPr bwMode="auto">
          <a:xfrm rot="10800000">
            <a:off x="4838194" y="434838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67" name="Straight Arrow Connector 66"/>
          <p:cNvCxnSpPr/>
          <p:nvPr/>
        </p:nvCxnSpPr>
        <p:spPr bwMode="auto">
          <a:xfrm>
            <a:off x="3709491" y="4214744"/>
            <a:ext cx="561597" cy="0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68" name="Titel 1"/>
          <p:cNvSpPr txBox="1">
            <a:spLocks/>
          </p:cNvSpPr>
          <p:nvPr/>
        </p:nvSpPr>
        <p:spPr>
          <a:xfrm>
            <a:off x="6153708" y="4588405"/>
            <a:ext cx="315610" cy="3331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69" name="Titel 1"/>
          <p:cNvSpPr txBox="1">
            <a:spLocks/>
          </p:cNvSpPr>
          <p:nvPr/>
        </p:nvSpPr>
        <p:spPr>
          <a:xfrm>
            <a:off x="6432347" y="4546426"/>
            <a:ext cx="315610" cy="3331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0" name="Titel 1"/>
          <p:cNvSpPr txBox="1">
            <a:spLocks/>
          </p:cNvSpPr>
          <p:nvPr/>
        </p:nvSpPr>
        <p:spPr>
          <a:xfrm>
            <a:off x="883567" y="4288177"/>
            <a:ext cx="315610" cy="3331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1" name="Titel 1"/>
          <p:cNvSpPr txBox="1">
            <a:spLocks/>
          </p:cNvSpPr>
          <p:nvPr/>
        </p:nvSpPr>
        <p:spPr>
          <a:xfrm>
            <a:off x="1154478" y="4285221"/>
            <a:ext cx="315610" cy="3331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72" name="Picture 71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35319" y="4753612"/>
            <a:ext cx="2139177" cy="323973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14"/>
          <a:srcRect l="3754"/>
          <a:stretch/>
        </p:blipFill>
        <p:spPr>
          <a:xfrm>
            <a:off x="826196" y="5387141"/>
            <a:ext cx="959044" cy="34598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 rotWithShape="1">
          <a:blip r:embed="rId13"/>
          <a:srcRect l="59053" t="26747" r="27084" b="17314"/>
          <a:stretch/>
        </p:blipFill>
        <p:spPr>
          <a:xfrm rot="5400000">
            <a:off x="1139052" y="5120833"/>
            <a:ext cx="296562" cy="181232"/>
          </a:xfrm>
          <a:prstGeom prst="rect">
            <a:avLst/>
          </a:prstGeom>
        </p:spPr>
      </p:pic>
      <p:sp>
        <p:nvSpPr>
          <p:cNvPr id="75" name="Right Brace 74"/>
          <p:cNvSpPr/>
          <p:nvPr/>
        </p:nvSpPr>
        <p:spPr bwMode="auto">
          <a:xfrm>
            <a:off x="2950152" y="4753612"/>
            <a:ext cx="108000" cy="1038119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76" name="Picture 75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3196007" y="5065086"/>
            <a:ext cx="1973248" cy="413607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16"/>
          <a:srcRect l="38936" t="-9128" r="-1523" b="11129"/>
          <a:stretch/>
        </p:blipFill>
        <p:spPr>
          <a:xfrm>
            <a:off x="4636855" y="5955860"/>
            <a:ext cx="1924416" cy="303631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17"/>
          <a:srcRect r="60988"/>
          <a:stretch/>
        </p:blipFill>
        <p:spPr>
          <a:xfrm>
            <a:off x="6747957" y="5830160"/>
            <a:ext cx="568107" cy="591723"/>
          </a:xfrm>
          <a:prstGeom prst="rect">
            <a:avLst/>
          </a:prstGeom>
        </p:spPr>
      </p:pic>
      <p:sp>
        <p:nvSpPr>
          <p:cNvPr id="79" name="Titel 1"/>
          <p:cNvSpPr txBox="1">
            <a:spLocks/>
          </p:cNvSpPr>
          <p:nvPr/>
        </p:nvSpPr>
        <p:spPr>
          <a:xfrm>
            <a:off x="264278" y="6515294"/>
            <a:ext cx="486004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Only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                      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need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considered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3" name="Titel 1"/>
          <p:cNvSpPr txBox="1">
            <a:spLocks/>
          </p:cNvSpPr>
          <p:nvPr/>
        </p:nvSpPr>
        <p:spPr>
          <a:xfrm>
            <a:off x="4113600" y="2728557"/>
            <a:ext cx="248081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739201" y="6557182"/>
            <a:ext cx="1713853" cy="267790"/>
          </a:xfrm>
          <a:prstGeom prst="rect">
            <a:avLst/>
          </a:prstGeom>
        </p:spPr>
      </p:pic>
      <p:sp>
        <p:nvSpPr>
          <p:cNvPr id="18" name="Rounded Rectangle 17"/>
          <p:cNvSpPr/>
          <p:nvPr/>
        </p:nvSpPr>
        <p:spPr bwMode="auto">
          <a:xfrm>
            <a:off x="7316064" y="5498185"/>
            <a:ext cx="1664381" cy="923698"/>
          </a:xfrm>
          <a:prstGeom prst="roundRect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84" name="Picture 83"/>
          <p:cNvPicPr>
            <a:picLocks noChangeAspect="1"/>
          </p:cNvPicPr>
          <p:nvPr/>
        </p:nvPicPr>
        <p:blipFill rotWithShape="1">
          <a:blip r:embed="rId19"/>
          <a:srcRect b="6225"/>
          <a:stretch/>
        </p:blipFill>
        <p:spPr>
          <a:xfrm>
            <a:off x="7658174" y="5871317"/>
            <a:ext cx="992531" cy="467287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2081931" y="769791"/>
            <a:ext cx="2358063" cy="434983"/>
          </a:xfrm>
          <a:prstGeom prst="rect">
            <a:avLst/>
          </a:prstGeom>
        </p:spPr>
      </p:pic>
      <p:sp>
        <p:nvSpPr>
          <p:cNvPr id="82" name="Titel 1"/>
          <p:cNvSpPr txBox="1">
            <a:spLocks/>
          </p:cNvSpPr>
          <p:nvPr/>
        </p:nvSpPr>
        <p:spPr>
          <a:xfrm>
            <a:off x="294260" y="811999"/>
            <a:ext cx="2124306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Want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show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(I):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16"/>
          <a:srcRect r="65402" b="1106"/>
          <a:stretch/>
        </p:blipFill>
        <p:spPr>
          <a:xfrm>
            <a:off x="4226838" y="5454904"/>
            <a:ext cx="1063802" cy="306405"/>
          </a:xfrm>
          <a:prstGeom prst="rect">
            <a:avLst/>
          </a:prstGeom>
        </p:spPr>
      </p:pic>
      <p:cxnSp>
        <p:nvCxnSpPr>
          <p:cNvPr id="87" name="Straight Arrow Connector 86"/>
          <p:cNvCxnSpPr/>
          <p:nvPr/>
        </p:nvCxnSpPr>
        <p:spPr bwMode="auto">
          <a:xfrm>
            <a:off x="5545686" y="5606633"/>
            <a:ext cx="626073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8" name="Titel 1 9"/>
          <p:cNvSpPr txBox="1">
            <a:spLocks/>
          </p:cNvSpPr>
          <p:nvPr/>
        </p:nvSpPr>
        <p:spPr>
          <a:xfrm>
            <a:off x="6249389" y="5378721"/>
            <a:ext cx="459636" cy="33732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(I)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9" name="Rectangle 88"/>
          <p:cNvSpPr/>
          <p:nvPr/>
        </p:nvSpPr>
        <p:spPr bwMode="auto">
          <a:xfrm>
            <a:off x="6941519" y="5498185"/>
            <a:ext cx="180000" cy="180792"/>
          </a:xfrm>
          <a:prstGeom prst="rect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90" name="Picture 89"/>
          <p:cNvPicPr>
            <a:picLocks noChangeAspect="1"/>
          </p:cNvPicPr>
          <p:nvPr/>
        </p:nvPicPr>
        <p:blipFill rotWithShape="1">
          <a:blip r:embed="rId16"/>
          <a:srcRect r="84299" b="13364"/>
          <a:stretch/>
        </p:blipFill>
        <p:spPr>
          <a:xfrm>
            <a:off x="4211783" y="5953271"/>
            <a:ext cx="482765" cy="268423"/>
          </a:xfrm>
          <a:prstGeom prst="rect">
            <a:avLst/>
          </a:prstGeom>
        </p:spPr>
      </p:pic>
      <p:sp>
        <p:nvSpPr>
          <p:cNvPr id="91" name="Titel 1"/>
          <p:cNvSpPr txBox="1">
            <a:spLocks/>
          </p:cNvSpPr>
          <p:nvPr/>
        </p:nvSpPr>
        <p:spPr>
          <a:xfrm>
            <a:off x="7358481" y="5511723"/>
            <a:ext cx="167740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a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llowed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K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values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86" name="Straight Arrow Connector 85"/>
          <p:cNvCxnSpPr/>
          <p:nvPr/>
        </p:nvCxnSpPr>
        <p:spPr bwMode="auto">
          <a:xfrm>
            <a:off x="2990569" y="1791261"/>
            <a:ext cx="410876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4279771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10" grpId="0"/>
      <p:bldP spid="20" grpId="0"/>
      <p:bldP spid="24" grpId="0" animBg="1"/>
      <p:bldP spid="25" grpId="0"/>
      <p:bldP spid="28" grpId="0"/>
      <p:bldP spid="30" grpId="0"/>
      <p:bldP spid="31" grpId="0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/>
      <p:bldP spid="44" grpId="0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/>
      <p:bldP spid="56" grpId="0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8" grpId="0"/>
      <p:bldP spid="69" grpId="0"/>
      <p:bldP spid="70" grpId="0"/>
      <p:bldP spid="71" grpId="0"/>
      <p:bldP spid="75" grpId="0" animBg="1"/>
      <p:bldP spid="79" grpId="0"/>
      <p:bldP spid="83" grpId="0"/>
      <p:bldP spid="18" grpId="0" animBg="1"/>
      <p:bldP spid="82" grpId="0"/>
      <p:bldP spid="88" grpId="0"/>
      <p:bldP spid="89" grpId="0" animBg="1"/>
      <p:bldP spid="91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de-DE" i="0" dirty="0" err="1" smtClean="0"/>
              <a:t>Overview</a:t>
            </a:r>
            <a:r>
              <a:rPr lang="de-DE" i="0" dirty="0" smtClean="0"/>
              <a:t> “</a:t>
            </a:r>
            <a:r>
              <a:rPr lang="de-DE" i="0" dirty="0" err="1" smtClean="0"/>
              <a:t>Electrons</a:t>
            </a:r>
            <a:r>
              <a:rPr lang="de-DE" i="0" dirty="0" smtClean="0"/>
              <a:t> in </a:t>
            </a:r>
            <a:r>
              <a:rPr lang="de-DE" i="0" dirty="0" err="1" smtClean="0"/>
              <a:t>periodic</a:t>
            </a:r>
            <a:r>
              <a:rPr lang="de-DE" i="0" dirty="0" smtClean="0"/>
              <a:t> </a:t>
            </a:r>
            <a:r>
              <a:rPr lang="de-DE" i="0" dirty="0" err="1" smtClean="0"/>
              <a:t>potentials</a:t>
            </a:r>
            <a:r>
              <a:rPr lang="de-DE" i="0" dirty="0" smtClean="0"/>
              <a:t>“</a:t>
            </a:r>
            <a:endParaRPr lang="en-GB" i="0" dirty="0"/>
          </a:p>
        </p:txBody>
      </p:sp>
      <p:sp>
        <p:nvSpPr>
          <p:cNvPr id="3" name="Titel 1"/>
          <p:cNvSpPr txBox="1">
            <a:spLocks/>
          </p:cNvSpPr>
          <p:nvPr/>
        </p:nvSpPr>
        <p:spPr>
          <a:xfrm>
            <a:off x="323950" y="849665"/>
            <a:ext cx="6850034" cy="118652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chapter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32" name="Titel 1"/>
          <p:cNvSpPr txBox="1">
            <a:spLocks/>
          </p:cNvSpPr>
          <p:nvPr/>
        </p:nvSpPr>
        <p:spPr>
          <a:xfrm>
            <a:off x="738237" y="1167068"/>
            <a:ext cx="5629175" cy="4878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level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potential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4" name="Rectangle 63"/>
          <p:cNvSpPr/>
          <p:nvPr/>
        </p:nvSpPr>
        <p:spPr bwMode="auto">
          <a:xfrm>
            <a:off x="3469065" y="2310519"/>
            <a:ext cx="1224468" cy="1927288"/>
          </a:xfrm>
          <a:prstGeom prst="rect">
            <a:avLst/>
          </a:prstGeom>
          <a:solidFill>
            <a:srgbClr val="FFB2B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6" name="Titel 1"/>
          <p:cNvSpPr txBox="1">
            <a:spLocks/>
          </p:cNvSpPr>
          <p:nvPr/>
        </p:nvSpPr>
        <p:spPr>
          <a:xfrm>
            <a:off x="3401821" y="2000792"/>
            <a:ext cx="1291712" cy="39348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05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allowed</a:t>
            </a:r>
            <a:r>
              <a:rPr lang="de-AT" sz="105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05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endParaRPr lang="de-AT" sz="3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7" name="Rectangle 66"/>
          <p:cNvSpPr/>
          <p:nvPr/>
        </p:nvSpPr>
        <p:spPr bwMode="auto">
          <a:xfrm>
            <a:off x="3127678" y="2520764"/>
            <a:ext cx="1631866" cy="22903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1" name="Rectangle 70"/>
          <p:cNvSpPr/>
          <p:nvPr/>
        </p:nvSpPr>
        <p:spPr bwMode="auto">
          <a:xfrm>
            <a:off x="3127678" y="3115367"/>
            <a:ext cx="1631866" cy="189816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Rectangle 71"/>
          <p:cNvSpPr/>
          <p:nvPr/>
        </p:nvSpPr>
        <p:spPr bwMode="auto">
          <a:xfrm>
            <a:off x="3127678" y="3586394"/>
            <a:ext cx="1631866" cy="140604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Rectangle 72"/>
          <p:cNvSpPr/>
          <p:nvPr/>
        </p:nvSpPr>
        <p:spPr bwMode="auto">
          <a:xfrm>
            <a:off x="3127678" y="3923845"/>
            <a:ext cx="1631866" cy="98423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4" name="Rectangle 73"/>
          <p:cNvSpPr/>
          <p:nvPr/>
        </p:nvSpPr>
        <p:spPr bwMode="auto">
          <a:xfrm>
            <a:off x="3127678" y="4120692"/>
            <a:ext cx="1631866" cy="56242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7" name="Straight Arrow Connector 76"/>
          <p:cNvCxnSpPr/>
          <p:nvPr/>
        </p:nvCxnSpPr>
        <p:spPr bwMode="auto">
          <a:xfrm flipH="1">
            <a:off x="4537942" y="3458586"/>
            <a:ext cx="675081" cy="21217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8" name="Straight Arrow Connector 77"/>
          <p:cNvCxnSpPr/>
          <p:nvPr/>
        </p:nvCxnSpPr>
        <p:spPr bwMode="auto">
          <a:xfrm flipH="1">
            <a:off x="4531652" y="3500261"/>
            <a:ext cx="681373" cy="48227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9" name="Straight Arrow Connector 78"/>
          <p:cNvCxnSpPr/>
          <p:nvPr/>
        </p:nvCxnSpPr>
        <p:spPr bwMode="auto">
          <a:xfrm flipH="1">
            <a:off x="4531652" y="3558271"/>
            <a:ext cx="681371" cy="590542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0" name="Titel 1"/>
          <p:cNvSpPr txBox="1">
            <a:spLocks/>
          </p:cNvSpPr>
          <p:nvPr/>
        </p:nvSpPr>
        <p:spPr>
          <a:xfrm>
            <a:off x="5112768" y="3335963"/>
            <a:ext cx="1595533" cy="39348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05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forbidden</a:t>
            </a:r>
            <a:r>
              <a:rPr lang="de-AT" sz="105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05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energies</a:t>
            </a:r>
            <a:r>
              <a:rPr lang="de-AT" sz="105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!</a:t>
            </a:r>
            <a:endParaRPr lang="de-AT" sz="2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81" name="Straight Arrow Connector 80"/>
          <p:cNvCxnSpPr/>
          <p:nvPr/>
        </p:nvCxnSpPr>
        <p:spPr bwMode="auto">
          <a:xfrm flipH="1" flipV="1">
            <a:off x="4531650" y="3213234"/>
            <a:ext cx="681373" cy="187342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2" name="Titel 1"/>
          <p:cNvSpPr txBox="1">
            <a:spLocks/>
          </p:cNvSpPr>
          <p:nvPr/>
        </p:nvSpPr>
        <p:spPr>
          <a:xfrm>
            <a:off x="540767" y="4574756"/>
            <a:ext cx="7368746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1)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Derive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allowed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forbidden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Bloch‘s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theorem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solve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Schrödinger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equation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1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potential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2)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Discussion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 </a:t>
            </a: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Placing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many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that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potential</a:t>
            </a: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material an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insulator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conductor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? </a:t>
            </a:r>
          </a:p>
        </p:txBody>
      </p:sp>
      <p:pic>
        <p:nvPicPr>
          <p:cNvPr id="83" name="Picture 8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3479" y="1881489"/>
            <a:ext cx="167665" cy="155296"/>
          </a:xfrm>
          <a:prstGeom prst="rect">
            <a:avLst/>
          </a:prstGeom>
        </p:spPr>
      </p:pic>
      <p:cxnSp>
        <p:nvCxnSpPr>
          <p:cNvPr id="84" name="Straight Arrow Connector 83"/>
          <p:cNvCxnSpPr/>
          <p:nvPr/>
        </p:nvCxnSpPr>
        <p:spPr bwMode="auto">
          <a:xfrm flipV="1">
            <a:off x="3469065" y="1690006"/>
            <a:ext cx="0" cy="265575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85" name="Straight Arrow Connector 84"/>
          <p:cNvCxnSpPr/>
          <p:nvPr/>
        </p:nvCxnSpPr>
        <p:spPr bwMode="auto">
          <a:xfrm flipV="1">
            <a:off x="323950" y="5622418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20159406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" name="Straight Connector 1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6011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Solve</a:t>
            </a:r>
            <a:r>
              <a:rPr lang="de-DE" i="0" dirty="0" smtClean="0"/>
              <a:t> </a:t>
            </a:r>
            <a:r>
              <a:rPr lang="de-DE" i="0" dirty="0" err="1" smtClean="0"/>
              <a:t>Schr</a:t>
            </a:r>
            <a:r>
              <a:rPr lang="de-DE" i="0" dirty="0" smtClean="0"/>
              <a:t>. </a:t>
            </a:r>
            <a:r>
              <a:rPr lang="de-DE" i="0" dirty="0" err="1" smtClean="0"/>
              <a:t>eqn</a:t>
            </a:r>
            <a:r>
              <a:rPr lang="de-DE" i="0" dirty="0" smtClean="0"/>
              <a:t>. </a:t>
            </a:r>
            <a:r>
              <a:rPr lang="de-DE" i="0" dirty="0" err="1" smtClean="0"/>
              <a:t>for</a:t>
            </a:r>
            <a:r>
              <a:rPr lang="de-DE" i="0" dirty="0" smtClean="0"/>
              <a:t> </a:t>
            </a:r>
            <a:r>
              <a:rPr lang="de-DE" i="0" dirty="0" err="1" smtClean="0"/>
              <a:t>periodic</a:t>
            </a:r>
            <a:r>
              <a:rPr lang="de-DE" i="0" dirty="0" smtClean="0"/>
              <a:t> potential</a:t>
            </a:r>
            <a:endParaRPr lang="en-GB" i="0" dirty="0"/>
          </a:p>
        </p:txBody>
      </p:sp>
      <p:sp>
        <p:nvSpPr>
          <p:cNvPr id="3" name="Titel 1"/>
          <p:cNvSpPr txBox="1">
            <a:spLocks/>
          </p:cNvSpPr>
          <p:nvPr/>
        </p:nvSpPr>
        <p:spPr>
          <a:xfrm>
            <a:off x="1755326" y="1474690"/>
            <a:ext cx="728869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Model potential: Dirac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comb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periodic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boundaries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" name="Straight Arrow Connector 3"/>
          <p:cNvCxnSpPr/>
          <p:nvPr/>
        </p:nvCxnSpPr>
        <p:spPr bwMode="auto">
          <a:xfrm>
            <a:off x="2235182" y="2227580"/>
            <a:ext cx="4611600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" name="Titel 1"/>
          <p:cNvSpPr txBox="1">
            <a:spLocks/>
          </p:cNvSpPr>
          <p:nvPr/>
        </p:nvSpPr>
        <p:spPr>
          <a:xfrm>
            <a:off x="2171600" y="1917984"/>
            <a:ext cx="302783" cy="2611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>
                <a:solidFill>
                  <a:schemeClr val="tx1"/>
                </a:solidFill>
                <a:cs typeface="Arial" panose="020B0604020202020204" pitchFamily="34" charset="0"/>
              </a:rPr>
              <a:t>V</a:t>
            </a:r>
            <a:endParaRPr lang="de-AT" sz="12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6386341" y="2190866"/>
            <a:ext cx="302783" cy="2611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x</a:t>
            </a:r>
            <a:endParaRPr lang="de-AT" sz="12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" name="Freeform 6"/>
          <p:cNvSpPr/>
          <p:nvPr/>
        </p:nvSpPr>
        <p:spPr bwMode="auto">
          <a:xfrm>
            <a:off x="3086004" y="2297208"/>
            <a:ext cx="811459" cy="666134"/>
          </a:xfrm>
          <a:custGeom>
            <a:avLst/>
            <a:gdLst>
              <a:gd name="connsiteX0" fmla="*/ 0 w 1318054"/>
              <a:gd name="connsiteY0" fmla="*/ 897938 h 897938"/>
              <a:gd name="connsiteX1" fmla="*/ 288324 w 1318054"/>
              <a:gd name="connsiteY1" fmla="*/ 255386 h 897938"/>
              <a:gd name="connsiteX2" fmla="*/ 691978 w 1318054"/>
              <a:gd name="connsiteY2" fmla="*/ 13 h 897938"/>
              <a:gd name="connsiteX3" fmla="*/ 1112108 w 1318054"/>
              <a:gd name="connsiteY3" fmla="*/ 263624 h 897938"/>
              <a:gd name="connsiteX4" fmla="*/ 1318054 w 1318054"/>
              <a:gd name="connsiteY4" fmla="*/ 832035 h 897938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9 h 906177"/>
              <a:gd name="connsiteX1" fmla="*/ 288324 w 1326292"/>
              <a:gd name="connsiteY1" fmla="*/ 255387 h 906177"/>
              <a:gd name="connsiteX2" fmla="*/ 691978 w 1326292"/>
              <a:gd name="connsiteY2" fmla="*/ 14 h 906177"/>
              <a:gd name="connsiteX3" fmla="*/ 1079157 w 1326292"/>
              <a:gd name="connsiteY3" fmla="*/ 247150 h 906177"/>
              <a:gd name="connsiteX4" fmla="*/ 1326292 w 1326292"/>
              <a:gd name="connsiteY4" fmla="*/ 906177 h 906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6292" h="906177">
                <a:moveTo>
                  <a:pt x="0" y="897939"/>
                </a:moveTo>
                <a:cubicBezTo>
                  <a:pt x="86497" y="651490"/>
                  <a:pt x="172994" y="405041"/>
                  <a:pt x="288324" y="255387"/>
                </a:cubicBezTo>
                <a:cubicBezTo>
                  <a:pt x="403654" y="105733"/>
                  <a:pt x="560173" y="1387"/>
                  <a:pt x="691978" y="14"/>
                </a:cubicBezTo>
                <a:cubicBezTo>
                  <a:pt x="823783" y="-1359"/>
                  <a:pt x="973438" y="96123"/>
                  <a:pt x="1079157" y="247150"/>
                </a:cubicBezTo>
                <a:cubicBezTo>
                  <a:pt x="1184876" y="398177"/>
                  <a:pt x="1275492" y="691306"/>
                  <a:pt x="1326292" y="906177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" name="Freeform 7"/>
          <p:cNvSpPr/>
          <p:nvPr/>
        </p:nvSpPr>
        <p:spPr bwMode="auto">
          <a:xfrm>
            <a:off x="4024633" y="2297207"/>
            <a:ext cx="811459" cy="666134"/>
          </a:xfrm>
          <a:custGeom>
            <a:avLst/>
            <a:gdLst>
              <a:gd name="connsiteX0" fmla="*/ 0 w 1318054"/>
              <a:gd name="connsiteY0" fmla="*/ 897938 h 897938"/>
              <a:gd name="connsiteX1" fmla="*/ 288324 w 1318054"/>
              <a:gd name="connsiteY1" fmla="*/ 255386 h 897938"/>
              <a:gd name="connsiteX2" fmla="*/ 691978 w 1318054"/>
              <a:gd name="connsiteY2" fmla="*/ 13 h 897938"/>
              <a:gd name="connsiteX3" fmla="*/ 1112108 w 1318054"/>
              <a:gd name="connsiteY3" fmla="*/ 263624 h 897938"/>
              <a:gd name="connsiteX4" fmla="*/ 1318054 w 1318054"/>
              <a:gd name="connsiteY4" fmla="*/ 832035 h 897938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9 h 906177"/>
              <a:gd name="connsiteX1" fmla="*/ 288324 w 1326292"/>
              <a:gd name="connsiteY1" fmla="*/ 255387 h 906177"/>
              <a:gd name="connsiteX2" fmla="*/ 691978 w 1326292"/>
              <a:gd name="connsiteY2" fmla="*/ 14 h 906177"/>
              <a:gd name="connsiteX3" fmla="*/ 1079157 w 1326292"/>
              <a:gd name="connsiteY3" fmla="*/ 247150 h 906177"/>
              <a:gd name="connsiteX4" fmla="*/ 1326292 w 1326292"/>
              <a:gd name="connsiteY4" fmla="*/ 906177 h 906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6292" h="906177">
                <a:moveTo>
                  <a:pt x="0" y="897939"/>
                </a:moveTo>
                <a:cubicBezTo>
                  <a:pt x="86497" y="651490"/>
                  <a:pt x="172994" y="405041"/>
                  <a:pt x="288324" y="255387"/>
                </a:cubicBezTo>
                <a:cubicBezTo>
                  <a:pt x="403654" y="105733"/>
                  <a:pt x="560173" y="1387"/>
                  <a:pt x="691978" y="14"/>
                </a:cubicBezTo>
                <a:cubicBezTo>
                  <a:pt x="823783" y="-1359"/>
                  <a:pt x="973438" y="96123"/>
                  <a:pt x="1079157" y="247150"/>
                </a:cubicBezTo>
                <a:cubicBezTo>
                  <a:pt x="1184876" y="398177"/>
                  <a:pt x="1275492" y="691306"/>
                  <a:pt x="1326292" y="906177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" name="Freeform 8"/>
          <p:cNvSpPr/>
          <p:nvPr/>
        </p:nvSpPr>
        <p:spPr bwMode="auto">
          <a:xfrm>
            <a:off x="4963261" y="2297207"/>
            <a:ext cx="811459" cy="666134"/>
          </a:xfrm>
          <a:custGeom>
            <a:avLst/>
            <a:gdLst>
              <a:gd name="connsiteX0" fmla="*/ 0 w 1318054"/>
              <a:gd name="connsiteY0" fmla="*/ 897938 h 897938"/>
              <a:gd name="connsiteX1" fmla="*/ 288324 w 1318054"/>
              <a:gd name="connsiteY1" fmla="*/ 255386 h 897938"/>
              <a:gd name="connsiteX2" fmla="*/ 691978 w 1318054"/>
              <a:gd name="connsiteY2" fmla="*/ 13 h 897938"/>
              <a:gd name="connsiteX3" fmla="*/ 1112108 w 1318054"/>
              <a:gd name="connsiteY3" fmla="*/ 263624 h 897938"/>
              <a:gd name="connsiteX4" fmla="*/ 1318054 w 1318054"/>
              <a:gd name="connsiteY4" fmla="*/ 832035 h 897938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9 h 906177"/>
              <a:gd name="connsiteX1" fmla="*/ 288324 w 1326292"/>
              <a:gd name="connsiteY1" fmla="*/ 255387 h 906177"/>
              <a:gd name="connsiteX2" fmla="*/ 691978 w 1326292"/>
              <a:gd name="connsiteY2" fmla="*/ 14 h 906177"/>
              <a:gd name="connsiteX3" fmla="*/ 1079157 w 1326292"/>
              <a:gd name="connsiteY3" fmla="*/ 247150 h 906177"/>
              <a:gd name="connsiteX4" fmla="*/ 1326292 w 1326292"/>
              <a:gd name="connsiteY4" fmla="*/ 906177 h 906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6292" h="906177">
                <a:moveTo>
                  <a:pt x="0" y="897939"/>
                </a:moveTo>
                <a:cubicBezTo>
                  <a:pt x="86497" y="651490"/>
                  <a:pt x="172994" y="405041"/>
                  <a:pt x="288324" y="255387"/>
                </a:cubicBezTo>
                <a:cubicBezTo>
                  <a:pt x="403654" y="105733"/>
                  <a:pt x="560173" y="1387"/>
                  <a:pt x="691978" y="14"/>
                </a:cubicBezTo>
                <a:cubicBezTo>
                  <a:pt x="823783" y="-1359"/>
                  <a:pt x="973438" y="96123"/>
                  <a:pt x="1079157" y="247150"/>
                </a:cubicBezTo>
                <a:cubicBezTo>
                  <a:pt x="1184876" y="398177"/>
                  <a:pt x="1275492" y="691306"/>
                  <a:pt x="1326292" y="906177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8" name="Group 17"/>
          <p:cNvGrpSpPr>
            <a:grpSpLocks noChangeAspect="1"/>
          </p:cNvGrpSpPr>
          <p:nvPr/>
        </p:nvGrpSpPr>
        <p:grpSpPr>
          <a:xfrm>
            <a:off x="2014151" y="1940691"/>
            <a:ext cx="944683" cy="1271631"/>
            <a:chOff x="1610497" y="1283755"/>
            <a:chExt cx="944683" cy="1271631"/>
          </a:xfrm>
        </p:grpSpPr>
        <p:sp>
          <p:nvSpPr>
            <p:cNvPr id="10" name="Freeform 9"/>
            <p:cNvSpPr/>
            <p:nvPr/>
          </p:nvSpPr>
          <p:spPr bwMode="auto">
            <a:xfrm>
              <a:off x="1743721" y="1640271"/>
              <a:ext cx="811459" cy="666134"/>
            </a:xfrm>
            <a:custGeom>
              <a:avLst/>
              <a:gdLst>
                <a:gd name="connsiteX0" fmla="*/ 0 w 1318054"/>
                <a:gd name="connsiteY0" fmla="*/ 897938 h 897938"/>
                <a:gd name="connsiteX1" fmla="*/ 288324 w 1318054"/>
                <a:gd name="connsiteY1" fmla="*/ 255386 h 897938"/>
                <a:gd name="connsiteX2" fmla="*/ 691978 w 1318054"/>
                <a:gd name="connsiteY2" fmla="*/ 13 h 897938"/>
                <a:gd name="connsiteX3" fmla="*/ 1112108 w 1318054"/>
                <a:gd name="connsiteY3" fmla="*/ 263624 h 897938"/>
                <a:gd name="connsiteX4" fmla="*/ 1318054 w 1318054"/>
                <a:gd name="connsiteY4" fmla="*/ 832035 h 897938"/>
                <a:gd name="connsiteX0" fmla="*/ 0 w 1326292"/>
                <a:gd name="connsiteY0" fmla="*/ 897938 h 906176"/>
                <a:gd name="connsiteX1" fmla="*/ 288324 w 1326292"/>
                <a:gd name="connsiteY1" fmla="*/ 255386 h 906176"/>
                <a:gd name="connsiteX2" fmla="*/ 691978 w 1326292"/>
                <a:gd name="connsiteY2" fmla="*/ 13 h 906176"/>
                <a:gd name="connsiteX3" fmla="*/ 1112108 w 1326292"/>
                <a:gd name="connsiteY3" fmla="*/ 263624 h 906176"/>
                <a:gd name="connsiteX4" fmla="*/ 1326292 w 1326292"/>
                <a:gd name="connsiteY4" fmla="*/ 906176 h 906176"/>
                <a:gd name="connsiteX0" fmla="*/ 0 w 1326292"/>
                <a:gd name="connsiteY0" fmla="*/ 897938 h 906176"/>
                <a:gd name="connsiteX1" fmla="*/ 288324 w 1326292"/>
                <a:gd name="connsiteY1" fmla="*/ 255386 h 906176"/>
                <a:gd name="connsiteX2" fmla="*/ 691978 w 1326292"/>
                <a:gd name="connsiteY2" fmla="*/ 13 h 906176"/>
                <a:gd name="connsiteX3" fmla="*/ 1112108 w 1326292"/>
                <a:gd name="connsiteY3" fmla="*/ 263624 h 906176"/>
                <a:gd name="connsiteX4" fmla="*/ 1326292 w 1326292"/>
                <a:gd name="connsiteY4" fmla="*/ 906176 h 906176"/>
                <a:gd name="connsiteX0" fmla="*/ 0 w 1326292"/>
                <a:gd name="connsiteY0" fmla="*/ 897939 h 906177"/>
                <a:gd name="connsiteX1" fmla="*/ 288324 w 1326292"/>
                <a:gd name="connsiteY1" fmla="*/ 255387 h 906177"/>
                <a:gd name="connsiteX2" fmla="*/ 691978 w 1326292"/>
                <a:gd name="connsiteY2" fmla="*/ 14 h 906177"/>
                <a:gd name="connsiteX3" fmla="*/ 1079157 w 1326292"/>
                <a:gd name="connsiteY3" fmla="*/ 247150 h 906177"/>
                <a:gd name="connsiteX4" fmla="*/ 1326292 w 1326292"/>
                <a:gd name="connsiteY4" fmla="*/ 906177 h 906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6292" h="906177">
                  <a:moveTo>
                    <a:pt x="0" y="897939"/>
                  </a:moveTo>
                  <a:cubicBezTo>
                    <a:pt x="86497" y="651490"/>
                    <a:pt x="172994" y="405041"/>
                    <a:pt x="288324" y="255387"/>
                  </a:cubicBezTo>
                  <a:cubicBezTo>
                    <a:pt x="403654" y="105733"/>
                    <a:pt x="560173" y="1387"/>
                    <a:pt x="691978" y="14"/>
                  </a:cubicBezTo>
                  <a:cubicBezTo>
                    <a:pt x="823783" y="-1359"/>
                    <a:pt x="973438" y="96123"/>
                    <a:pt x="1079157" y="247150"/>
                  </a:cubicBezTo>
                  <a:cubicBezTo>
                    <a:pt x="1184876" y="398177"/>
                    <a:pt x="1275492" y="691306"/>
                    <a:pt x="1326292" y="906177"/>
                  </a:cubicBezTo>
                </a:path>
              </a:pathLst>
            </a:cu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" name="Rectangle 10"/>
            <p:cNvSpPr/>
            <p:nvPr/>
          </p:nvSpPr>
          <p:spPr bwMode="auto">
            <a:xfrm>
              <a:off x="1610497" y="1619091"/>
              <a:ext cx="691196" cy="936295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12" name="Straight Arrow Connector 11"/>
            <p:cNvCxnSpPr/>
            <p:nvPr/>
          </p:nvCxnSpPr>
          <p:spPr bwMode="auto">
            <a:xfrm flipV="1">
              <a:off x="2070728" y="1283755"/>
              <a:ext cx="0" cy="1022651"/>
            </a:xfrm>
            <a:prstGeom prst="straightConnector1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sp>
        <p:nvSpPr>
          <p:cNvPr id="14" name="Titel 1"/>
          <p:cNvSpPr txBox="1">
            <a:spLocks/>
          </p:cNvSpPr>
          <p:nvPr/>
        </p:nvSpPr>
        <p:spPr>
          <a:xfrm>
            <a:off x="4292919" y="4229778"/>
            <a:ext cx="302783" cy="2611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a</a:t>
            </a:r>
            <a:endParaRPr lang="de-AT" sz="12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6" name="Straight Arrow Connector 15"/>
          <p:cNvCxnSpPr/>
          <p:nvPr/>
        </p:nvCxnSpPr>
        <p:spPr bwMode="auto">
          <a:xfrm>
            <a:off x="2235183" y="4193071"/>
            <a:ext cx="4609906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7" name="Titel 1"/>
          <p:cNvSpPr txBox="1">
            <a:spLocks/>
          </p:cNvSpPr>
          <p:nvPr/>
        </p:nvSpPr>
        <p:spPr>
          <a:xfrm>
            <a:off x="6484364" y="4129325"/>
            <a:ext cx="302783" cy="2611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x</a:t>
            </a:r>
            <a:endParaRPr lang="de-AT" sz="12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grpSp>
        <p:nvGrpSpPr>
          <p:cNvPr id="23" name="Group 22"/>
          <p:cNvGrpSpPr>
            <a:grpSpLocks/>
          </p:cNvGrpSpPr>
          <p:nvPr/>
        </p:nvGrpSpPr>
        <p:grpSpPr>
          <a:xfrm flipH="1">
            <a:off x="5901889" y="2275808"/>
            <a:ext cx="943200" cy="935683"/>
            <a:chOff x="1610497" y="1619091"/>
            <a:chExt cx="944683" cy="936295"/>
          </a:xfrm>
        </p:grpSpPr>
        <p:sp>
          <p:nvSpPr>
            <p:cNvPr id="24" name="Freeform 23"/>
            <p:cNvSpPr/>
            <p:nvPr/>
          </p:nvSpPr>
          <p:spPr bwMode="auto">
            <a:xfrm>
              <a:off x="1743721" y="1640271"/>
              <a:ext cx="811459" cy="666134"/>
            </a:xfrm>
            <a:custGeom>
              <a:avLst/>
              <a:gdLst>
                <a:gd name="connsiteX0" fmla="*/ 0 w 1318054"/>
                <a:gd name="connsiteY0" fmla="*/ 897938 h 897938"/>
                <a:gd name="connsiteX1" fmla="*/ 288324 w 1318054"/>
                <a:gd name="connsiteY1" fmla="*/ 255386 h 897938"/>
                <a:gd name="connsiteX2" fmla="*/ 691978 w 1318054"/>
                <a:gd name="connsiteY2" fmla="*/ 13 h 897938"/>
                <a:gd name="connsiteX3" fmla="*/ 1112108 w 1318054"/>
                <a:gd name="connsiteY3" fmla="*/ 263624 h 897938"/>
                <a:gd name="connsiteX4" fmla="*/ 1318054 w 1318054"/>
                <a:gd name="connsiteY4" fmla="*/ 832035 h 897938"/>
                <a:gd name="connsiteX0" fmla="*/ 0 w 1326292"/>
                <a:gd name="connsiteY0" fmla="*/ 897938 h 906176"/>
                <a:gd name="connsiteX1" fmla="*/ 288324 w 1326292"/>
                <a:gd name="connsiteY1" fmla="*/ 255386 h 906176"/>
                <a:gd name="connsiteX2" fmla="*/ 691978 w 1326292"/>
                <a:gd name="connsiteY2" fmla="*/ 13 h 906176"/>
                <a:gd name="connsiteX3" fmla="*/ 1112108 w 1326292"/>
                <a:gd name="connsiteY3" fmla="*/ 263624 h 906176"/>
                <a:gd name="connsiteX4" fmla="*/ 1326292 w 1326292"/>
                <a:gd name="connsiteY4" fmla="*/ 906176 h 906176"/>
                <a:gd name="connsiteX0" fmla="*/ 0 w 1326292"/>
                <a:gd name="connsiteY0" fmla="*/ 897938 h 906176"/>
                <a:gd name="connsiteX1" fmla="*/ 288324 w 1326292"/>
                <a:gd name="connsiteY1" fmla="*/ 255386 h 906176"/>
                <a:gd name="connsiteX2" fmla="*/ 691978 w 1326292"/>
                <a:gd name="connsiteY2" fmla="*/ 13 h 906176"/>
                <a:gd name="connsiteX3" fmla="*/ 1112108 w 1326292"/>
                <a:gd name="connsiteY3" fmla="*/ 263624 h 906176"/>
                <a:gd name="connsiteX4" fmla="*/ 1326292 w 1326292"/>
                <a:gd name="connsiteY4" fmla="*/ 906176 h 906176"/>
                <a:gd name="connsiteX0" fmla="*/ 0 w 1326292"/>
                <a:gd name="connsiteY0" fmla="*/ 897939 h 906177"/>
                <a:gd name="connsiteX1" fmla="*/ 288324 w 1326292"/>
                <a:gd name="connsiteY1" fmla="*/ 255387 h 906177"/>
                <a:gd name="connsiteX2" fmla="*/ 691978 w 1326292"/>
                <a:gd name="connsiteY2" fmla="*/ 14 h 906177"/>
                <a:gd name="connsiteX3" fmla="*/ 1079157 w 1326292"/>
                <a:gd name="connsiteY3" fmla="*/ 247150 h 906177"/>
                <a:gd name="connsiteX4" fmla="*/ 1326292 w 1326292"/>
                <a:gd name="connsiteY4" fmla="*/ 906177 h 906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6292" h="906177">
                  <a:moveTo>
                    <a:pt x="0" y="897939"/>
                  </a:moveTo>
                  <a:cubicBezTo>
                    <a:pt x="86497" y="651490"/>
                    <a:pt x="172994" y="405041"/>
                    <a:pt x="288324" y="255387"/>
                  </a:cubicBezTo>
                  <a:cubicBezTo>
                    <a:pt x="403654" y="105733"/>
                    <a:pt x="560173" y="1387"/>
                    <a:pt x="691978" y="14"/>
                  </a:cubicBezTo>
                  <a:cubicBezTo>
                    <a:pt x="823783" y="-1359"/>
                    <a:pt x="973438" y="96123"/>
                    <a:pt x="1079157" y="247150"/>
                  </a:cubicBezTo>
                  <a:cubicBezTo>
                    <a:pt x="1184876" y="398177"/>
                    <a:pt x="1275492" y="691306"/>
                    <a:pt x="1326292" y="906177"/>
                  </a:cubicBezTo>
                </a:path>
              </a:pathLst>
            </a:cu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5" name="Rectangle 24"/>
            <p:cNvSpPr/>
            <p:nvPr/>
          </p:nvSpPr>
          <p:spPr bwMode="auto">
            <a:xfrm>
              <a:off x="1610497" y="1619091"/>
              <a:ext cx="691196" cy="936295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27" name="Titel 1"/>
          <p:cNvSpPr txBox="1">
            <a:spLocks/>
          </p:cNvSpPr>
          <p:nvPr/>
        </p:nvSpPr>
        <p:spPr>
          <a:xfrm>
            <a:off x="6456192" y="2186790"/>
            <a:ext cx="302783" cy="2611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x</a:t>
            </a:r>
            <a:endParaRPr lang="de-AT" sz="12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9" name="Straight Connector 28"/>
          <p:cNvCxnSpPr/>
          <p:nvPr/>
        </p:nvCxnSpPr>
        <p:spPr bwMode="auto">
          <a:xfrm flipV="1">
            <a:off x="2553728" y="3556659"/>
            <a:ext cx="0" cy="636412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Straight Connector 29"/>
          <p:cNvCxnSpPr/>
          <p:nvPr/>
        </p:nvCxnSpPr>
        <p:spPr bwMode="auto">
          <a:xfrm flipV="1">
            <a:off x="3505198" y="3556659"/>
            <a:ext cx="0" cy="636412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1" name="Straight Connector 30"/>
          <p:cNvCxnSpPr/>
          <p:nvPr/>
        </p:nvCxnSpPr>
        <p:spPr bwMode="auto">
          <a:xfrm flipV="1">
            <a:off x="4444311" y="3556659"/>
            <a:ext cx="0" cy="636412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V="1">
            <a:off x="5395781" y="3556659"/>
            <a:ext cx="0" cy="636412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3" name="Titel 1"/>
          <p:cNvSpPr txBox="1">
            <a:spLocks/>
          </p:cNvSpPr>
          <p:nvPr/>
        </p:nvSpPr>
        <p:spPr>
          <a:xfrm>
            <a:off x="3348131" y="4229786"/>
            <a:ext cx="302783" cy="2611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0</a:t>
            </a:r>
            <a:endParaRPr lang="de-AT" sz="12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4" name="Titel 1"/>
          <p:cNvSpPr txBox="1">
            <a:spLocks/>
          </p:cNvSpPr>
          <p:nvPr/>
        </p:nvSpPr>
        <p:spPr>
          <a:xfrm>
            <a:off x="2365974" y="4212939"/>
            <a:ext cx="440770" cy="2611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-a</a:t>
            </a:r>
            <a:endParaRPr lang="de-AT" sz="12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>
            <a:off x="5218328" y="4229778"/>
            <a:ext cx="404481" cy="2611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2a</a:t>
            </a:r>
            <a:endParaRPr lang="de-AT" sz="12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6" name="Picture 3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5400000">
            <a:off x="4175407" y="3019202"/>
            <a:ext cx="491748" cy="233311"/>
          </a:xfrm>
          <a:prstGeom prst="rect">
            <a:avLst/>
          </a:prstGeom>
        </p:spPr>
      </p:pic>
      <p:sp>
        <p:nvSpPr>
          <p:cNvPr id="37" name="Titel 1"/>
          <p:cNvSpPr txBox="1">
            <a:spLocks/>
          </p:cNvSpPr>
          <p:nvPr/>
        </p:nvSpPr>
        <p:spPr>
          <a:xfrm>
            <a:off x="6154978" y="3381731"/>
            <a:ext cx="129542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42" name="Picture 4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86004" y="5095560"/>
            <a:ext cx="2595875" cy="890446"/>
          </a:xfrm>
          <a:prstGeom prst="rect">
            <a:avLst/>
          </a:prstGeom>
        </p:spPr>
      </p:pic>
      <p:sp>
        <p:nvSpPr>
          <p:cNvPr id="43" name="Titel 1"/>
          <p:cNvSpPr txBox="1">
            <a:spLocks/>
          </p:cNvSpPr>
          <p:nvPr/>
        </p:nvSpPr>
        <p:spPr>
          <a:xfrm>
            <a:off x="2092234" y="4442051"/>
            <a:ext cx="985204" cy="2611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= (</a:t>
            </a:r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-1)</a:t>
            </a:r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 a</a:t>
            </a:r>
            <a:endParaRPr lang="de-AT" sz="12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4" name="Straight Connector 43"/>
          <p:cNvCxnSpPr/>
          <p:nvPr/>
        </p:nvCxnSpPr>
        <p:spPr bwMode="auto">
          <a:xfrm flipV="1">
            <a:off x="6273378" y="3556659"/>
            <a:ext cx="0" cy="636412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Titel 1"/>
          <p:cNvSpPr txBox="1">
            <a:spLocks/>
          </p:cNvSpPr>
          <p:nvPr/>
        </p:nvSpPr>
        <p:spPr>
          <a:xfrm>
            <a:off x="6095925" y="4226725"/>
            <a:ext cx="404481" cy="2611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a</a:t>
            </a:r>
            <a:endParaRPr lang="de-AT" sz="12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46" name="Picture 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87147" y="3342338"/>
            <a:ext cx="1056169" cy="248510"/>
          </a:xfrm>
          <a:prstGeom prst="rect">
            <a:avLst/>
          </a:prstGeom>
        </p:spPr>
      </p:pic>
      <p:cxnSp>
        <p:nvCxnSpPr>
          <p:cNvPr id="47" name="Straight Arrow Connector 46"/>
          <p:cNvCxnSpPr>
            <a:stCxn id="46" idx="1"/>
          </p:cNvCxnSpPr>
          <p:nvPr/>
        </p:nvCxnSpPr>
        <p:spPr bwMode="auto">
          <a:xfrm flipH="1">
            <a:off x="6347251" y="3466593"/>
            <a:ext cx="439896" cy="239230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38" name="Titel 1"/>
          <p:cNvSpPr txBox="1">
            <a:spLocks/>
          </p:cNvSpPr>
          <p:nvPr/>
        </p:nvSpPr>
        <p:spPr>
          <a:xfrm>
            <a:off x="279441" y="881487"/>
            <a:ext cx="850274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find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allowed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energies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periodic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potential</a:t>
            </a:r>
          </a:p>
        </p:txBody>
      </p:sp>
    </p:spTree>
    <p:extLst>
      <p:ext uri="{BB962C8B-B14F-4D97-AF65-F5344CB8AC3E}">
        <p14:creationId xmlns:p14="http://schemas.microsoft.com/office/powerpoint/2010/main" val="3611163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7" grpId="0"/>
      <p:bldP spid="33" grpId="0"/>
      <p:bldP spid="34" grpId="0"/>
      <p:bldP spid="35" grpId="0"/>
      <p:bldP spid="37" grpId="0"/>
      <p:bldP spid="43" grpId="0"/>
      <p:bldP spid="45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6011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Solve</a:t>
            </a:r>
            <a:r>
              <a:rPr lang="de-DE" i="0" dirty="0" smtClean="0"/>
              <a:t> </a:t>
            </a:r>
            <a:r>
              <a:rPr lang="de-DE" i="0" dirty="0" err="1" smtClean="0"/>
              <a:t>Schr</a:t>
            </a:r>
            <a:r>
              <a:rPr lang="de-DE" i="0" dirty="0" smtClean="0"/>
              <a:t>. </a:t>
            </a:r>
            <a:r>
              <a:rPr lang="de-DE" i="0" dirty="0" err="1" smtClean="0"/>
              <a:t>eqn</a:t>
            </a:r>
            <a:r>
              <a:rPr lang="de-DE" i="0" dirty="0" smtClean="0"/>
              <a:t>. </a:t>
            </a:r>
            <a:r>
              <a:rPr lang="de-DE" i="0" dirty="0" err="1" smtClean="0"/>
              <a:t>for</a:t>
            </a:r>
            <a:r>
              <a:rPr lang="de-DE" i="0" dirty="0" smtClean="0"/>
              <a:t> </a:t>
            </a:r>
            <a:r>
              <a:rPr lang="de-DE" i="0" dirty="0" err="1" smtClean="0"/>
              <a:t>periodic</a:t>
            </a:r>
            <a:r>
              <a:rPr lang="de-DE" i="0" dirty="0" smtClean="0"/>
              <a:t> potential</a:t>
            </a:r>
            <a:endParaRPr lang="en-GB" i="0" dirty="0"/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2752444" y="1761624"/>
            <a:ext cx="302783" cy="2611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a</a:t>
            </a:r>
            <a:endParaRPr lang="de-AT" sz="12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6" name="Straight Arrow Connector 15"/>
          <p:cNvCxnSpPr/>
          <p:nvPr/>
        </p:nvCxnSpPr>
        <p:spPr bwMode="auto">
          <a:xfrm>
            <a:off x="694708" y="1724917"/>
            <a:ext cx="4609906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7" name="Titel 1"/>
          <p:cNvSpPr txBox="1">
            <a:spLocks/>
          </p:cNvSpPr>
          <p:nvPr/>
        </p:nvSpPr>
        <p:spPr>
          <a:xfrm>
            <a:off x="4943889" y="1661171"/>
            <a:ext cx="302783" cy="2611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x</a:t>
            </a:r>
            <a:endParaRPr lang="de-AT" sz="12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9" name="Straight Connector 28"/>
          <p:cNvCxnSpPr/>
          <p:nvPr/>
        </p:nvCxnSpPr>
        <p:spPr bwMode="auto">
          <a:xfrm flipV="1">
            <a:off x="1013253" y="1088505"/>
            <a:ext cx="0" cy="636412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Straight Connector 29"/>
          <p:cNvCxnSpPr/>
          <p:nvPr/>
        </p:nvCxnSpPr>
        <p:spPr bwMode="auto">
          <a:xfrm flipV="1">
            <a:off x="1964723" y="1088505"/>
            <a:ext cx="0" cy="636412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1" name="Straight Connector 30"/>
          <p:cNvCxnSpPr/>
          <p:nvPr/>
        </p:nvCxnSpPr>
        <p:spPr bwMode="auto">
          <a:xfrm flipV="1">
            <a:off x="2903836" y="1088505"/>
            <a:ext cx="0" cy="636412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V="1">
            <a:off x="3855306" y="1088505"/>
            <a:ext cx="0" cy="636412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3" name="Titel 1"/>
          <p:cNvSpPr txBox="1">
            <a:spLocks/>
          </p:cNvSpPr>
          <p:nvPr/>
        </p:nvSpPr>
        <p:spPr>
          <a:xfrm>
            <a:off x="1807656" y="1761632"/>
            <a:ext cx="302783" cy="2611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0</a:t>
            </a:r>
            <a:endParaRPr lang="de-AT" sz="12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4" name="Titel 1"/>
          <p:cNvSpPr txBox="1">
            <a:spLocks/>
          </p:cNvSpPr>
          <p:nvPr/>
        </p:nvSpPr>
        <p:spPr>
          <a:xfrm>
            <a:off x="825499" y="1744785"/>
            <a:ext cx="440770" cy="2611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-a</a:t>
            </a:r>
            <a:endParaRPr lang="de-AT" sz="12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>
            <a:off x="3677853" y="1761624"/>
            <a:ext cx="404481" cy="2611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2a</a:t>
            </a:r>
            <a:endParaRPr lang="de-AT" sz="12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4614503" y="913577"/>
            <a:ext cx="129542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42" name="Picture 4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27345" y="1023124"/>
            <a:ext cx="2144015" cy="735447"/>
          </a:xfrm>
          <a:prstGeom prst="rect">
            <a:avLst/>
          </a:prstGeom>
        </p:spPr>
      </p:pic>
      <p:cxnSp>
        <p:nvCxnSpPr>
          <p:cNvPr id="44" name="Straight Connector 43"/>
          <p:cNvCxnSpPr/>
          <p:nvPr/>
        </p:nvCxnSpPr>
        <p:spPr bwMode="auto">
          <a:xfrm flipV="1">
            <a:off x="4732903" y="1088505"/>
            <a:ext cx="0" cy="636412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Titel 1"/>
          <p:cNvSpPr txBox="1">
            <a:spLocks/>
          </p:cNvSpPr>
          <p:nvPr/>
        </p:nvSpPr>
        <p:spPr>
          <a:xfrm>
            <a:off x="4555450" y="1758571"/>
            <a:ext cx="404481" cy="2611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a</a:t>
            </a:r>
            <a:endParaRPr lang="de-AT" sz="12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46" name="Picture 4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46672" y="874184"/>
            <a:ext cx="1056169" cy="248510"/>
          </a:xfrm>
          <a:prstGeom prst="rect">
            <a:avLst/>
          </a:prstGeom>
        </p:spPr>
      </p:pic>
      <p:cxnSp>
        <p:nvCxnSpPr>
          <p:cNvPr id="47" name="Straight Arrow Connector 46"/>
          <p:cNvCxnSpPr>
            <a:stCxn id="46" idx="1"/>
          </p:cNvCxnSpPr>
          <p:nvPr/>
        </p:nvCxnSpPr>
        <p:spPr bwMode="auto">
          <a:xfrm flipH="1">
            <a:off x="4806776" y="998439"/>
            <a:ext cx="439896" cy="239230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0" name="Titel 1"/>
          <p:cNvSpPr txBox="1">
            <a:spLocks/>
          </p:cNvSpPr>
          <p:nvPr/>
        </p:nvSpPr>
        <p:spPr>
          <a:xfrm>
            <a:off x="280826" y="2613049"/>
            <a:ext cx="728869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Schrödinger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equation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B050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 smtClean="0">
                <a:solidFill>
                  <a:srgbClr val="00B050"/>
                </a:solidFill>
                <a:cs typeface="Arial" panose="020B0604020202020204" pitchFamily="34" charset="0"/>
              </a:rPr>
              <a:t>right</a:t>
            </a:r>
            <a:r>
              <a:rPr lang="de-AT" sz="1600" i="0" dirty="0" smtClean="0">
                <a:solidFill>
                  <a:srgbClr val="00B050"/>
                </a:solidFill>
                <a:cs typeface="Arial" panose="020B0604020202020204" pitchFamily="34" charset="0"/>
              </a:rPr>
              <a:t>“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interval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51" name="Picture 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71743" y="2681976"/>
            <a:ext cx="1097813" cy="296235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9079" y="3035532"/>
            <a:ext cx="1899391" cy="622965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5988" y="4142782"/>
            <a:ext cx="3554823" cy="379007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601762" y="3997272"/>
            <a:ext cx="1243882" cy="615573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095280" y="5023212"/>
            <a:ext cx="1289495" cy="374651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/>
        </p:nvPicPr>
        <p:blipFill rotWithShape="1">
          <a:blip r:embed="rId9"/>
          <a:srcRect l="20080" t="-2002" b="18977"/>
          <a:stretch/>
        </p:blipFill>
        <p:spPr>
          <a:xfrm>
            <a:off x="4382918" y="6391006"/>
            <a:ext cx="4486149" cy="343190"/>
          </a:xfrm>
          <a:prstGeom prst="rect">
            <a:avLst/>
          </a:prstGeom>
        </p:spPr>
      </p:pic>
      <p:sp>
        <p:nvSpPr>
          <p:cNvPr id="19" name="Right Brace 18"/>
          <p:cNvSpPr/>
          <p:nvPr/>
        </p:nvSpPr>
        <p:spPr bwMode="auto">
          <a:xfrm rot="5400000">
            <a:off x="2368981" y="1689166"/>
            <a:ext cx="157871" cy="944788"/>
          </a:xfrm>
          <a:prstGeom prst="rightBrace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7" name="Titel 1"/>
          <p:cNvSpPr txBox="1">
            <a:spLocks/>
          </p:cNvSpPr>
          <p:nvPr/>
        </p:nvSpPr>
        <p:spPr>
          <a:xfrm>
            <a:off x="2110439" y="2222579"/>
            <a:ext cx="72648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B050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 smtClean="0">
                <a:solidFill>
                  <a:srgbClr val="00B050"/>
                </a:solidFill>
                <a:cs typeface="Arial" panose="020B0604020202020204" pitchFamily="34" charset="0"/>
              </a:rPr>
              <a:t>right</a:t>
            </a:r>
            <a:r>
              <a:rPr lang="de-AT" sz="1600" i="0" dirty="0" smtClean="0">
                <a:solidFill>
                  <a:srgbClr val="00B050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rgbClr val="00B050"/>
              </a:solidFill>
              <a:cs typeface="Arial" panose="020B0604020202020204" pitchFamily="34" charset="0"/>
            </a:endParaRPr>
          </a:p>
        </p:txBody>
      </p:sp>
      <p:sp>
        <p:nvSpPr>
          <p:cNvPr id="58" name="Right Brace 57"/>
          <p:cNvSpPr/>
          <p:nvPr/>
        </p:nvSpPr>
        <p:spPr bwMode="auto">
          <a:xfrm rot="5400000">
            <a:off x="1398473" y="1693060"/>
            <a:ext cx="157871" cy="944788"/>
          </a:xfrm>
          <a:prstGeom prst="rightBrac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9" name="Titel 1"/>
          <p:cNvSpPr txBox="1">
            <a:spLocks/>
          </p:cNvSpPr>
          <p:nvPr/>
        </p:nvSpPr>
        <p:spPr>
          <a:xfrm>
            <a:off x="1152286" y="2219091"/>
            <a:ext cx="72648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left</a:t>
            </a:r>
            <a:r>
              <a:rPr lang="de-AT" sz="16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rgbClr val="FF0000"/>
              </a:solidFill>
              <a:cs typeface="Arial" panose="020B0604020202020204" pitchFamily="34" charset="0"/>
            </a:endParaRPr>
          </a:p>
        </p:txBody>
      </p:sp>
      <p:sp>
        <p:nvSpPr>
          <p:cNvPr id="60" name="Titel 1"/>
          <p:cNvSpPr txBox="1">
            <a:spLocks/>
          </p:cNvSpPr>
          <p:nvPr/>
        </p:nvSpPr>
        <p:spPr>
          <a:xfrm>
            <a:off x="280826" y="3714943"/>
            <a:ext cx="4333677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General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solution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this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differential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equation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61" name="Titel 1"/>
          <p:cNvSpPr txBox="1">
            <a:spLocks/>
          </p:cNvSpPr>
          <p:nvPr/>
        </p:nvSpPr>
        <p:spPr>
          <a:xfrm>
            <a:off x="4809506" y="4132215"/>
            <a:ext cx="667467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62" name="Titel 1"/>
          <p:cNvSpPr txBox="1">
            <a:spLocks/>
          </p:cNvSpPr>
          <p:nvPr/>
        </p:nvSpPr>
        <p:spPr>
          <a:xfrm>
            <a:off x="280826" y="4980091"/>
            <a:ext cx="728869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Use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Bloch‘s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theorem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find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solution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</a:t>
            </a:r>
            <a:r>
              <a:rPr lang="de-AT" sz="16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left</a:t>
            </a:r>
            <a:r>
              <a:rPr lang="de-AT" sz="16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“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interval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63" name="Picture 6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13253" y="5391125"/>
            <a:ext cx="2358063" cy="434983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522030" y="5890944"/>
            <a:ext cx="2358063" cy="421908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323750" y="6382768"/>
            <a:ext cx="3026356" cy="453407"/>
          </a:xfrm>
          <a:prstGeom prst="rect">
            <a:avLst/>
          </a:prstGeom>
        </p:spPr>
      </p:pic>
      <p:sp>
        <p:nvSpPr>
          <p:cNvPr id="38" name="Titel 1"/>
          <p:cNvSpPr txBox="1">
            <a:spLocks/>
          </p:cNvSpPr>
          <p:nvPr/>
        </p:nvSpPr>
        <p:spPr>
          <a:xfrm>
            <a:off x="273615" y="4565850"/>
            <a:ext cx="850274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Our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goal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find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allowed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values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for k and E. 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Here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not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interested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A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B)</a:t>
            </a:r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</a:t>
            </a:r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5298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19" grpId="0" animBg="1"/>
      <p:bldP spid="57" grpId="0"/>
      <p:bldP spid="58" grpId="0" animBg="1"/>
      <p:bldP spid="59" grpId="0"/>
      <p:bldP spid="60" grpId="0"/>
      <p:bldP spid="61" grpId="0"/>
      <p:bldP spid="62" grpId="0"/>
      <p:bldP spid="38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3" name="Title 1"/>
          <p:cNvSpPr txBox="1">
            <a:spLocks/>
          </p:cNvSpPr>
          <p:nvPr/>
        </p:nvSpPr>
        <p:spPr>
          <a:xfrm>
            <a:off x="416011" y="0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i="0" kern="0" dirty="0" err="1" smtClean="0"/>
              <a:t>Solve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Schr</a:t>
            </a:r>
            <a:r>
              <a:rPr lang="de-DE" i="0" kern="0" dirty="0" smtClean="0"/>
              <a:t>. </a:t>
            </a:r>
            <a:r>
              <a:rPr lang="de-DE" i="0" kern="0" dirty="0" err="1" smtClean="0"/>
              <a:t>eqn</a:t>
            </a:r>
            <a:r>
              <a:rPr lang="de-DE" i="0" kern="0" dirty="0" smtClean="0"/>
              <a:t>. </a:t>
            </a:r>
            <a:r>
              <a:rPr lang="de-DE" i="0" kern="0" dirty="0" err="1" smtClean="0"/>
              <a:t>for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periodic</a:t>
            </a:r>
            <a:r>
              <a:rPr lang="de-DE" i="0" kern="0" dirty="0" smtClean="0"/>
              <a:t> potential</a:t>
            </a:r>
            <a:endParaRPr lang="en-GB" i="0" kern="0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267730" y="2683988"/>
            <a:ext cx="851718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Now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stitch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left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right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solution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together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using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continuity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equations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function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potential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derived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Griffiths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chapter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2.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35153" y="1724674"/>
            <a:ext cx="3313539" cy="353282"/>
          </a:xfrm>
          <a:prstGeom prst="rect">
            <a:avLst/>
          </a:prstGeom>
        </p:spPr>
      </p:pic>
      <p:sp>
        <p:nvSpPr>
          <p:cNvPr id="6" name="Titel 1"/>
          <p:cNvSpPr txBox="1">
            <a:spLocks/>
          </p:cNvSpPr>
          <p:nvPr/>
        </p:nvSpPr>
        <p:spPr>
          <a:xfrm>
            <a:off x="2777158" y="1179707"/>
            <a:ext cx="302783" cy="2611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a</a:t>
            </a:r>
            <a:endParaRPr lang="de-AT" sz="12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7" name="Straight Arrow Connector 6"/>
          <p:cNvCxnSpPr/>
          <p:nvPr/>
        </p:nvCxnSpPr>
        <p:spPr bwMode="auto">
          <a:xfrm>
            <a:off x="719422" y="1143000"/>
            <a:ext cx="3012319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8" name="Titel 1"/>
          <p:cNvSpPr txBox="1">
            <a:spLocks/>
          </p:cNvSpPr>
          <p:nvPr/>
        </p:nvSpPr>
        <p:spPr>
          <a:xfrm>
            <a:off x="3318545" y="1140273"/>
            <a:ext cx="302783" cy="2611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x</a:t>
            </a:r>
            <a:endParaRPr lang="de-AT" sz="12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1037967" y="918080"/>
            <a:ext cx="1890583" cy="237277"/>
            <a:chOff x="2759675" y="914404"/>
            <a:chExt cx="1890583" cy="648769"/>
          </a:xfrm>
        </p:grpSpPr>
        <p:cxnSp>
          <p:nvCxnSpPr>
            <p:cNvPr id="9" name="Straight Connector 8"/>
            <p:cNvCxnSpPr/>
            <p:nvPr/>
          </p:nvCxnSpPr>
          <p:spPr bwMode="auto">
            <a:xfrm flipV="1">
              <a:off x="2759675" y="914404"/>
              <a:ext cx="0" cy="636412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" name="Straight Connector 9"/>
            <p:cNvCxnSpPr/>
            <p:nvPr/>
          </p:nvCxnSpPr>
          <p:spPr bwMode="auto">
            <a:xfrm flipV="1">
              <a:off x="3711145" y="926761"/>
              <a:ext cx="0" cy="636412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" name="Straight Connector 10"/>
            <p:cNvCxnSpPr/>
            <p:nvPr/>
          </p:nvCxnSpPr>
          <p:spPr bwMode="auto">
            <a:xfrm flipV="1">
              <a:off x="4650258" y="926760"/>
              <a:ext cx="0" cy="636412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2" name="Titel 1"/>
          <p:cNvSpPr txBox="1">
            <a:spLocks/>
          </p:cNvSpPr>
          <p:nvPr/>
        </p:nvSpPr>
        <p:spPr>
          <a:xfrm>
            <a:off x="1832370" y="1179715"/>
            <a:ext cx="302783" cy="2611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0</a:t>
            </a:r>
            <a:endParaRPr lang="de-AT" sz="12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850213" y="1162868"/>
            <a:ext cx="440770" cy="2611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-a</a:t>
            </a:r>
            <a:endParaRPr lang="de-AT" sz="12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4" name="Right Brace 13"/>
          <p:cNvSpPr/>
          <p:nvPr/>
        </p:nvSpPr>
        <p:spPr bwMode="auto">
          <a:xfrm rot="5400000">
            <a:off x="2393695" y="1107249"/>
            <a:ext cx="157871" cy="944788"/>
          </a:xfrm>
          <a:prstGeom prst="rightBrace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" name="Right Brace 15"/>
          <p:cNvSpPr/>
          <p:nvPr/>
        </p:nvSpPr>
        <p:spPr bwMode="auto">
          <a:xfrm rot="5400000">
            <a:off x="1423187" y="1111143"/>
            <a:ext cx="157871" cy="944788"/>
          </a:xfrm>
          <a:prstGeom prst="rightBrac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3"/>
          <a:srcRect l="555" t="430" b="18978"/>
          <a:stretch/>
        </p:blipFill>
        <p:spPr>
          <a:xfrm>
            <a:off x="1107865" y="2190769"/>
            <a:ext cx="4724141" cy="281931"/>
          </a:xfrm>
          <a:prstGeom prst="rect">
            <a:avLst/>
          </a:prstGeom>
        </p:spPr>
      </p:pic>
      <p:cxnSp>
        <p:nvCxnSpPr>
          <p:cNvPr id="25" name="Straight Connector 24"/>
          <p:cNvCxnSpPr>
            <a:stCxn id="16" idx="1"/>
          </p:cNvCxnSpPr>
          <p:nvPr/>
        </p:nvCxnSpPr>
        <p:spPr bwMode="auto">
          <a:xfrm>
            <a:off x="1502123" y="1662473"/>
            <a:ext cx="0" cy="509101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6" name="Picture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02304" y="3064686"/>
            <a:ext cx="1262897" cy="231341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80648" y="3387596"/>
            <a:ext cx="2889865" cy="360285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80648" y="3766611"/>
            <a:ext cx="3940383" cy="735740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95856" y="4560361"/>
            <a:ext cx="3553547" cy="402002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8"/>
          <a:srcRect r="10098"/>
          <a:stretch/>
        </p:blipFill>
        <p:spPr>
          <a:xfrm>
            <a:off x="4363911" y="4518766"/>
            <a:ext cx="3354944" cy="481644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14534" y="5067786"/>
            <a:ext cx="4497873" cy="474059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372055" y="5744118"/>
            <a:ext cx="656099" cy="273058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14534" y="6105844"/>
            <a:ext cx="7662781" cy="534924"/>
          </a:xfrm>
          <a:prstGeom prst="rect">
            <a:avLst/>
          </a:prstGeom>
        </p:spPr>
      </p:pic>
      <p:sp>
        <p:nvSpPr>
          <p:cNvPr id="40" name="Titel 1"/>
          <p:cNvSpPr txBox="1">
            <a:spLocks/>
          </p:cNvSpPr>
          <p:nvPr/>
        </p:nvSpPr>
        <p:spPr>
          <a:xfrm>
            <a:off x="271849" y="5684383"/>
            <a:ext cx="851718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Multiply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,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insert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8"/>
          <a:srcRect l="91187" t="12504" r="271" b="23052"/>
          <a:stretch/>
        </p:blipFill>
        <p:spPr>
          <a:xfrm>
            <a:off x="2719192" y="5712691"/>
            <a:ext cx="318782" cy="310392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 rotWithShape="1">
          <a:blip r:embed="rId8"/>
          <a:srcRect l="89791"/>
          <a:stretch/>
        </p:blipFill>
        <p:spPr>
          <a:xfrm>
            <a:off x="8286830" y="4541983"/>
            <a:ext cx="380970" cy="4816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1813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40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3" name="Title 1"/>
          <p:cNvSpPr txBox="1">
            <a:spLocks/>
          </p:cNvSpPr>
          <p:nvPr/>
        </p:nvSpPr>
        <p:spPr>
          <a:xfrm>
            <a:off x="416011" y="0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i="0" kern="0" dirty="0" err="1" smtClean="0"/>
              <a:t>Solve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Schr</a:t>
            </a:r>
            <a:r>
              <a:rPr lang="de-DE" i="0" kern="0" dirty="0" smtClean="0"/>
              <a:t>. </a:t>
            </a:r>
            <a:r>
              <a:rPr lang="de-DE" i="0" kern="0" dirty="0" err="1" smtClean="0"/>
              <a:t>eqn</a:t>
            </a:r>
            <a:r>
              <a:rPr lang="de-DE" i="0" kern="0" dirty="0" smtClean="0"/>
              <a:t>. </a:t>
            </a:r>
            <a:r>
              <a:rPr lang="de-DE" i="0" kern="0" dirty="0" err="1" smtClean="0"/>
              <a:t>for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periodic</a:t>
            </a:r>
            <a:r>
              <a:rPr lang="de-DE" i="0" kern="0" dirty="0" smtClean="0"/>
              <a:t> potential</a:t>
            </a:r>
            <a:endParaRPr lang="en-GB" i="0" kern="0" dirty="0"/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8208" y="881515"/>
            <a:ext cx="8028798" cy="560475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77123" y="1610185"/>
            <a:ext cx="282560" cy="204754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13007" y="1918293"/>
            <a:ext cx="7007477" cy="531305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13007" y="2635948"/>
            <a:ext cx="3580905" cy="502667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6"/>
          <a:srcRect r="13658"/>
          <a:stretch/>
        </p:blipFill>
        <p:spPr>
          <a:xfrm>
            <a:off x="1045078" y="3324965"/>
            <a:ext cx="3205646" cy="533084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531391" y="5231757"/>
            <a:ext cx="2719333" cy="645445"/>
          </a:xfrm>
          <a:prstGeom prst="rect">
            <a:avLst/>
          </a:prstGeom>
        </p:spPr>
      </p:pic>
      <p:sp>
        <p:nvSpPr>
          <p:cNvPr id="43" name="Titel 1"/>
          <p:cNvSpPr txBox="1">
            <a:spLocks/>
          </p:cNvSpPr>
          <p:nvPr/>
        </p:nvSpPr>
        <p:spPr>
          <a:xfrm>
            <a:off x="184014" y="1499028"/>
            <a:ext cx="851718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Divide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,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sort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terms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44" name="Titel 1"/>
          <p:cNvSpPr txBox="1">
            <a:spLocks/>
          </p:cNvSpPr>
          <p:nvPr/>
        </p:nvSpPr>
        <p:spPr>
          <a:xfrm>
            <a:off x="272218" y="3907584"/>
            <a:ext cx="851718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Simplify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notation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459683" y="4323994"/>
            <a:ext cx="1777702" cy="434304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 rotWithShape="1">
          <a:blip r:embed="rId6"/>
          <a:srcRect l="87223"/>
          <a:stretch/>
        </p:blipFill>
        <p:spPr>
          <a:xfrm>
            <a:off x="5404022" y="3290307"/>
            <a:ext cx="474360" cy="533084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 rotWithShape="1">
          <a:blip r:embed="rId6"/>
          <a:srcRect l="87223"/>
          <a:stretch/>
        </p:blipFill>
        <p:spPr>
          <a:xfrm>
            <a:off x="2042096" y="4779459"/>
            <a:ext cx="474360" cy="533084"/>
          </a:xfrm>
          <a:prstGeom prst="rect">
            <a:avLst/>
          </a:prstGeom>
        </p:spPr>
      </p:pic>
      <p:sp>
        <p:nvSpPr>
          <p:cNvPr id="49" name="Titel 1"/>
          <p:cNvSpPr txBox="1">
            <a:spLocks/>
          </p:cNvSpPr>
          <p:nvPr/>
        </p:nvSpPr>
        <p:spPr>
          <a:xfrm>
            <a:off x="272217" y="4843619"/>
            <a:ext cx="851718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Right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hand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side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       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becomes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1" name="Titel 1"/>
          <p:cNvSpPr txBox="1">
            <a:spLocks/>
          </p:cNvSpPr>
          <p:nvPr/>
        </p:nvSpPr>
        <p:spPr>
          <a:xfrm>
            <a:off x="272217" y="5962084"/>
            <a:ext cx="851718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Need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find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solutions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53" name="Picture 52"/>
          <p:cNvPicPr>
            <a:picLocks noChangeAspect="1"/>
          </p:cNvPicPr>
          <p:nvPr/>
        </p:nvPicPr>
        <p:blipFill rotWithShape="1">
          <a:blip r:embed="rId7"/>
          <a:srcRect r="78189"/>
          <a:stretch/>
        </p:blipFill>
        <p:spPr>
          <a:xfrm>
            <a:off x="2273644" y="6240187"/>
            <a:ext cx="593124" cy="645445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 rotWithShape="1">
          <a:blip r:embed="rId6"/>
          <a:srcRect r="71190"/>
          <a:stretch/>
        </p:blipFill>
        <p:spPr>
          <a:xfrm>
            <a:off x="1236960" y="6316981"/>
            <a:ext cx="1069635" cy="533084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/>
        </p:nvPicPr>
        <p:blipFill rotWithShape="1">
          <a:blip r:embed="rId6"/>
          <a:srcRect l="87223"/>
          <a:stretch/>
        </p:blipFill>
        <p:spPr>
          <a:xfrm>
            <a:off x="561391" y="6296367"/>
            <a:ext cx="474360" cy="5330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4003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44" grpId="0"/>
      <p:bldP spid="49" grpId="0"/>
      <p:bldP spid="51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3" name="Title 1"/>
          <p:cNvSpPr txBox="1">
            <a:spLocks/>
          </p:cNvSpPr>
          <p:nvPr/>
        </p:nvSpPr>
        <p:spPr>
          <a:xfrm>
            <a:off x="416011" y="0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i="0" kern="0" dirty="0" err="1" smtClean="0"/>
              <a:t>Solve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Schr</a:t>
            </a:r>
            <a:r>
              <a:rPr lang="de-DE" i="0" kern="0" dirty="0" smtClean="0"/>
              <a:t>. </a:t>
            </a:r>
            <a:r>
              <a:rPr lang="de-DE" i="0" kern="0" dirty="0" err="1" smtClean="0"/>
              <a:t>eqn</a:t>
            </a:r>
            <a:r>
              <a:rPr lang="de-DE" i="0" kern="0" dirty="0" smtClean="0"/>
              <a:t>. </a:t>
            </a:r>
            <a:r>
              <a:rPr lang="de-DE" i="0" kern="0" dirty="0" err="1" smtClean="0"/>
              <a:t>for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periodic</a:t>
            </a:r>
            <a:r>
              <a:rPr lang="de-DE" i="0" kern="0" dirty="0" smtClean="0"/>
              <a:t> potential</a:t>
            </a:r>
            <a:endParaRPr lang="en-GB" i="0" kern="0" dirty="0"/>
          </a:p>
        </p:txBody>
      </p:sp>
      <p:pic>
        <p:nvPicPr>
          <p:cNvPr id="39" name="Picture 3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53553" y="1191882"/>
            <a:ext cx="2513387" cy="596563"/>
          </a:xfrm>
          <a:prstGeom prst="rect">
            <a:avLst/>
          </a:prstGeom>
        </p:spPr>
      </p:pic>
      <p:sp>
        <p:nvSpPr>
          <p:cNvPr id="51" name="Titel 1"/>
          <p:cNvSpPr txBox="1">
            <a:spLocks/>
          </p:cNvSpPr>
          <p:nvPr/>
        </p:nvSpPr>
        <p:spPr>
          <a:xfrm>
            <a:off x="214552" y="831945"/>
            <a:ext cx="851718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which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values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z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do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have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solutions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          ? 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53" name="Picture 52"/>
          <p:cNvPicPr>
            <a:picLocks noChangeAspect="1"/>
          </p:cNvPicPr>
          <p:nvPr/>
        </p:nvPicPr>
        <p:blipFill rotWithShape="1">
          <a:blip r:embed="rId2"/>
          <a:srcRect r="78189"/>
          <a:stretch/>
        </p:blipFill>
        <p:spPr>
          <a:xfrm>
            <a:off x="2215979" y="1143000"/>
            <a:ext cx="593124" cy="645445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 rotWithShape="1">
          <a:blip r:embed="rId3"/>
          <a:srcRect l="21787" r="71190"/>
          <a:stretch/>
        </p:blipFill>
        <p:spPr>
          <a:xfrm>
            <a:off x="1988191" y="1219794"/>
            <a:ext cx="260739" cy="533084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67909" y="1318574"/>
            <a:ext cx="1777702" cy="434304"/>
          </a:xfrm>
          <a:prstGeom prst="rect">
            <a:avLst/>
          </a:prstGeom>
        </p:spPr>
      </p:pic>
      <p:sp>
        <p:nvSpPr>
          <p:cNvPr id="19" name="Titel 1"/>
          <p:cNvSpPr txBox="1">
            <a:spLocks/>
          </p:cNvSpPr>
          <p:nvPr/>
        </p:nvSpPr>
        <p:spPr>
          <a:xfrm>
            <a:off x="3358762" y="1287766"/>
            <a:ext cx="26287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;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6535989" y="1326671"/>
            <a:ext cx="26287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;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1063286" y="1922499"/>
            <a:ext cx="851718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cs typeface="Arial" panose="020B0604020202020204" pitchFamily="34" charset="0"/>
              </a:rPr>
              <a:t>c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take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value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from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+1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-1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since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08061" y="1962755"/>
            <a:ext cx="1968829" cy="307630"/>
          </a:xfrm>
          <a:prstGeom prst="rect">
            <a:avLst/>
          </a:prstGeom>
        </p:spPr>
      </p:pic>
      <p:sp>
        <p:nvSpPr>
          <p:cNvPr id="25" name="Titel 1"/>
          <p:cNvSpPr txBox="1">
            <a:spLocks/>
          </p:cNvSpPr>
          <p:nvPr/>
        </p:nvSpPr>
        <p:spPr>
          <a:xfrm>
            <a:off x="5762111" y="1916546"/>
            <a:ext cx="26287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;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6" name="Titel 1"/>
          <p:cNvSpPr txBox="1">
            <a:spLocks/>
          </p:cNvSpPr>
          <p:nvPr/>
        </p:nvSpPr>
        <p:spPr>
          <a:xfrm>
            <a:off x="214552" y="2428833"/>
            <a:ext cx="851718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Find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solutions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      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graphically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3"/>
          <a:srcRect l="87223"/>
          <a:stretch/>
        </p:blipFill>
        <p:spPr>
          <a:xfrm>
            <a:off x="402221" y="1226995"/>
            <a:ext cx="474360" cy="533084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3"/>
          <a:srcRect l="87223"/>
          <a:stretch/>
        </p:blipFill>
        <p:spPr>
          <a:xfrm>
            <a:off x="4498707" y="763359"/>
            <a:ext cx="474360" cy="533084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3"/>
          <a:srcRect l="87223"/>
          <a:stretch/>
        </p:blipFill>
        <p:spPr>
          <a:xfrm>
            <a:off x="1824446" y="2368180"/>
            <a:ext cx="474360" cy="533084"/>
          </a:xfrm>
          <a:prstGeom prst="rect">
            <a:avLst/>
          </a:prstGeom>
        </p:spPr>
      </p:pic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2065609" y="2888874"/>
            <a:ext cx="5984845" cy="3336831"/>
            <a:chOff x="1981314" y="3343312"/>
            <a:chExt cx="5254543" cy="2929653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-60000">
              <a:off x="2070320" y="3343312"/>
              <a:ext cx="4772419" cy="2926007"/>
            </a:xfrm>
            <a:prstGeom prst="rect">
              <a:avLst/>
            </a:prstGeom>
          </p:spPr>
        </p:pic>
        <p:sp>
          <p:nvSpPr>
            <p:cNvPr id="31" name="Titel 1"/>
            <p:cNvSpPr txBox="1">
              <a:spLocks/>
            </p:cNvSpPr>
            <p:nvPr/>
          </p:nvSpPr>
          <p:spPr>
            <a:xfrm>
              <a:off x="1981314" y="4977834"/>
              <a:ext cx="320928" cy="317008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cs typeface="Arial" panose="020B0604020202020204" pitchFamily="34" charset="0"/>
                </a:rPr>
                <a:t>-</a:t>
              </a:r>
              <a:endParaRPr lang="de-AT" sz="1400" i="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2" name="Titel 1"/>
            <p:cNvSpPr txBox="1">
              <a:spLocks/>
            </p:cNvSpPr>
            <p:nvPr/>
          </p:nvSpPr>
          <p:spPr>
            <a:xfrm>
              <a:off x="6535989" y="4977834"/>
              <a:ext cx="320928" cy="317008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cs typeface="Arial" panose="020B0604020202020204" pitchFamily="34" charset="0"/>
                </a:rPr>
                <a:t>-</a:t>
              </a:r>
              <a:endParaRPr lang="de-AT" sz="1400" i="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6227805" y="5955957"/>
              <a:ext cx="980303" cy="8238"/>
            </a:xfrm>
            <a:prstGeom prst="straightConnector1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sp>
          <p:nvSpPr>
            <p:cNvPr id="38" name="Titel 1"/>
            <p:cNvSpPr txBox="1">
              <a:spLocks/>
            </p:cNvSpPr>
            <p:nvPr/>
          </p:nvSpPr>
          <p:spPr>
            <a:xfrm>
              <a:off x="6403922" y="5955957"/>
              <a:ext cx="831935" cy="317008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dirty="0" smtClean="0">
                  <a:solidFill>
                    <a:schemeClr val="tx1"/>
                  </a:solidFill>
                  <a:cs typeface="Arial" panose="020B0604020202020204" pitchFamily="34" charset="0"/>
                </a:rPr>
                <a:t>z</a:t>
              </a:r>
              <a:r>
                <a:rPr lang="de-AT" sz="1600" i="0" dirty="0" smtClean="0">
                  <a:solidFill>
                    <a:schemeClr val="tx1"/>
                  </a:solidFill>
                  <a:cs typeface="Arial" panose="020B0604020202020204" pitchFamily="34" charset="0"/>
                </a:rPr>
                <a:t> = </a:t>
              </a:r>
              <a:r>
                <a:rPr lang="de-AT" sz="1600" dirty="0" err="1" smtClean="0">
                  <a:solidFill>
                    <a:schemeClr val="tx1"/>
                  </a:solidFill>
                  <a:cs typeface="Arial" panose="020B0604020202020204" pitchFamily="34" charset="0"/>
                </a:rPr>
                <a:t>ka</a:t>
              </a:r>
              <a:endParaRPr lang="de-AT" sz="140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41" name="Picture 40"/>
            <p:cNvPicPr>
              <a:picLocks noChangeAspect="1"/>
            </p:cNvPicPr>
            <p:nvPr/>
          </p:nvPicPr>
          <p:blipFill rotWithShape="1">
            <a:blip r:embed="rId2"/>
            <a:srcRect t="23647" r="78189" b="16327"/>
            <a:stretch/>
          </p:blipFill>
          <p:spPr>
            <a:xfrm>
              <a:off x="3478944" y="3465842"/>
              <a:ext cx="416174" cy="271849"/>
            </a:xfrm>
            <a:prstGeom prst="rect">
              <a:avLst/>
            </a:prstGeom>
          </p:spPr>
        </p:pic>
        <p:cxnSp>
          <p:nvCxnSpPr>
            <p:cNvPr id="8" name="Straight Arrow Connector 7"/>
            <p:cNvCxnSpPr/>
            <p:nvPr/>
          </p:nvCxnSpPr>
          <p:spPr bwMode="auto">
            <a:xfrm flipH="1">
              <a:off x="3080951" y="3601767"/>
              <a:ext cx="409246" cy="65683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sp>
        <p:nvSpPr>
          <p:cNvPr id="42" name="Titel 1"/>
          <p:cNvSpPr txBox="1">
            <a:spLocks/>
          </p:cNvSpPr>
          <p:nvPr/>
        </p:nvSpPr>
        <p:spPr>
          <a:xfrm>
            <a:off x="7458623" y="6480113"/>
            <a:ext cx="173813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Griffiths Fig. 5.6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2" name="Straight Connector 11"/>
          <p:cNvCxnSpPr/>
          <p:nvPr/>
        </p:nvCxnSpPr>
        <p:spPr bwMode="auto">
          <a:xfrm>
            <a:off x="3393991" y="5870216"/>
            <a:ext cx="157150" cy="0"/>
          </a:xfrm>
          <a:prstGeom prst="line">
            <a:avLst/>
          </a:prstGeom>
          <a:noFill/>
          <a:ln w="1333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" name="Straight Connector 13"/>
          <p:cNvCxnSpPr/>
          <p:nvPr/>
        </p:nvCxnSpPr>
        <p:spPr bwMode="auto">
          <a:xfrm>
            <a:off x="4206521" y="5870216"/>
            <a:ext cx="299576" cy="0"/>
          </a:xfrm>
          <a:prstGeom prst="line">
            <a:avLst/>
          </a:prstGeom>
          <a:noFill/>
          <a:ln w="1333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6" name="Straight Connector 15"/>
          <p:cNvCxnSpPr/>
          <p:nvPr/>
        </p:nvCxnSpPr>
        <p:spPr bwMode="auto">
          <a:xfrm>
            <a:off x="5058032" y="5870216"/>
            <a:ext cx="395418" cy="0"/>
          </a:xfrm>
          <a:prstGeom prst="line">
            <a:avLst/>
          </a:prstGeom>
          <a:noFill/>
          <a:ln w="1333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9" name="Straight Connector 28"/>
          <p:cNvCxnSpPr/>
          <p:nvPr/>
        </p:nvCxnSpPr>
        <p:spPr bwMode="auto">
          <a:xfrm>
            <a:off x="5873210" y="5870216"/>
            <a:ext cx="544067" cy="0"/>
          </a:xfrm>
          <a:prstGeom prst="line">
            <a:avLst/>
          </a:prstGeom>
          <a:noFill/>
          <a:ln w="1333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/>
          <p:nvPr/>
        </p:nvCxnSpPr>
        <p:spPr bwMode="auto">
          <a:xfrm>
            <a:off x="6787980" y="5870216"/>
            <a:ext cx="464332" cy="0"/>
          </a:xfrm>
          <a:prstGeom prst="line">
            <a:avLst/>
          </a:prstGeom>
          <a:noFill/>
          <a:ln w="1333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6" name="Titel 1"/>
          <p:cNvSpPr txBox="1">
            <a:spLocks/>
          </p:cNvSpPr>
          <p:nvPr/>
        </p:nvSpPr>
        <p:spPr>
          <a:xfrm>
            <a:off x="2761553" y="6428203"/>
            <a:ext cx="851718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Solutions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exist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these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intervals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z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values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8" name="Straight Arrow Connector 57"/>
          <p:cNvCxnSpPr/>
          <p:nvPr/>
        </p:nvCxnSpPr>
        <p:spPr bwMode="auto">
          <a:xfrm flipH="1" flipV="1">
            <a:off x="3621633" y="6045171"/>
            <a:ext cx="1114254" cy="434942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60" name="Straight Arrow Connector 59"/>
          <p:cNvCxnSpPr/>
          <p:nvPr/>
        </p:nvCxnSpPr>
        <p:spPr bwMode="auto">
          <a:xfrm flipH="1" flipV="1">
            <a:off x="4356309" y="6029688"/>
            <a:ext cx="413581" cy="425784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62" name="Straight Arrow Connector 61"/>
          <p:cNvCxnSpPr/>
          <p:nvPr/>
        </p:nvCxnSpPr>
        <p:spPr bwMode="auto">
          <a:xfrm flipV="1">
            <a:off x="4884841" y="5993261"/>
            <a:ext cx="325404" cy="450425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64" name="Straight Arrow Connector 63"/>
          <p:cNvCxnSpPr/>
          <p:nvPr/>
        </p:nvCxnSpPr>
        <p:spPr bwMode="auto">
          <a:xfrm flipV="1">
            <a:off x="4970485" y="5977141"/>
            <a:ext cx="1067441" cy="47833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65" name="Picture 6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38335" y="1982335"/>
            <a:ext cx="845202" cy="263603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/>
        </p:nvPicPr>
        <p:blipFill rotWithShape="1">
          <a:blip r:embed="rId8"/>
          <a:srcRect b="6225"/>
          <a:stretch/>
        </p:blipFill>
        <p:spPr>
          <a:xfrm>
            <a:off x="4683759" y="1893664"/>
            <a:ext cx="992531" cy="467287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04369" y="1341171"/>
            <a:ext cx="845202" cy="2636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7512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5" grpId="0"/>
      <p:bldP spid="26" grpId="0"/>
      <p:bldP spid="42" grpId="0"/>
      <p:bldP spid="56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3" name="Title 1"/>
          <p:cNvSpPr txBox="1">
            <a:spLocks/>
          </p:cNvSpPr>
          <p:nvPr/>
        </p:nvSpPr>
        <p:spPr>
          <a:xfrm>
            <a:off x="416011" y="0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i="0" kern="0" dirty="0" err="1" smtClean="0"/>
              <a:t>Solve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Schr</a:t>
            </a:r>
            <a:r>
              <a:rPr lang="de-DE" i="0" kern="0" dirty="0" smtClean="0"/>
              <a:t>. </a:t>
            </a:r>
            <a:r>
              <a:rPr lang="de-DE" i="0" kern="0" dirty="0" err="1" smtClean="0"/>
              <a:t>eqn</a:t>
            </a:r>
            <a:r>
              <a:rPr lang="de-DE" i="0" kern="0" dirty="0" smtClean="0"/>
              <a:t>. </a:t>
            </a:r>
            <a:r>
              <a:rPr lang="de-DE" i="0" kern="0" dirty="0" err="1" smtClean="0"/>
              <a:t>for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periodic</a:t>
            </a:r>
            <a:r>
              <a:rPr lang="de-DE" i="0" kern="0" dirty="0" smtClean="0"/>
              <a:t> potential</a:t>
            </a:r>
            <a:endParaRPr lang="en-GB" i="0" kern="0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65283" y="918593"/>
            <a:ext cx="459733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Let‘s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zoom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one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interval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allowed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values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34661" y="2665285"/>
            <a:ext cx="1517822" cy="237160"/>
          </a:xfrm>
          <a:prstGeom prst="rect">
            <a:avLst/>
          </a:prstGeom>
        </p:spPr>
      </p:pic>
      <p:cxnSp>
        <p:nvCxnSpPr>
          <p:cNvPr id="10" name="Straight Arrow Connector 9"/>
          <p:cNvCxnSpPr/>
          <p:nvPr/>
        </p:nvCxnSpPr>
        <p:spPr bwMode="auto">
          <a:xfrm flipV="1">
            <a:off x="2710244" y="1666685"/>
            <a:ext cx="0" cy="195236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13" name="Picture 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66371" y="1749613"/>
            <a:ext cx="845202" cy="263603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67554" y="1768942"/>
            <a:ext cx="845202" cy="263603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5"/>
          <a:srcRect b="6225"/>
          <a:stretch/>
        </p:blipFill>
        <p:spPr>
          <a:xfrm>
            <a:off x="6528404" y="2127422"/>
            <a:ext cx="765168" cy="360244"/>
          </a:xfrm>
          <a:prstGeom prst="rect">
            <a:avLst/>
          </a:prstGeom>
        </p:spPr>
      </p:pic>
      <p:cxnSp>
        <p:nvCxnSpPr>
          <p:cNvPr id="17" name="Straight Connector 16"/>
          <p:cNvCxnSpPr/>
          <p:nvPr/>
        </p:nvCxnSpPr>
        <p:spPr bwMode="auto">
          <a:xfrm>
            <a:off x="2710244" y="2080552"/>
            <a:ext cx="2611395" cy="0"/>
          </a:xfrm>
          <a:prstGeom prst="line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8" name="Straight Connector 17"/>
          <p:cNvCxnSpPr/>
          <p:nvPr/>
        </p:nvCxnSpPr>
        <p:spPr bwMode="auto">
          <a:xfrm>
            <a:off x="2710244" y="2134996"/>
            <a:ext cx="2611395" cy="0"/>
          </a:xfrm>
          <a:prstGeom prst="line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9" name="Straight Connector 18"/>
          <p:cNvCxnSpPr/>
          <p:nvPr/>
        </p:nvCxnSpPr>
        <p:spPr bwMode="auto">
          <a:xfrm>
            <a:off x="2710244" y="2189440"/>
            <a:ext cx="2611395" cy="0"/>
          </a:xfrm>
          <a:prstGeom prst="line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0" name="Straight Connector 19"/>
          <p:cNvCxnSpPr/>
          <p:nvPr/>
        </p:nvCxnSpPr>
        <p:spPr bwMode="auto">
          <a:xfrm>
            <a:off x="2710244" y="2293312"/>
            <a:ext cx="2611395" cy="0"/>
          </a:xfrm>
          <a:prstGeom prst="line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1" name="Straight Connector 20"/>
          <p:cNvCxnSpPr/>
          <p:nvPr/>
        </p:nvCxnSpPr>
        <p:spPr bwMode="auto">
          <a:xfrm>
            <a:off x="2710244" y="2405422"/>
            <a:ext cx="2611395" cy="0"/>
          </a:xfrm>
          <a:prstGeom prst="line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2" name="Straight Connector 21"/>
          <p:cNvCxnSpPr/>
          <p:nvPr/>
        </p:nvCxnSpPr>
        <p:spPr bwMode="auto">
          <a:xfrm>
            <a:off x="2710244" y="2654356"/>
            <a:ext cx="2611395" cy="0"/>
          </a:xfrm>
          <a:prstGeom prst="line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3" name="Straight Connector 22"/>
          <p:cNvCxnSpPr/>
          <p:nvPr/>
        </p:nvCxnSpPr>
        <p:spPr bwMode="auto">
          <a:xfrm>
            <a:off x="2710244" y="2903290"/>
            <a:ext cx="2611395" cy="0"/>
          </a:xfrm>
          <a:prstGeom prst="line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Straight Connector 23"/>
          <p:cNvCxnSpPr/>
          <p:nvPr/>
        </p:nvCxnSpPr>
        <p:spPr bwMode="auto">
          <a:xfrm>
            <a:off x="2710244" y="3094558"/>
            <a:ext cx="2611395" cy="0"/>
          </a:xfrm>
          <a:prstGeom prst="line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5" name="Straight Connector 24"/>
          <p:cNvCxnSpPr/>
          <p:nvPr/>
        </p:nvCxnSpPr>
        <p:spPr bwMode="auto">
          <a:xfrm>
            <a:off x="2710244" y="3228156"/>
            <a:ext cx="2611395" cy="0"/>
          </a:xfrm>
          <a:prstGeom prst="line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6" name="Straight Connector 25"/>
          <p:cNvCxnSpPr/>
          <p:nvPr/>
        </p:nvCxnSpPr>
        <p:spPr bwMode="auto">
          <a:xfrm>
            <a:off x="2710244" y="2998924"/>
            <a:ext cx="2611395" cy="0"/>
          </a:xfrm>
          <a:prstGeom prst="line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7" name="Straight Connector 26"/>
          <p:cNvCxnSpPr/>
          <p:nvPr/>
        </p:nvCxnSpPr>
        <p:spPr bwMode="auto">
          <a:xfrm>
            <a:off x="2710244" y="2799418"/>
            <a:ext cx="2611395" cy="0"/>
          </a:xfrm>
          <a:prstGeom prst="line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Straight Connector 27"/>
          <p:cNvCxnSpPr/>
          <p:nvPr/>
        </p:nvCxnSpPr>
        <p:spPr bwMode="auto">
          <a:xfrm>
            <a:off x="2710244" y="2517532"/>
            <a:ext cx="2611395" cy="0"/>
          </a:xfrm>
          <a:prstGeom prst="line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9" name="Straight Connector 28"/>
          <p:cNvCxnSpPr/>
          <p:nvPr/>
        </p:nvCxnSpPr>
        <p:spPr bwMode="auto">
          <a:xfrm>
            <a:off x="2710244" y="3173716"/>
            <a:ext cx="2611395" cy="0"/>
          </a:xfrm>
          <a:prstGeom prst="line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6"/>
          <a:srcRect t="23647" r="78189" b="16327"/>
          <a:stretch/>
        </p:blipFill>
        <p:spPr>
          <a:xfrm>
            <a:off x="2137389" y="2048306"/>
            <a:ext cx="474016" cy="309632"/>
          </a:xfrm>
          <a:prstGeom prst="rect">
            <a:avLst/>
          </a:prstGeom>
        </p:spPr>
      </p:pic>
      <p:cxnSp>
        <p:nvCxnSpPr>
          <p:cNvPr id="32" name="Straight Arrow Connector 31"/>
          <p:cNvCxnSpPr/>
          <p:nvPr/>
        </p:nvCxnSpPr>
        <p:spPr bwMode="auto">
          <a:xfrm flipH="1">
            <a:off x="5412255" y="1910708"/>
            <a:ext cx="531730" cy="179808"/>
          </a:xfrm>
          <a:prstGeom prst="straightConnector1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6"/>
          <a:srcRect t="23647" r="78189" b="16327"/>
          <a:stretch/>
        </p:blipFill>
        <p:spPr>
          <a:xfrm>
            <a:off x="3896493" y="1519588"/>
            <a:ext cx="474016" cy="309632"/>
          </a:xfrm>
          <a:prstGeom prst="rect">
            <a:avLst/>
          </a:prstGeom>
        </p:spPr>
      </p:pic>
      <p:cxnSp>
        <p:nvCxnSpPr>
          <p:cNvPr id="37" name="Straight Arrow Connector 36"/>
          <p:cNvCxnSpPr>
            <a:stCxn id="35" idx="1"/>
          </p:cNvCxnSpPr>
          <p:nvPr/>
        </p:nvCxnSpPr>
        <p:spPr bwMode="auto">
          <a:xfrm flipH="1">
            <a:off x="3513945" y="1674404"/>
            <a:ext cx="382548" cy="249722"/>
          </a:xfrm>
          <a:prstGeom prst="straightConnector1">
            <a:avLst/>
          </a:prstGeom>
          <a:noFill/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39" name="Titel 1"/>
          <p:cNvSpPr txBox="1">
            <a:spLocks/>
          </p:cNvSpPr>
          <p:nvPr/>
        </p:nvSpPr>
        <p:spPr>
          <a:xfrm>
            <a:off x="5446911" y="3394722"/>
            <a:ext cx="285784" cy="36106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z</a:t>
            </a:r>
            <a:endParaRPr lang="de-AT" sz="14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2" name="Straight Connector 41"/>
          <p:cNvCxnSpPr/>
          <p:nvPr/>
        </p:nvCxnSpPr>
        <p:spPr bwMode="auto">
          <a:xfrm>
            <a:off x="3596612" y="2090516"/>
            <a:ext cx="0" cy="1376137"/>
          </a:xfrm>
          <a:prstGeom prst="lin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3" name="Straight Connector 42"/>
          <p:cNvCxnSpPr/>
          <p:nvPr/>
        </p:nvCxnSpPr>
        <p:spPr bwMode="auto">
          <a:xfrm flipH="1">
            <a:off x="3637556" y="2134996"/>
            <a:ext cx="0" cy="1331657"/>
          </a:xfrm>
          <a:prstGeom prst="lin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5" name="Straight Connector 44"/>
          <p:cNvCxnSpPr/>
          <p:nvPr/>
        </p:nvCxnSpPr>
        <p:spPr bwMode="auto">
          <a:xfrm>
            <a:off x="3691010" y="2189440"/>
            <a:ext cx="1137" cy="1277213"/>
          </a:xfrm>
          <a:prstGeom prst="lin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7" name="Straight Connector 46"/>
          <p:cNvCxnSpPr/>
          <p:nvPr/>
        </p:nvCxnSpPr>
        <p:spPr bwMode="auto">
          <a:xfrm>
            <a:off x="3775171" y="2294073"/>
            <a:ext cx="0" cy="1172580"/>
          </a:xfrm>
          <a:prstGeom prst="lin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48"/>
          <p:cNvCxnSpPr/>
          <p:nvPr/>
        </p:nvCxnSpPr>
        <p:spPr bwMode="auto">
          <a:xfrm>
            <a:off x="3862744" y="2405530"/>
            <a:ext cx="0" cy="1061123"/>
          </a:xfrm>
          <a:prstGeom prst="lin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>
            <a:off x="3953729" y="2517532"/>
            <a:ext cx="0" cy="949121"/>
          </a:xfrm>
          <a:prstGeom prst="lin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52"/>
          <p:cNvCxnSpPr/>
          <p:nvPr/>
        </p:nvCxnSpPr>
        <p:spPr bwMode="auto">
          <a:xfrm flipH="1">
            <a:off x="4064048" y="2654356"/>
            <a:ext cx="0" cy="812297"/>
          </a:xfrm>
          <a:prstGeom prst="lin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" name="Straight Connector 54"/>
          <p:cNvCxnSpPr/>
          <p:nvPr/>
        </p:nvCxnSpPr>
        <p:spPr bwMode="auto">
          <a:xfrm>
            <a:off x="4178916" y="2799932"/>
            <a:ext cx="0" cy="673423"/>
          </a:xfrm>
          <a:prstGeom prst="lin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7" name="Straight Connector 56"/>
          <p:cNvCxnSpPr/>
          <p:nvPr/>
        </p:nvCxnSpPr>
        <p:spPr bwMode="auto">
          <a:xfrm flipH="1">
            <a:off x="4265353" y="2904564"/>
            <a:ext cx="1136" cy="562089"/>
          </a:xfrm>
          <a:prstGeom prst="lin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/>
          <p:cNvCxnSpPr/>
          <p:nvPr/>
        </p:nvCxnSpPr>
        <p:spPr bwMode="auto">
          <a:xfrm>
            <a:off x="4344035" y="2998419"/>
            <a:ext cx="0" cy="468234"/>
          </a:xfrm>
          <a:prstGeom prst="lin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Connector 60"/>
          <p:cNvCxnSpPr/>
          <p:nvPr/>
        </p:nvCxnSpPr>
        <p:spPr bwMode="auto">
          <a:xfrm>
            <a:off x="4417960" y="3094558"/>
            <a:ext cx="0" cy="372095"/>
          </a:xfrm>
          <a:prstGeom prst="lin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3" name="Straight Connector 62"/>
          <p:cNvCxnSpPr/>
          <p:nvPr/>
        </p:nvCxnSpPr>
        <p:spPr bwMode="auto">
          <a:xfrm>
            <a:off x="4485062" y="3173716"/>
            <a:ext cx="0" cy="292937"/>
          </a:xfrm>
          <a:prstGeom prst="lin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5" name="Straight Connector 64"/>
          <p:cNvCxnSpPr/>
          <p:nvPr/>
        </p:nvCxnSpPr>
        <p:spPr bwMode="auto">
          <a:xfrm>
            <a:off x="4524868" y="3226813"/>
            <a:ext cx="0" cy="239840"/>
          </a:xfrm>
          <a:prstGeom prst="lin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Arrow Connector 10"/>
          <p:cNvCxnSpPr/>
          <p:nvPr/>
        </p:nvCxnSpPr>
        <p:spPr bwMode="auto">
          <a:xfrm>
            <a:off x="2473406" y="3466653"/>
            <a:ext cx="3375454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4" name="Straight Connector 33"/>
          <p:cNvCxnSpPr/>
          <p:nvPr/>
        </p:nvCxnSpPr>
        <p:spPr bwMode="auto">
          <a:xfrm>
            <a:off x="3352794" y="1780432"/>
            <a:ext cx="1291505" cy="1593620"/>
          </a:xfrm>
          <a:prstGeom prst="line">
            <a:avLst/>
          </a:prstGeom>
          <a:noFill/>
          <a:ln w="381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7" name="Right Brace 66"/>
          <p:cNvSpPr/>
          <p:nvPr/>
        </p:nvSpPr>
        <p:spPr bwMode="auto">
          <a:xfrm rot="5400000">
            <a:off x="4014668" y="3143070"/>
            <a:ext cx="78013" cy="942386"/>
          </a:xfrm>
          <a:prstGeom prst="rightBrac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Titel 1"/>
          <p:cNvSpPr txBox="1">
            <a:spLocks/>
          </p:cNvSpPr>
          <p:nvPr/>
        </p:nvSpPr>
        <p:spPr>
          <a:xfrm>
            <a:off x="3899290" y="3747174"/>
            <a:ext cx="2645998" cy="36106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allowed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values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z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= </a:t>
            </a:r>
            <a:r>
              <a:rPr lang="de-AT" sz="160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ka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70" name="Straight Connector 69"/>
          <p:cNvCxnSpPr>
            <a:stCxn id="67" idx="1"/>
          </p:cNvCxnSpPr>
          <p:nvPr/>
        </p:nvCxnSpPr>
        <p:spPr bwMode="auto">
          <a:xfrm flipH="1">
            <a:off x="4053674" y="3653270"/>
            <a:ext cx="1" cy="102519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1" name="Titel 1"/>
          <p:cNvSpPr txBox="1">
            <a:spLocks/>
          </p:cNvSpPr>
          <p:nvPr/>
        </p:nvSpPr>
        <p:spPr>
          <a:xfrm>
            <a:off x="141789" y="4310847"/>
            <a:ext cx="459733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N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usually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huge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(10</a:t>
            </a:r>
            <a:r>
              <a:rPr lang="de-AT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20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)</a:t>
            </a:r>
            <a:endParaRPr lang="de-AT" sz="1400" i="0" baseline="30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2" name="Titel 1"/>
          <p:cNvSpPr txBox="1">
            <a:spLocks/>
          </p:cNvSpPr>
          <p:nvPr/>
        </p:nvSpPr>
        <p:spPr>
          <a:xfrm>
            <a:off x="2812422" y="4320978"/>
            <a:ext cx="636198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Virtually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value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z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= </a:t>
            </a:r>
            <a:r>
              <a:rPr lang="de-AT" sz="160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ka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within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interval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allowed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but non outside.</a:t>
            </a:r>
          </a:p>
        </p:txBody>
      </p:sp>
      <p:pic>
        <p:nvPicPr>
          <p:cNvPr id="73" name="Picture 7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89073" y="4398400"/>
            <a:ext cx="491748" cy="233311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80212" y="5210243"/>
            <a:ext cx="2259629" cy="594213"/>
          </a:xfrm>
          <a:prstGeom prst="rect">
            <a:avLst/>
          </a:prstGeom>
        </p:spPr>
      </p:pic>
      <p:sp>
        <p:nvSpPr>
          <p:cNvPr id="75" name="Titel 1"/>
          <p:cNvSpPr txBox="1">
            <a:spLocks/>
          </p:cNvSpPr>
          <p:nvPr/>
        </p:nvSpPr>
        <p:spPr>
          <a:xfrm>
            <a:off x="138851" y="4918253"/>
            <a:ext cx="636198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Since</a:t>
            </a:r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6" name="Titel 1"/>
          <p:cNvSpPr txBox="1">
            <a:spLocks/>
          </p:cNvSpPr>
          <p:nvPr/>
        </p:nvSpPr>
        <p:spPr>
          <a:xfrm>
            <a:off x="138851" y="5919025"/>
            <a:ext cx="950765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each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interval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allowed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z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values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corresponds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an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interval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allowed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energies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an 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band“.</a:t>
            </a:r>
          </a:p>
        </p:txBody>
      </p:sp>
    </p:spTree>
    <p:extLst>
      <p:ext uri="{BB962C8B-B14F-4D97-AF65-F5344CB8AC3E}">
        <p14:creationId xmlns:p14="http://schemas.microsoft.com/office/powerpoint/2010/main" val="3655016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68" grpId="0"/>
      <p:bldP spid="71" grpId="0"/>
      <p:bldP spid="72" grpId="0"/>
      <p:bldP spid="75" grpId="0"/>
      <p:bldP spid="7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" name="Straight Connector 8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Term symbols</a:t>
            </a:r>
            <a:endParaRPr lang="en-GB" dirty="0"/>
          </a:p>
        </p:txBody>
      </p:sp>
      <p:pic>
        <p:nvPicPr>
          <p:cNvPr id="56" name="Picture 5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6384" y="1089566"/>
            <a:ext cx="1185142" cy="323044"/>
          </a:xfrm>
          <a:prstGeom prst="rect">
            <a:avLst/>
          </a:prstGeom>
        </p:spPr>
      </p:pic>
      <p:sp>
        <p:nvSpPr>
          <p:cNvPr id="6" name="Titel 1 2 1 2 1 2 2 1 3 3 4 2"/>
          <p:cNvSpPr txBox="1">
            <a:spLocks/>
          </p:cNvSpPr>
          <p:nvPr/>
        </p:nvSpPr>
        <p:spPr>
          <a:xfrm>
            <a:off x="3272709" y="1111258"/>
            <a:ext cx="5187627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e.g.   2</a:t>
            </a:r>
            <a:r>
              <a:rPr lang="de-AT" sz="14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r>
              <a:rPr lang="de-AT" sz="1400" i="0" baseline="-25000" dirty="0" smtClean="0">
                <a:solidFill>
                  <a:schemeClr val="tx1"/>
                </a:solidFill>
                <a:cs typeface="Arial" panose="020B0604020202020204" pitchFamily="34" charset="0"/>
              </a:rPr>
              <a:t>0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:                 ,                 ,                  ,                  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14154" y="1198189"/>
            <a:ext cx="491170" cy="14033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2447" y="1188165"/>
            <a:ext cx="494929" cy="15035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34499" y="1196936"/>
            <a:ext cx="498688" cy="141586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8552" y="5244427"/>
            <a:ext cx="933474" cy="179175"/>
          </a:xfrm>
          <a:prstGeom prst="rect">
            <a:avLst/>
          </a:prstGeom>
        </p:spPr>
      </p:pic>
      <p:sp>
        <p:nvSpPr>
          <p:cNvPr id="11" name="Titel 1 2 1 2 1 2 2 1 3 3 9 2 2"/>
          <p:cNvSpPr txBox="1">
            <a:spLocks/>
          </p:cNvSpPr>
          <p:nvPr/>
        </p:nvSpPr>
        <p:spPr>
          <a:xfrm>
            <a:off x="2630714" y="5390535"/>
            <a:ext cx="179835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S,P,D,F,G,H,J,K…</a:t>
            </a:r>
          </a:p>
          <a:p>
            <a:pPr algn="l"/>
            <a:endParaRPr lang="de-AT" sz="12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2" name="Titel 1 2 1 2 1 2 2 1 3 3 9 2 3"/>
          <p:cNvSpPr txBox="1">
            <a:spLocks/>
          </p:cNvSpPr>
          <p:nvPr/>
        </p:nvSpPr>
        <p:spPr>
          <a:xfrm>
            <a:off x="3819102" y="5629893"/>
            <a:ext cx="69468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rgbClr val="9933FF"/>
                </a:solidFill>
                <a:cs typeface="Arial" panose="020B0604020202020204" pitchFamily="34" charset="0"/>
              </a:rPr>
              <a:t>skip</a:t>
            </a:r>
            <a:r>
              <a:rPr lang="de-AT" sz="1200" i="0" dirty="0" smtClean="0">
                <a:solidFill>
                  <a:srgbClr val="9933FF"/>
                </a:solidFill>
                <a:cs typeface="Arial" panose="020B0604020202020204" pitchFamily="34" charset="0"/>
              </a:rPr>
              <a:t> „I“</a:t>
            </a:r>
          </a:p>
          <a:p>
            <a:pPr algn="l"/>
            <a:endParaRPr lang="de-AT" sz="1200" i="0" dirty="0">
              <a:solidFill>
                <a:srgbClr val="9933FF"/>
              </a:solidFill>
              <a:cs typeface="Arial" panose="020B0604020202020204" pitchFamily="34" charset="0"/>
            </a:endParaRPr>
          </a:p>
          <a:p>
            <a:pPr algn="l"/>
            <a:endParaRPr lang="de-AT" sz="1200" i="0" dirty="0" smtClean="0">
              <a:solidFill>
                <a:srgbClr val="9933FF"/>
              </a:solidFill>
              <a:cs typeface="Arial" panose="020B0604020202020204" pitchFamily="34" charset="0"/>
            </a:endParaRPr>
          </a:p>
        </p:txBody>
      </p:sp>
      <p:cxnSp>
        <p:nvCxnSpPr>
          <p:cNvPr id="13" name="Elbow Connector 12"/>
          <p:cNvCxnSpPr/>
          <p:nvPr/>
        </p:nvCxnSpPr>
        <p:spPr bwMode="auto">
          <a:xfrm rot="10800000">
            <a:off x="3557853" y="5639774"/>
            <a:ext cx="315774" cy="150987"/>
          </a:xfrm>
          <a:prstGeom prst="bentConnector3">
            <a:avLst>
              <a:gd name="adj1" fmla="val 100675"/>
            </a:avLst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4" name="Titel 1 2 1 2 1 2 2 1 3 3 9 2 4 1"/>
          <p:cNvSpPr txBox="1">
            <a:spLocks/>
          </p:cNvSpPr>
          <p:nvPr/>
        </p:nvSpPr>
        <p:spPr>
          <a:xfrm>
            <a:off x="1869961" y="5374729"/>
            <a:ext cx="13640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written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as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2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9904" y="5228233"/>
            <a:ext cx="342065" cy="141586"/>
          </a:xfrm>
          <a:prstGeom prst="rect">
            <a:avLst/>
          </a:prstGeom>
        </p:spPr>
      </p:pic>
      <p:sp>
        <p:nvSpPr>
          <p:cNvPr id="21" name="Titel 1 2 1 2 1 2 2 1 3 3 9 2 1 3"/>
          <p:cNvSpPr txBox="1">
            <a:spLocks/>
          </p:cNvSpPr>
          <p:nvPr/>
        </p:nvSpPr>
        <p:spPr>
          <a:xfrm>
            <a:off x="1045606" y="2446253"/>
            <a:ext cx="24724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He:           (1s)</a:t>
            </a:r>
            <a:r>
              <a:rPr lang="de-AT" sz="14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2" name="Titel 1 2 1 2 1 2 2 1 3 3 9 2 1 4"/>
          <p:cNvSpPr txBox="1">
            <a:spLocks/>
          </p:cNvSpPr>
          <p:nvPr/>
        </p:nvSpPr>
        <p:spPr>
          <a:xfrm>
            <a:off x="1139610" y="2727265"/>
            <a:ext cx="24724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C:           (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He) (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2s)</a:t>
            </a:r>
            <a:r>
              <a:rPr lang="de-AT" sz="14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(2p)</a:t>
            </a:r>
            <a:r>
              <a:rPr lang="de-AT" sz="14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3" name="Titel 1 2 1 2 1 2 2 1 3 3 9 2 1 5"/>
          <p:cNvSpPr txBox="1">
            <a:spLocks/>
          </p:cNvSpPr>
          <p:nvPr/>
        </p:nvSpPr>
        <p:spPr>
          <a:xfrm>
            <a:off x="2375818" y="2127344"/>
            <a:ext cx="24724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9933FF"/>
                </a:solidFill>
                <a:cs typeface="Arial" panose="020B0604020202020204" pitchFamily="34" charset="0"/>
              </a:rPr>
              <a:t>orbital</a:t>
            </a:r>
          </a:p>
          <a:p>
            <a:pPr algn="l"/>
            <a:endParaRPr lang="de-AT" sz="1200" i="0" dirty="0">
              <a:solidFill>
                <a:srgbClr val="9933FF"/>
              </a:solidFill>
              <a:cs typeface="Arial" panose="020B0604020202020204" pitchFamily="34" charset="0"/>
            </a:endParaRPr>
          </a:p>
          <a:p>
            <a:pPr algn="l"/>
            <a:endParaRPr lang="de-AT" sz="1200" i="0" dirty="0" smtClean="0">
              <a:solidFill>
                <a:srgbClr val="9933FF"/>
              </a:solidFill>
              <a:cs typeface="Arial" panose="020B0604020202020204" pitchFamily="34" charset="0"/>
            </a:endParaRPr>
          </a:p>
        </p:txBody>
      </p:sp>
      <p:sp>
        <p:nvSpPr>
          <p:cNvPr id="24" name="Titel 1 2 1 2 1 2 2 1 3 3 9 2 1 6"/>
          <p:cNvSpPr txBox="1">
            <a:spLocks/>
          </p:cNvSpPr>
          <p:nvPr/>
        </p:nvSpPr>
        <p:spPr>
          <a:xfrm>
            <a:off x="2682042" y="2360934"/>
            <a:ext cx="176311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rgbClr val="9933FF"/>
                </a:solidFill>
                <a:cs typeface="Arial" panose="020B0604020202020204" pitchFamily="34" charset="0"/>
              </a:rPr>
              <a:t>number</a:t>
            </a:r>
            <a:r>
              <a:rPr lang="de-AT" sz="1200" i="0" dirty="0" smtClean="0">
                <a:solidFill>
                  <a:srgbClr val="9933FF"/>
                </a:solidFill>
                <a:cs typeface="Arial" panose="020B0604020202020204" pitchFamily="34" charset="0"/>
              </a:rPr>
              <a:t> of e</a:t>
            </a:r>
            <a:r>
              <a:rPr lang="de-AT" sz="1600" i="0" baseline="30000" dirty="0" smtClean="0">
                <a:solidFill>
                  <a:srgbClr val="9933FF"/>
                </a:solidFill>
                <a:cs typeface="Arial" panose="020B0604020202020204" pitchFamily="34" charset="0"/>
              </a:rPr>
              <a:t>-</a:t>
            </a:r>
            <a:r>
              <a:rPr lang="de-AT" sz="1200" i="0" dirty="0" smtClean="0">
                <a:solidFill>
                  <a:srgbClr val="9933FF"/>
                </a:solidFill>
                <a:cs typeface="Arial" panose="020B0604020202020204" pitchFamily="34" charset="0"/>
              </a:rPr>
              <a:t> in orbital</a:t>
            </a:r>
          </a:p>
          <a:p>
            <a:pPr algn="l"/>
            <a:endParaRPr lang="de-AT" sz="1200" i="0" dirty="0">
              <a:solidFill>
                <a:srgbClr val="9933FF"/>
              </a:solidFill>
              <a:cs typeface="Arial" panose="020B0604020202020204" pitchFamily="34" charset="0"/>
            </a:endParaRPr>
          </a:p>
          <a:p>
            <a:pPr algn="l"/>
            <a:endParaRPr lang="de-AT" sz="1200" i="0" dirty="0" smtClean="0">
              <a:solidFill>
                <a:srgbClr val="9933FF"/>
              </a:solidFill>
              <a:cs typeface="Arial" panose="020B0604020202020204" pitchFamily="34" charset="0"/>
            </a:endParaRPr>
          </a:p>
        </p:txBody>
      </p:sp>
      <p:sp>
        <p:nvSpPr>
          <p:cNvPr id="25" name="Titel 1 2 1 2 1 2 2 1 3 3 9 2 1 7"/>
          <p:cNvSpPr txBox="1">
            <a:spLocks/>
          </p:cNvSpPr>
          <p:nvPr/>
        </p:nvSpPr>
        <p:spPr>
          <a:xfrm>
            <a:off x="2184962" y="3047953"/>
            <a:ext cx="24724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rgbClr val="9933FF"/>
                </a:solidFill>
                <a:cs typeface="Arial" panose="020B0604020202020204" pitchFamily="34" charset="0"/>
              </a:rPr>
              <a:t>next</a:t>
            </a:r>
            <a:r>
              <a:rPr lang="de-AT" sz="1200" i="0" dirty="0" smtClean="0">
                <a:solidFill>
                  <a:srgbClr val="9933FF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9933FF"/>
                </a:solidFill>
                <a:cs typeface="Arial" panose="020B0604020202020204" pitchFamily="34" charset="0"/>
              </a:rPr>
              <a:t>leighter</a:t>
            </a:r>
            <a:r>
              <a:rPr lang="de-AT" sz="1200" i="0" dirty="0" smtClean="0">
                <a:solidFill>
                  <a:srgbClr val="9933FF"/>
                </a:solidFill>
                <a:cs typeface="Arial" panose="020B0604020202020204" pitchFamily="34" charset="0"/>
              </a:rPr>
              <a:t> noble gas</a:t>
            </a:r>
          </a:p>
          <a:p>
            <a:pPr algn="l"/>
            <a:endParaRPr lang="de-AT" sz="1200" i="0" dirty="0">
              <a:solidFill>
                <a:srgbClr val="9933FF"/>
              </a:solidFill>
              <a:cs typeface="Arial" panose="020B0604020202020204" pitchFamily="34" charset="0"/>
            </a:endParaRPr>
          </a:p>
          <a:p>
            <a:pPr algn="l"/>
            <a:endParaRPr lang="de-AT" sz="1200" i="0" dirty="0" smtClean="0">
              <a:solidFill>
                <a:srgbClr val="9933FF"/>
              </a:solidFill>
              <a:cs typeface="Arial" panose="020B0604020202020204" pitchFamily="34" charset="0"/>
            </a:endParaRPr>
          </a:p>
        </p:txBody>
      </p:sp>
      <p:cxnSp>
        <p:nvCxnSpPr>
          <p:cNvPr id="16" name="Elbow Connector 15"/>
          <p:cNvCxnSpPr/>
          <p:nvPr/>
        </p:nvCxnSpPr>
        <p:spPr bwMode="auto">
          <a:xfrm rot="16200000" flipV="1">
            <a:off x="2040238" y="3057971"/>
            <a:ext cx="224266" cy="65182"/>
          </a:xfrm>
          <a:prstGeom prst="bentConnector3">
            <a:avLst>
              <a:gd name="adj1" fmla="val 463"/>
            </a:avLst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28" name="Elbow Connector 27"/>
          <p:cNvCxnSpPr>
            <a:stCxn id="23" idx="1"/>
          </p:cNvCxnSpPr>
          <p:nvPr/>
        </p:nvCxnSpPr>
        <p:spPr bwMode="auto">
          <a:xfrm rot="10800000" flipV="1">
            <a:off x="2085596" y="2285847"/>
            <a:ext cx="290222" cy="181893"/>
          </a:xfrm>
          <a:prstGeom prst="bentConnector3">
            <a:avLst>
              <a:gd name="adj1" fmla="val 100057"/>
            </a:avLst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31" name="Straight Arrow Connector 30"/>
          <p:cNvCxnSpPr/>
          <p:nvPr/>
        </p:nvCxnSpPr>
        <p:spPr bwMode="auto">
          <a:xfrm flipH="1">
            <a:off x="2383819" y="2527983"/>
            <a:ext cx="298223" cy="27621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sp>
        <p:nvSpPr>
          <p:cNvPr id="33" name="Titel 1 2 1 2 1 2 2 1 3 3 9 2 1 8 1 1"/>
          <p:cNvSpPr txBox="1">
            <a:spLocks/>
          </p:cNvSpPr>
          <p:nvPr/>
        </p:nvSpPr>
        <p:spPr>
          <a:xfrm>
            <a:off x="769226" y="3690817"/>
            <a:ext cx="24724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total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spin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quantum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number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</a:t>
            </a: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570" y="3734137"/>
            <a:ext cx="277368" cy="182880"/>
          </a:xfrm>
          <a:prstGeom prst="rect">
            <a:avLst/>
          </a:prstGeom>
        </p:spPr>
      </p:pic>
      <p:sp>
        <p:nvSpPr>
          <p:cNvPr id="38" name="Titel 1 2 1 2 1 2 2 1 3 3 9 2 1 10 1"/>
          <p:cNvSpPr txBox="1">
            <a:spLocks/>
          </p:cNvSpPr>
          <p:nvPr/>
        </p:nvSpPr>
        <p:spPr>
          <a:xfrm>
            <a:off x="769226" y="4461343"/>
            <a:ext cx="454214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total orbital angular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momentum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quantum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number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46" name="Titel 1 2 1 2 1 2 2 1 3 3 9 2 1 10 2 1"/>
          <p:cNvSpPr txBox="1">
            <a:spLocks/>
          </p:cNvSpPr>
          <p:nvPr/>
        </p:nvSpPr>
        <p:spPr>
          <a:xfrm>
            <a:off x="764959" y="5962847"/>
            <a:ext cx="440015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total angular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momentum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quantum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number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49" name="Picture 48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4975" y="6010067"/>
            <a:ext cx="3814572" cy="252984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570" y="1913199"/>
            <a:ext cx="303374" cy="130763"/>
          </a:xfrm>
          <a:prstGeom prst="rect">
            <a:avLst/>
          </a:prstGeom>
        </p:spPr>
      </p:pic>
      <p:sp>
        <p:nvSpPr>
          <p:cNvPr id="55" name="Titel 1 2 1 2 1 2 2 1 3 3 9 2 1 8 2 1"/>
          <p:cNvSpPr txBox="1">
            <a:spLocks/>
          </p:cNvSpPr>
          <p:nvPr/>
        </p:nvSpPr>
        <p:spPr>
          <a:xfrm>
            <a:off x="800293" y="3387343"/>
            <a:ext cx="5534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shorthand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principal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quantum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number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highest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occupied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shell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58" name="Picture 57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6576" y="1193177"/>
            <a:ext cx="496182" cy="145345"/>
          </a:xfrm>
          <a:prstGeom prst="rect">
            <a:avLst/>
          </a:prstGeom>
        </p:spPr>
      </p:pic>
      <p:sp>
        <p:nvSpPr>
          <p:cNvPr id="59" name="Titel 1 2 1 2 1 2 2 1 3 3 9 2 1 10 2 2"/>
          <p:cNvSpPr txBox="1">
            <a:spLocks/>
          </p:cNvSpPr>
          <p:nvPr/>
        </p:nvSpPr>
        <p:spPr>
          <a:xfrm>
            <a:off x="331570" y="6431009"/>
            <a:ext cx="719727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angular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momentum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=       angular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momentum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quantum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number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60" name="Picture 59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0896" y="6471069"/>
            <a:ext cx="124968" cy="178308"/>
          </a:xfrm>
          <a:prstGeom prst="rect">
            <a:avLst/>
          </a:prstGeom>
        </p:spPr>
      </p:pic>
      <p:sp>
        <p:nvSpPr>
          <p:cNvPr id="42" name="Titel 1 2 1 2 1 2 2 1 3 3 9 2 1 8 1 2 1 1"/>
          <p:cNvSpPr txBox="1">
            <a:spLocks/>
          </p:cNvSpPr>
          <p:nvPr/>
        </p:nvSpPr>
        <p:spPr>
          <a:xfrm>
            <a:off x="1681480" y="4019295"/>
            <a:ext cx="24724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E.g.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two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570" y="4506271"/>
            <a:ext cx="281940" cy="172212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9370" y="4085705"/>
            <a:ext cx="612648" cy="182880"/>
          </a:xfrm>
          <a:prstGeom prst="rect">
            <a:avLst/>
          </a:prstGeom>
        </p:spPr>
      </p:pic>
      <p:sp>
        <p:nvSpPr>
          <p:cNvPr id="48" name="Titel 1 2 1 2 1 2 2 1 3 3 9 2 1 8 1 2 2"/>
          <p:cNvSpPr txBox="1">
            <a:spLocks/>
          </p:cNvSpPr>
          <p:nvPr/>
        </p:nvSpPr>
        <p:spPr>
          <a:xfrm>
            <a:off x="4321166" y="4017506"/>
            <a:ext cx="2762057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singlet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)  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      (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triplet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)</a:t>
            </a: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8" name="Picture 17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39532" y="4084570"/>
            <a:ext cx="601980" cy="18288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303" y="6022257"/>
            <a:ext cx="266700" cy="176784"/>
          </a:xfrm>
          <a:prstGeom prst="rect">
            <a:avLst/>
          </a:prstGeom>
        </p:spPr>
      </p:pic>
      <p:sp>
        <p:nvSpPr>
          <p:cNvPr id="53" name="Titel 1 2 1 2 1 2 2 1 3 3 9 2 1 8 2 2"/>
          <p:cNvSpPr txBox="1">
            <a:spLocks/>
          </p:cNvSpPr>
          <p:nvPr/>
        </p:nvSpPr>
        <p:spPr>
          <a:xfrm>
            <a:off x="800293" y="1813339"/>
            <a:ext cx="121688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longform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7" name="Titel 1 2 1 2 1 2 2 1 3 3 9 2 1 8 1 2 1 2"/>
          <p:cNvSpPr txBox="1">
            <a:spLocks/>
          </p:cNvSpPr>
          <p:nvPr/>
        </p:nvSpPr>
        <p:spPr>
          <a:xfrm>
            <a:off x="1681480" y="4782748"/>
            <a:ext cx="24724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E.g.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two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20" name="Picture 19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20876" y="4827613"/>
            <a:ext cx="3938016" cy="2529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5672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1" grpId="0"/>
      <p:bldP spid="12" grpId="0"/>
      <p:bldP spid="14" grpId="0"/>
      <p:bldP spid="21" grpId="0"/>
      <p:bldP spid="22" grpId="0"/>
      <p:bldP spid="23" grpId="0"/>
      <p:bldP spid="24" grpId="0"/>
      <p:bldP spid="25" grpId="0"/>
      <p:bldP spid="33" grpId="0"/>
      <p:bldP spid="38" grpId="0"/>
      <p:bldP spid="46" grpId="0"/>
      <p:bldP spid="55" grpId="0"/>
      <p:bldP spid="59" grpId="0"/>
      <p:bldP spid="42" grpId="0"/>
      <p:bldP spid="48" grpId="0"/>
      <p:bldP spid="53" grpId="0"/>
      <p:bldP spid="57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 txBox="1">
            <a:spLocks/>
          </p:cNvSpPr>
          <p:nvPr/>
        </p:nvSpPr>
        <p:spPr>
          <a:xfrm>
            <a:off x="416011" y="0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i="0" kern="0" dirty="0" smtClean="0"/>
              <a:t>Dispersion </a:t>
            </a:r>
            <a:r>
              <a:rPr lang="de-DE" i="0" kern="0" dirty="0" err="1" smtClean="0"/>
              <a:t>relation</a:t>
            </a:r>
            <a:endParaRPr lang="en-GB" i="0" kern="0" dirty="0"/>
          </a:p>
        </p:txBody>
      </p:sp>
      <p:sp>
        <p:nvSpPr>
          <p:cNvPr id="33" name="Titel 1"/>
          <p:cNvSpPr txBox="1">
            <a:spLocks/>
          </p:cNvSpPr>
          <p:nvPr/>
        </p:nvSpPr>
        <p:spPr>
          <a:xfrm>
            <a:off x="296707" y="929337"/>
            <a:ext cx="4198941" cy="75353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e</a:t>
            </a:r>
            <a:r>
              <a:rPr lang="de-AT" sz="3200" i="0" baseline="30000" dirty="0" smtClean="0">
                <a:solidFill>
                  <a:srgbClr val="0070C0"/>
                </a:solidFill>
                <a:cs typeface="Arial" panose="020B0604020202020204" pitchFamily="34" charset="0"/>
              </a:rPr>
              <a:t>-</a:t>
            </a:r>
            <a:r>
              <a:rPr lang="de-AT" sz="24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 in </a:t>
            </a:r>
            <a:r>
              <a:rPr lang="de-AT" sz="2400" i="0" dirty="0" err="1" smtClean="0">
                <a:solidFill>
                  <a:srgbClr val="0070C0"/>
                </a:solidFill>
                <a:cs typeface="Arial" panose="020B0604020202020204" pitchFamily="34" charset="0"/>
              </a:rPr>
              <a:t>free</a:t>
            </a:r>
            <a:r>
              <a:rPr lang="de-AT" sz="24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 </a:t>
            </a:r>
            <a:r>
              <a:rPr lang="de-AT" sz="2400" i="0" dirty="0" err="1" smtClean="0">
                <a:solidFill>
                  <a:srgbClr val="0070C0"/>
                </a:solidFill>
                <a:cs typeface="Arial" panose="020B0604020202020204" pitchFamily="34" charset="0"/>
              </a:rPr>
              <a:t>space</a:t>
            </a:r>
            <a:endParaRPr lang="de-AT" sz="900" i="0" dirty="0" smtClean="0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34" name="Titel 1"/>
          <p:cNvSpPr txBox="1">
            <a:spLocks/>
          </p:cNvSpPr>
          <p:nvPr/>
        </p:nvSpPr>
        <p:spPr>
          <a:xfrm>
            <a:off x="4318017" y="923807"/>
            <a:ext cx="4825983" cy="75353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e</a:t>
            </a:r>
            <a:r>
              <a:rPr lang="de-AT" sz="3200" i="0" baseline="30000" dirty="0" smtClean="0">
                <a:solidFill>
                  <a:srgbClr val="0070C0"/>
                </a:solidFill>
                <a:cs typeface="Arial" panose="020B0604020202020204" pitchFamily="34" charset="0"/>
              </a:rPr>
              <a:t>-</a:t>
            </a:r>
            <a:r>
              <a:rPr lang="de-AT" sz="24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 in </a:t>
            </a:r>
            <a:r>
              <a:rPr lang="de-AT" sz="2400" i="0" dirty="0" err="1" smtClean="0">
                <a:solidFill>
                  <a:srgbClr val="0070C0"/>
                </a:solidFill>
                <a:cs typeface="Arial" panose="020B0604020202020204" pitchFamily="34" charset="0"/>
              </a:rPr>
              <a:t>periodic</a:t>
            </a:r>
            <a:r>
              <a:rPr lang="de-AT" sz="24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 potential</a:t>
            </a:r>
          </a:p>
        </p:txBody>
      </p:sp>
      <p:grpSp>
        <p:nvGrpSpPr>
          <p:cNvPr id="50" name="Group 49"/>
          <p:cNvGrpSpPr/>
          <p:nvPr/>
        </p:nvGrpSpPr>
        <p:grpSpPr>
          <a:xfrm>
            <a:off x="491503" y="1595097"/>
            <a:ext cx="3756454" cy="4381154"/>
            <a:chOff x="525059" y="1720932"/>
            <a:chExt cx="3756454" cy="4381154"/>
          </a:xfrm>
        </p:grpSpPr>
        <p:sp>
          <p:nvSpPr>
            <p:cNvPr id="17" name="Freihandform 12"/>
            <p:cNvSpPr/>
            <p:nvPr/>
          </p:nvSpPr>
          <p:spPr bwMode="auto">
            <a:xfrm>
              <a:off x="525059" y="1814236"/>
              <a:ext cx="3756454" cy="3930498"/>
            </a:xfrm>
            <a:custGeom>
              <a:avLst/>
              <a:gdLst>
                <a:gd name="connsiteX0" fmla="*/ 0 w 2919046"/>
                <a:gd name="connsiteY0" fmla="*/ 5861 h 1723292"/>
                <a:gd name="connsiteX1" fmla="*/ 1459523 w 2919046"/>
                <a:gd name="connsiteY1" fmla="*/ 1723292 h 1723292"/>
                <a:gd name="connsiteX2" fmla="*/ 2919046 w 2919046"/>
                <a:gd name="connsiteY2" fmla="*/ 0 h 1723292"/>
                <a:gd name="connsiteX0" fmla="*/ 0 w 2919046"/>
                <a:gd name="connsiteY0" fmla="*/ 5861 h 1723292"/>
                <a:gd name="connsiteX1" fmla="*/ 1459523 w 2919046"/>
                <a:gd name="connsiteY1" fmla="*/ 1723292 h 1723292"/>
                <a:gd name="connsiteX2" fmla="*/ 2919046 w 2919046"/>
                <a:gd name="connsiteY2" fmla="*/ 0 h 1723292"/>
                <a:gd name="connsiteX0" fmla="*/ 0 w 2919046"/>
                <a:gd name="connsiteY0" fmla="*/ 5861 h 1723292"/>
                <a:gd name="connsiteX1" fmla="*/ 1459523 w 2919046"/>
                <a:gd name="connsiteY1" fmla="*/ 1723292 h 1723292"/>
                <a:gd name="connsiteX2" fmla="*/ 2919046 w 2919046"/>
                <a:gd name="connsiteY2" fmla="*/ 0 h 1723292"/>
                <a:gd name="connsiteX0" fmla="*/ 0 w 2919046"/>
                <a:gd name="connsiteY0" fmla="*/ 5861 h 1723292"/>
                <a:gd name="connsiteX1" fmla="*/ 1459523 w 2919046"/>
                <a:gd name="connsiteY1" fmla="*/ 1723292 h 1723292"/>
                <a:gd name="connsiteX2" fmla="*/ 2919046 w 2919046"/>
                <a:gd name="connsiteY2" fmla="*/ 0 h 172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19046" h="1723292">
                  <a:moveTo>
                    <a:pt x="0" y="5861"/>
                  </a:moveTo>
                  <a:cubicBezTo>
                    <a:pt x="422030" y="911957"/>
                    <a:pt x="855784" y="1724269"/>
                    <a:pt x="1459523" y="1723292"/>
                  </a:cubicBezTo>
                  <a:cubicBezTo>
                    <a:pt x="2063262" y="1722315"/>
                    <a:pt x="2514600" y="890465"/>
                    <a:pt x="2919046" y="0"/>
                  </a:cubicBezTo>
                </a:path>
              </a:pathLst>
            </a:cu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de-DE"/>
            </a:p>
          </p:txBody>
        </p:sp>
        <p:grpSp>
          <p:nvGrpSpPr>
            <p:cNvPr id="27" name="Group 26"/>
            <p:cNvGrpSpPr>
              <a:grpSpLocks noChangeAspect="1"/>
            </p:cNvGrpSpPr>
            <p:nvPr/>
          </p:nvGrpSpPr>
          <p:grpSpPr>
            <a:xfrm>
              <a:off x="556275" y="1720932"/>
              <a:ext cx="3629571" cy="4381154"/>
              <a:chOff x="975882" y="2163476"/>
              <a:chExt cx="2752725" cy="3322738"/>
            </a:xfrm>
          </p:grpSpPr>
          <p:cxnSp>
            <p:nvCxnSpPr>
              <p:cNvPr id="29" name="Straight Arrow Connector 28"/>
              <p:cNvCxnSpPr/>
              <p:nvPr/>
            </p:nvCxnSpPr>
            <p:spPr bwMode="auto">
              <a:xfrm>
                <a:off x="975882" y="5218752"/>
                <a:ext cx="2752725" cy="0"/>
              </a:xfrm>
              <a:prstGeom prst="straightConnector1">
                <a:avLst/>
              </a:prstGeom>
              <a:noFill/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pic>
            <p:nvPicPr>
              <p:cNvPr id="30" name="Picture 29"/>
              <p:cNvPicPr>
                <a:picLocks noChangeAspect="1"/>
              </p:cNvPicPr>
              <p:nvPr>
                <p:custDataLst>
                  <p:tags r:id="rId5"/>
                </p:custDataLst>
              </p:nvPr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444875" y="5307906"/>
                <a:ext cx="115824" cy="178308"/>
              </a:xfrm>
              <a:prstGeom prst="rect">
                <a:avLst/>
              </a:prstGeom>
            </p:spPr>
          </p:pic>
          <p:pic>
            <p:nvPicPr>
              <p:cNvPr id="31" name="Picture 30"/>
              <p:cNvPicPr>
                <a:picLocks noChangeAspect="1"/>
              </p:cNvPicPr>
              <p:nvPr>
                <p:custDataLst>
                  <p:tags r:id="rId6"/>
                </p:custDataLst>
              </p:nvPr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476147" y="2323118"/>
                <a:ext cx="185928" cy="172212"/>
              </a:xfrm>
              <a:prstGeom prst="rect">
                <a:avLst/>
              </a:prstGeom>
            </p:spPr>
          </p:pic>
          <p:cxnSp>
            <p:nvCxnSpPr>
              <p:cNvPr id="32" name="Straight Arrow Connector 31"/>
              <p:cNvCxnSpPr/>
              <p:nvPr/>
            </p:nvCxnSpPr>
            <p:spPr bwMode="auto">
              <a:xfrm flipH="1" flipV="1">
                <a:off x="2371294" y="2163476"/>
                <a:ext cx="0" cy="3233584"/>
              </a:xfrm>
              <a:prstGeom prst="straightConnector1">
                <a:avLst/>
              </a:prstGeom>
              <a:noFill/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pic>
          <p:nvPicPr>
            <p:cNvPr id="35" name="Picture 34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63358" y="1949735"/>
              <a:ext cx="518258" cy="260700"/>
            </a:xfrm>
            <a:prstGeom prst="rect">
              <a:avLst/>
            </a:prstGeom>
          </p:spPr>
        </p:pic>
      </p:grpSp>
      <p:grpSp>
        <p:nvGrpSpPr>
          <p:cNvPr id="51" name="Group 50"/>
          <p:cNvGrpSpPr/>
          <p:nvPr/>
        </p:nvGrpSpPr>
        <p:grpSpPr>
          <a:xfrm>
            <a:off x="4999494" y="1595097"/>
            <a:ext cx="3769686" cy="4263601"/>
            <a:chOff x="5133718" y="1874698"/>
            <a:chExt cx="3769686" cy="4263601"/>
          </a:xfrm>
        </p:grpSpPr>
        <p:sp>
          <p:nvSpPr>
            <p:cNvPr id="37" name="Freeform 36"/>
            <p:cNvSpPr/>
            <p:nvPr/>
          </p:nvSpPr>
          <p:spPr bwMode="auto">
            <a:xfrm>
              <a:off x="6489228" y="5750523"/>
              <a:ext cx="1087394" cy="156564"/>
            </a:xfrm>
            <a:custGeom>
              <a:avLst/>
              <a:gdLst>
                <a:gd name="connsiteX0" fmla="*/ 0 w 1087394"/>
                <a:gd name="connsiteY0" fmla="*/ 0 h 156564"/>
                <a:gd name="connsiteX1" fmla="*/ 156519 w 1087394"/>
                <a:gd name="connsiteY1" fmla="*/ 32951 h 156564"/>
                <a:gd name="connsiteX2" fmla="*/ 296562 w 1087394"/>
                <a:gd name="connsiteY2" fmla="*/ 107092 h 156564"/>
                <a:gd name="connsiteX3" fmla="*/ 535459 w 1087394"/>
                <a:gd name="connsiteY3" fmla="*/ 156519 h 156564"/>
                <a:gd name="connsiteX4" fmla="*/ 774357 w 1087394"/>
                <a:gd name="connsiteY4" fmla="*/ 98854 h 156564"/>
                <a:gd name="connsiteX5" fmla="*/ 889686 w 1087394"/>
                <a:gd name="connsiteY5" fmla="*/ 32951 h 156564"/>
                <a:gd name="connsiteX6" fmla="*/ 1087394 w 1087394"/>
                <a:gd name="connsiteY6" fmla="*/ 0 h 15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7394" h="156564">
                  <a:moveTo>
                    <a:pt x="0" y="0"/>
                  </a:moveTo>
                  <a:cubicBezTo>
                    <a:pt x="53546" y="7551"/>
                    <a:pt x="107092" y="15102"/>
                    <a:pt x="156519" y="32951"/>
                  </a:cubicBezTo>
                  <a:cubicBezTo>
                    <a:pt x="205946" y="50800"/>
                    <a:pt x="233405" y="86497"/>
                    <a:pt x="296562" y="107092"/>
                  </a:cubicBezTo>
                  <a:cubicBezTo>
                    <a:pt x="359719" y="127687"/>
                    <a:pt x="455827" y="157892"/>
                    <a:pt x="535459" y="156519"/>
                  </a:cubicBezTo>
                  <a:cubicBezTo>
                    <a:pt x="615091" y="155146"/>
                    <a:pt x="715319" y="119449"/>
                    <a:pt x="774357" y="98854"/>
                  </a:cubicBezTo>
                  <a:cubicBezTo>
                    <a:pt x="833395" y="78259"/>
                    <a:pt x="837513" y="49427"/>
                    <a:pt x="889686" y="32951"/>
                  </a:cubicBezTo>
                  <a:cubicBezTo>
                    <a:pt x="941859" y="16475"/>
                    <a:pt x="1014626" y="8237"/>
                    <a:pt x="1087394" y="0"/>
                  </a:cubicBezTo>
                </a:path>
              </a:pathLst>
            </a:cu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8" name="Freeform 37"/>
            <p:cNvSpPr/>
            <p:nvPr/>
          </p:nvSpPr>
          <p:spPr bwMode="auto">
            <a:xfrm>
              <a:off x="7568385" y="4737269"/>
              <a:ext cx="543697" cy="667264"/>
            </a:xfrm>
            <a:custGeom>
              <a:avLst/>
              <a:gdLst>
                <a:gd name="connsiteX0" fmla="*/ 0 w 543697"/>
                <a:gd name="connsiteY0" fmla="*/ 667264 h 667264"/>
                <a:gd name="connsiteX1" fmla="*/ 164756 w 543697"/>
                <a:gd name="connsiteY1" fmla="*/ 584886 h 667264"/>
                <a:gd name="connsiteX2" fmla="*/ 321275 w 543697"/>
                <a:gd name="connsiteY2" fmla="*/ 354227 h 667264"/>
                <a:gd name="connsiteX3" fmla="*/ 428367 w 543697"/>
                <a:gd name="connsiteY3" fmla="*/ 123567 h 667264"/>
                <a:gd name="connsiteX4" fmla="*/ 469556 w 543697"/>
                <a:gd name="connsiteY4" fmla="*/ 41189 h 667264"/>
                <a:gd name="connsiteX5" fmla="*/ 543697 w 543697"/>
                <a:gd name="connsiteY5" fmla="*/ 0 h 667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3697" h="667264">
                  <a:moveTo>
                    <a:pt x="0" y="667264"/>
                  </a:moveTo>
                  <a:cubicBezTo>
                    <a:pt x="55605" y="652161"/>
                    <a:pt x="111210" y="637059"/>
                    <a:pt x="164756" y="584886"/>
                  </a:cubicBezTo>
                  <a:cubicBezTo>
                    <a:pt x="218302" y="532713"/>
                    <a:pt x="277340" y="431113"/>
                    <a:pt x="321275" y="354227"/>
                  </a:cubicBezTo>
                  <a:cubicBezTo>
                    <a:pt x="365210" y="277341"/>
                    <a:pt x="403654" y="175740"/>
                    <a:pt x="428367" y="123567"/>
                  </a:cubicBezTo>
                  <a:cubicBezTo>
                    <a:pt x="453080" y="71394"/>
                    <a:pt x="450334" y="61783"/>
                    <a:pt x="469556" y="41189"/>
                  </a:cubicBezTo>
                  <a:cubicBezTo>
                    <a:pt x="488778" y="20595"/>
                    <a:pt x="516237" y="10297"/>
                    <a:pt x="543697" y="0"/>
                  </a:cubicBezTo>
                </a:path>
              </a:pathLst>
            </a:cu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9" name="Freeform 38"/>
            <p:cNvSpPr/>
            <p:nvPr/>
          </p:nvSpPr>
          <p:spPr bwMode="auto">
            <a:xfrm flipH="1">
              <a:off x="5929246" y="4737269"/>
              <a:ext cx="548640" cy="667264"/>
            </a:xfrm>
            <a:custGeom>
              <a:avLst/>
              <a:gdLst>
                <a:gd name="connsiteX0" fmla="*/ 0 w 543697"/>
                <a:gd name="connsiteY0" fmla="*/ 667264 h 667264"/>
                <a:gd name="connsiteX1" fmla="*/ 164756 w 543697"/>
                <a:gd name="connsiteY1" fmla="*/ 584886 h 667264"/>
                <a:gd name="connsiteX2" fmla="*/ 321275 w 543697"/>
                <a:gd name="connsiteY2" fmla="*/ 354227 h 667264"/>
                <a:gd name="connsiteX3" fmla="*/ 428367 w 543697"/>
                <a:gd name="connsiteY3" fmla="*/ 123567 h 667264"/>
                <a:gd name="connsiteX4" fmla="*/ 469556 w 543697"/>
                <a:gd name="connsiteY4" fmla="*/ 41189 h 667264"/>
                <a:gd name="connsiteX5" fmla="*/ 543697 w 543697"/>
                <a:gd name="connsiteY5" fmla="*/ 0 h 667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3697" h="667264">
                  <a:moveTo>
                    <a:pt x="0" y="667264"/>
                  </a:moveTo>
                  <a:cubicBezTo>
                    <a:pt x="55605" y="652161"/>
                    <a:pt x="111210" y="637059"/>
                    <a:pt x="164756" y="584886"/>
                  </a:cubicBezTo>
                  <a:cubicBezTo>
                    <a:pt x="218302" y="532713"/>
                    <a:pt x="277340" y="431113"/>
                    <a:pt x="321275" y="354227"/>
                  </a:cubicBezTo>
                  <a:cubicBezTo>
                    <a:pt x="365210" y="277341"/>
                    <a:pt x="403654" y="175740"/>
                    <a:pt x="428367" y="123567"/>
                  </a:cubicBezTo>
                  <a:cubicBezTo>
                    <a:pt x="453080" y="71394"/>
                    <a:pt x="450334" y="61783"/>
                    <a:pt x="469556" y="41189"/>
                  </a:cubicBezTo>
                  <a:cubicBezTo>
                    <a:pt x="488778" y="20595"/>
                    <a:pt x="516237" y="10297"/>
                    <a:pt x="543697" y="0"/>
                  </a:cubicBezTo>
                </a:path>
              </a:pathLst>
            </a:cu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0" name="Freeform 39"/>
            <p:cNvSpPr/>
            <p:nvPr/>
          </p:nvSpPr>
          <p:spPr bwMode="auto">
            <a:xfrm>
              <a:off x="8109369" y="3072036"/>
              <a:ext cx="536222" cy="1314574"/>
            </a:xfrm>
            <a:custGeom>
              <a:avLst/>
              <a:gdLst>
                <a:gd name="connsiteX0" fmla="*/ 0 w 535460"/>
                <a:gd name="connsiteY0" fmla="*/ 1319669 h 1341037"/>
                <a:gd name="connsiteX1" fmla="*/ 98854 w 535460"/>
                <a:gd name="connsiteY1" fmla="*/ 1270242 h 1341037"/>
                <a:gd name="connsiteX2" fmla="*/ 280087 w 535460"/>
                <a:gd name="connsiteY2" fmla="*/ 734782 h 1341037"/>
                <a:gd name="connsiteX3" fmla="*/ 469557 w 535460"/>
                <a:gd name="connsiteY3" fmla="*/ 92231 h 1341037"/>
                <a:gd name="connsiteX4" fmla="*/ 535460 w 535460"/>
                <a:gd name="connsiteY4" fmla="*/ 18090 h 1341037"/>
                <a:gd name="connsiteX0" fmla="*/ 0 w 914400"/>
                <a:gd name="connsiteY0" fmla="*/ 1262004 h 1312658"/>
                <a:gd name="connsiteX1" fmla="*/ 477794 w 914400"/>
                <a:gd name="connsiteY1" fmla="*/ 1270242 h 1312658"/>
                <a:gd name="connsiteX2" fmla="*/ 659027 w 914400"/>
                <a:gd name="connsiteY2" fmla="*/ 734782 h 1312658"/>
                <a:gd name="connsiteX3" fmla="*/ 848497 w 914400"/>
                <a:gd name="connsiteY3" fmla="*/ 92231 h 1312658"/>
                <a:gd name="connsiteX4" fmla="*/ 914400 w 914400"/>
                <a:gd name="connsiteY4" fmla="*/ 18090 h 1312658"/>
                <a:gd name="connsiteX0" fmla="*/ 0 w 766119"/>
                <a:gd name="connsiteY0" fmla="*/ 1402047 h 1408365"/>
                <a:gd name="connsiteX1" fmla="*/ 329513 w 766119"/>
                <a:gd name="connsiteY1" fmla="*/ 1270242 h 1408365"/>
                <a:gd name="connsiteX2" fmla="*/ 510746 w 766119"/>
                <a:gd name="connsiteY2" fmla="*/ 734782 h 1408365"/>
                <a:gd name="connsiteX3" fmla="*/ 700216 w 766119"/>
                <a:gd name="connsiteY3" fmla="*/ 92231 h 1408365"/>
                <a:gd name="connsiteX4" fmla="*/ 766119 w 766119"/>
                <a:gd name="connsiteY4" fmla="*/ 18090 h 1408365"/>
                <a:gd name="connsiteX0" fmla="*/ 0 w 716691"/>
                <a:gd name="connsiteY0" fmla="*/ 1410285 h 1416078"/>
                <a:gd name="connsiteX1" fmla="*/ 280085 w 716691"/>
                <a:gd name="connsiteY1" fmla="*/ 1270242 h 1416078"/>
                <a:gd name="connsiteX2" fmla="*/ 461318 w 716691"/>
                <a:gd name="connsiteY2" fmla="*/ 734782 h 1416078"/>
                <a:gd name="connsiteX3" fmla="*/ 650788 w 716691"/>
                <a:gd name="connsiteY3" fmla="*/ 92231 h 1416078"/>
                <a:gd name="connsiteX4" fmla="*/ 716691 w 716691"/>
                <a:gd name="connsiteY4" fmla="*/ 18090 h 1416078"/>
                <a:gd name="connsiteX0" fmla="*/ 0 w 543696"/>
                <a:gd name="connsiteY0" fmla="*/ 1294956 h 1326925"/>
                <a:gd name="connsiteX1" fmla="*/ 107090 w 543696"/>
                <a:gd name="connsiteY1" fmla="*/ 1270242 h 1326925"/>
                <a:gd name="connsiteX2" fmla="*/ 288323 w 543696"/>
                <a:gd name="connsiteY2" fmla="*/ 734782 h 1326925"/>
                <a:gd name="connsiteX3" fmla="*/ 477793 w 543696"/>
                <a:gd name="connsiteY3" fmla="*/ 92231 h 1326925"/>
                <a:gd name="connsiteX4" fmla="*/ 543696 w 543696"/>
                <a:gd name="connsiteY4" fmla="*/ 18090 h 1326925"/>
                <a:gd name="connsiteX0" fmla="*/ 0 w 543696"/>
                <a:gd name="connsiteY0" fmla="*/ 1294956 h 1311932"/>
                <a:gd name="connsiteX1" fmla="*/ 107090 w 543696"/>
                <a:gd name="connsiteY1" fmla="*/ 1237290 h 1311932"/>
                <a:gd name="connsiteX2" fmla="*/ 288323 w 543696"/>
                <a:gd name="connsiteY2" fmla="*/ 734782 h 1311932"/>
                <a:gd name="connsiteX3" fmla="*/ 477793 w 543696"/>
                <a:gd name="connsiteY3" fmla="*/ 92231 h 1311932"/>
                <a:gd name="connsiteX4" fmla="*/ 543696 w 543696"/>
                <a:gd name="connsiteY4" fmla="*/ 18090 h 1311932"/>
                <a:gd name="connsiteX0" fmla="*/ 60378 w 439317"/>
                <a:gd name="connsiteY0" fmla="*/ 1360859 h 1367330"/>
                <a:gd name="connsiteX1" fmla="*/ 2711 w 439317"/>
                <a:gd name="connsiteY1" fmla="*/ 1237290 h 1367330"/>
                <a:gd name="connsiteX2" fmla="*/ 183944 w 439317"/>
                <a:gd name="connsiteY2" fmla="*/ 734782 h 1367330"/>
                <a:gd name="connsiteX3" fmla="*/ 373414 w 439317"/>
                <a:gd name="connsiteY3" fmla="*/ 92231 h 1367330"/>
                <a:gd name="connsiteX4" fmla="*/ 439317 w 439317"/>
                <a:gd name="connsiteY4" fmla="*/ 18090 h 1367330"/>
                <a:gd name="connsiteX0" fmla="*/ 0 w 461317"/>
                <a:gd name="connsiteY0" fmla="*/ 1303194 h 1317922"/>
                <a:gd name="connsiteX1" fmla="*/ 24711 w 461317"/>
                <a:gd name="connsiteY1" fmla="*/ 1237290 h 1317922"/>
                <a:gd name="connsiteX2" fmla="*/ 205944 w 461317"/>
                <a:gd name="connsiteY2" fmla="*/ 734782 h 1317922"/>
                <a:gd name="connsiteX3" fmla="*/ 395414 w 461317"/>
                <a:gd name="connsiteY3" fmla="*/ 92231 h 1317922"/>
                <a:gd name="connsiteX4" fmla="*/ 461317 w 461317"/>
                <a:gd name="connsiteY4" fmla="*/ 18090 h 1317922"/>
                <a:gd name="connsiteX0" fmla="*/ 214362 w 436782"/>
                <a:gd name="connsiteY0" fmla="*/ 1731562 h 1732731"/>
                <a:gd name="connsiteX1" fmla="*/ 176 w 436782"/>
                <a:gd name="connsiteY1" fmla="*/ 1237290 h 1732731"/>
                <a:gd name="connsiteX2" fmla="*/ 181409 w 436782"/>
                <a:gd name="connsiteY2" fmla="*/ 734782 h 1732731"/>
                <a:gd name="connsiteX3" fmla="*/ 370879 w 436782"/>
                <a:gd name="connsiteY3" fmla="*/ 92231 h 1732731"/>
                <a:gd name="connsiteX4" fmla="*/ 436782 w 436782"/>
                <a:gd name="connsiteY4" fmla="*/ 18090 h 1732731"/>
                <a:gd name="connsiteX0" fmla="*/ 91828 w 437815"/>
                <a:gd name="connsiteY0" fmla="*/ 1583281 h 1585033"/>
                <a:gd name="connsiteX1" fmla="*/ 1209 w 437815"/>
                <a:gd name="connsiteY1" fmla="*/ 1237290 h 1585033"/>
                <a:gd name="connsiteX2" fmla="*/ 182442 w 437815"/>
                <a:gd name="connsiteY2" fmla="*/ 734782 h 1585033"/>
                <a:gd name="connsiteX3" fmla="*/ 371912 w 437815"/>
                <a:gd name="connsiteY3" fmla="*/ 92231 h 1585033"/>
                <a:gd name="connsiteX4" fmla="*/ 437815 w 437815"/>
                <a:gd name="connsiteY4" fmla="*/ 18090 h 1585033"/>
                <a:gd name="connsiteX0" fmla="*/ 0 w 551933"/>
                <a:gd name="connsiteY0" fmla="*/ 1294957 h 1311933"/>
                <a:gd name="connsiteX1" fmla="*/ 115327 w 551933"/>
                <a:gd name="connsiteY1" fmla="*/ 1237290 h 1311933"/>
                <a:gd name="connsiteX2" fmla="*/ 296560 w 551933"/>
                <a:gd name="connsiteY2" fmla="*/ 734782 h 1311933"/>
                <a:gd name="connsiteX3" fmla="*/ 486030 w 551933"/>
                <a:gd name="connsiteY3" fmla="*/ 92231 h 1311933"/>
                <a:gd name="connsiteX4" fmla="*/ 551933 w 551933"/>
                <a:gd name="connsiteY4" fmla="*/ 18090 h 1311933"/>
                <a:gd name="connsiteX0" fmla="*/ 0 w 529937"/>
                <a:gd name="connsiteY0" fmla="*/ 1323237 h 1333866"/>
                <a:gd name="connsiteX1" fmla="*/ 93331 w 529937"/>
                <a:gd name="connsiteY1" fmla="*/ 1237290 h 1333866"/>
                <a:gd name="connsiteX2" fmla="*/ 274564 w 529937"/>
                <a:gd name="connsiteY2" fmla="*/ 734782 h 1333866"/>
                <a:gd name="connsiteX3" fmla="*/ 464034 w 529937"/>
                <a:gd name="connsiteY3" fmla="*/ 92231 h 1333866"/>
                <a:gd name="connsiteX4" fmla="*/ 529937 w 529937"/>
                <a:gd name="connsiteY4" fmla="*/ 18090 h 1333866"/>
                <a:gd name="connsiteX0" fmla="*/ 0 w 529937"/>
                <a:gd name="connsiteY0" fmla="*/ 1323237 h 1323237"/>
                <a:gd name="connsiteX1" fmla="*/ 93331 w 529937"/>
                <a:gd name="connsiteY1" fmla="*/ 1237290 h 1323237"/>
                <a:gd name="connsiteX2" fmla="*/ 274564 w 529937"/>
                <a:gd name="connsiteY2" fmla="*/ 734782 h 1323237"/>
                <a:gd name="connsiteX3" fmla="*/ 464034 w 529937"/>
                <a:gd name="connsiteY3" fmla="*/ 92231 h 1323237"/>
                <a:gd name="connsiteX4" fmla="*/ 529937 w 529937"/>
                <a:gd name="connsiteY4" fmla="*/ 18090 h 1323237"/>
                <a:gd name="connsiteX0" fmla="*/ 0 w 529937"/>
                <a:gd name="connsiteY0" fmla="*/ 1323237 h 1323237"/>
                <a:gd name="connsiteX1" fmla="*/ 93331 w 529937"/>
                <a:gd name="connsiteY1" fmla="*/ 1237290 h 1323237"/>
                <a:gd name="connsiteX2" fmla="*/ 274564 w 529937"/>
                <a:gd name="connsiteY2" fmla="*/ 734782 h 1323237"/>
                <a:gd name="connsiteX3" fmla="*/ 464034 w 529937"/>
                <a:gd name="connsiteY3" fmla="*/ 92231 h 1323237"/>
                <a:gd name="connsiteX4" fmla="*/ 529937 w 529937"/>
                <a:gd name="connsiteY4" fmla="*/ 18090 h 1323237"/>
                <a:gd name="connsiteX0" fmla="*/ 0 w 529937"/>
                <a:gd name="connsiteY0" fmla="*/ 1323237 h 1323237"/>
                <a:gd name="connsiteX1" fmla="*/ 93331 w 529937"/>
                <a:gd name="connsiteY1" fmla="*/ 1237290 h 1323237"/>
                <a:gd name="connsiteX2" fmla="*/ 274564 w 529937"/>
                <a:gd name="connsiteY2" fmla="*/ 734782 h 1323237"/>
                <a:gd name="connsiteX3" fmla="*/ 464034 w 529937"/>
                <a:gd name="connsiteY3" fmla="*/ 92231 h 1323237"/>
                <a:gd name="connsiteX4" fmla="*/ 529937 w 529937"/>
                <a:gd name="connsiteY4" fmla="*/ 18090 h 1323237"/>
                <a:gd name="connsiteX0" fmla="*/ 0 w 529937"/>
                <a:gd name="connsiteY0" fmla="*/ 1323237 h 1323237"/>
                <a:gd name="connsiteX1" fmla="*/ 93331 w 529937"/>
                <a:gd name="connsiteY1" fmla="*/ 1237290 h 1323237"/>
                <a:gd name="connsiteX2" fmla="*/ 274564 w 529937"/>
                <a:gd name="connsiteY2" fmla="*/ 734782 h 1323237"/>
                <a:gd name="connsiteX3" fmla="*/ 464034 w 529937"/>
                <a:gd name="connsiteY3" fmla="*/ 92231 h 1323237"/>
                <a:gd name="connsiteX4" fmla="*/ 529937 w 529937"/>
                <a:gd name="connsiteY4" fmla="*/ 18090 h 1323237"/>
                <a:gd name="connsiteX0" fmla="*/ 0 w 529937"/>
                <a:gd name="connsiteY0" fmla="*/ 1305147 h 1305147"/>
                <a:gd name="connsiteX1" fmla="*/ 93331 w 529937"/>
                <a:gd name="connsiteY1" fmla="*/ 1219200 h 1305147"/>
                <a:gd name="connsiteX2" fmla="*/ 274564 w 529937"/>
                <a:gd name="connsiteY2" fmla="*/ 716692 h 1305147"/>
                <a:gd name="connsiteX3" fmla="*/ 464034 w 529937"/>
                <a:gd name="connsiteY3" fmla="*/ 74141 h 1305147"/>
                <a:gd name="connsiteX4" fmla="*/ 529937 w 529937"/>
                <a:gd name="connsiteY4" fmla="*/ 0 h 1305147"/>
                <a:gd name="connsiteX0" fmla="*/ 0 w 529937"/>
                <a:gd name="connsiteY0" fmla="*/ 1305147 h 1305147"/>
                <a:gd name="connsiteX1" fmla="*/ 93331 w 529937"/>
                <a:gd name="connsiteY1" fmla="*/ 1219200 h 1305147"/>
                <a:gd name="connsiteX2" fmla="*/ 274564 w 529937"/>
                <a:gd name="connsiteY2" fmla="*/ 716692 h 1305147"/>
                <a:gd name="connsiteX3" fmla="*/ 464034 w 529937"/>
                <a:gd name="connsiteY3" fmla="*/ 74141 h 1305147"/>
                <a:gd name="connsiteX4" fmla="*/ 529937 w 529937"/>
                <a:gd name="connsiteY4" fmla="*/ 0 h 1305147"/>
                <a:gd name="connsiteX0" fmla="*/ 0 w 536222"/>
                <a:gd name="connsiteY0" fmla="*/ 1314574 h 1314574"/>
                <a:gd name="connsiteX1" fmla="*/ 93331 w 536222"/>
                <a:gd name="connsiteY1" fmla="*/ 1228627 h 1314574"/>
                <a:gd name="connsiteX2" fmla="*/ 274564 w 536222"/>
                <a:gd name="connsiteY2" fmla="*/ 726119 h 1314574"/>
                <a:gd name="connsiteX3" fmla="*/ 464034 w 536222"/>
                <a:gd name="connsiteY3" fmla="*/ 83568 h 1314574"/>
                <a:gd name="connsiteX4" fmla="*/ 536222 w 536222"/>
                <a:gd name="connsiteY4" fmla="*/ 0 h 1314574"/>
                <a:gd name="connsiteX0" fmla="*/ 0 w 536222"/>
                <a:gd name="connsiteY0" fmla="*/ 1314574 h 1314574"/>
                <a:gd name="connsiteX1" fmla="*/ 93331 w 536222"/>
                <a:gd name="connsiteY1" fmla="*/ 1228627 h 1314574"/>
                <a:gd name="connsiteX2" fmla="*/ 274564 w 536222"/>
                <a:gd name="connsiteY2" fmla="*/ 726119 h 1314574"/>
                <a:gd name="connsiteX3" fmla="*/ 464034 w 536222"/>
                <a:gd name="connsiteY3" fmla="*/ 83568 h 1314574"/>
                <a:gd name="connsiteX4" fmla="*/ 536222 w 536222"/>
                <a:gd name="connsiteY4" fmla="*/ 0 h 1314574"/>
                <a:gd name="connsiteX0" fmla="*/ 0 w 536222"/>
                <a:gd name="connsiteY0" fmla="*/ 1314574 h 1314574"/>
                <a:gd name="connsiteX1" fmla="*/ 93331 w 536222"/>
                <a:gd name="connsiteY1" fmla="*/ 1228627 h 1314574"/>
                <a:gd name="connsiteX2" fmla="*/ 274564 w 536222"/>
                <a:gd name="connsiteY2" fmla="*/ 726119 h 1314574"/>
                <a:gd name="connsiteX3" fmla="*/ 464034 w 536222"/>
                <a:gd name="connsiteY3" fmla="*/ 83568 h 1314574"/>
                <a:gd name="connsiteX4" fmla="*/ 536222 w 536222"/>
                <a:gd name="connsiteY4" fmla="*/ 0 h 1314574"/>
                <a:gd name="connsiteX0" fmla="*/ 0 w 536222"/>
                <a:gd name="connsiteY0" fmla="*/ 1314574 h 1314574"/>
                <a:gd name="connsiteX1" fmla="*/ 93331 w 536222"/>
                <a:gd name="connsiteY1" fmla="*/ 1228627 h 1314574"/>
                <a:gd name="connsiteX2" fmla="*/ 274564 w 536222"/>
                <a:gd name="connsiteY2" fmla="*/ 726119 h 1314574"/>
                <a:gd name="connsiteX3" fmla="*/ 464034 w 536222"/>
                <a:gd name="connsiteY3" fmla="*/ 83568 h 1314574"/>
                <a:gd name="connsiteX4" fmla="*/ 536222 w 536222"/>
                <a:gd name="connsiteY4" fmla="*/ 0 h 131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6222" h="1314574">
                  <a:moveTo>
                    <a:pt x="0" y="1314574"/>
                  </a:moveTo>
                  <a:cubicBezTo>
                    <a:pt x="26086" y="1297752"/>
                    <a:pt x="60140" y="1282711"/>
                    <a:pt x="93331" y="1228627"/>
                  </a:cubicBezTo>
                  <a:cubicBezTo>
                    <a:pt x="126522" y="1174543"/>
                    <a:pt x="212780" y="916962"/>
                    <a:pt x="274564" y="726119"/>
                  </a:cubicBezTo>
                  <a:cubicBezTo>
                    <a:pt x="336348" y="535276"/>
                    <a:pt x="439277" y="126031"/>
                    <a:pt x="464034" y="83568"/>
                  </a:cubicBezTo>
                  <a:cubicBezTo>
                    <a:pt x="488791" y="41105"/>
                    <a:pt x="496271" y="37050"/>
                    <a:pt x="536222" y="0"/>
                  </a:cubicBezTo>
                </a:path>
              </a:pathLst>
            </a:cu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1" name="Freeform 40"/>
            <p:cNvSpPr/>
            <p:nvPr/>
          </p:nvSpPr>
          <p:spPr bwMode="auto">
            <a:xfrm flipH="1">
              <a:off x="5389750" y="3072036"/>
              <a:ext cx="539496" cy="1314574"/>
            </a:xfrm>
            <a:custGeom>
              <a:avLst/>
              <a:gdLst>
                <a:gd name="connsiteX0" fmla="*/ 0 w 535460"/>
                <a:gd name="connsiteY0" fmla="*/ 1319669 h 1341037"/>
                <a:gd name="connsiteX1" fmla="*/ 98854 w 535460"/>
                <a:gd name="connsiteY1" fmla="*/ 1270242 h 1341037"/>
                <a:gd name="connsiteX2" fmla="*/ 280087 w 535460"/>
                <a:gd name="connsiteY2" fmla="*/ 734782 h 1341037"/>
                <a:gd name="connsiteX3" fmla="*/ 469557 w 535460"/>
                <a:gd name="connsiteY3" fmla="*/ 92231 h 1341037"/>
                <a:gd name="connsiteX4" fmla="*/ 535460 w 535460"/>
                <a:gd name="connsiteY4" fmla="*/ 18090 h 1341037"/>
                <a:gd name="connsiteX0" fmla="*/ 0 w 914400"/>
                <a:gd name="connsiteY0" fmla="*/ 1262004 h 1312658"/>
                <a:gd name="connsiteX1" fmla="*/ 477794 w 914400"/>
                <a:gd name="connsiteY1" fmla="*/ 1270242 h 1312658"/>
                <a:gd name="connsiteX2" fmla="*/ 659027 w 914400"/>
                <a:gd name="connsiteY2" fmla="*/ 734782 h 1312658"/>
                <a:gd name="connsiteX3" fmla="*/ 848497 w 914400"/>
                <a:gd name="connsiteY3" fmla="*/ 92231 h 1312658"/>
                <a:gd name="connsiteX4" fmla="*/ 914400 w 914400"/>
                <a:gd name="connsiteY4" fmla="*/ 18090 h 1312658"/>
                <a:gd name="connsiteX0" fmla="*/ 0 w 766119"/>
                <a:gd name="connsiteY0" fmla="*/ 1402047 h 1408365"/>
                <a:gd name="connsiteX1" fmla="*/ 329513 w 766119"/>
                <a:gd name="connsiteY1" fmla="*/ 1270242 h 1408365"/>
                <a:gd name="connsiteX2" fmla="*/ 510746 w 766119"/>
                <a:gd name="connsiteY2" fmla="*/ 734782 h 1408365"/>
                <a:gd name="connsiteX3" fmla="*/ 700216 w 766119"/>
                <a:gd name="connsiteY3" fmla="*/ 92231 h 1408365"/>
                <a:gd name="connsiteX4" fmla="*/ 766119 w 766119"/>
                <a:gd name="connsiteY4" fmla="*/ 18090 h 1408365"/>
                <a:gd name="connsiteX0" fmla="*/ 0 w 716691"/>
                <a:gd name="connsiteY0" fmla="*/ 1410285 h 1416078"/>
                <a:gd name="connsiteX1" fmla="*/ 280085 w 716691"/>
                <a:gd name="connsiteY1" fmla="*/ 1270242 h 1416078"/>
                <a:gd name="connsiteX2" fmla="*/ 461318 w 716691"/>
                <a:gd name="connsiteY2" fmla="*/ 734782 h 1416078"/>
                <a:gd name="connsiteX3" fmla="*/ 650788 w 716691"/>
                <a:gd name="connsiteY3" fmla="*/ 92231 h 1416078"/>
                <a:gd name="connsiteX4" fmla="*/ 716691 w 716691"/>
                <a:gd name="connsiteY4" fmla="*/ 18090 h 1416078"/>
                <a:gd name="connsiteX0" fmla="*/ 0 w 543696"/>
                <a:gd name="connsiteY0" fmla="*/ 1294956 h 1326925"/>
                <a:gd name="connsiteX1" fmla="*/ 107090 w 543696"/>
                <a:gd name="connsiteY1" fmla="*/ 1270242 h 1326925"/>
                <a:gd name="connsiteX2" fmla="*/ 288323 w 543696"/>
                <a:gd name="connsiteY2" fmla="*/ 734782 h 1326925"/>
                <a:gd name="connsiteX3" fmla="*/ 477793 w 543696"/>
                <a:gd name="connsiteY3" fmla="*/ 92231 h 1326925"/>
                <a:gd name="connsiteX4" fmla="*/ 543696 w 543696"/>
                <a:gd name="connsiteY4" fmla="*/ 18090 h 1326925"/>
                <a:gd name="connsiteX0" fmla="*/ 0 w 543696"/>
                <a:gd name="connsiteY0" fmla="*/ 1294956 h 1311932"/>
                <a:gd name="connsiteX1" fmla="*/ 107090 w 543696"/>
                <a:gd name="connsiteY1" fmla="*/ 1237290 h 1311932"/>
                <a:gd name="connsiteX2" fmla="*/ 288323 w 543696"/>
                <a:gd name="connsiteY2" fmla="*/ 734782 h 1311932"/>
                <a:gd name="connsiteX3" fmla="*/ 477793 w 543696"/>
                <a:gd name="connsiteY3" fmla="*/ 92231 h 1311932"/>
                <a:gd name="connsiteX4" fmla="*/ 543696 w 543696"/>
                <a:gd name="connsiteY4" fmla="*/ 18090 h 1311932"/>
                <a:gd name="connsiteX0" fmla="*/ 60378 w 439317"/>
                <a:gd name="connsiteY0" fmla="*/ 1360859 h 1367330"/>
                <a:gd name="connsiteX1" fmla="*/ 2711 w 439317"/>
                <a:gd name="connsiteY1" fmla="*/ 1237290 h 1367330"/>
                <a:gd name="connsiteX2" fmla="*/ 183944 w 439317"/>
                <a:gd name="connsiteY2" fmla="*/ 734782 h 1367330"/>
                <a:gd name="connsiteX3" fmla="*/ 373414 w 439317"/>
                <a:gd name="connsiteY3" fmla="*/ 92231 h 1367330"/>
                <a:gd name="connsiteX4" fmla="*/ 439317 w 439317"/>
                <a:gd name="connsiteY4" fmla="*/ 18090 h 1367330"/>
                <a:gd name="connsiteX0" fmla="*/ 0 w 461317"/>
                <a:gd name="connsiteY0" fmla="*/ 1303194 h 1317922"/>
                <a:gd name="connsiteX1" fmla="*/ 24711 w 461317"/>
                <a:gd name="connsiteY1" fmla="*/ 1237290 h 1317922"/>
                <a:gd name="connsiteX2" fmla="*/ 205944 w 461317"/>
                <a:gd name="connsiteY2" fmla="*/ 734782 h 1317922"/>
                <a:gd name="connsiteX3" fmla="*/ 395414 w 461317"/>
                <a:gd name="connsiteY3" fmla="*/ 92231 h 1317922"/>
                <a:gd name="connsiteX4" fmla="*/ 461317 w 461317"/>
                <a:gd name="connsiteY4" fmla="*/ 18090 h 1317922"/>
                <a:gd name="connsiteX0" fmla="*/ 214362 w 436782"/>
                <a:gd name="connsiteY0" fmla="*/ 1731562 h 1732731"/>
                <a:gd name="connsiteX1" fmla="*/ 176 w 436782"/>
                <a:gd name="connsiteY1" fmla="*/ 1237290 h 1732731"/>
                <a:gd name="connsiteX2" fmla="*/ 181409 w 436782"/>
                <a:gd name="connsiteY2" fmla="*/ 734782 h 1732731"/>
                <a:gd name="connsiteX3" fmla="*/ 370879 w 436782"/>
                <a:gd name="connsiteY3" fmla="*/ 92231 h 1732731"/>
                <a:gd name="connsiteX4" fmla="*/ 436782 w 436782"/>
                <a:gd name="connsiteY4" fmla="*/ 18090 h 1732731"/>
                <a:gd name="connsiteX0" fmla="*/ 91828 w 437815"/>
                <a:gd name="connsiteY0" fmla="*/ 1583281 h 1585033"/>
                <a:gd name="connsiteX1" fmla="*/ 1209 w 437815"/>
                <a:gd name="connsiteY1" fmla="*/ 1237290 h 1585033"/>
                <a:gd name="connsiteX2" fmla="*/ 182442 w 437815"/>
                <a:gd name="connsiteY2" fmla="*/ 734782 h 1585033"/>
                <a:gd name="connsiteX3" fmla="*/ 371912 w 437815"/>
                <a:gd name="connsiteY3" fmla="*/ 92231 h 1585033"/>
                <a:gd name="connsiteX4" fmla="*/ 437815 w 437815"/>
                <a:gd name="connsiteY4" fmla="*/ 18090 h 1585033"/>
                <a:gd name="connsiteX0" fmla="*/ 0 w 551933"/>
                <a:gd name="connsiteY0" fmla="*/ 1294957 h 1311933"/>
                <a:gd name="connsiteX1" fmla="*/ 115327 w 551933"/>
                <a:gd name="connsiteY1" fmla="*/ 1237290 h 1311933"/>
                <a:gd name="connsiteX2" fmla="*/ 296560 w 551933"/>
                <a:gd name="connsiteY2" fmla="*/ 734782 h 1311933"/>
                <a:gd name="connsiteX3" fmla="*/ 486030 w 551933"/>
                <a:gd name="connsiteY3" fmla="*/ 92231 h 1311933"/>
                <a:gd name="connsiteX4" fmla="*/ 551933 w 551933"/>
                <a:gd name="connsiteY4" fmla="*/ 18090 h 1311933"/>
                <a:gd name="connsiteX0" fmla="*/ 0 w 529937"/>
                <a:gd name="connsiteY0" fmla="*/ 1323237 h 1333866"/>
                <a:gd name="connsiteX1" fmla="*/ 93331 w 529937"/>
                <a:gd name="connsiteY1" fmla="*/ 1237290 h 1333866"/>
                <a:gd name="connsiteX2" fmla="*/ 274564 w 529937"/>
                <a:gd name="connsiteY2" fmla="*/ 734782 h 1333866"/>
                <a:gd name="connsiteX3" fmla="*/ 464034 w 529937"/>
                <a:gd name="connsiteY3" fmla="*/ 92231 h 1333866"/>
                <a:gd name="connsiteX4" fmla="*/ 529937 w 529937"/>
                <a:gd name="connsiteY4" fmla="*/ 18090 h 1333866"/>
                <a:gd name="connsiteX0" fmla="*/ 0 w 529937"/>
                <a:gd name="connsiteY0" fmla="*/ 1323237 h 1323237"/>
                <a:gd name="connsiteX1" fmla="*/ 93331 w 529937"/>
                <a:gd name="connsiteY1" fmla="*/ 1237290 h 1323237"/>
                <a:gd name="connsiteX2" fmla="*/ 274564 w 529937"/>
                <a:gd name="connsiteY2" fmla="*/ 734782 h 1323237"/>
                <a:gd name="connsiteX3" fmla="*/ 464034 w 529937"/>
                <a:gd name="connsiteY3" fmla="*/ 92231 h 1323237"/>
                <a:gd name="connsiteX4" fmla="*/ 529937 w 529937"/>
                <a:gd name="connsiteY4" fmla="*/ 18090 h 1323237"/>
                <a:gd name="connsiteX0" fmla="*/ 0 w 529937"/>
                <a:gd name="connsiteY0" fmla="*/ 1323237 h 1323237"/>
                <a:gd name="connsiteX1" fmla="*/ 93331 w 529937"/>
                <a:gd name="connsiteY1" fmla="*/ 1237290 h 1323237"/>
                <a:gd name="connsiteX2" fmla="*/ 274564 w 529937"/>
                <a:gd name="connsiteY2" fmla="*/ 734782 h 1323237"/>
                <a:gd name="connsiteX3" fmla="*/ 464034 w 529937"/>
                <a:gd name="connsiteY3" fmla="*/ 92231 h 1323237"/>
                <a:gd name="connsiteX4" fmla="*/ 529937 w 529937"/>
                <a:gd name="connsiteY4" fmla="*/ 18090 h 1323237"/>
                <a:gd name="connsiteX0" fmla="*/ 0 w 529937"/>
                <a:gd name="connsiteY0" fmla="*/ 1323237 h 1323237"/>
                <a:gd name="connsiteX1" fmla="*/ 93331 w 529937"/>
                <a:gd name="connsiteY1" fmla="*/ 1237290 h 1323237"/>
                <a:gd name="connsiteX2" fmla="*/ 274564 w 529937"/>
                <a:gd name="connsiteY2" fmla="*/ 734782 h 1323237"/>
                <a:gd name="connsiteX3" fmla="*/ 464034 w 529937"/>
                <a:gd name="connsiteY3" fmla="*/ 92231 h 1323237"/>
                <a:gd name="connsiteX4" fmla="*/ 529937 w 529937"/>
                <a:gd name="connsiteY4" fmla="*/ 18090 h 1323237"/>
                <a:gd name="connsiteX0" fmla="*/ 0 w 529937"/>
                <a:gd name="connsiteY0" fmla="*/ 1323237 h 1323237"/>
                <a:gd name="connsiteX1" fmla="*/ 93331 w 529937"/>
                <a:gd name="connsiteY1" fmla="*/ 1237290 h 1323237"/>
                <a:gd name="connsiteX2" fmla="*/ 274564 w 529937"/>
                <a:gd name="connsiteY2" fmla="*/ 734782 h 1323237"/>
                <a:gd name="connsiteX3" fmla="*/ 464034 w 529937"/>
                <a:gd name="connsiteY3" fmla="*/ 92231 h 1323237"/>
                <a:gd name="connsiteX4" fmla="*/ 529937 w 529937"/>
                <a:gd name="connsiteY4" fmla="*/ 18090 h 1323237"/>
                <a:gd name="connsiteX0" fmla="*/ 0 w 529937"/>
                <a:gd name="connsiteY0" fmla="*/ 1305147 h 1305147"/>
                <a:gd name="connsiteX1" fmla="*/ 93331 w 529937"/>
                <a:gd name="connsiteY1" fmla="*/ 1219200 h 1305147"/>
                <a:gd name="connsiteX2" fmla="*/ 274564 w 529937"/>
                <a:gd name="connsiteY2" fmla="*/ 716692 h 1305147"/>
                <a:gd name="connsiteX3" fmla="*/ 464034 w 529937"/>
                <a:gd name="connsiteY3" fmla="*/ 74141 h 1305147"/>
                <a:gd name="connsiteX4" fmla="*/ 529937 w 529937"/>
                <a:gd name="connsiteY4" fmla="*/ 0 h 1305147"/>
                <a:gd name="connsiteX0" fmla="*/ 0 w 529937"/>
                <a:gd name="connsiteY0" fmla="*/ 1305147 h 1305147"/>
                <a:gd name="connsiteX1" fmla="*/ 93331 w 529937"/>
                <a:gd name="connsiteY1" fmla="*/ 1219200 h 1305147"/>
                <a:gd name="connsiteX2" fmla="*/ 274564 w 529937"/>
                <a:gd name="connsiteY2" fmla="*/ 716692 h 1305147"/>
                <a:gd name="connsiteX3" fmla="*/ 464034 w 529937"/>
                <a:gd name="connsiteY3" fmla="*/ 74141 h 1305147"/>
                <a:gd name="connsiteX4" fmla="*/ 529937 w 529937"/>
                <a:gd name="connsiteY4" fmla="*/ 0 h 1305147"/>
                <a:gd name="connsiteX0" fmla="*/ 0 w 536222"/>
                <a:gd name="connsiteY0" fmla="*/ 1314574 h 1314574"/>
                <a:gd name="connsiteX1" fmla="*/ 93331 w 536222"/>
                <a:gd name="connsiteY1" fmla="*/ 1228627 h 1314574"/>
                <a:gd name="connsiteX2" fmla="*/ 274564 w 536222"/>
                <a:gd name="connsiteY2" fmla="*/ 726119 h 1314574"/>
                <a:gd name="connsiteX3" fmla="*/ 464034 w 536222"/>
                <a:gd name="connsiteY3" fmla="*/ 83568 h 1314574"/>
                <a:gd name="connsiteX4" fmla="*/ 536222 w 536222"/>
                <a:gd name="connsiteY4" fmla="*/ 0 h 1314574"/>
                <a:gd name="connsiteX0" fmla="*/ 0 w 536222"/>
                <a:gd name="connsiteY0" fmla="*/ 1314574 h 1314574"/>
                <a:gd name="connsiteX1" fmla="*/ 93331 w 536222"/>
                <a:gd name="connsiteY1" fmla="*/ 1228627 h 1314574"/>
                <a:gd name="connsiteX2" fmla="*/ 274564 w 536222"/>
                <a:gd name="connsiteY2" fmla="*/ 726119 h 1314574"/>
                <a:gd name="connsiteX3" fmla="*/ 464034 w 536222"/>
                <a:gd name="connsiteY3" fmla="*/ 83568 h 1314574"/>
                <a:gd name="connsiteX4" fmla="*/ 536222 w 536222"/>
                <a:gd name="connsiteY4" fmla="*/ 0 h 1314574"/>
                <a:gd name="connsiteX0" fmla="*/ 0 w 536222"/>
                <a:gd name="connsiteY0" fmla="*/ 1314574 h 1314574"/>
                <a:gd name="connsiteX1" fmla="*/ 93331 w 536222"/>
                <a:gd name="connsiteY1" fmla="*/ 1228627 h 1314574"/>
                <a:gd name="connsiteX2" fmla="*/ 274564 w 536222"/>
                <a:gd name="connsiteY2" fmla="*/ 726119 h 1314574"/>
                <a:gd name="connsiteX3" fmla="*/ 464034 w 536222"/>
                <a:gd name="connsiteY3" fmla="*/ 83568 h 1314574"/>
                <a:gd name="connsiteX4" fmla="*/ 536222 w 536222"/>
                <a:gd name="connsiteY4" fmla="*/ 0 h 1314574"/>
                <a:gd name="connsiteX0" fmla="*/ 0 w 536222"/>
                <a:gd name="connsiteY0" fmla="*/ 1314574 h 1314574"/>
                <a:gd name="connsiteX1" fmla="*/ 93331 w 536222"/>
                <a:gd name="connsiteY1" fmla="*/ 1228627 h 1314574"/>
                <a:gd name="connsiteX2" fmla="*/ 274564 w 536222"/>
                <a:gd name="connsiteY2" fmla="*/ 726119 h 1314574"/>
                <a:gd name="connsiteX3" fmla="*/ 464034 w 536222"/>
                <a:gd name="connsiteY3" fmla="*/ 83568 h 1314574"/>
                <a:gd name="connsiteX4" fmla="*/ 536222 w 536222"/>
                <a:gd name="connsiteY4" fmla="*/ 0 h 131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6222" h="1314574">
                  <a:moveTo>
                    <a:pt x="0" y="1314574"/>
                  </a:moveTo>
                  <a:cubicBezTo>
                    <a:pt x="26086" y="1297752"/>
                    <a:pt x="60140" y="1282711"/>
                    <a:pt x="93331" y="1228627"/>
                  </a:cubicBezTo>
                  <a:cubicBezTo>
                    <a:pt x="126522" y="1174543"/>
                    <a:pt x="212780" y="916962"/>
                    <a:pt x="274564" y="726119"/>
                  </a:cubicBezTo>
                  <a:cubicBezTo>
                    <a:pt x="336348" y="535276"/>
                    <a:pt x="439277" y="126031"/>
                    <a:pt x="464034" y="83568"/>
                  </a:cubicBezTo>
                  <a:cubicBezTo>
                    <a:pt x="488791" y="41105"/>
                    <a:pt x="496271" y="37050"/>
                    <a:pt x="536222" y="0"/>
                  </a:cubicBezTo>
                </a:path>
              </a:pathLst>
            </a:cu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2" name="Freeform 41"/>
            <p:cNvSpPr/>
            <p:nvPr/>
          </p:nvSpPr>
          <p:spPr bwMode="auto">
            <a:xfrm>
              <a:off x="8651944" y="1984904"/>
              <a:ext cx="251460" cy="731520"/>
            </a:xfrm>
            <a:custGeom>
              <a:avLst/>
              <a:gdLst>
                <a:gd name="connsiteX0" fmla="*/ 0 w 251460"/>
                <a:gd name="connsiteY0" fmla="*/ 731520 h 755841"/>
                <a:gd name="connsiteX1" fmla="*/ 60007 w 251460"/>
                <a:gd name="connsiteY1" fmla="*/ 665798 h 755841"/>
                <a:gd name="connsiteX2" fmla="*/ 251460 w 251460"/>
                <a:gd name="connsiteY2" fmla="*/ 0 h 755841"/>
                <a:gd name="connsiteX0" fmla="*/ 0 w 251460"/>
                <a:gd name="connsiteY0" fmla="*/ 731520 h 733832"/>
                <a:gd name="connsiteX1" fmla="*/ 60007 w 251460"/>
                <a:gd name="connsiteY1" fmla="*/ 665798 h 733832"/>
                <a:gd name="connsiteX2" fmla="*/ 251460 w 251460"/>
                <a:gd name="connsiteY2" fmla="*/ 0 h 733832"/>
                <a:gd name="connsiteX0" fmla="*/ 0 w 251460"/>
                <a:gd name="connsiteY0" fmla="*/ 731520 h 731520"/>
                <a:gd name="connsiteX1" fmla="*/ 60007 w 251460"/>
                <a:gd name="connsiteY1" fmla="*/ 665798 h 731520"/>
                <a:gd name="connsiteX2" fmla="*/ 251460 w 251460"/>
                <a:gd name="connsiteY2" fmla="*/ 0 h 73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460" h="731520">
                  <a:moveTo>
                    <a:pt x="0" y="731520"/>
                  </a:moveTo>
                  <a:cubicBezTo>
                    <a:pt x="31908" y="702469"/>
                    <a:pt x="26669" y="701993"/>
                    <a:pt x="60007" y="665798"/>
                  </a:cubicBezTo>
                  <a:cubicBezTo>
                    <a:pt x="93345" y="629603"/>
                    <a:pt x="176688" y="271939"/>
                    <a:pt x="251460" y="0"/>
                  </a:cubicBezTo>
                </a:path>
              </a:pathLst>
            </a:cu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3" name="Freeform 42"/>
            <p:cNvSpPr/>
            <p:nvPr/>
          </p:nvSpPr>
          <p:spPr bwMode="auto">
            <a:xfrm flipH="1">
              <a:off x="5133718" y="1984904"/>
              <a:ext cx="256032" cy="731520"/>
            </a:xfrm>
            <a:custGeom>
              <a:avLst/>
              <a:gdLst>
                <a:gd name="connsiteX0" fmla="*/ 0 w 251460"/>
                <a:gd name="connsiteY0" fmla="*/ 731520 h 755841"/>
                <a:gd name="connsiteX1" fmla="*/ 60007 w 251460"/>
                <a:gd name="connsiteY1" fmla="*/ 665798 h 755841"/>
                <a:gd name="connsiteX2" fmla="*/ 251460 w 251460"/>
                <a:gd name="connsiteY2" fmla="*/ 0 h 755841"/>
                <a:gd name="connsiteX0" fmla="*/ 0 w 251460"/>
                <a:gd name="connsiteY0" fmla="*/ 731520 h 733832"/>
                <a:gd name="connsiteX1" fmla="*/ 60007 w 251460"/>
                <a:gd name="connsiteY1" fmla="*/ 665798 h 733832"/>
                <a:gd name="connsiteX2" fmla="*/ 251460 w 251460"/>
                <a:gd name="connsiteY2" fmla="*/ 0 h 733832"/>
                <a:gd name="connsiteX0" fmla="*/ 0 w 251460"/>
                <a:gd name="connsiteY0" fmla="*/ 731520 h 731520"/>
                <a:gd name="connsiteX1" fmla="*/ 60007 w 251460"/>
                <a:gd name="connsiteY1" fmla="*/ 665798 h 731520"/>
                <a:gd name="connsiteX2" fmla="*/ 251460 w 251460"/>
                <a:gd name="connsiteY2" fmla="*/ 0 h 73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460" h="731520">
                  <a:moveTo>
                    <a:pt x="0" y="731520"/>
                  </a:moveTo>
                  <a:cubicBezTo>
                    <a:pt x="31908" y="702469"/>
                    <a:pt x="26669" y="701993"/>
                    <a:pt x="60007" y="665798"/>
                  </a:cubicBezTo>
                  <a:cubicBezTo>
                    <a:pt x="93345" y="629603"/>
                    <a:pt x="176688" y="271939"/>
                    <a:pt x="251460" y="0"/>
                  </a:cubicBezTo>
                </a:path>
              </a:pathLst>
            </a:cu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grpSp>
          <p:nvGrpSpPr>
            <p:cNvPr id="44" name="Group 43"/>
            <p:cNvGrpSpPr>
              <a:grpSpLocks noChangeAspect="1"/>
            </p:cNvGrpSpPr>
            <p:nvPr/>
          </p:nvGrpSpPr>
          <p:grpSpPr>
            <a:xfrm>
              <a:off x="5160898" y="1874698"/>
              <a:ext cx="3629571" cy="4263601"/>
              <a:chOff x="975882" y="2163476"/>
              <a:chExt cx="2752725" cy="3233584"/>
            </a:xfrm>
          </p:grpSpPr>
          <p:cxnSp>
            <p:nvCxnSpPr>
              <p:cNvPr id="45" name="Straight Arrow Connector 44"/>
              <p:cNvCxnSpPr/>
              <p:nvPr/>
            </p:nvCxnSpPr>
            <p:spPr bwMode="auto">
              <a:xfrm>
                <a:off x="975882" y="5218752"/>
                <a:ext cx="2752725" cy="0"/>
              </a:xfrm>
              <a:prstGeom prst="straightConnector1">
                <a:avLst/>
              </a:prstGeom>
              <a:noFill/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pic>
            <p:nvPicPr>
              <p:cNvPr id="47" name="Picture 46"/>
              <p:cNvPicPr>
                <a:picLocks noChangeAspect="1"/>
              </p:cNvPicPr>
              <p:nvPr>
                <p:custDataLst>
                  <p:tags r:id="rId3"/>
                </p:custDataLst>
              </p:nvPr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476147" y="2323118"/>
                <a:ext cx="185928" cy="172212"/>
              </a:xfrm>
              <a:prstGeom prst="rect">
                <a:avLst/>
              </a:prstGeom>
            </p:spPr>
          </p:pic>
          <p:cxnSp>
            <p:nvCxnSpPr>
              <p:cNvPr id="48" name="Straight Arrow Connector 47"/>
              <p:cNvCxnSpPr/>
              <p:nvPr/>
            </p:nvCxnSpPr>
            <p:spPr bwMode="auto">
              <a:xfrm flipH="1" flipV="1">
                <a:off x="2371294" y="2163476"/>
                <a:ext cx="0" cy="3233584"/>
              </a:xfrm>
              <a:prstGeom prst="straightConnector1">
                <a:avLst/>
              </a:prstGeom>
              <a:noFill/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</p:grpSp>
      <p:sp>
        <p:nvSpPr>
          <p:cNvPr id="52" name="Titel 1"/>
          <p:cNvSpPr txBox="1">
            <a:spLocks/>
          </p:cNvSpPr>
          <p:nvPr/>
        </p:nvSpPr>
        <p:spPr>
          <a:xfrm>
            <a:off x="5350535" y="6104654"/>
            <a:ext cx="3254974" cy="75353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nearly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) all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momenta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allowed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</a:t>
            </a:r>
          </a:p>
          <a:p>
            <a:pPr algn="l"/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but not all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energies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3" name="Titel 1"/>
          <p:cNvSpPr txBox="1">
            <a:spLocks/>
          </p:cNvSpPr>
          <p:nvPr/>
        </p:nvSpPr>
        <p:spPr>
          <a:xfrm>
            <a:off x="658302" y="6170196"/>
            <a:ext cx="4825983" cy="75353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all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momenta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and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energies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allowed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52738" y="1823404"/>
            <a:ext cx="597333" cy="25447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9686" y="5741145"/>
            <a:ext cx="216381" cy="1721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6540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de-DE" i="0" dirty="0" err="1" smtClean="0"/>
              <a:t>Overview</a:t>
            </a:r>
            <a:r>
              <a:rPr lang="de-DE" i="0" dirty="0" smtClean="0"/>
              <a:t> “</a:t>
            </a:r>
            <a:r>
              <a:rPr lang="de-DE" i="0" dirty="0" err="1" smtClean="0"/>
              <a:t>Electrons</a:t>
            </a:r>
            <a:r>
              <a:rPr lang="de-DE" i="0" dirty="0" smtClean="0"/>
              <a:t> in </a:t>
            </a:r>
            <a:r>
              <a:rPr lang="de-DE" i="0" dirty="0" err="1" smtClean="0"/>
              <a:t>periodic</a:t>
            </a:r>
            <a:r>
              <a:rPr lang="de-DE" i="0" dirty="0" smtClean="0"/>
              <a:t> </a:t>
            </a:r>
            <a:r>
              <a:rPr lang="de-DE" i="0" dirty="0" err="1" smtClean="0"/>
              <a:t>potentials</a:t>
            </a:r>
            <a:r>
              <a:rPr lang="de-DE" i="0" dirty="0" smtClean="0"/>
              <a:t>“</a:t>
            </a:r>
            <a:endParaRPr lang="en-GB" i="0" dirty="0"/>
          </a:p>
        </p:txBody>
      </p:sp>
      <p:sp>
        <p:nvSpPr>
          <p:cNvPr id="3" name="Titel 1"/>
          <p:cNvSpPr txBox="1">
            <a:spLocks/>
          </p:cNvSpPr>
          <p:nvPr/>
        </p:nvSpPr>
        <p:spPr>
          <a:xfrm>
            <a:off x="323950" y="849665"/>
            <a:ext cx="6850034" cy="118652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chapter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32" name="Titel 1"/>
          <p:cNvSpPr txBox="1">
            <a:spLocks/>
          </p:cNvSpPr>
          <p:nvPr/>
        </p:nvSpPr>
        <p:spPr>
          <a:xfrm>
            <a:off x="738237" y="1167068"/>
            <a:ext cx="5629175" cy="4878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level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potential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4" name="Rectangle 63"/>
          <p:cNvSpPr/>
          <p:nvPr/>
        </p:nvSpPr>
        <p:spPr bwMode="auto">
          <a:xfrm>
            <a:off x="3469065" y="2310519"/>
            <a:ext cx="1224468" cy="1927288"/>
          </a:xfrm>
          <a:prstGeom prst="rect">
            <a:avLst/>
          </a:prstGeom>
          <a:solidFill>
            <a:srgbClr val="FFB2B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6" name="Titel 1"/>
          <p:cNvSpPr txBox="1">
            <a:spLocks/>
          </p:cNvSpPr>
          <p:nvPr/>
        </p:nvSpPr>
        <p:spPr>
          <a:xfrm>
            <a:off x="3401821" y="2000792"/>
            <a:ext cx="1291712" cy="39348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05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allowed</a:t>
            </a:r>
            <a:r>
              <a:rPr lang="de-AT" sz="105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05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endParaRPr lang="de-AT" sz="3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7" name="Rectangle 66"/>
          <p:cNvSpPr/>
          <p:nvPr/>
        </p:nvSpPr>
        <p:spPr bwMode="auto">
          <a:xfrm>
            <a:off x="3127678" y="2520764"/>
            <a:ext cx="1631866" cy="22903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1" name="Rectangle 70"/>
          <p:cNvSpPr/>
          <p:nvPr/>
        </p:nvSpPr>
        <p:spPr bwMode="auto">
          <a:xfrm>
            <a:off x="3127678" y="3115367"/>
            <a:ext cx="1631866" cy="189816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Rectangle 71"/>
          <p:cNvSpPr/>
          <p:nvPr/>
        </p:nvSpPr>
        <p:spPr bwMode="auto">
          <a:xfrm>
            <a:off x="3127678" y="3586394"/>
            <a:ext cx="1631866" cy="140604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Rectangle 72"/>
          <p:cNvSpPr/>
          <p:nvPr/>
        </p:nvSpPr>
        <p:spPr bwMode="auto">
          <a:xfrm>
            <a:off x="3127678" y="3923845"/>
            <a:ext cx="1631866" cy="98423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4" name="Rectangle 73"/>
          <p:cNvSpPr/>
          <p:nvPr/>
        </p:nvSpPr>
        <p:spPr bwMode="auto">
          <a:xfrm>
            <a:off x="3127678" y="4120692"/>
            <a:ext cx="1631866" cy="56242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7" name="Straight Arrow Connector 76"/>
          <p:cNvCxnSpPr/>
          <p:nvPr/>
        </p:nvCxnSpPr>
        <p:spPr bwMode="auto">
          <a:xfrm flipH="1">
            <a:off x="4537942" y="3458586"/>
            <a:ext cx="675081" cy="21217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8" name="Straight Arrow Connector 77"/>
          <p:cNvCxnSpPr/>
          <p:nvPr/>
        </p:nvCxnSpPr>
        <p:spPr bwMode="auto">
          <a:xfrm flipH="1">
            <a:off x="4531652" y="3500261"/>
            <a:ext cx="681373" cy="48227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9" name="Straight Arrow Connector 78"/>
          <p:cNvCxnSpPr/>
          <p:nvPr/>
        </p:nvCxnSpPr>
        <p:spPr bwMode="auto">
          <a:xfrm flipH="1">
            <a:off x="4531652" y="3558271"/>
            <a:ext cx="681371" cy="590542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0" name="Titel 1"/>
          <p:cNvSpPr txBox="1">
            <a:spLocks/>
          </p:cNvSpPr>
          <p:nvPr/>
        </p:nvSpPr>
        <p:spPr>
          <a:xfrm>
            <a:off x="5112768" y="3335963"/>
            <a:ext cx="1595533" cy="39348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05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forbidden</a:t>
            </a:r>
            <a:r>
              <a:rPr lang="de-AT" sz="105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05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energies</a:t>
            </a:r>
            <a:r>
              <a:rPr lang="de-AT" sz="105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!</a:t>
            </a:r>
            <a:endParaRPr lang="de-AT" sz="2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81" name="Straight Arrow Connector 80"/>
          <p:cNvCxnSpPr/>
          <p:nvPr/>
        </p:nvCxnSpPr>
        <p:spPr bwMode="auto">
          <a:xfrm flipH="1" flipV="1">
            <a:off x="4531650" y="3213234"/>
            <a:ext cx="681373" cy="187342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2" name="Titel 1"/>
          <p:cNvSpPr txBox="1">
            <a:spLocks/>
          </p:cNvSpPr>
          <p:nvPr/>
        </p:nvSpPr>
        <p:spPr>
          <a:xfrm>
            <a:off x="540767" y="4574756"/>
            <a:ext cx="7368746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1)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Derive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allowed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forbidden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Bloch‘s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theorem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solve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Schrödinger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equation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1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potential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2)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Discussion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 </a:t>
            </a: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Placing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many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that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potential</a:t>
            </a: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material an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insulator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conductor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? </a:t>
            </a:r>
          </a:p>
        </p:txBody>
      </p:sp>
      <p:pic>
        <p:nvPicPr>
          <p:cNvPr id="83" name="Picture 8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3479" y="1881489"/>
            <a:ext cx="167665" cy="155296"/>
          </a:xfrm>
          <a:prstGeom prst="rect">
            <a:avLst/>
          </a:prstGeom>
        </p:spPr>
      </p:pic>
      <p:cxnSp>
        <p:nvCxnSpPr>
          <p:cNvPr id="84" name="Straight Arrow Connector 83"/>
          <p:cNvCxnSpPr/>
          <p:nvPr/>
        </p:nvCxnSpPr>
        <p:spPr bwMode="auto">
          <a:xfrm flipV="1">
            <a:off x="3469065" y="1690006"/>
            <a:ext cx="0" cy="265575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85" name="Straight Arrow Connector 84"/>
          <p:cNvCxnSpPr/>
          <p:nvPr/>
        </p:nvCxnSpPr>
        <p:spPr bwMode="auto">
          <a:xfrm flipV="1">
            <a:off x="173121" y="5886369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1539851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de-DE" i="0" dirty="0" smtClean="0"/>
              <a:t>Band </a:t>
            </a:r>
            <a:r>
              <a:rPr lang="de-DE" i="0" dirty="0" err="1" smtClean="0"/>
              <a:t>structure</a:t>
            </a:r>
            <a:endParaRPr lang="en-GB" i="0" dirty="0"/>
          </a:p>
        </p:txBody>
      </p:sp>
      <p:cxnSp>
        <p:nvCxnSpPr>
          <p:cNvPr id="4" name="Straight Arrow Connector 3"/>
          <p:cNvCxnSpPr/>
          <p:nvPr/>
        </p:nvCxnSpPr>
        <p:spPr bwMode="auto">
          <a:xfrm flipV="1">
            <a:off x="710510" y="6334897"/>
            <a:ext cx="1892647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7" name="Titel 1"/>
          <p:cNvSpPr txBox="1">
            <a:spLocks/>
          </p:cNvSpPr>
          <p:nvPr/>
        </p:nvSpPr>
        <p:spPr>
          <a:xfrm>
            <a:off x="493972" y="1143000"/>
            <a:ext cx="391892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3870590" y="1203424"/>
            <a:ext cx="636198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per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band</a:t>
            </a: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3870590" y="1562265"/>
            <a:ext cx="407892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2 e</a:t>
            </a:r>
            <a:r>
              <a:rPr lang="de-AT" sz="200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per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spin-up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spin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-down)</a:t>
            </a: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3870590" y="1921106"/>
            <a:ext cx="4686182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atoms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lattice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each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providing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q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valence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</a:t>
            </a:r>
            <a:r>
              <a:rPr lang="de-AT" sz="20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fill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states</a:t>
            </a:r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3870588" y="2816092"/>
            <a:ext cx="601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At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zero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temperature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assuming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weakly-interacting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</a:t>
            </a:r>
            <a:r>
              <a:rPr lang="de-AT" sz="20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4315433" y="3352237"/>
            <a:ext cx="79495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rgbClr val="0000FF"/>
                </a:solidFill>
                <a:cs typeface="Arial" panose="020B0604020202020204" pitchFamily="34" charset="0"/>
              </a:rPr>
              <a:t>q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= 1 :</a:t>
            </a: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5143336" y="3352237"/>
            <a:ext cx="601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lowest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band half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filled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5143336" y="3669245"/>
            <a:ext cx="601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de-AT" sz="1800" baseline="-25000" dirty="0" smtClean="0">
                <a:solidFill>
                  <a:schemeClr val="tx1"/>
                </a:solidFill>
                <a:cs typeface="Arial" panose="020B0604020202020204" pitchFamily="34" charset="0"/>
              </a:rPr>
              <a:t>F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within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lowest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band</a:t>
            </a: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4315433" y="4111752"/>
            <a:ext cx="79495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rgbClr val="0000FF"/>
                </a:solidFill>
                <a:cs typeface="Arial" panose="020B0604020202020204" pitchFamily="34" charset="0"/>
              </a:rPr>
              <a:t>q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= 2 :</a:t>
            </a: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5143336" y="4111752"/>
            <a:ext cx="601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lowest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band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filled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</a:p>
        </p:txBody>
      </p:sp>
      <p:sp>
        <p:nvSpPr>
          <p:cNvPr id="19" name="Titel 1"/>
          <p:cNvSpPr txBox="1">
            <a:spLocks/>
          </p:cNvSpPr>
          <p:nvPr/>
        </p:nvSpPr>
        <p:spPr>
          <a:xfrm>
            <a:off x="5143336" y="4428760"/>
            <a:ext cx="601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de-AT" sz="1800" baseline="-25000" dirty="0" smtClean="0">
                <a:solidFill>
                  <a:schemeClr val="tx1"/>
                </a:solidFill>
                <a:cs typeface="Arial" panose="020B0604020202020204" pitchFamily="34" charset="0"/>
              </a:rPr>
              <a:t>F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at top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lowest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band</a:t>
            </a: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>
            <a:off x="5143335" y="4729632"/>
            <a:ext cx="601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n = 1 - band not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filled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</a:p>
        </p:txBody>
      </p:sp>
      <p:sp>
        <p:nvSpPr>
          <p:cNvPr id="24" name="Titel 1"/>
          <p:cNvSpPr txBox="1">
            <a:spLocks/>
          </p:cNvSpPr>
          <p:nvPr/>
        </p:nvSpPr>
        <p:spPr>
          <a:xfrm>
            <a:off x="4315433" y="5132577"/>
            <a:ext cx="79495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rgbClr val="0000FF"/>
                </a:solidFill>
                <a:cs typeface="Arial" panose="020B0604020202020204" pitchFamily="34" charset="0"/>
              </a:rPr>
              <a:t>q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= 3 :</a:t>
            </a: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5110384" y="5129125"/>
            <a:ext cx="601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n = 0 - band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filled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</a:p>
        </p:txBody>
      </p:sp>
      <p:sp>
        <p:nvSpPr>
          <p:cNvPr id="26" name="Titel 1"/>
          <p:cNvSpPr txBox="1">
            <a:spLocks/>
          </p:cNvSpPr>
          <p:nvPr/>
        </p:nvSpPr>
        <p:spPr>
          <a:xfrm>
            <a:off x="5143335" y="5705580"/>
            <a:ext cx="601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de-AT" sz="1800" baseline="-25000" dirty="0" smtClean="0">
                <a:solidFill>
                  <a:schemeClr val="tx1"/>
                </a:solidFill>
                <a:cs typeface="Arial" panose="020B0604020202020204" pitchFamily="34" charset="0"/>
              </a:rPr>
              <a:t>F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middle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n = 1 - band</a:t>
            </a:r>
          </a:p>
        </p:txBody>
      </p:sp>
      <p:sp>
        <p:nvSpPr>
          <p:cNvPr id="27" name="Titel 1"/>
          <p:cNvSpPr txBox="1">
            <a:spLocks/>
          </p:cNvSpPr>
          <p:nvPr/>
        </p:nvSpPr>
        <p:spPr>
          <a:xfrm>
            <a:off x="5143334" y="5998214"/>
            <a:ext cx="601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n = 2 - band not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filled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</a:p>
        </p:txBody>
      </p:sp>
      <p:sp>
        <p:nvSpPr>
          <p:cNvPr id="28" name="Titel 1"/>
          <p:cNvSpPr txBox="1">
            <a:spLocks/>
          </p:cNvSpPr>
          <p:nvPr/>
        </p:nvSpPr>
        <p:spPr>
          <a:xfrm>
            <a:off x="5143334" y="5419542"/>
            <a:ext cx="601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n = 1 - band half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filled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</a:p>
        </p:txBody>
      </p:sp>
      <p:sp>
        <p:nvSpPr>
          <p:cNvPr id="29" name="Rectangle 28"/>
          <p:cNvSpPr/>
          <p:nvPr/>
        </p:nvSpPr>
        <p:spPr bwMode="auto">
          <a:xfrm>
            <a:off x="922635" y="5755616"/>
            <a:ext cx="1680522" cy="399493"/>
          </a:xfrm>
          <a:prstGeom prst="rect">
            <a:avLst/>
          </a:prstGeom>
          <a:solidFill>
            <a:srgbClr val="FF6565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Rectangle 29"/>
          <p:cNvSpPr/>
          <p:nvPr/>
        </p:nvSpPr>
        <p:spPr bwMode="auto">
          <a:xfrm>
            <a:off x="920276" y="4144269"/>
            <a:ext cx="1680522" cy="934888"/>
          </a:xfrm>
          <a:prstGeom prst="rect">
            <a:avLst/>
          </a:prstGeom>
          <a:pattFill prst="narHorz">
            <a:fgClr>
              <a:srgbClr val="FF0000"/>
            </a:fgClr>
            <a:bgClr>
              <a:schemeClr val="bg1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1" name="Rectangle 30"/>
          <p:cNvSpPr/>
          <p:nvPr/>
        </p:nvSpPr>
        <p:spPr bwMode="auto">
          <a:xfrm>
            <a:off x="920276" y="1717463"/>
            <a:ext cx="1680522" cy="1262763"/>
          </a:xfrm>
          <a:prstGeom prst="rect">
            <a:avLst/>
          </a:prstGeom>
          <a:pattFill prst="ltHorz">
            <a:fgClr>
              <a:srgbClr val="FF0000"/>
            </a:fgClr>
            <a:bgClr>
              <a:schemeClr val="bg1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3" name="Straight Arrow Connector 2"/>
          <p:cNvCxnSpPr/>
          <p:nvPr/>
        </p:nvCxnSpPr>
        <p:spPr bwMode="auto">
          <a:xfrm flipH="1" flipV="1">
            <a:off x="922635" y="1065324"/>
            <a:ext cx="0" cy="548228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2" name="Right Brace 31"/>
          <p:cNvSpPr/>
          <p:nvPr/>
        </p:nvSpPr>
        <p:spPr bwMode="auto">
          <a:xfrm>
            <a:off x="2734811" y="5755616"/>
            <a:ext cx="133424" cy="399493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3" name="Titel 1"/>
          <p:cNvSpPr txBox="1">
            <a:spLocks/>
          </p:cNvSpPr>
          <p:nvPr/>
        </p:nvSpPr>
        <p:spPr>
          <a:xfrm>
            <a:off x="2878711" y="5810754"/>
            <a:ext cx="129061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band </a:t>
            </a:r>
          </a:p>
          <a:p>
            <a:pPr algn="l"/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= 0</a:t>
            </a:r>
          </a:p>
        </p:txBody>
      </p:sp>
      <p:sp>
        <p:nvSpPr>
          <p:cNvPr id="34" name="Right Brace 33"/>
          <p:cNvSpPr/>
          <p:nvPr/>
        </p:nvSpPr>
        <p:spPr bwMode="auto">
          <a:xfrm>
            <a:off x="2734811" y="5094514"/>
            <a:ext cx="121191" cy="642036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>
            <a:off x="2886196" y="5204697"/>
            <a:ext cx="129061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gap</a:t>
            </a:r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6" name="Right Brace 35"/>
          <p:cNvSpPr/>
          <p:nvPr/>
        </p:nvSpPr>
        <p:spPr bwMode="auto">
          <a:xfrm>
            <a:off x="2734811" y="4144270"/>
            <a:ext cx="121191" cy="934888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2878711" y="4445424"/>
            <a:ext cx="129061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band </a:t>
            </a:r>
          </a:p>
          <a:p>
            <a:pPr algn="l"/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= 1</a:t>
            </a:r>
          </a:p>
        </p:txBody>
      </p:sp>
      <p:sp>
        <p:nvSpPr>
          <p:cNvPr id="38" name="Right Brace 37"/>
          <p:cNvSpPr/>
          <p:nvPr/>
        </p:nvSpPr>
        <p:spPr bwMode="auto">
          <a:xfrm>
            <a:off x="2734811" y="2997396"/>
            <a:ext cx="143900" cy="1129761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9" name="Titel 1"/>
          <p:cNvSpPr txBox="1">
            <a:spLocks/>
          </p:cNvSpPr>
          <p:nvPr/>
        </p:nvSpPr>
        <p:spPr>
          <a:xfrm>
            <a:off x="2878711" y="3370123"/>
            <a:ext cx="129061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gap</a:t>
            </a:r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40" name="Right Brace 39"/>
          <p:cNvSpPr/>
          <p:nvPr/>
        </p:nvSpPr>
        <p:spPr bwMode="auto">
          <a:xfrm>
            <a:off x="2734811" y="1717463"/>
            <a:ext cx="121191" cy="1262763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1" name="Titel 1"/>
          <p:cNvSpPr txBox="1">
            <a:spLocks/>
          </p:cNvSpPr>
          <p:nvPr/>
        </p:nvSpPr>
        <p:spPr>
          <a:xfrm>
            <a:off x="2878711" y="2198122"/>
            <a:ext cx="129061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band </a:t>
            </a:r>
          </a:p>
          <a:p>
            <a:pPr algn="l"/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= 2</a:t>
            </a:r>
          </a:p>
        </p:txBody>
      </p:sp>
      <p:sp>
        <p:nvSpPr>
          <p:cNvPr id="42" name="Right Brace 41"/>
          <p:cNvSpPr/>
          <p:nvPr/>
        </p:nvSpPr>
        <p:spPr bwMode="auto">
          <a:xfrm>
            <a:off x="2734811" y="1158357"/>
            <a:ext cx="143900" cy="535116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3" name="Titel 1"/>
          <p:cNvSpPr txBox="1">
            <a:spLocks/>
          </p:cNvSpPr>
          <p:nvPr/>
        </p:nvSpPr>
        <p:spPr>
          <a:xfrm>
            <a:off x="2878711" y="1239651"/>
            <a:ext cx="129061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gap</a:t>
            </a:r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44" name="Rectangle 43"/>
          <p:cNvSpPr/>
          <p:nvPr/>
        </p:nvSpPr>
        <p:spPr bwMode="auto">
          <a:xfrm>
            <a:off x="2545638" y="1057782"/>
            <a:ext cx="310393" cy="139704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32752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3" grpId="0"/>
      <p:bldP spid="24" grpId="0"/>
      <p:bldP spid="25" grpId="0"/>
      <p:bldP spid="26" grpId="0"/>
      <p:bldP spid="27" grpId="0"/>
      <p:bldP spid="28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2487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Insulators</a:t>
            </a:r>
            <a:r>
              <a:rPr lang="de-DE" i="0" dirty="0" smtClean="0"/>
              <a:t>, </a:t>
            </a:r>
            <a:r>
              <a:rPr lang="de-DE" i="0" dirty="0" err="1" smtClean="0"/>
              <a:t>semiconductors</a:t>
            </a:r>
            <a:r>
              <a:rPr lang="de-DE" i="0" dirty="0" smtClean="0"/>
              <a:t>, </a:t>
            </a:r>
            <a:r>
              <a:rPr lang="de-DE" i="0" dirty="0" err="1" smtClean="0"/>
              <a:t>conductors</a:t>
            </a:r>
            <a:endParaRPr lang="en-GB" i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13499"/>
          <a:stretch/>
        </p:blipFill>
        <p:spPr>
          <a:xfrm>
            <a:off x="432487" y="2965622"/>
            <a:ext cx="2722450" cy="175903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t="13723"/>
          <a:stretch/>
        </p:blipFill>
        <p:spPr>
          <a:xfrm>
            <a:off x="3172719" y="2965622"/>
            <a:ext cx="3008806" cy="172583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/>
          <a:srcRect t="15508"/>
          <a:stretch/>
        </p:blipFill>
        <p:spPr>
          <a:xfrm>
            <a:off x="6429347" y="2957384"/>
            <a:ext cx="2232740" cy="1767272"/>
          </a:xfrm>
          <a:prstGeom prst="rect">
            <a:avLst/>
          </a:prstGeom>
        </p:spPr>
      </p:pic>
      <p:sp>
        <p:nvSpPr>
          <p:cNvPr id="7" name="Rechteck 4"/>
          <p:cNvSpPr/>
          <p:nvPr/>
        </p:nvSpPr>
        <p:spPr>
          <a:xfrm>
            <a:off x="213278" y="1832516"/>
            <a:ext cx="61087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This </a:t>
            </a:r>
            <a:r>
              <a:rPr lang="en-GB" dirty="0">
                <a:latin typeface="Calibri" pitchFamily="34" charset="0"/>
              </a:rPr>
              <a:t>can only be achieved by exciting electrons to higher </a:t>
            </a:r>
            <a:r>
              <a:rPr lang="en-GB" dirty="0" smtClean="0">
                <a:latin typeface="Calibri" pitchFamily="34" charset="0"/>
              </a:rPr>
              <a:t>states.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8" name="Rechteck 4"/>
          <p:cNvSpPr/>
          <p:nvPr/>
        </p:nvSpPr>
        <p:spPr>
          <a:xfrm>
            <a:off x="213278" y="912184"/>
            <a:ext cx="7848541" cy="6617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The </a:t>
            </a:r>
            <a:r>
              <a:rPr lang="en-GB" dirty="0">
                <a:latin typeface="Calibri" pitchFamily="34" charset="0"/>
              </a:rPr>
              <a:t>solutions </a:t>
            </a:r>
            <a:r>
              <a:rPr lang="en-GB" dirty="0" smtClean="0">
                <a:latin typeface="Calibri" pitchFamily="34" charset="0"/>
              </a:rPr>
              <a:t>              we </a:t>
            </a:r>
            <a:r>
              <a:rPr lang="en-GB" dirty="0">
                <a:latin typeface="Calibri" pitchFamily="34" charset="0"/>
              </a:rPr>
              <a:t>found </a:t>
            </a:r>
            <a:r>
              <a:rPr lang="en-GB" dirty="0" smtClean="0">
                <a:latin typeface="Calibri" pitchFamily="34" charset="0"/>
              </a:rPr>
              <a:t>contain equal amounts of </a:t>
            </a:r>
          </a:p>
          <a:p>
            <a:r>
              <a:rPr lang="en-GB" dirty="0" smtClean="0">
                <a:latin typeface="Calibri" pitchFamily="34" charset="0"/>
              </a:rPr>
              <a:t>left &amp; </a:t>
            </a:r>
            <a:r>
              <a:rPr lang="en-GB" dirty="0">
                <a:latin typeface="Calibri" pitchFamily="34" charset="0"/>
              </a:rPr>
              <a:t>right moving </a:t>
            </a:r>
            <a:r>
              <a:rPr lang="en-GB" dirty="0" smtClean="0">
                <a:latin typeface="Calibri" pitchFamily="34" charset="0"/>
              </a:rPr>
              <a:t>waves, e.g.                                                  .</a:t>
            </a:r>
            <a:endParaRPr lang="de-DE" dirty="0" smtClean="0">
              <a:latin typeface="Calibri" pitchFamily="34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203143" y="1195073"/>
            <a:ext cx="2514927" cy="337052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632976" y="954343"/>
            <a:ext cx="581718" cy="320539"/>
          </a:xfrm>
          <a:prstGeom prst="rect">
            <a:avLst/>
          </a:prstGeom>
        </p:spPr>
      </p:pic>
      <p:sp>
        <p:nvSpPr>
          <p:cNvPr id="11" name="Rechteck 4"/>
          <p:cNvSpPr/>
          <p:nvPr/>
        </p:nvSpPr>
        <p:spPr>
          <a:xfrm>
            <a:off x="213278" y="1532125"/>
            <a:ext cx="795147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To </a:t>
            </a:r>
            <a:r>
              <a:rPr lang="en-GB" dirty="0">
                <a:latin typeface="Calibri" pitchFamily="34" charset="0"/>
              </a:rPr>
              <a:t>obtain a current, we need an excess of occupied states moving in one direction. </a:t>
            </a:r>
            <a:endParaRPr lang="en-GB" dirty="0" smtClean="0">
              <a:latin typeface="Calibri" pitchFamily="34" charset="0"/>
            </a:endParaRPr>
          </a:p>
        </p:txBody>
      </p:sp>
      <p:sp>
        <p:nvSpPr>
          <p:cNvPr id="12" name="Rechteck 4"/>
          <p:cNvSpPr/>
          <p:nvPr/>
        </p:nvSpPr>
        <p:spPr>
          <a:xfrm>
            <a:off x="213278" y="2116756"/>
            <a:ext cx="77617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Cases: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13" name="Rechteck 4"/>
          <p:cNvSpPr/>
          <p:nvPr/>
        </p:nvSpPr>
        <p:spPr>
          <a:xfrm>
            <a:off x="980861" y="2395499"/>
            <a:ext cx="81285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i="1" dirty="0" smtClean="0">
                <a:solidFill>
                  <a:srgbClr val="0000FF"/>
                </a:solidFill>
                <a:latin typeface="Calibri" pitchFamily="34" charset="0"/>
              </a:rPr>
              <a:t>q</a:t>
            </a:r>
            <a:r>
              <a:rPr lang="en-GB" dirty="0" smtClean="0">
                <a:solidFill>
                  <a:srgbClr val="0000FF"/>
                </a:solidFill>
                <a:latin typeface="Calibri" pitchFamily="34" charset="0"/>
              </a:rPr>
              <a:t> even</a:t>
            </a:r>
            <a:endParaRPr lang="de-DE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14" name="Rechteck 4"/>
          <p:cNvSpPr/>
          <p:nvPr/>
        </p:nvSpPr>
        <p:spPr>
          <a:xfrm>
            <a:off x="3703311" y="2374872"/>
            <a:ext cx="80964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i="1" dirty="0" smtClean="0">
                <a:solidFill>
                  <a:srgbClr val="0000FF"/>
                </a:solidFill>
                <a:latin typeface="Calibri" pitchFamily="34" charset="0"/>
              </a:rPr>
              <a:t>q</a:t>
            </a:r>
            <a:r>
              <a:rPr lang="en-GB" dirty="0" smtClean="0">
                <a:solidFill>
                  <a:srgbClr val="0000FF"/>
                </a:solidFill>
                <a:latin typeface="Calibri" pitchFamily="34" charset="0"/>
              </a:rPr>
              <a:t> even</a:t>
            </a:r>
            <a:endParaRPr lang="de-DE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15" name="Rechteck 4"/>
          <p:cNvSpPr/>
          <p:nvPr/>
        </p:nvSpPr>
        <p:spPr>
          <a:xfrm>
            <a:off x="7032478" y="2395499"/>
            <a:ext cx="72167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i="1" dirty="0" smtClean="0">
                <a:solidFill>
                  <a:srgbClr val="0000FF"/>
                </a:solidFill>
                <a:latin typeface="Calibri" pitchFamily="34" charset="0"/>
              </a:rPr>
              <a:t>q</a:t>
            </a:r>
            <a:r>
              <a:rPr lang="en-GB" dirty="0" smtClean="0">
                <a:solidFill>
                  <a:srgbClr val="0000FF"/>
                </a:solidFill>
                <a:latin typeface="Calibri" pitchFamily="34" charset="0"/>
              </a:rPr>
              <a:t> odd</a:t>
            </a:r>
            <a:endParaRPr lang="de-DE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16" name="Rechteck 4"/>
          <p:cNvSpPr/>
          <p:nvPr/>
        </p:nvSpPr>
        <p:spPr>
          <a:xfrm>
            <a:off x="299775" y="2957384"/>
            <a:ext cx="28565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600" dirty="0" smtClean="0">
                <a:latin typeface="Calibri" pitchFamily="34" charset="0"/>
              </a:rPr>
              <a:t>E</a:t>
            </a:r>
            <a:endParaRPr lang="de-DE" sz="1600" dirty="0" smtClean="0">
              <a:latin typeface="Calibri" pitchFamily="34" charset="0"/>
            </a:endParaRPr>
          </a:p>
        </p:txBody>
      </p:sp>
      <p:sp>
        <p:nvSpPr>
          <p:cNvPr id="17" name="Rechteck 4"/>
          <p:cNvSpPr/>
          <p:nvPr/>
        </p:nvSpPr>
        <p:spPr>
          <a:xfrm>
            <a:off x="3117103" y="2965622"/>
            <a:ext cx="28565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600" dirty="0" smtClean="0">
                <a:latin typeface="Calibri" pitchFamily="34" charset="0"/>
              </a:rPr>
              <a:t>E</a:t>
            </a:r>
            <a:endParaRPr lang="de-DE" sz="1600" dirty="0" smtClean="0">
              <a:latin typeface="Calibri" pitchFamily="34" charset="0"/>
            </a:endParaRPr>
          </a:p>
        </p:txBody>
      </p:sp>
      <p:sp>
        <p:nvSpPr>
          <p:cNvPr id="18" name="Rechteck 4"/>
          <p:cNvSpPr/>
          <p:nvPr/>
        </p:nvSpPr>
        <p:spPr>
          <a:xfrm>
            <a:off x="6391513" y="2965622"/>
            <a:ext cx="28565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600" dirty="0" smtClean="0">
                <a:latin typeface="Calibri" pitchFamily="34" charset="0"/>
              </a:rPr>
              <a:t>E</a:t>
            </a:r>
            <a:endParaRPr lang="de-DE" sz="1600" dirty="0" smtClean="0">
              <a:latin typeface="Calibri" pitchFamily="34" charset="0"/>
            </a:endParaRPr>
          </a:p>
        </p:txBody>
      </p:sp>
      <p:sp>
        <p:nvSpPr>
          <p:cNvPr id="19" name="Rechteck 4"/>
          <p:cNvSpPr/>
          <p:nvPr/>
        </p:nvSpPr>
        <p:spPr>
          <a:xfrm>
            <a:off x="299775" y="4834858"/>
            <a:ext cx="206409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1600" dirty="0" err="1" smtClean="0">
                <a:latin typeface="Calibri" pitchFamily="34" charset="0"/>
              </a:rPr>
              <a:t>no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excitations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possible</a:t>
            </a:r>
            <a:endParaRPr lang="de-DE" sz="1600" dirty="0" smtClean="0">
              <a:latin typeface="Calibri" pitchFamily="34" charset="0"/>
            </a:endParaRPr>
          </a:p>
        </p:txBody>
      </p:sp>
      <p:sp>
        <p:nvSpPr>
          <p:cNvPr id="20" name="Rechteck 4"/>
          <p:cNvSpPr/>
          <p:nvPr/>
        </p:nvSpPr>
        <p:spPr>
          <a:xfrm>
            <a:off x="742462" y="5870092"/>
            <a:ext cx="128964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400" dirty="0" err="1" smtClean="0">
                <a:solidFill>
                  <a:srgbClr val="0000FF"/>
                </a:solidFill>
                <a:latin typeface="Calibri" pitchFamily="34" charset="0"/>
              </a:rPr>
              <a:t>Insulator</a:t>
            </a:r>
            <a:endParaRPr lang="de-DE" sz="2400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21" name="Rechteck 4"/>
          <p:cNvSpPr/>
          <p:nvPr/>
        </p:nvSpPr>
        <p:spPr>
          <a:xfrm>
            <a:off x="3042451" y="4757913"/>
            <a:ext cx="2645661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1600" dirty="0" smtClean="0">
                <a:latin typeface="Calibri" pitchFamily="34" charset="0"/>
              </a:rPr>
              <a:t>e</a:t>
            </a:r>
            <a:r>
              <a:rPr lang="de-DE" sz="2000" baseline="30000" dirty="0" smtClean="0">
                <a:latin typeface="Calibri" pitchFamily="34" charset="0"/>
              </a:rPr>
              <a:t>-</a:t>
            </a:r>
            <a:r>
              <a:rPr lang="de-DE" sz="1600" dirty="0" smtClean="0">
                <a:latin typeface="Calibri" pitchFamily="34" charset="0"/>
              </a:rPr>
              <a:t> in </a:t>
            </a:r>
            <a:r>
              <a:rPr lang="de-DE" sz="1600" dirty="0" err="1" smtClean="0">
                <a:latin typeface="Calibri" pitchFamily="34" charset="0"/>
              </a:rPr>
              <a:t>conduction</a:t>
            </a:r>
            <a:r>
              <a:rPr lang="de-DE" sz="1600" dirty="0" smtClean="0">
                <a:latin typeface="Calibri" pitchFamily="34" charset="0"/>
              </a:rPr>
              <a:t> band</a:t>
            </a:r>
          </a:p>
          <a:p>
            <a:r>
              <a:rPr lang="de-DE" sz="1600" dirty="0" err="1">
                <a:latin typeface="Calibri" pitchFamily="34" charset="0"/>
              </a:rPr>
              <a:t>a</a:t>
            </a:r>
            <a:r>
              <a:rPr lang="de-DE" sz="1600" dirty="0" err="1" smtClean="0">
                <a:latin typeface="Calibri" pitchFamily="34" charset="0"/>
              </a:rPr>
              <a:t>nd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empty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states</a:t>
            </a:r>
            <a:r>
              <a:rPr lang="de-DE" sz="1600" dirty="0" smtClean="0">
                <a:latin typeface="Calibri" pitchFamily="34" charset="0"/>
              </a:rPr>
              <a:t> („</a:t>
            </a:r>
            <a:r>
              <a:rPr lang="de-DE" sz="1600" dirty="0" err="1" smtClean="0">
                <a:latin typeface="Calibri" pitchFamily="34" charset="0"/>
              </a:rPr>
              <a:t>holes</a:t>
            </a:r>
            <a:r>
              <a:rPr lang="de-DE" sz="1600" dirty="0" smtClean="0">
                <a:latin typeface="Calibri" pitchFamily="34" charset="0"/>
              </a:rPr>
              <a:t>“)</a:t>
            </a:r>
            <a:r>
              <a:rPr lang="de-DE" sz="1600" dirty="0">
                <a:latin typeface="Calibri" pitchFamily="34" charset="0"/>
              </a:rPr>
              <a:t> </a:t>
            </a:r>
            <a:r>
              <a:rPr lang="de-DE" sz="1600" dirty="0" smtClean="0">
                <a:latin typeface="Calibri" pitchFamily="34" charset="0"/>
              </a:rPr>
              <a:t>in</a:t>
            </a:r>
          </a:p>
          <a:p>
            <a:r>
              <a:rPr lang="de-DE" sz="1600" dirty="0" err="1" smtClean="0">
                <a:latin typeface="Calibri" pitchFamily="34" charset="0"/>
              </a:rPr>
              <a:t>valence</a:t>
            </a:r>
            <a:r>
              <a:rPr lang="de-DE" sz="1600" dirty="0" smtClean="0">
                <a:latin typeface="Calibri" pitchFamily="34" charset="0"/>
              </a:rPr>
              <a:t> band </a:t>
            </a:r>
            <a:r>
              <a:rPr lang="de-DE" sz="1600" dirty="0" err="1" smtClean="0">
                <a:latin typeface="Calibri" pitchFamily="34" charset="0"/>
              </a:rPr>
              <a:t>can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easily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move</a:t>
            </a:r>
            <a:endParaRPr lang="de-DE" sz="1600" dirty="0" smtClean="0">
              <a:latin typeface="Calibri" pitchFamily="34" charset="0"/>
            </a:endParaRPr>
          </a:p>
        </p:txBody>
      </p:sp>
      <p:sp>
        <p:nvSpPr>
          <p:cNvPr id="22" name="Rechteck 4"/>
          <p:cNvSpPr/>
          <p:nvPr/>
        </p:nvSpPr>
        <p:spPr>
          <a:xfrm>
            <a:off x="3426093" y="5870093"/>
            <a:ext cx="206902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400" dirty="0" smtClean="0">
                <a:solidFill>
                  <a:srgbClr val="0000FF"/>
                </a:solidFill>
                <a:latin typeface="Calibri" pitchFamily="34" charset="0"/>
              </a:rPr>
              <a:t>Semiconductor</a:t>
            </a:r>
          </a:p>
        </p:txBody>
      </p:sp>
      <p:sp>
        <p:nvSpPr>
          <p:cNvPr id="23" name="Rechteck 4"/>
          <p:cNvSpPr/>
          <p:nvPr/>
        </p:nvSpPr>
        <p:spPr>
          <a:xfrm>
            <a:off x="6062155" y="4759567"/>
            <a:ext cx="310508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dirty="0" err="1" smtClean="0">
                <a:latin typeface="Calibri" pitchFamily="34" charset="0"/>
              </a:rPr>
              <a:t>Vanishingly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small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energy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needed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for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excitation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around</a:t>
            </a:r>
            <a:r>
              <a:rPr lang="de-DE" sz="1600" dirty="0" smtClean="0">
                <a:latin typeface="Calibri" pitchFamily="34" charset="0"/>
              </a:rPr>
              <a:t> Fermi </a:t>
            </a:r>
            <a:r>
              <a:rPr lang="de-DE" sz="1600" dirty="0" err="1" smtClean="0">
                <a:latin typeface="Calibri" pitchFamily="34" charset="0"/>
              </a:rPr>
              <a:t>energy</a:t>
            </a:r>
            <a:r>
              <a:rPr lang="de-DE" sz="1600" dirty="0" smtClean="0">
                <a:latin typeface="Calibri" pitchFamily="34" charset="0"/>
              </a:rPr>
              <a:t>.</a:t>
            </a:r>
          </a:p>
          <a:p>
            <a:r>
              <a:rPr lang="de-DE" sz="1600" dirty="0" err="1" smtClean="0">
                <a:latin typeface="Calibri" pitchFamily="34" charset="0"/>
              </a:rPr>
              <a:t>Many</a:t>
            </a:r>
            <a:r>
              <a:rPr lang="de-DE" sz="1600" dirty="0" smtClean="0">
                <a:latin typeface="Calibri" pitchFamily="34" charset="0"/>
              </a:rPr>
              <a:t> e</a:t>
            </a:r>
            <a:r>
              <a:rPr lang="de-DE" sz="2000" baseline="30000" dirty="0" smtClean="0">
                <a:latin typeface="Calibri" pitchFamily="34" charset="0"/>
              </a:rPr>
              <a:t>-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can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easily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move</a:t>
            </a:r>
            <a:endParaRPr lang="de-DE" sz="1600" dirty="0" smtClean="0">
              <a:latin typeface="Calibri" pitchFamily="34" charset="0"/>
            </a:endParaRPr>
          </a:p>
        </p:txBody>
      </p:sp>
      <p:sp>
        <p:nvSpPr>
          <p:cNvPr id="24" name="Rechteck 4"/>
          <p:cNvSpPr/>
          <p:nvPr/>
        </p:nvSpPr>
        <p:spPr>
          <a:xfrm>
            <a:off x="6867443" y="5870092"/>
            <a:ext cx="149451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2400" dirty="0" err="1" smtClean="0">
                <a:solidFill>
                  <a:srgbClr val="0000FF"/>
                </a:solidFill>
                <a:latin typeface="Calibri" pitchFamily="34" charset="0"/>
              </a:rPr>
              <a:t>Conductor</a:t>
            </a:r>
            <a:endParaRPr lang="de-DE" sz="2400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25" name="Rechteck 4"/>
          <p:cNvSpPr/>
          <p:nvPr/>
        </p:nvSpPr>
        <p:spPr>
          <a:xfrm>
            <a:off x="3117103" y="6443664"/>
            <a:ext cx="253383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1600" dirty="0" err="1" smtClean="0">
                <a:latin typeface="Calibri" pitchFamily="34" charset="0"/>
              </a:rPr>
              <a:t>Conducts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better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for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higher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i="1" dirty="0" smtClean="0">
                <a:latin typeface="Calibri" pitchFamily="34" charset="0"/>
              </a:rPr>
              <a:t>T</a:t>
            </a:r>
          </a:p>
        </p:txBody>
      </p:sp>
    </p:spTree>
    <p:extLst>
      <p:ext uri="{BB962C8B-B14F-4D97-AF65-F5344CB8AC3E}">
        <p14:creationId xmlns:p14="http://schemas.microsoft.com/office/powerpoint/2010/main" val="415025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3" name="Rechteck 4"/>
          <p:cNvSpPr/>
          <p:nvPr/>
        </p:nvSpPr>
        <p:spPr>
          <a:xfrm>
            <a:off x="4725529" y="2806368"/>
            <a:ext cx="85847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latin typeface="Calibri" pitchFamily="34" charset="0"/>
              </a:rPr>
              <a:t>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5256" y="0"/>
            <a:ext cx="8229600" cy="1143000"/>
          </a:xfrm>
        </p:spPr>
        <p:txBody>
          <a:bodyPr/>
          <a:lstStyle/>
          <a:p>
            <a:r>
              <a:rPr lang="de-DE" i="0" dirty="0" smtClean="0"/>
              <a:t>Doping</a:t>
            </a:r>
            <a:endParaRPr lang="en-GB" i="0" dirty="0"/>
          </a:p>
        </p:txBody>
      </p:sp>
      <p:sp>
        <p:nvSpPr>
          <p:cNvPr id="5" name="Rechteck 4"/>
          <p:cNvSpPr/>
          <p:nvPr/>
        </p:nvSpPr>
        <p:spPr>
          <a:xfrm>
            <a:off x="415256" y="788555"/>
            <a:ext cx="784854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In a crystal with even </a:t>
            </a:r>
            <a:r>
              <a:rPr lang="en-GB" i="1" dirty="0" smtClean="0">
                <a:latin typeface="Calibri" pitchFamily="34" charset="0"/>
              </a:rPr>
              <a:t>q</a:t>
            </a:r>
            <a:r>
              <a:rPr lang="en-GB" dirty="0" smtClean="0">
                <a:latin typeface="Calibri" pitchFamily="34" charset="0"/>
              </a:rPr>
              <a:t> (usually semiconductor) replace a few atoms with atoms that have more or less valence electrons than </a:t>
            </a:r>
            <a:r>
              <a:rPr lang="en-GB" i="1" dirty="0" smtClean="0">
                <a:latin typeface="Calibri" pitchFamily="34" charset="0"/>
              </a:rPr>
              <a:t>q</a:t>
            </a:r>
            <a:r>
              <a:rPr lang="en-GB" dirty="0" smtClean="0">
                <a:latin typeface="Calibri" pitchFamily="34" charset="0"/>
              </a:rPr>
              <a:t>.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6" name="Rechteck 4"/>
          <p:cNvSpPr/>
          <p:nvPr/>
        </p:nvSpPr>
        <p:spPr>
          <a:xfrm>
            <a:off x="398477" y="1904241"/>
            <a:ext cx="784854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e.g.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7" name="Rechteck 4"/>
          <p:cNvSpPr/>
          <p:nvPr/>
        </p:nvSpPr>
        <p:spPr>
          <a:xfrm>
            <a:off x="1624668" y="1921826"/>
            <a:ext cx="120242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latin typeface="Calibri" pitchFamily="34" charset="0"/>
              </a:rPr>
              <a:t>Si (</a:t>
            </a:r>
            <a:r>
              <a:rPr lang="de-DE" i="1" dirty="0" smtClean="0">
                <a:latin typeface="Calibri" pitchFamily="34" charset="0"/>
              </a:rPr>
              <a:t>q</a:t>
            </a:r>
            <a:r>
              <a:rPr lang="de-DE" dirty="0" smtClean="0">
                <a:latin typeface="Calibri" pitchFamily="34" charset="0"/>
              </a:rPr>
              <a:t> = 2)</a:t>
            </a:r>
          </a:p>
        </p:txBody>
      </p:sp>
      <p:sp>
        <p:nvSpPr>
          <p:cNvPr id="10" name="Rechteck 4"/>
          <p:cNvSpPr/>
          <p:nvPr/>
        </p:nvSpPr>
        <p:spPr>
          <a:xfrm>
            <a:off x="1113639" y="2287537"/>
            <a:ext cx="222448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err="1" smtClean="0">
                <a:latin typeface="Calibri" pitchFamily="34" charset="0"/>
              </a:rPr>
              <a:t>doped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with</a:t>
            </a:r>
            <a:r>
              <a:rPr lang="de-DE" dirty="0" smtClean="0">
                <a:latin typeface="Calibri" pitchFamily="34" charset="0"/>
              </a:rPr>
              <a:t> P (</a:t>
            </a:r>
            <a:r>
              <a:rPr lang="de-DE" i="1" dirty="0" smtClean="0">
                <a:latin typeface="Calibri" pitchFamily="34" charset="0"/>
              </a:rPr>
              <a:t>q</a:t>
            </a:r>
            <a:r>
              <a:rPr lang="de-DE" dirty="0" smtClean="0">
                <a:latin typeface="Calibri" pitchFamily="34" charset="0"/>
              </a:rPr>
              <a:t> = 3)</a:t>
            </a:r>
          </a:p>
        </p:txBody>
      </p:sp>
      <p:sp>
        <p:nvSpPr>
          <p:cNvPr id="11" name="Rechteck 4"/>
          <p:cNvSpPr/>
          <p:nvPr/>
        </p:nvSpPr>
        <p:spPr>
          <a:xfrm>
            <a:off x="1557557" y="1475315"/>
            <a:ext cx="222448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err="1" smtClean="0">
                <a:solidFill>
                  <a:srgbClr val="0000FF"/>
                </a:solidFill>
                <a:latin typeface="Calibri" pitchFamily="34" charset="0"/>
              </a:rPr>
              <a:t>higher</a:t>
            </a:r>
            <a:r>
              <a:rPr lang="de-DE" sz="2000" dirty="0" smtClean="0">
                <a:solidFill>
                  <a:srgbClr val="0000FF"/>
                </a:solidFill>
                <a:latin typeface="Calibri" pitchFamily="34" charset="0"/>
              </a:rPr>
              <a:t> q</a:t>
            </a:r>
          </a:p>
        </p:txBody>
      </p:sp>
      <p:sp>
        <p:nvSpPr>
          <p:cNvPr id="12" name="Rechteck 4"/>
          <p:cNvSpPr/>
          <p:nvPr/>
        </p:nvSpPr>
        <p:spPr>
          <a:xfrm>
            <a:off x="5478011" y="1921826"/>
            <a:ext cx="120242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latin typeface="Calibri" pitchFamily="34" charset="0"/>
              </a:rPr>
              <a:t>Si (</a:t>
            </a:r>
            <a:r>
              <a:rPr lang="de-DE" i="1" dirty="0" smtClean="0">
                <a:latin typeface="Calibri" pitchFamily="34" charset="0"/>
              </a:rPr>
              <a:t>q</a:t>
            </a:r>
            <a:r>
              <a:rPr lang="de-DE" dirty="0" smtClean="0">
                <a:latin typeface="Calibri" pitchFamily="34" charset="0"/>
              </a:rPr>
              <a:t> = 2)</a:t>
            </a:r>
          </a:p>
        </p:txBody>
      </p:sp>
      <p:sp>
        <p:nvSpPr>
          <p:cNvPr id="13" name="Rechteck 4"/>
          <p:cNvSpPr/>
          <p:nvPr/>
        </p:nvSpPr>
        <p:spPr>
          <a:xfrm>
            <a:off x="4966982" y="2287537"/>
            <a:ext cx="222448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err="1" smtClean="0">
                <a:latin typeface="Calibri" pitchFamily="34" charset="0"/>
              </a:rPr>
              <a:t>doped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with</a:t>
            </a:r>
            <a:r>
              <a:rPr lang="de-DE" dirty="0" smtClean="0">
                <a:latin typeface="Calibri" pitchFamily="34" charset="0"/>
              </a:rPr>
              <a:t> Al (</a:t>
            </a:r>
            <a:r>
              <a:rPr lang="de-DE" i="1" dirty="0" smtClean="0">
                <a:latin typeface="Calibri" pitchFamily="34" charset="0"/>
              </a:rPr>
              <a:t>q</a:t>
            </a:r>
            <a:r>
              <a:rPr lang="de-DE" dirty="0" smtClean="0">
                <a:latin typeface="Calibri" pitchFamily="34" charset="0"/>
              </a:rPr>
              <a:t> = 1)</a:t>
            </a:r>
          </a:p>
        </p:txBody>
      </p:sp>
      <p:sp>
        <p:nvSpPr>
          <p:cNvPr id="14" name="Rechteck 4"/>
          <p:cNvSpPr/>
          <p:nvPr/>
        </p:nvSpPr>
        <p:spPr>
          <a:xfrm>
            <a:off x="5410900" y="1475315"/>
            <a:ext cx="222448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err="1" smtClean="0">
                <a:solidFill>
                  <a:srgbClr val="0000FF"/>
                </a:solidFill>
                <a:latin typeface="Calibri" pitchFamily="34" charset="0"/>
              </a:rPr>
              <a:t>lower</a:t>
            </a:r>
            <a:r>
              <a:rPr lang="de-DE" sz="2000" dirty="0" smtClean="0">
                <a:solidFill>
                  <a:srgbClr val="0000FF"/>
                </a:solidFill>
                <a:latin typeface="Calibri" pitchFamily="34" charset="0"/>
              </a:rPr>
              <a:t> q</a:t>
            </a:r>
          </a:p>
        </p:txBody>
      </p:sp>
      <p:sp>
        <p:nvSpPr>
          <p:cNvPr id="15" name="Rechteck 4"/>
          <p:cNvSpPr/>
          <p:nvPr/>
        </p:nvSpPr>
        <p:spPr>
          <a:xfrm>
            <a:off x="1557557" y="4873509"/>
            <a:ext cx="222448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smtClean="0">
                <a:solidFill>
                  <a:srgbClr val="0000FF"/>
                </a:solidFill>
                <a:latin typeface="Calibri" pitchFamily="34" charset="0"/>
              </a:rPr>
              <a:t>n - </a:t>
            </a:r>
            <a:r>
              <a:rPr lang="de-DE" sz="2000" dirty="0" err="1" smtClean="0">
                <a:solidFill>
                  <a:srgbClr val="0000FF"/>
                </a:solidFill>
                <a:latin typeface="Calibri" pitchFamily="34" charset="0"/>
              </a:rPr>
              <a:t>doped</a:t>
            </a:r>
            <a:endParaRPr lang="de-DE" sz="2000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16" name="Rechteck 4"/>
          <p:cNvSpPr/>
          <p:nvPr/>
        </p:nvSpPr>
        <p:spPr>
          <a:xfrm>
            <a:off x="5447538" y="4880330"/>
            <a:ext cx="222448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smtClean="0">
                <a:solidFill>
                  <a:srgbClr val="0000FF"/>
                </a:solidFill>
                <a:latin typeface="Calibri" pitchFamily="34" charset="0"/>
              </a:rPr>
              <a:t>p - </a:t>
            </a:r>
            <a:r>
              <a:rPr lang="de-DE" sz="2000" dirty="0" err="1" smtClean="0">
                <a:solidFill>
                  <a:srgbClr val="0000FF"/>
                </a:solidFill>
                <a:latin typeface="Calibri" pitchFamily="34" charset="0"/>
              </a:rPr>
              <a:t>doped</a:t>
            </a:r>
            <a:endParaRPr lang="de-DE" sz="2000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17" name="Rechteck 4"/>
          <p:cNvSpPr/>
          <p:nvPr/>
        </p:nvSpPr>
        <p:spPr>
          <a:xfrm>
            <a:off x="1113639" y="5271178"/>
            <a:ext cx="222448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latin typeface="Calibri" pitchFamily="34" charset="0"/>
              </a:rPr>
              <a:t>e</a:t>
            </a:r>
            <a:r>
              <a:rPr lang="de-DE" sz="2400" baseline="30000" dirty="0" smtClean="0">
                <a:latin typeface="Calibri" pitchFamily="34" charset="0"/>
              </a:rPr>
              <a:t>-</a:t>
            </a:r>
            <a:r>
              <a:rPr lang="de-DE" dirty="0" smtClean="0">
                <a:latin typeface="Calibri" pitchFamily="34" charset="0"/>
              </a:rPr>
              <a:t> in </a:t>
            </a:r>
            <a:r>
              <a:rPr lang="de-DE" dirty="0" err="1" smtClean="0">
                <a:latin typeface="Calibri" pitchFamily="34" charset="0"/>
              </a:rPr>
              <a:t>conduction</a:t>
            </a:r>
            <a:r>
              <a:rPr lang="de-DE" dirty="0" smtClean="0">
                <a:latin typeface="Calibri" pitchFamily="34" charset="0"/>
              </a:rPr>
              <a:t> band carry </a:t>
            </a:r>
            <a:r>
              <a:rPr lang="de-DE" dirty="0" err="1" smtClean="0">
                <a:latin typeface="Calibri" pitchFamily="34" charset="0"/>
              </a:rPr>
              <a:t>current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18" name="Rechteck 4"/>
          <p:cNvSpPr/>
          <p:nvPr/>
        </p:nvSpPr>
        <p:spPr>
          <a:xfrm>
            <a:off x="5003620" y="5271177"/>
            <a:ext cx="222448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err="1" smtClean="0">
                <a:latin typeface="Calibri" pitchFamily="34" charset="0"/>
              </a:rPr>
              <a:t>holes</a:t>
            </a:r>
            <a:r>
              <a:rPr lang="de-DE" dirty="0" smtClean="0">
                <a:latin typeface="Calibri" pitchFamily="34" charset="0"/>
              </a:rPr>
              <a:t> in </a:t>
            </a:r>
            <a:r>
              <a:rPr lang="de-DE" dirty="0" err="1" smtClean="0">
                <a:latin typeface="Calibri" pitchFamily="34" charset="0"/>
              </a:rPr>
              <a:t>valence</a:t>
            </a:r>
            <a:r>
              <a:rPr lang="de-DE" dirty="0" smtClean="0">
                <a:latin typeface="Calibri" pitchFamily="34" charset="0"/>
              </a:rPr>
              <a:t> band carry </a:t>
            </a:r>
            <a:r>
              <a:rPr lang="de-DE" dirty="0" err="1" smtClean="0">
                <a:latin typeface="Calibri" pitchFamily="34" charset="0"/>
              </a:rPr>
              <a:t>current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19" name="Rechteck 4"/>
          <p:cNvSpPr/>
          <p:nvPr/>
        </p:nvSpPr>
        <p:spPr>
          <a:xfrm>
            <a:off x="129156" y="6069865"/>
            <a:ext cx="992732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err="1" smtClean="0">
                <a:latin typeface="Calibri" pitchFamily="34" charset="0"/>
              </a:rPr>
              <a:t>Interesting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effects</a:t>
            </a:r>
            <a:r>
              <a:rPr lang="de-DE" dirty="0" smtClean="0">
                <a:latin typeface="Calibri" pitchFamily="34" charset="0"/>
              </a:rPr>
              <a:t> happen at </a:t>
            </a:r>
            <a:r>
              <a:rPr lang="de-DE" dirty="0" err="1" smtClean="0">
                <a:latin typeface="Calibri" pitchFamily="34" charset="0"/>
              </a:rPr>
              <a:t>interface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between</a:t>
            </a:r>
            <a:r>
              <a:rPr lang="de-DE" dirty="0" smtClean="0">
                <a:latin typeface="Calibri" pitchFamily="34" charset="0"/>
              </a:rPr>
              <a:t> n-</a:t>
            </a:r>
            <a:r>
              <a:rPr lang="de-DE" dirty="0" err="1" smtClean="0">
                <a:latin typeface="Calibri" pitchFamily="34" charset="0"/>
              </a:rPr>
              <a:t>doped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and</a:t>
            </a:r>
            <a:r>
              <a:rPr lang="de-DE" dirty="0" smtClean="0">
                <a:latin typeface="Calibri" pitchFamily="34" charset="0"/>
              </a:rPr>
              <a:t> p-</a:t>
            </a:r>
            <a:r>
              <a:rPr lang="de-DE" dirty="0" err="1" smtClean="0">
                <a:latin typeface="Calibri" pitchFamily="34" charset="0"/>
              </a:rPr>
              <a:t>doped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semiconductors</a:t>
            </a:r>
            <a:r>
              <a:rPr lang="de-DE" dirty="0" smtClean="0">
                <a:latin typeface="Calibri" pitchFamily="34" charset="0"/>
              </a:rPr>
              <a:t>.</a:t>
            </a:r>
          </a:p>
        </p:txBody>
      </p:sp>
      <p:sp>
        <p:nvSpPr>
          <p:cNvPr id="20" name="Rechteck 4"/>
          <p:cNvSpPr/>
          <p:nvPr/>
        </p:nvSpPr>
        <p:spPr>
          <a:xfrm>
            <a:off x="829111" y="6396389"/>
            <a:ext cx="992732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err="1" smtClean="0">
                <a:latin typeface="Calibri" pitchFamily="34" charset="0"/>
              </a:rPr>
              <a:t>diodes</a:t>
            </a:r>
            <a:r>
              <a:rPr lang="de-DE" dirty="0" smtClean="0">
                <a:latin typeface="Calibri" pitchFamily="34" charset="0"/>
              </a:rPr>
              <a:t>, </a:t>
            </a:r>
            <a:r>
              <a:rPr lang="de-DE" dirty="0" err="1" smtClean="0">
                <a:latin typeface="Calibri" pitchFamily="34" charset="0"/>
              </a:rPr>
              <a:t>transistors</a:t>
            </a:r>
            <a:r>
              <a:rPr lang="de-DE" dirty="0" smtClean="0">
                <a:latin typeface="Calibri" pitchFamily="34" charset="0"/>
              </a:rPr>
              <a:t>,…      Basis of </a:t>
            </a:r>
            <a:r>
              <a:rPr lang="de-DE" dirty="0" err="1" smtClean="0">
                <a:latin typeface="Calibri" pitchFamily="34" charset="0"/>
              </a:rPr>
              <a:t>semiconductor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industry</a:t>
            </a:r>
            <a:r>
              <a:rPr lang="de-DE" dirty="0" smtClean="0">
                <a:latin typeface="Calibri" pitchFamily="34" charset="0"/>
              </a:rPr>
              <a:t>.</a:t>
            </a:r>
          </a:p>
        </p:txBody>
      </p:sp>
      <p:cxnSp>
        <p:nvCxnSpPr>
          <p:cNvPr id="22" name="Straight Arrow Connector 21"/>
          <p:cNvCxnSpPr/>
          <p:nvPr/>
        </p:nvCxnSpPr>
        <p:spPr bwMode="auto">
          <a:xfrm>
            <a:off x="302004" y="6560191"/>
            <a:ext cx="461394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4" name="Rechteck 4"/>
          <p:cNvSpPr/>
          <p:nvPr/>
        </p:nvSpPr>
        <p:spPr>
          <a:xfrm>
            <a:off x="871057" y="2827307"/>
            <a:ext cx="85847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E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25" name="Rectangle 24"/>
          <p:cNvSpPr/>
          <p:nvPr/>
        </p:nvSpPr>
        <p:spPr bwMode="auto">
          <a:xfrm>
            <a:off x="1273322" y="2992167"/>
            <a:ext cx="1794617" cy="452928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" name="Rectangle 25"/>
          <p:cNvSpPr/>
          <p:nvPr/>
        </p:nvSpPr>
        <p:spPr bwMode="auto">
          <a:xfrm>
            <a:off x="1273322" y="4163051"/>
            <a:ext cx="1794617" cy="452928"/>
          </a:xfrm>
          <a:prstGeom prst="rect">
            <a:avLst/>
          </a:prstGeom>
          <a:solidFill>
            <a:srgbClr val="FF7F7F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7" name="Straight Arrow Connector 26"/>
          <p:cNvCxnSpPr/>
          <p:nvPr/>
        </p:nvCxnSpPr>
        <p:spPr bwMode="auto">
          <a:xfrm flipV="1">
            <a:off x="1283201" y="2830659"/>
            <a:ext cx="0" cy="1972982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28" name="Oval 27"/>
          <p:cNvSpPr/>
          <p:nvPr/>
        </p:nvSpPr>
        <p:spPr bwMode="auto">
          <a:xfrm>
            <a:off x="1592869" y="3193137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9" name="Oval 28"/>
          <p:cNvSpPr/>
          <p:nvPr/>
        </p:nvSpPr>
        <p:spPr bwMode="auto">
          <a:xfrm>
            <a:off x="1936972" y="3193137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Oval 29"/>
          <p:cNvSpPr/>
          <p:nvPr/>
        </p:nvSpPr>
        <p:spPr bwMode="auto">
          <a:xfrm>
            <a:off x="2281075" y="3193137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1" name="Oval 30"/>
          <p:cNvSpPr/>
          <p:nvPr/>
        </p:nvSpPr>
        <p:spPr bwMode="auto">
          <a:xfrm>
            <a:off x="2625179" y="3193137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2" name="Rechteck 4"/>
          <p:cNvSpPr/>
          <p:nvPr/>
        </p:nvSpPr>
        <p:spPr>
          <a:xfrm>
            <a:off x="868321" y="2827307"/>
            <a:ext cx="37941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E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33" name="Rechteck 4"/>
          <p:cNvSpPr/>
          <p:nvPr/>
        </p:nvSpPr>
        <p:spPr>
          <a:xfrm>
            <a:off x="1729530" y="3564192"/>
            <a:ext cx="206693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Extra e</a:t>
            </a:r>
            <a:r>
              <a:rPr lang="en-GB" sz="2400" baseline="30000" dirty="0" smtClean="0">
                <a:latin typeface="Calibri" pitchFamily="34" charset="0"/>
              </a:rPr>
              <a:t>-</a:t>
            </a:r>
            <a:r>
              <a:rPr lang="en-GB" dirty="0" smtClean="0">
                <a:latin typeface="Calibri" pitchFamily="34" charset="0"/>
              </a:rPr>
              <a:t> from P</a:t>
            </a:r>
            <a:endParaRPr lang="de-DE" dirty="0" smtClean="0">
              <a:latin typeface="Calibri" pitchFamily="34" charset="0"/>
            </a:endParaRPr>
          </a:p>
        </p:txBody>
      </p:sp>
      <p:cxnSp>
        <p:nvCxnSpPr>
          <p:cNvPr id="34" name="Straight Arrow Connector 33"/>
          <p:cNvCxnSpPr/>
          <p:nvPr/>
        </p:nvCxnSpPr>
        <p:spPr bwMode="auto">
          <a:xfrm flipH="1" flipV="1">
            <a:off x="2098766" y="3348995"/>
            <a:ext cx="182309" cy="292643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35" name="Rectangle 34"/>
          <p:cNvSpPr/>
          <p:nvPr/>
        </p:nvSpPr>
        <p:spPr bwMode="auto">
          <a:xfrm>
            <a:off x="5127794" y="2971228"/>
            <a:ext cx="1794617" cy="452928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6" name="Rectangle 35"/>
          <p:cNvSpPr/>
          <p:nvPr/>
        </p:nvSpPr>
        <p:spPr bwMode="auto">
          <a:xfrm>
            <a:off x="5127794" y="4142112"/>
            <a:ext cx="1794617" cy="452928"/>
          </a:xfrm>
          <a:prstGeom prst="rect">
            <a:avLst/>
          </a:prstGeom>
          <a:solidFill>
            <a:srgbClr val="FF7F7F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37" name="Straight Arrow Connector 36"/>
          <p:cNvCxnSpPr/>
          <p:nvPr/>
        </p:nvCxnSpPr>
        <p:spPr bwMode="auto">
          <a:xfrm flipV="1">
            <a:off x="5137673" y="2809720"/>
            <a:ext cx="0" cy="1972982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38" name="Oval 37"/>
          <p:cNvSpPr/>
          <p:nvPr/>
        </p:nvSpPr>
        <p:spPr bwMode="auto">
          <a:xfrm>
            <a:off x="5447341" y="4347860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9" name="Oval 38"/>
          <p:cNvSpPr/>
          <p:nvPr/>
        </p:nvSpPr>
        <p:spPr bwMode="auto">
          <a:xfrm>
            <a:off x="5791444" y="4347860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0" name="Oval 39"/>
          <p:cNvSpPr/>
          <p:nvPr/>
        </p:nvSpPr>
        <p:spPr bwMode="auto">
          <a:xfrm>
            <a:off x="6135547" y="4347860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1" name="Oval 40"/>
          <p:cNvSpPr/>
          <p:nvPr/>
        </p:nvSpPr>
        <p:spPr bwMode="auto">
          <a:xfrm>
            <a:off x="6479651" y="4347860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2" name="Straight Arrow Connector 41"/>
          <p:cNvCxnSpPr>
            <a:stCxn id="43" idx="1"/>
          </p:cNvCxnSpPr>
          <p:nvPr/>
        </p:nvCxnSpPr>
        <p:spPr bwMode="auto">
          <a:xfrm flipH="1">
            <a:off x="5882884" y="3805366"/>
            <a:ext cx="299370" cy="484165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3" name="Rechteck 4"/>
          <p:cNvSpPr/>
          <p:nvPr/>
        </p:nvSpPr>
        <p:spPr>
          <a:xfrm>
            <a:off x="6182254" y="3620700"/>
            <a:ext cx="236045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Empty states  (“holes”)</a:t>
            </a:r>
            <a:endParaRPr lang="de-DE" dirty="0" smtClean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2488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6" grpId="0"/>
      <p:bldP spid="7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4" grpId="0"/>
      <p:bldP spid="25" grpId="0" animBg="1"/>
      <p:bldP spid="26" grpId="0" animBg="1"/>
      <p:bldP spid="28" grpId="0" animBg="1"/>
      <p:bldP spid="29" grpId="0" animBg="1"/>
      <p:bldP spid="30" grpId="0" animBg="1"/>
      <p:bldP spid="31" grpId="0" animBg="1"/>
      <p:bldP spid="32" grpId="0"/>
      <p:bldP spid="33" grpId="0"/>
      <p:bldP spid="35" grpId="0" animBg="1"/>
      <p:bldP spid="36" grpId="0" animBg="1"/>
      <p:bldP spid="38" grpId="0" animBg="1"/>
      <p:bldP spid="39" grpId="0" animBg="1"/>
      <p:bldP spid="40" grpId="0" animBg="1"/>
      <p:bldP spid="41" grpId="0" animBg="1"/>
      <p:bldP spid="43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5256" y="0"/>
            <a:ext cx="8229600" cy="1143000"/>
          </a:xfrm>
        </p:spPr>
        <p:txBody>
          <a:bodyPr/>
          <a:lstStyle/>
          <a:p>
            <a:r>
              <a:rPr lang="de-DE" i="0" dirty="0" smtClean="0"/>
              <a:t>Light-</a:t>
            </a:r>
            <a:r>
              <a:rPr lang="de-DE" i="0" dirty="0" err="1" smtClean="0"/>
              <a:t>emitting</a:t>
            </a:r>
            <a:r>
              <a:rPr lang="de-DE" i="0" dirty="0" smtClean="0"/>
              <a:t> Diode (LED)</a:t>
            </a:r>
            <a:endParaRPr lang="en-GB" i="0" dirty="0"/>
          </a:p>
        </p:txBody>
      </p:sp>
      <p:sp>
        <p:nvSpPr>
          <p:cNvPr id="5" name="Rechteck 4 1"/>
          <p:cNvSpPr/>
          <p:nvPr/>
        </p:nvSpPr>
        <p:spPr>
          <a:xfrm>
            <a:off x="415256" y="788555"/>
            <a:ext cx="784854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Placing n-doped and p-doped semiconductor next to each other leads to one-way conductor for current. Light can be emitted at interface.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15" name="Rechteck 4 2"/>
          <p:cNvSpPr/>
          <p:nvPr/>
        </p:nvSpPr>
        <p:spPr>
          <a:xfrm>
            <a:off x="2148680" y="1542098"/>
            <a:ext cx="222448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smtClean="0">
                <a:solidFill>
                  <a:srgbClr val="0000FF"/>
                </a:solidFill>
                <a:latin typeface="Calibri" pitchFamily="34" charset="0"/>
              </a:rPr>
              <a:t>n - </a:t>
            </a:r>
            <a:r>
              <a:rPr lang="de-DE" sz="2000" dirty="0" err="1" smtClean="0">
                <a:solidFill>
                  <a:srgbClr val="0000FF"/>
                </a:solidFill>
                <a:latin typeface="Calibri" pitchFamily="34" charset="0"/>
              </a:rPr>
              <a:t>doped</a:t>
            </a:r>
            <a:endParaRPr lang="de-DE" sz="2000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16" name="Rechteck 4 3"/>
          <p:cNvSpPr/>
          <p:nvPr/>
        </p:nvSpPr>
        <p:spPr>
          <a:xfrm>
            <a:off x="5313469" y="1496826"/>
            <a:ext cx="222448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smtClean="0">
                <a:solidFill>
                  <a:srgbClr val="0000FF"/>
                </a:solidFill>
                <a:latin typeface="Calibri" pitchFamily="34" charset="0"/>
              </a:rPr>
              <a:t>p - </a:t>
            </a:r>
            <a:r>
              <a:rPr lang="de-DE" sz="2000" dirty="0" err="1" smtClean="0">
                <a:solidFill>
                  <a:srgbClr val="0000FF"/>
                </a:solidFill>
                <a:latin typeface="Calibri" pitchFamily="34" charset="0"/>
              </a:rPr>
              <a:t>doped</a:t>
            </a:r>
            <a:endParaRPr lang="de-DE" sz="2000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17" name="Rechteck 4 4"/>
          <p:cNvSpPr/>
          <p:nvPr/>
        </p:nvSpPr>
        <p:spPr>
          <a:xfrm>
            <a:off x="4012797" y="4150808"/>
            <a:ext cx="34069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latin typeface="Calibri" pitchFamily="34" charset="0"/>
              </a:rPr>
              <a:t>+</a:t>
            </a:r>
          </a:p>
        </p:txBody>
      </p:sp>
      <p:sp>
        <p:nvSpPr>
          <p:cNvPr id="18" name="Rechteck 4 5"/>
          <p:cNvSpPr/>
          <p:nvPr/>
        </p:nvSpPr>
        <p:spPr>
          <a:xfrm>
            <a:off x="3972566" y="4910256"/>
            <a:ext cx="124563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err="1" smtClean="0">
                <a:latin typeface="Calibri" pitchFamily="34" charset="0"/>
              </a:rPr>
              <a:t>battery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23" name="Rectangle 22"/>
          <p:cNvSpPr/>
          <p:nvPr/>
        </p:nvSpPr>
        <p:spPr bwMode="auto">
          <a:xfrm>
            <a:off x="1273322" y="3184194"/>
            <a:ext cx="3107139" cy="452928"/>
          </a:xfrm>
          <a:prstGeom prst="rect">
            <a:avLst/>
          </a:prstGeom>
          <a:solidFill>
            <a:srgbClr val="FF7F7F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5" name="Straight Arrow Connector 24"/>
          <p:cNvCxnSpPr/>
          <p:nvPr/>
        </p:nvCxnSpPr>
        <p:spPr bwMode="auto">
          <a:xfrm flipV="1">
            <a:off x="1282572" y="1634488"/>
            <a:ext cx="0" cy="230178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26" name="Oval 25"/>
          <p:cNvSpPr/>
          <p:nvPr/>
        </p:nvSpPr>
        <p:spPr bwMode="auto">
          <a:xfrm>
            <a:off x="1592869" y="2216849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7" name="Oval 26"/>
          <p:cNvSpPr/>
          <p:nvPr/>
        </p:nvSpPr>
        <p:spPr bwMode="auto">
          <a:xfrm>
            <a:off x="1940486" y="2216849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8" name="Oval 27"/>
          <p:cNvSpPr/>
          <p:nvPr/>
        </p:nvSpPr>
        <p:spPr bwMode="auto">
          <a:xfrm>
            <a:off x="2288103" y="2216849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9" name="Oval 28"/>
          <p:cNvSpPr/>
          <p:nvPr/>
        </p:nvSpPr>
        <p:spPr bwMode="auto">
          <a:xfrm>
            <a:off x="2635720" y="2216849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Rechteck 4 8"/>
          <p:cNvSpPr/>
          <p:nvPr/>
        </p:nvSpPr>
        <p:spPr>
          <a:xfrm>
            <a:off x="912408" y="1634488"/>
            <a:ext cx="37941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E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36" name="Rectangle 35"/>
          <p:cNvSpPr/>
          <p:nvPr/>
        </p:nvSpPr>
        <p:spPr bwMode="auto">
          <a:xfrm>
            <a:off x="4394889" y="2013310"/>
            <a:ext cx="3116068" cy="452928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Rectangle 36"/>
          <p:cNvSpPr/>
          <p:nvPr/>
        </p:nvSpPr>
        <p:spPr bwMode="auto">
          <a:xfrm>
            <a:off x="4380461" y="3184194"/>
            <a:ext cx="3130495" cy="452928"/>
          </a:xfrm>
          <a:prstGeom prst="rect">
            <a:avLst/>
          </a:prstGeom>
          <a:solidFill>
            <a:srgbClr val="FF7F7F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38" name="Straight Arrow Connector 37"/>
          <p:cNvCxnSpPr/>
          <p:nvPr/>
        </p:nvCxnSpPr>
        <p:spPr bwMode="auto">
          <a:xfrm flipV="1">
            <a:off x="1206532" y="3828305"/>
            <a:ext cx="6383704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39" name="Oval 38"/>
          <p:cNvSpPr/>
          <p:nvPr/>
        </p:nvSpPr>
        <p:spPr bwMode="auto">
          <a:xfrm>
            <a:off x="6035886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0" name="Oval 39"/>
          <p:cNvSpPr/>
          <p:nvPr/>
        </p:nvSpPr>
        <p:spPr bwMode="auto">
          <a:xfrm>
            <a:off x="6379989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1" name="Oval 40"/>
          <p:cNvSpPr/>
          <p:nvPr/>
        </p:nvSpPr>
        <p:spPr bwMode="auto">
          <a:xfrm>
            <a:off x="6724092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Oval 41"/>
          <p:cNvSpPr/>
          <p:nvPr/>
        </p:nvSpPr>
        <p:spPr bwMode="auto">
          <a:xfrm>
            <a:off x="7068196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9" name="Oval 48"/>
          <p:cNvSpPr/>
          <p:nvPr/>
        </p:nvSpPr>
        <p:spPr bwMode="auto">
          <a:xfrm>
            <a:off x="4646299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0" name="Oval 49"/>
          <p:cNvSpPr/>
          <p:nvPr/>
        </p:nvSpPr>
        <p:spPr bwMode="auto">
          <a:xfrm>
            <a:off x="4990402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1" name="Oval 50"/>
          <p:cNvSpPr/>
          <p:nvPr/>
        </p:nvSpPr>
        <p:spPr bwMode="auto">
          <a:xfrm>
            <a:off x="5334505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2" name="Oval 51"/>
          <p:cNvSpPr/>
          <p:nvPr/>
        </p:nvSpPr>
        <p:spPr bwMode="auto">
          <a:xfrm>
            <a:off x="5678609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3" name="Rectangle 52"/>
          <p:cNvSpPr/>
          <p:nvPr/>
        </p:nvSpPr>
        <p:spPr bwMode="auto">
          <a:xfrm>
            <a:off x="1281961" y="2013310"/>
            <a:ext cx="3116068" cy="452928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5" name="Oval 54"/>
          <p:cNvSpPr/>
          <p:nvPr/>
        </p:nvSpPr>
        <p:spPr bwMode="auto">
          <a:xfrm>
            <a:off x="3330954" y="2216849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6" name="Oval 55"/>
          <p:cNvSpPr/>
          <p:nvPr/>
        </p:nvSpPr>
        <p:spPr bwMode="auto">
          <a:xfrm>
            <a:off x="3678571" y="2216849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7" name="Oval 56"/>
          <p:cNvSpPr/>
          <p:nvPr/>
        </p:nvSpPr>
        <p:spPr bwMode="auto">
          <a:xfrm>
            <a:off x="4026189" y="2216849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Rechteck 4 9"/>
          <p:cNvSpPr/>
          <p:nvPr/>
        </p:nvSpPr>
        <p:spPr>
          <a:xfrm>
            <a:off x="7210821" y="3789478"/>
            <a:ext cx="37941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x</a:t>
            </a:r>
            <a:endParaRPr lang="de-DE" dirty="0" smtClean="0">
              <a:latin typeface="Calibri" pitchFamily="34" charset="0"/>
            </a:endParaRPr>
          </a:p>
        </p:txBody>
      </p:sp>
      <p:cxnSp>
        <p:nvCxnSpPr>
          <p:cNvPr id="70" name="Straight Connector 69"/>
          <p:cNvCxnSpPr/>
          <p:nvPr/>
        </p:nvCxnSpPr>
        <p:spPr bwMode="auto">
          <a:xfrm>
            <a:off x="4313258" y="4319451"/>
            <a:ext cx="0" cy="513806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2" name="Rectangle 71"/>
          <p:cNvSpPr/>
          <p:nvPr/>
        </p:nvSpPr>
        <p:spPr bwMode="auto">
          <a:xfrm>
            <a:off x="4431006" y="4423385"/>
            <a:ext cx="62152" cy="278675"/>
          </a:xfrm>
          <a:prstGeom prst="rect">
            <a:avLst/>
          </a:prstGeom>
          <a:solidFill>
            <a:schemeClr val="tx1"/>
          </a:solidFill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Rechteck 4 10"/>
          <p:cNvSpPr/>
          <p:nvPr/>
        </p:nvSpPr>
        <p:spPr>
          <a:xfrm>
            <a:off x="4533541" y="4229224"/>
            <a:ext cx="34069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latin typeface="Calibri" pitchFamily="34" charset="0"/>
              </a:rPr>
              <a:t>-</a:t>
            </a:r>
          </a:p>
        </p:txBody>
      </p:sp>
      <p:cxnSp>
        <p:nvCxnSpPr>
          <p:cNvPr id="75" name="Straight Connector 74"/>
          <p:cNvCxnSpPr/>
          <p:nvPr/>
        </p:nvCxnSpPr>
        <p:spPr bwMode="auto">
          <a:xfrm flipH="1" flipV="1">
            <a:off x="600891" y="4563291"/>
            <a:ext cx="3712367" cy="13063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7" name="Straight Connector 76"/>
          <p:cNvCxnSpPr/>
          <p:nvPr/>
        </p:nvCxnSpPr>
        <p:spPr bwMode="auto">
          <a:xfrm flipV="1">
            <a:off x="593664" y="2717074"/>
            <a:ext cx="7227" cy="1859281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3" name="Straight Connector 82"/>
          <p:cNvCxnSpPr/>
          <p:nvPr/>
        </p:nvCxnSpPr>
        <p:spPr bwMode="auto">
          <a:xfrm>
            <a:off x="595720" y="2710536"/>
            <a:ext cx="21175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5" name="Rectangle 84"/>
          <p:cNvSpPr/>
          <p:nvPr/>
        </p:nvSpPr>
        <p:spPr bwMode="auto">
          <a:xfrm>
            <a:off x="7515285" y="2007510"/>
            <a:ext cx="528425" cy="1637110"/>
          </a:xfrm>
          <a:prstGeom prst="rect">
            <a:avLst/>
          </a:prstGeom>
          <a:solidFill>
            <a:schemeClr val="bg1">
              <a:lumMod val="85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86" name="Straight Connector 85"/>
          <p:cNvCxnSpPr/>
          <p:nvPr/>
        </p:nvCxnSpPr>
        <p:spPr bwMode="auto">
          <a:xfrm flipH="1" flipV="1">
            <a:off x="4478877" y="4556192"/>
            <a:ext cx="3915231" cy="13062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7" name="Straight Connector 86"/>
          <p:cNvCxnSpPr/>
          <p:nvPr/>
        </p:nvCxnSpPr>
        <p:spPr bwMode="auto">
          <a:xfrm flipV="1">
            <a:off x="8394108" y="2717074"/>
            <a:ext cx="7227" cy="1859281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/>
          <p:cNvCxnSpPr>
            <a:stCxn id="85" idx="3"/>
          </p:cNvCxnSpPr>
          <p:nvPr/>
        </p:nvCxnSpPr>
        <p:spPr bwMode="auto">
          <a:xfrm flipV="1">
            <a:off x="8043710" y="2726122"/>
            <a:ext cx="357625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0" name="Rectangle 79"/>
          <p:cNvSpPr/>
          <p:nvPr/>
        </p:nvSpPr>
        <p:spPr bwMode="auto">
          <a:xfrm>
            <a:off x="763398" y="2003506"/>
            <a:ext cx="528425" cy="1637110"/>
          </a:xfrm>
          <a:prstGeom prst="rect">
            <a:avLst/>
          </a:prstGeom>
          <a:solidFill>
            <a:schemeClr val="bg1">
              <a:lumMod val="85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4" name="Oval 53"/>
          <p:cNvSpPr/>
          <p:nvPr/>
        </p:nvSpPr>
        <p:spPr bwMode="auto">
          <a:xfrm>
            <a:off x="2983337" y="2216849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60" name="Straight Arrow Connector 59"/>
          <p:cNvCxnSpPr/>
          <p:nvPr/>
        </p:nvCxnSpPr>
        <p:spPr bwMode="auto">
          <a:xfrm>
            <a:off x="1778351" y="2122603"/>
            <a:ext cx="2176532" cy="192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62" name="Straight Arrow Connector 61"/>
          <p:cNvCxnSpPr/>
          <p:nvPr/>
        </p:nvCxnSpPr>
        <p:spPr bwMode="auto">
          <a:xfrm>
            <a:off x="4796295" y="3276760"/>
            <a:ext cx="2176532" cy="192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</p:spTree>
    <p:extLst>
      <p:ext uri="{BB962C8B-B14F-4D97-AF65-F5344CB8AC3E}">
        <p14:creationId xmlns:p14="http://schemas.microsoft.com/office/powerpoint/2010/main" val="3836368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5256" y="0"/>
            <a:ext cx="8229600" cy="1143000"/>
          </a:xfrm>
        </p:spPr>
        <p:txBody>
          <a:bodyPr/>
          <a:lstStyle/>
          <a:p>
            <a:r>
              <a:rPr lang="de-DE" i="0" dirty="0" smtClean="0"/>
              <a:t>Light-</a:t>
            </a:r>
            <a:r>
              <a:rPr lang="de-DE" i="0" dirty="0" err="1" smtClean="0"/>
              <a:t>emitting</a:t>
            </a:r>
            <a:r>
              <a:rPr lang="de-DE" i="0" dirty="0" smtClean="0"/>
              <a:t> Diode (LED)</a:t>
            </a:r>
            <a:endParaRPr lang="en-GB" i="0" dirty="0"/>
          </a:p>
        </p:txBody>
      </p:sp>
      <p:sp>
        <p:nvSpPr>
          <p:cNvPr id="5" name="Rechteck 4 1"/>
          <p:cNvSpPr/>
          <p:nvPr/>
        </p:nvSpPr>
        <p:spPr>
          <a:xfrm>
            <a:off x="415256" y="788555"/>
            <a:ext cx="784854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Placing n-doped and p-doped semiconductor next to each other leads to one-way conductor for current. Light can be emitted at interface.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15" name="Rechteck 4 2"/>
          <p:cNvSpPr/>
          <p:nvPr/>
        </p:nvSpPr>
        <p:spPr>
          <a:xfrm>
            <a:off x="2148680" y="1542098"/>
            <a:ext cx="222448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smtClean="0">
                <a:solidFill>
                  <a:srgbClr val="0000FF"/>
                </a:solidFill>
                <a:latin typeface="Calibri" pitchFamily="34" charset="0"/>
              </a:rPr>
              <a:t>n - </a:t>
            </a:r>
            <a:r>
              <a:rPr lang="de-DE" sz="2000" dirty="0" err="1" smtClean="0">
                <a:solidFill>
                  <a:srgbClr val="0000FF"/>
                </a:solidFill>
                <a:latin typeface="Calibri" pitchFamily="34" charset="0"/>
              </a:rPr>
              <a:t>doped</a:t>
            </a:r>
            <a:endParaRPr lang="de-DE" sz="2000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16" name="Rechteck 4 3"/>
          <p:cNvSpPr/>
          <p:nvPr/>
        </p:nvSpPr>
        <p:spPr>
          <a:xfrm>
            <a:off x="5313469" y="1496826"/>
            <a:ext cx="222448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smtClean="0">
                <a:solidFill>
                  <a:srgbClr val="0000FF"/>
                </a:solidFill>
                <a:latin typeface="Calibri" pitchFamily="34" charset="0"/>
              </a:rPr>
              <a:t>p - </a:t>
            </a:r>
            <a:r>
              <a:rPr lang="de-DE" sz="2000" dirty="0" err="1" smtClean="0">
                <a:solidFill>
                  <a:srgbClr val="0000FF"/>
                </a:solidFill>
                <a:latin typeface="Calibri" pitchFamily="34" charset="0"/>
              </a:rPr>
              <a:t>doped</a:t>
            </a:r>
            <a:endParaRPr lang="de-DE" sz="2000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17" name="Rechteck 4 4"/>
          <p:cNvSpPr/>
          <p:nvPr/>
        </p:nvSpPr>
        <p:spPr>
          <a:xfrm>
            <a:off x="4012797" y="4150808"/>
            <a:ext cx="34069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latin typeface="Calibri" pitchFamily="34" charset="0"/>
              </a:rPr>
              <a:t>+</a:t>
            </a:r>
          </a:p>
        </p:txBody>
      </p:sp>
      <p:sp>
        <p:nvSpPr>
          <p:cNvPr id="18" name="Rechteck 4 5"/>
          <p:cNvSpPr/>
          <p:nvPr/>
        </p:nvSpPr>
        <p:spPr>
          <a:xfrm>
            <a:off x="3972566" y="4910256"/>
            <a:ext cx="124563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err="1" smtClean="0">
                <a:latin typeface="Calibri" pitchFamily="34" charset="0"/>
              </a:rPr>
              <a:t>battery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20" name="Rechteck 4 7"/>
          <p:cNvSpPr/>
          <p:nvPr/>
        </p:nvSpPr>
        <p:spPr>
          <a:xfrm>
            <a:off x="460075" y="5437045"/>
            <a:ext cx="675074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err="1" smtClean="0">
                <a:latin typeface="Calibri" pitchFamily="34" charset="0"/>
              </a:rPr>
              <a:t>No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>
                <a:latin typeface="Calibri" pitchFamily="34" charset="0"/>
              </a:rPr>
              <a:t>c</a:t>
            </a:r>
            <a:r>
              <a:rPr lang="de-DE" dirty="0" err="1" smtClean="0">
                <a:latin typeface="Calibri" pitchFamily="34" charset="0"/>
              </a:rPr>
              <a:t>urrent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can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flow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if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voltage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connected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as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shown</a:t>
            </a:r>
            <a:r>
              <a:rPr lang="de-DE" dirty="0" smtClean="0">
                <a:latin typeface="Calibri" pitchFamily="34" charset="0"/>
              </a:rPr>
              <a:t>.</a:t>
            </a:r>
          </a:p>
        </p:txBody>
      </p:sp>
      <p:sp>
        <p:nvSpPr>
          <p:cNvPr id="23" name="Rectangle 22"/>
          <p:cNvSpPr/>
          <p:nvPr/>
        </p:nvSpPr>
        <p:spPr bwMode="auto">
          <a:xfrm>
            <a:off x="1273322" y="3184194"/>
            <a:ext cx="3107139" cy="452928"/>
          </a:xfrm>
          <a:prstGeom prst="rect">
            <a:avLst/>
          </a:prstGeom>
          <a:solidFill>
            <a:srgbClr val="FF7F7F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5" name="Straight Arrow Connector 24"/>
          <p:cNvCxnSpPr/>
          <p:nvPr/>
        </p:nvCxnSpPr>
        <p:spPr bwMode="auto">
          <a:xfrm flipV="1">
            <a:off x="1282572" y="1634488"/>
            <a:ext cx="0" cy="230178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26" name="Oval 25"/>
          <p:cNvSpPr/>
          <p:nvPr/>
        </p:nvSpPr>
        <p:spPr bwMode="auto">
          <a:xfrm>
            <a:off x="1592869" y="2216849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7" name="Oval 26"/>
          <p:cNvSpPr/>
          <p:nvPr/>
        </p:nvSpPr>
        <p:spPr bwMode="auto">
          <a:xfrm>
            <a:off x="1940486" y="2216849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8" name="Oval 27"/>
          <p:cNvSpPr/>
          <p:nvPr/>
        </p:nvSpPr>
        <p:spPr bwMode="auto">
          <a:xfrm>
            <a:off x="2288103" y="2216849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9" name="Oval 28"/>
          <p:cNvSpPr/>
          <p:nvPr/>
        </p:nvSpPr>
        <p:spPr bwMode="auto">
          <a:xfrm>
            <a:off x="2635720" y="2216849"/>
            <a:ext cx="91440" cy="91440"/>
          </a:xfrm>
          <a:prstGeom prst="ellips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Rechteck 4 8"/>
          <p:cNvSpPr/>
          <p:nvPr/>
        </p:nvSpPr>
        <p:spPr>
          <a:xfrm>
            <a:off x="912408" y="1634488"/>
            <a:ext cx="37941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E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36" name="Rectangle 35"/>
          <p:cNvSpPr/>
          <p:nvPr/>
        </p:nvSpPr>
        <p:spPr bwMode="auto">
          <a:xfrm>
            <a:off x="4394889" y="2013310"/>
            <a:ext cx="3116068" cy="452928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Rectangle 36"/>
          <p:cNvSpPr/>
          <p:nvPr/>
        </p:nvSpPr>
        <p:spPr bwMode="auto">
          <a:xfrm>
            <a:off x="4380461" y="3184194"/>
            <a:ext cx="3130495" cy="452928"/>
          </a:xfrm>
          <a:prstGeom prst="rect">
            <a:avLst/>
          </a:prstGeom>
          <a:solidFill>
            <a:srgbClr val="FF7F7F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38" name="Straight Arrow Connector 37"/>
          <p:cNvCxnSpPr/>
          <p:nvPr/>
        </p:nvCxnSpPr>
        <p:spPr bwMode="auto">
          <a:xfrm flipV="1">
            <a:off x="1206532" y="3828305"/>
            <a:ext cx="6383704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39" name="Oval 38"/>
          <p:cNvSpPr/>
          <p:nvPr/>
        </p:nvSpPr>
        <p:spPr bwMode="auto">
          <a:xfrm>
            <a:off x="6035886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0" name="Oval 39"/>
          <p:cNvSpPr/>
          <p:nvPr/>
        </p:nvSpPr>
        <p:spPr bwMode="auto">
          <a:xfrm>
            <a:off x="6379989" y="337252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1" name="Oval 40"/>
          <p:cNvSpPr/>
          <p:nvPr/>
        </p:nvSpPr>
        <p:spPr bwMode="auto">
          <a:xfrm>
            <a:off x="6724092" y="337252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Oval 41"/>
          <p:cNvSpPr/>
          <p:nvPr/>
        </p:nvSpPr>
        <p:spPr bwMode="auto">
          <a:xfrm>
            <a:off x="7068196" y="337252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9" name="Oval 48"/>
          <p:cNvSpPr/>
          <p:nvPr/>
        </p:nvSpPr>
        <p:spPr bwMode="auto">
          <a:xfrm>
            <a:off x="4646299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0" name="Oval 49"/>
          <p:cNvSpPr/>
          <p:nvPr/>
        </p:nvSpPr>
        <p:spPr bwMode="auto">
          <a:xfrm>
            <a:off x="4990402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1" name="Oval 50"/>
          <p:cNvSpPr/>
          <p:nvPr/>
        </p:nvSpPr>
        <p:spPr bwMode="auto">
          <a:xfrm>
            <a:off x="5334505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2" name="Oval 51"/>
          <p:cNvSpPr/>
          <p:nvPr/>
        </p:nvSpPr>
        <p:spPr bwMode="auto">
          <a:xfrm>
            <a:off x="5678609" y="337252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3" name="Rectangle 52"/>
          <p:cNvSpPr/>
          <p:nvPr/>
        </p:nvSpPr>
        <p:spPr bwMode="auto">
          <a:xfrm>
            <a:off x="1281961" y="2013310"/>
            <a:ext cx="3116068" cy="452928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5" name="Oval 54"/>
          <p:cNvSpPr/>
          <p:nvPr/>
        </p:nvSpPr>
        <p:spPr bwMode="auto">
          <a:xfrm>
            <a:off x="3330954" y="2216849"/>
            <a:ext cx="91440" cy="91440"/>
          </a:xfrm>
          <a:prstGeom prst="ellips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6" name="Oval 55"/>
          <p:cNvSpPr/>
          <p:nvPr/>
        </p:nvSpPr>
        <p:spPr bwMode="auto">
          <a:xfrm>
            <a:off x="3678571" y="2216849"/>
            <a:ext cx="91440" cy="91440"/>
          </a:xfrm>
          <a:prstGeom prst="ellips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7" name="Oval 56"/>
          <p:cNvSpPr/>
          <p:nvPr/>
        </p:nvSpPr>
        <p:spPr bwMode="auto">
          <a:xfrm>
            <a:off x="4026189" y="2216849"/>
            <a:ext cx="91440" cy="91440"/>
          </a:xfrm>
          <a:prstGeom prst="ellips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Rechteck 4 9"/>
          <p:cNvSpPr/>
          <p:nvPr/>
        </p:nvSpPr>
        <p:spPr>
          <a:xfrm>
            <a:off x="7210821" y="3789478"/>
            <a:ext cx="37941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x</a:t>
            </a:r>
            <a:endParaRPr lang="de-DE" dirty="0" smtClean="0">
              <a:latin typeface="Calibri" pitchFamily="34" charset="0"/>
            </a:endParaRPr>
          </a:p>
        </p:txBody>
      </p:sp>
      <p:cxnSp>
        <p:nvCxnSpPr>
          <p:cNvPr id="70" name="Straight Connector 69"/>
          <p:cNvCxnSpPr/>
          <p:nvPr/>
        </p:nvCxnSpPr>
        <p:spPr bwMode="auto">
          <a:xfrm>
            <a:off x="4313258" y="4319451"/>
            <a:ext cx="0" cy="513806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2" name="Rectangle 71"/>
          <p:cNvSpPr/>
          <p:nvPr/>
        </p:nvSpPr>
        <p:spPr bwMode="auto">
          <a:xfrm>
            <a:off x="4431006" y="4423385"/>
            <a:ext cx="62152" cy="278675"/>
          </a:xfrm>
          <a:prstGeom prst="rect">
            <a:avLst/>
          </a:prstGeom>
          <a:solidFill>
            <a:schemeClr val="tx1"/>
          </a:solidFill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Rechteck 4 10"/>
          <p:cNvSpPr/>
          <p:nvPr/>
        </p:nvSpPr>
        <p:spPr>
          <a:xfrm>
            <a:off x="4533541" y="4229224"/>
            <a:ext cx="34069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latin typeface="Calibri" pitchFamily="34" charset="0"/>
              </a:rPr>
              <a:t>-</a:t>
            </a:r>
          </a:p>
        </p:txBody>
      </p:sp>
      <p:cxnSp>
        <p:nvCxnSpPr>
          <p:cNvPr id="75" name="Straight Connector 74"/>
          <p:cNvCxnSpPr/>
          <p:nvPr/>
        </p:nvCxnSpPr>
        <p:spPr bwMode="auto">
          <a:xfrm flipH="1" flipV="1">
            <a:off x="600891" y="4563291"/>
            <a:ext cx="3712367" cy="13063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7" name="Straight Connector 76"/>
          <p:cNvCxnSpPr/>
          <p:nvPr/>
        </p:nvCxnSpPr>
        <p:spPr bwMode="auto">
          <a:xfrm flipV="1">
            <a:off x="593664" y="2717074"/>
            <a:ext cx="7227" cy="1859281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3" name="Straight Connector 82"/>
          <p:cNvCxnSpPr/>
          <p:nvPr/>
        </p:nvCxnSpPr>
        <p:spPr bwMode="auto">
          <a:xfrm>
            <a:off x="595720" y="2710536"/>
            <a:ext cx="21175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5" name="Rectangle 84"/>
          <p:cNvSpPr/>
          <p:nvPr/>
        </p:nvSpPr>
        <p:spPr bwMode="auto">
          <a:xfrm>
            <a:off x="7515285" y="2007510"/>
            <a:ext cx="528425" cy="1637110"/>
          </a:xfrm>
          <a:prstGeom prst="rect">
            <a:avLst/>
          </a:prstGeom>
          <a:solidFill>
            <a:schemeClr val="bg1">
              <a:lumMod val="85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86" name="Straight Connector 85"/>
          <p:cNvCxnSpPr/>
          <p:nvPr/>
        </p:nvCxnSpPr>
        <p:spPr bwMode="auto">
          <a:xfrm flipH="1" flipV="1">
            <a:off x="4478877" y="4556192"/>
            <a:ext cx="3915231" cy="13062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7" name="Straight Connector 86"/>
          <p:cNvCxnSpPr/>
          <p:nvPr/>
        </p:nvCxnSpPr>
        <p:spPr bwMode="auto">
          <a:xfrm flipV="1">
            <a:off x="8394108" y="2717074"/>
            <a:ext cx="7227" cy="1859281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/>
          <p:cNvCxnSpPr>
            <a:stCxn id="85" idx="3"/>
          </p:cNvCxnSpPr>
          <p:nvPr/>
        </p:nvCxnSpPr>
        <p:spPr bwMode="auto">
          <a:xfrm flipV="1">
            <a:off x="8043710" y="2726122"/>
            <a:ext cx="357625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0" name="Rectangle 79"/>
          <p:cNvSpPr/>
          <p:nvPr/>
        </p:nvSpPr>
        <p:spPr bwMode="auto">
          <a:xfrm>
            <a:off x="763398" y="2003506"/>
            <a:ext cx="528425" cy="1637110"/>
          </a:xfrm>
          <a:prstGeom prst="rect">
            <a:avLst/>
          </a:prstGeom>
          <a:solidFill>
            <a:schemeClr val="bg1">
              <a:lumMod val="85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4" name="Oval 53"/>
          <p:cNvSpPr/>
          <p:nvPr/>
        </p:nvSpPr>
        <p:spPr bwMode="auto">
          <a:xfrm>
            <a:off x="2983337" y="2216849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60" name="Straight Arrow Connector 59"/>
          <p:cNvCxnSpPr/>
          <p:nvPr/>
        </p:nvCxnSpPr>
        <p:spPr bwMode="auto">
          <a:xfrm>
            <a:off x="1778351" y="2122603"/>
            <a:ext cx="2176532" cy="192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62" name="Straight Arrow Connector 61"/>
          <p:cNvCxnSpPr/>
          <p:nvPr/>
        </p:nvCxnSpPr>
        <p:spPr bwMode="auto">
          <a:xfrm>
            <a:off x="4796295" y="3276760"/>
            <a:ext cx="2176532" cy="192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67" name="Straight Arrow Connector 66"/>
          <p:cNvCxnSpPr/>
          <p:nvPr/>
        </p:nvCxnSpPr>
        <p:spPr bwMode="auto">
          <a:xfrm>
            <a:off x="4197531" y="2309214"/>
            <a:ext cx="396954" cy="102609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  <p:pic>
        <p:nvPicPr>
          <p:cNvPr id="6" name="Picture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26994" y="2647946"/>
            <a:ext cx="335789" cy="3357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6852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5256" y="0"/>
            <a:ext cx="8229600" cy="1143000"/>
          </a:xfrm>
        </p:spPr>
        <p:txBody>
          <a:bodyPr/>
          <a:lstStyle/>
          <a:p>
            <a:r>
              <a:rPr lang="de-DE" i="0" dirty="0" smtClean="0"/>
              <a:t>Light-</a:t>
            </a:r>
            <a:r>
              <a:rPr lang="de-DE" i="0" dirty="0" err="1" smtClean="0"/>
              <a:t>emitting</a:t>
            </a:r>
            <a:r>
              <a:rPr lang="de-DE" i="0" dirty="0" smtClean="0"/>
              <a:t> Diode (LED)</a:t>
            </a:r>
            <a:endParaRPr lang="en-GB" i="0" dirty="0"/>
          </a:p>
        </p:txBody>
      </p:sp>
      <p:sp>
        <p:nvSpPr>
          <p:cNvPr id="5" name="Rechteck 4 1"/>
          <p:cNvSpPr/>
          <p:nvPr/>
        </p:nvSpPr>
        <p:spPr>
          <a:xfrm>
            <a:off x="415256" y="788555"/>
            <a:ext cx="784854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Placing n-doped and p-doped semiconductor next to each other leads to one-way conductor for current. Light can be emitted at interface.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15" name="Rechteck 4 2"/>
          <p:cNvSpPr/>
          <p:nvPr/>
        </p:nvSpPr>
        <p:spPr>
          <a:xfrm>
            <a:off x="2148680" y="1542098"/>
            <a:ext cx="222448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smtClean="0">
                <a:solidFill>
                  <a:srgbClr val="0000FF"/>
                </a:solidFill>
                <a:latin typeface="Calibri" pitchFamily="34" charset="0"/>
              </a:rPr>
              <a:t>n – </a:t>
            </a:r>
            <a:r>
              <a:rPr lang="de-DE" sz="2000" dirty="0" err="1" smtClean="0">
                <a:solidFill>
                  <a:srgbClr val="0000FF"/>
                </a:solidFill>
                <a:latin typeface="Calibri" pitchFamily="34" charset="0"/>
              </a:rPr>
              <a:t>doped</a:t>
            </a:r>
            <a:endParaRPr lang="de-DE" sz="2000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16" name="Rechteck 4 3"/>
          <p:cNvSpPr/>
          <p:nvPr/>
        </p:nvSpPr>
        <p:spPr>
          <a:xfrm>
            <a:off x="5313469" y="1496826"/>
            <a:ext cx="222448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smtClean="0">
                <a:solidFill>
                  <a:srgbClr val="0000FF"/>
                </a:solidFill>
                <a:latin typeface="Calibri" pitchFamily="34" charset="0"/>
              </a:rPr>
              <a:t>p – </a:t>
            </a:r>
            <a:r>
              <a:rPr lang="de-DE" sz="2000" dirty="0" err="1" smtClean="0">
                <a:solidFill>
                  <a:srgbClr val="0000FF"/>
                </a:solidFill>
                <a:latin typeface="Calibri" pitchFamily="34" charset="0"/>
              </a:rPr>
              <a:t>doped</a:t>
            </a:r>
            <a:endParaRPr lang="de-DE" sz="2000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17" name="Rechteck 4 4"/>
          <p:cNvSpPr/>
          <p:nvPr/>
        </p:nvSpPr>
        <p:spPr>
          <a:xfrm>
            <a:off x="4497649" y="4176582"/>
            <a:ext cx="34069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latin typeface="Calibri" pitchFamily="34" charset="0"/>
              </a:rPr>
              <a:t>+</a:t>
            </a:r>
          </a:p>
        </p:txBody>
      </p:sp>
      <p:sp>
        <p:nvSpPr>
          <p:cNvPr id="18" name="Rechteck 4 5"/>
          <p:cNvSpPr/>
          <p:nvPr/>
        </p:nvSpPr>
        <p:spPr>
          <a:xfrm>
            <a:off x="3954883" y="4900386"/>
            <a:ext cx="124563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err="1" smtClean="0">
                <a:latin typeface="Calibri" pitchFamily="34" charset="0"/>
              </a:rPr>
              <a:t>battery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19" name="Rechteck 4 6"/>
          <p:cNvSpPr/>
          <p:nvPr/>
        </p:nvSpPr>
        <p:spPr>
          <a:xfrm>
            <a:off x="461726" y="6384537"/>
            <a:ext cx="747996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latin typeface="Calibri" pitchFamily="34" charset="0"/>
              </a:rPr>
              <a:t>In LEDs </a:t>
            </a:r>
            <a:r>
              <a:rPr lang="de-DE" dirty="0" err="1" smtClean="0">
                <a:latin typeface="Calibri" pitchFamily="34" charset="0"/>
              </a:rPr>
              <a:t>energy</a:t>
            </a:r>
            <a:r>
              <a:rPr lang="de-DE" dirty="0" smtClean="0">
                <a:latin typeface="Calibri" pitchFamily="34" charset="0"/>
              </a:rPr>
              <a:t> of </a:t>
            </a:r>
            <a:r>
              <a:rPr lang="de-DE" dirty="0" err="1" smtClean="0">
                <a:latin typeface="Calibri" pitchFamily="34" charset="0"/>
              </a:rPr>
              <a:t>electron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combining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with</a:t>
            </a:r>
            <a:r>
              <a:rPr lang="de-DE" dirty="0" smtClean="0">
                <a:latin typeface="Calibri" pitchFamily="34" charset="0"/>
              </a:rPr>
              <a:t> hole </a:t>
            </a:r>
            <a:r>
              <a:rPr lang="de-DE" dirty="0" err="1" smtClean="0">
                <a:latin typeface="Calibri" pitchFamily="34" charset="0"/>
              </a:rPr>
              <a:t>liberated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as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photon</a:t>
            </a:r>
            <a:r>
              <a:rPr lang="de-DE" dirty="0" smtClean="0">
                <a:latin typeface="Calibri" pitchFamily="34" charset="0"/>
              </a:rPr>
              <a:t>.</a:t>
            </a:r>
          </a:p>
        </p:txBody>
      </p:sp>
      <p:sp>
        <p:nvSpPr>
          <p:cNvPr id="20" name="Rechteck 4 7"/>
          <p:cNvSpPr/>
          <p:nvPr/>
        </p:nvSpPr>
        <p:spPr>
          <a:xfrm>
            <a:off x="460076" y="5387481"/>
            <a:ext cx="675074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err="1" smtClean="0">
                <a:latin typeface="Calibri" pitchFamily="34" charset="0"/>
              </a:rPr>
              <a:t>Current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flows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if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voltage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connected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as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shown</a:t>
            </a:r>
            <a:r>
              <a:rPr lang="de-DE" dirty="0" smtClean="0">
                <a:latin typeface="Calibri" pitchFamily="34" charset="0"/>
              </a:rPr>
              <a:t>.</a:t>
            </a:r>
          </a:p>
        </p:txBody>
      </p:sp>
      <p:sp>
        <p:nvSpPr>
          <p:cNvPr id="23" name="Rectangle 22"/>
          <p:cNvSpPr/>
          <p:nvPr/>
        </p:nvSpPr>
        <p:spPr bwMode="auto">
          <a:xfrm>
            <a:off x="1273322" y="3184194"/>
            <a:ext cx="3107139" cy="452928"/>
          </a:xfrm>
          <a:prstGeom prst="rect">
            <a:avLst/>
          </a:prstGeom>
          <a:solidFill>
            <a:srgbClr val="FF7F7F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5" name="Straight Arrow Connector 24"/>
          <p:cNvCxnSpPr/>
          <p:nvPr/>
        </p:nvCxnSpPr>
        <p:spPr bwMode="auto">
          <a:xfrm flipV="1">
            <a:off x="1282572" y="1634488"/>
            <a:ext cx="0" cy="230178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26" name="Oval 25"/>
          <p:cNvSpPr/>
          <p:nvPr/>
        </p:nvSpPr>
        <p:spPr bwMode="auto">
          <a:xfrm>
            <a:off x="1592869" y="221777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7" name="Oval 26"/>
          <p:cNvSpPr/>
          <p:nvPr/>
        </p:nvSpPr>
        <p:spPr bwMode="auto">
          <a:xfrm>
            <a:off x="1936972" y="221777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8" name="Oval 27"/>
          <p:cNvSpPr/>
          <p:nvPr/>
        </p:nvSpPr>
        <p:spPr bwMode="auto">
          <a:xfrm>
            <a:off x="2281075" y="221777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9" name="Oval 28"/>
          <p:cNvSpPr/>
          <p:nvPr/>
        </p:nvSpPr>
        <p:spPr bwMode="auto">
          <a:xfrm>
            <a:off x="2625179" y="221777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Rechteck 4 8"/>
          <p:cNvSpPr/>
          <p:nvPr/>
        </p:nvSpPr>
        <p:spPr>
          <a:xfrm>
            <a:off x="912408" y="1634488"/>
            <a:ext cx="37941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E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36" name="Rectangle 35"/>
          <p:cNvSpPr/>
          <p:nvPr/>
        </p:nvSpPr>
        <p:spPr bwMode="auto">
          <a:xfrm>
            <a:off x="4394889" y="2013310"/>
            <a:ext cx="3116068" cy="452928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Rectangle 36"/>
          <p:cNvSpPr/>
          <p:nvPr/>
        </p:nvSpPr>
        <p:spPr bwMode="auto">
          <a:xfrm>
            <a:off x="4380461" y="3184194"/>
            <a:ext cx="3130495" cy="452928"/>
          </a:xfrm>
          <a:prstGeom prst="rect">
            <a:avLst/>
          </a:prstGeom>
          <a:solidFill>
            <a:srgbClr val="FF7F7F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38" name="Straight Arrow Connector 37"/>
          <p:cNvCxnSpPr/>
          <p:nvPr/>
        </p:nvCxnSpPr>
        <p:spPr bwMode="auto">
          <a:xfrm flipV="1">
            <a:off x="1206532" y="3828305"/>
            <a:ext cx="6383704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39" name="Oval 38"/>
          <p:cNvSpPr/>
          <p:nvPr/>
        </p:nvSpPr>
        <p:spPr bwMode="auto">
          <a:xfrm>
            <a:off x="6035886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0" name="Oval 39"/>
          <p:cNvSpPr/>
          <p:nvPr/>
        </p:nvSpPr>
        <p:spPr bwMode="auto">
          <a:xfrm>
            <a:off x="6379989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1" name="Oval 40"/>
          <p:cNvSpPr/>
          <p:nvPr/>
        </p:nvSpPr>
        <p:spPr bwMode="auto">
          <a:xfrm>
            <a:off x="6724092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Oval 41"/>
          <p:cNvSpPr/>
          <p:nvPr/>
        </p:nvSpPr>
        <p:spPr bwMode="auto">
          <a:xfrm>
            <a:off x="7068196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9" name="Oval 48"/>
          <p:cNvSpPr/>
          <p:nvPr/>
        </p:nvSpPr>
        <p:spPr bwMode="auto">
          <a:xfrm>
            <a:off x="4646299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0" name="Oval 49"/>
          <p:cNvSpPr/>
          <p:nvPr/>
        </p:nvSpPr>
        <p:spPr bwMode="auto">
          <a:xfrm>
            <a:off x="4990402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1" name="Oval 50"/>
          <p:cNvSpPr/>
          <p:nvPr/>
        </p:nvSpPr>
        <p:spPr bwMode="auto">
          <a:xfrm>
            <a:off x="5334505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2" name="Oval 51"/>
          <p:cNvSpPr/>
          <p:nvPr/>
        </p:nvSpPr>
        <p:spPr bwMode="auto">
          <a:xfrm>
            <a:off x="5678609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3" name="Rectangle 52"/>
          <p:cNvSpPr/>
          <p:nvPr/>
        </p:nvSpPr>
        <p:spPr bwMode="auto">
          <a:xfrm>
            <a:off x="1281961" y="2013310"/>
            <a:ext cx="3116068" cy="452928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5" name="Oval 54"/>
          <p:cNvSpPr/>
          <p:nvPr/>
        </p:nvSpPr>
        <p:spPr bwMode="auto">
          <a:xfrm>
            <a:off x="3337982" y="2218367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6" name="Oval 55"/>
          <p:cNvSpPr/>
          <p:nvPr/>
        </p:nvSpPr>
        <p:spPr bwMode="auto">
          <a:xfrm>
            <a:off x="3682085" y="2218367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7" name="Oval 56"/>
          <p:cNvSpPr/>
          <p:nvPr/>
        </p:nvSpPr>
        <p:spPr bwMode="auto">
          <a:xfrm>
            <a:off x="4026189" y="2218367"/>
            <a:ext cx="91440" cy="91440"/>
          </a:xfrm>
          <a:prstGeom prst="ellips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9" name="Straight Arrow Connector 58"/>
          <p:cNvCxnSpPr/>
          <p:nvPr/>
        </p:nvCxnSpPr>
        <p:spPr bwMode="auto">
          <a:xfrm>
            <a:off x="4197531" y="2309214"/>
            <a:ext cx="396954" cy="102609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61" name="Straight Arrow Connector 60"/>
          <p:cNvCxnSpPr/>
          <p:nvPr/>
        </p:nvCxnSpPr>
        <p:spPr bwMode="auto">
          <a:xfrm>
            <a:off x="1778351" y="2122603"/>
            <a:ext cx="2176532" cy="192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64" name="Straight Arrow Connector 63"/>
          <p:cNvCxnSpPr/>
          <p:nvPr/>
        </p:nvCxnSpPr>
        <p:spPr bwMode="auto">
          <a:xfrm>
            <a:off x="4796295" y="3276760"/>
            <a:ext cx="2176532" cy="192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65" name="Oval 64"/>
          <p:cNvSpPr/>
          <p:nvPr/>
        </p:nvSpPr>
        <p:spPr bwMode="auto">
          <a:xfrm>
            <a:off x="4648508" y="337252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6" name="Oval 65"/>
          <p:cNvSpPr/>
          <p:nvPr/>
        </p:nvSpPr>
        <p:spPr bwMode="auto">
          <a:xfrm>
            <a:off x="5332296" y="3369049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Rechteck 4 9"/>
          <p:cNvSpPr/>
          <p:nvPr/>
        </p:nvSpPr>
        <p:spPr>
          <a:xfrm>
            <a:off x="7210821" y="3789478"/>
            <a:ext cx="37941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x</a:t>
            </a:r>
            <a:endParaRPr lang="de-DE" dirty="0" smtClean="0">
              <a:latin typeface="Calibri" pitchFamily="34" charset="0"/>
            </a:endParaRPr>
          </a:p>
        </p:txBody>
      </p:sp>
      <p:cxnSp>
        <p:nvCxnSpPr>
          <p:cNvPr id="70" name="Straight Connector 69"/>
          <p:cNvCxnSpPr/>
          <p:nvPr/>
        </p:nvCxnSpPr>
        <p:spPr bwMode="auto">
          <a:xfrm>
            <a:off x="4478877" y="4319451"/>
            <a:ext cx="0" cy="513806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2" name="Rectangle 71"/>
          <p:cNvSpPr/>
          <p:nvPr/>
        </p:nvSpPr>
        <p:spPr bwMode="auto">
          <a:xfrm>
            <a:off x="4289409" y="4429916"/>
            <a:ext cx="62152" cy="278675"/>
          </a:xfrm>
          <a:prstGeom prst="rect">
            <a:avLst/>
          </a:prstGeom>
          <a:solidFill>
            <a:schemeClr val="tx1"/>
          </a:solidFill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Rechteck 4 10"/>
          <p:cNvSpPr/>
          <p:nvPr/>
        </p:nvSpPr>
        <p:spPr>
          <a:xfrm>
            <a:off x="4020437" y="4216043"/>
            <a:ext cx="34069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latin typeface="Calibri" pitchFamily="34" charset="0"/>
              </a:rPr>
              <a:t>-</a:t>
            </a:r>
          </a:p>
        </p:txBody>
      </p:sp>
      <p:cxnSp>
        <p:nvCxnSpPr>
          <p:cNvPr id="75" name="Straight Connector 74"/>
          <p:cNvCxnSpPr/>
          <p:nvPr/>
        </p:nvCxnSpPr>
        <p:spPr bwMode="auto">
          <a:xfrm flipH="1" flipV="1">
            <a:off x="600891" y="4556192"/>
            <a:ext cx="3712367" cy="13063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7" name="Straight Connector 76"/>
          <p:cNvCxnSpPr/>
          <p:nvPr/>
        </p:nvCxnSpPr>
        <p:spPr bwMode="auto">
          <a:xfrm flipV="1">
            <a:off x="595720" y="2710543"/>
            <a:ext cx="5171" cy="185217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3" name="Straight Connector 82"/>
          <p:cNvCxnSpPr/>
          <p:nvPr/>
        </p:nvCxnSpPr>
        <p:spPr bwMode="auto">
          <a:xfrm>
            <a:off x="595720" y="2710536"/>
            <a:ext cx="21175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5" name="Rectangle 84"/>
          <p:cNvSpPr/>
          <p:nvPr/>
        </p:nvSpPr>
        <p:spPr bwMode="auto">
          <a:xfrm>
            <a:off x="7515285" y="2007510"/>
            <a:ext cx="528425" cy="1637110"/>
          </a:xfrm>
          <a:prstGeom prst="rect">
            <a:avLst/>
          </a:prstGeom>
          <a:solidFill>
            <a:schemeClr val="bg1">
              <a:lumMod val="85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87" name="Straight Connector 86"/>
          <p:cNvCxnSpPr/>
          <p:nvPr/>
        </p:nvCxnSpPr>
        <p:spPr bwMode="auto">
          <a:xfrm flipV="1">
            <a:off x="8394108" y="2717074"/>
            <a:ext cx="7227" cy="1859281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/>
          <p:cNvCxnSpPr>
            <a:stCxn id="85" idx="3"/>
          </p:cNvCxnSpPr>
          <p:nvPr/>
        </p:nvCxnSpPr>
        <p:spPr bwMode="auto">
          <a:xfrm flipV="1">
            <a:off x="8043710" y="2726122"/>
            <a:ext cx="357625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0" name="Rectangle 79"/>
          <p:cNvSpPr/>
          <p:nvPr/>
        </p:nvSpPr>
        <p:spPr bwMode="auto">
          <a:xfrm>
            <a:off x="763398" y="2003506"/>
            <a:ext cx="528425" cy="1637110"/>
          </a:xfrm>
          <a:prstGeom prst="rect">
            <a:avLst/>
          </a:prstGeom>
          <a:solidFill>
            <a:schemeClr val="bg1">
              <a:lumMod val="85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8" name="Freihandform 776"/>
          <p:cNvSpPr/>
          <p:nvPr/>
        </p:nvSpPr>
        <p:spPr>
          <a:xfrm rot="9636387">
            <a:off x="4484273" y="2740467"/>
            <a:ext cx="415491" cy="98414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  <a:gd name="connsiteX0" fmla="*/ -1 w 595222"/>
              <a:gd name="connsiteY0" fmla="*/ 148694 h 278114"/>
              <a:gd name="connsiteX1" fmla="*/ 103516 w 595222"/>
              <a:gd name="connsiteY1" fmla="*/ 19297 h 278114"/>
              <a:gd name="connsiteX2" fmla="*/ 207033 w 595222"/>
              <a:gd name="connsiteY2" fmla="*/ 252211 h 278114"/>
              <a:gd name="connsiteX3" fmla="*/ 319176 w 595222"/>
              <a:gd name="connsiteY3" fmla="*/ 19297 h 278114"/>
              <a:gd name="connsiteX4" fmla="*/ 422693 w 595222"/>
              <a:gd name="connsiteY4" fmla="*/ 278090 h 278114"/>
              <a:gd name="connsiteX5" fmla="*/ 534837 w 595222"/>
              <a:gd name="connsiteY5" fmla="*/ 2044 h 278114"/>
              <a:gd name="connsiteX6" fmla="*/ 595222 w 595222"/>
              <a:gd name="connsiteY6" fmla="*/ 174573 h 278114"/>
              <a:gd name="connsiteX0" fmla="*/ -1 w 595222"/>
              <a:gd name="connsiteY0" fmla="*/ 148694 h 252210"/>
              <a:gd name="connsiteX1" fmla="*/ 103516 w 595222"/>
              <a:gd name="connsiteY1" fmla="*/ 19297 h 252210"/>
              <a:gd name="connsiteX2" fmla="*/ 207033 w 595222"/>
              <a:gd name="connsiteY2" fmla="*/ 252211 h 252210"/>
              <a:gd name="connsiteX3" fmla="*/ 319176 w 595222"/>
              <a:gd name="connsiteY3" fmla="*/ 19297 h 252210"/>
              <a:gd name="connsiteX4" fmla="*/ 430082 w 595222"/>
              <a:gd name="connsiteY4" fmla="*/ 219153 h 252210"/>
              <a:gd name="connsiteX5" fmla="*/ 534837 w 595222"/>
              <a:gd name="connsiteY5" fmla="*/ 2044 h 252210"/>
              <a:gd name="connsiteX6" fmla="*/ 595222 w 595222"/>
              <a:gd name="connsiteY6" fmla="*/ 174573 h 252210"/>
              <a:gd name="connsiteX0" fmla="*/ -1 w 595222"/>
              <a:gd name="connsiteY0" fmla="*/ 148694 h 252210"/>
              <a:gd name="connsiteX1" fmla="*/ 103516 w 595222"/>
              <a:gd name="connsiteY1" fmla="*/ 19297 h 252210"/>
              <a:gd name="connsiteX2" fmla="*/ 207033 w 595222"/>
              <a:gd name="connsiteY2" fmla="*/ 252211 h 252210"/>
              <a:gd name="connsiteX3" fmla="*/ 319176 w 595222"/>
              <a:gd name="connsiteY3" fmla="*/ 19297 h 252210"/>
              <a:gd name="connsiteX4" fmla="*/ 422692 w 595222"/>
              <a:gd name="connsiteY4" fmla="*/ 248621 h 252210"/>
              <a:gd name="connsiteX5" fmla="*/ 534837 w 595222"/>
              <a:gd name="connsiteY5" fmla="*/ 2044 h 252210"/>
              <a:gd name="connsiteX6" fmla="*/ 595222 w 595222"/>
              <a:gd name="connsiteY6" fmla="*/ 174573 h 252210"/>
              <a:gd name="connsiteX0" fmla="*/ -1 w 587831"/>
              <a:gd name="connsiteY0" fmla="*/ 149192 h 252708"/>
              <a:gd name="connsiteX1" fmla="*/ 103516 w 587831"/>
              <a:gd name="connsiteY1" fmla="*/ 19795 h 252708"/>
              <a:gd name="connsiteX2" fmla="*/ 207033 w 587831"/>
              <a:gd name="connsiteY2" fmla="*/ 252709 h 252708"/>
              <a:gd name="connsiteX3" fmla="*/ 319176 w 587831"/>
              <a:gd name="connsiteY3" fmla="*/ 19795 h 252708"/>
              <a:gd name="connsiteX4" fmla="*/ 422692 w 587831"/>
              <a:gd name="connsiteY4" fmla="*/ 249119 h 252708"/>
              <a:gd name="connsiteX5" fmla="*/ 534837 w 587831"/>
              <a:gd name="connsiteY5" fmla="*/ 2542 h 252708"/>
              <a:gd name="connsiteX6" fmla="*/ 587831 w 587831"/>
              <a:gd name="connsiteY6" fmla="*/ 152968 h 252708"/>
              <a:gd name="connsiteX0" fmla="*/ -1 w 587831"/>
              <a:gd name="connsiteY0" fmla="*/ 149192 h 252708"/>
              <a:gd name="connsiteX1" fmla="*/ 103516 w 587831"/>
              <a:gd name="connsiteY1" fmla="*/ 19795 h 252708"/>
              <a:gd name="connsiteX2" fmla="*/ 207033 w 587831"/>
              <a:gd name="connsiteY2" fmla="*/ 252709 h 252708"/>
              <a:gd name="connsiteX3" fmla="*/ 319176 w 587831"/>
              <a:gd name="connsiteY3" fmla="*/ 19795 h 252708"/>
              <a:gd name="connsiteX4" fmla="*/ 422692 w 587831"/>
              <a:gd name="connsiteY4" fmla="*/ 249119 h 252708"/>
              <a:gd name="connsiteX5" fmla="*/ 505271 w 587831"/>
              <a:gd name="connsiteY5" fmla="*/ 2543 h 252708"/>
              <a:gd name="connsiteX6" fmla="*/ 587831 w 587831"/>
              <a:gd name="connsiteY6" fmla="*/ 152968 h 252708"/>
              <a:gd name="connsiteX0" fmla="*/ -1 w 587831"/>
              <a:gd name="connsiteY0" fmla="*/ 149192 h 252708"/>
              <a:gd name="connsiteX1" fmla="*/ 133081 w 587831"/>
              <a:gd name="connsiteY1" fmla="*/ 19794 h 252708"/>
              <a:gd name="connsiteX2" fmla="*/ 207033 w 587831"/>
              <a:gd name="connsiteY2" fmla="*/ 252709 h 252708"/>
              <a:gd name="connsiteX3" fmla="*/ 319176 w 587831"/>
              <a:gd name="connsiteY3" fmla="*/ 19795 h 252708"/>
              <a:gd name="connsiteX4" fmla="*/ 422692 w 587831"/>
              <a:gd name="connsiteY4" fmla="*/ 249119 h 252708"/>
              <a:gd name="connsiteX5" fmla="*/ 505271 w 587831"/>
              <a:gd name="connsiteY5" fmla="*/ 2543 h 252708"/>
              <a:gd name="connsiteX6" fmla="*/ 587831 w 587831"/>
              <a:gd name="connsiteY6" fmla="*/ 152968 h 252708"/>
              <a:gd name="connsiteX0" fmla="*/ -1 w 587831"/>
              <a:gd name="connsiteY0" fmla="*/ 149192 h 252708"/>
              <a:gd name="connsiteX1" fmla="*/ 103516 w 587831"/>
              <a:gd name="connsiteY1" fmla="*/ 19794 h 252708"/>
              <a:gd name="connsiteX2" fmla="*/ 207033 w 587831"/>
              <a:gd name="connsiteY2" fmla="*/ 252709 h 252708"/>
              <a:gd name="connsiteX3" fmla="*/ 319176 w 587831"/>
              <a:gd name="connsiteY3" fmla="*/ 19795 h 252708"/>
              <a:gd name="connsiteX4" fmla="*/ 422692 w 587831"/>
              <a:gd name="connsiteY4" fmla="*/ 249119 h 252708"/>
              <a:gd name="connsiteX5" fmla="*/ 505271 w 587831"/>
              <a:gd name="connsiteY5" fmla="*/ 2543 h 252708"/>
              <a:gd name="connsiteX6" fmla="*/ 587831 w 587831"/>
              <a:gd name="connsiteY6" fmla="*/ 152968 h 252708"/>
              <a:gd name="connsiteX0" fmla="*/ -1 w 580437"/>
              <a:gd name="connsiteY0" fmla="*/ 148187 h 251703"/>
              <a:gd name="connsiteX1" fmla="*/ 103516 w 580437"/>
              <a:gd name="connsiteY1" fmla="*/ 18789 h 251703"/>
              <a:gd name="connsiteX2" fmla="*/ 207033 w 580437"/>
              <a:gd name="connsiteY2" fmla="*/ 251704 h 251703"/>
              <a:gd name="connsiteX3" fmla="*/ 319176 w 580437"/>
              <a:gd name="connsiteY3" fmla="*/ 18790 h 251703"/>
              <a:gd name="connsiteX4" fmla="*/ 422692 w 580437"/>
              <a:gd name="connsiteY4" fmla="*/ 248114 h 251703"/>
              <a:gd name="connsiteX5" fmla="*/ 505271 w 580437"/>
              <a:gd name="connsiteY5" fmla="*/ 1538 h 251703"/>
              <a:gd name="connsiteX6" fmla="*/ 580437 w 580437"/>
              <a:gd name="connsiteY6" fmla="*/ 210899 h 251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0437" h="251703">
                <a:moveTo>
                  <a:pt x="-1" y="148187"/>
                </a:moveTo>
                <a:cubicBezTo>
                  <a:pt x="38818" y="126621"/>
                  <a:pt x="69010" y="1536"/>
                  <a:pt x="103516" y="18789"/>
                </a:cubicBezTo>
                <a:cubicBezTo>
                  <a:pt x="138022" y="36042"/>
                  <a:pt x="171090" y="251704"/>
                  <a:pt x="207033" y="251704"/>
                </a:cubicBezTo>
                <a:cubicBezTo>
                  <a:pt x="242976" y="251704"/>
                  <a:pt x="283233" y="19388"/>
                  <a:pt x="319176" y="18790"/>
                </a:cubicBezTo>
                <a:cubicBezTo>
                  <a:pt x="355119" y="18192"/>
                  <a:pt x="391676" y="250989"/>
                  <a:pt x="422692" y="248114"/>
                </a:cubicBezTo>
                <a:cubicBezTo>
                  <a:pt x="453708" y="245239"/>
                  <a:pt x="476516" y="18791"/>
                  <a:pt x="505271" y="1538"/>
                </a:cubicBezTo>
                <a:cubicBezTo>
                  <a:pt x="534026" y="-15715"/>
                  <a:pt x="564622" y="116008"/>
                  <a:pt x="580437" y="210899"/>
                </a:cubicBezTo>
              </a:path>
            </a:pathLst>
          </a:custGeom>
          <a:noFill/>
          <a:ln w="127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de-DE">
              <a:solidFill>
                <a:srgbClr val="000000"/>
              </a:solidFill>
            </a:endParaRPr>
          </a:p>
        </p:txBody>
      </p:sp>
      <p:cxnSp>
        <p:nvCxnSpPr>
          <p:cNvPr id="7" name="Straight Arrow Connector 6"/>
          <p:cNvCxnSpPr>
            <a:stCxn id="58" idx="0"/>
          </p:cNvCxnSpPr>
          <p:nvPr/>
        </p:nvCxnSpPr>
        <p:spPr bwMode="auto">
          <a:xfrm flipV="1">
            <a:off x="4885078" y="2663233"/>
            <a:ext cx="59805" cy="49220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10" name="Picture 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0398" y="2808277"/>
            <a:ext cx="808211" cy="146398"/>
          </a:xfrm>
          <a:prstGeom prst="rect">
            <a:avLst/>
          </a:prstGeom>
        </p:spPr>
      </p:pic>
      <p:sp>
        <p:nvSpPr>
          <p:cNvPr id="60" name="Oval 59"/>
          <p:cNvSpPr/>
          <p:nvPr/>
        </p:nvSpPr>
        <p:spPr bwMode="auto">
          <a:xfrm>
            <a:off x="2981580" y="2226951"/>
            <a:ext cx="91440" cy="91440"/>
          </a:xfrm>
          <a:prstGeom prst="ellips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8151574">
            <a:off x="5437917" y="4688587"/>
            <a:ext cx="1098916" cy="1105324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56338" y="4740950"/>
            <a:ext cx="1960967" cy="1955291"/>
          </a:xfrm>
          <a:prstGeom prst="rect">
            <a:avLst/>
          </a:prstGeom>
        </p:spPr>
      </p:pic>
      <p:sp>
        <p:nvSpPr>
          <p:cNvPr id="67" name="Rechteck 4 3"/>
          <p:cNvSpPr/>
          <p:nvPr/>
        </p:nvSpPr>
        <p:spPr>
          <a:xfrm>
            <a:off x="6618097" y="1496826"/>
            <a:ext cx="892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err="1">
                <a:latin typeface="Calibri" pitchFamily="34" charset="0"/>
              </a:rPr>
              <a:t>a</a:t>
            </a:r>
            <a:r>
              <a:rPr lang="de-DE" sz="2000" dirty="0" err="1" smtClean="0">
                <a:latin typeface="Calibri" pitchFamily="34" charset="0"/>
              </a:rPr>
              <a:t>node</a:t>
            </a:r>
            <a:endParaRPr lang="de-DE" sz="2000" dirty="0" smtClean="0">
              <a:latin typeface="Calibri" pitchFamily="34" charset="0"/>
            </a:endParaRPr>
          </a:p>
        </p:txBody>
      </p:sp>
      <p:sp>
        <p:nvSpPr>
          <p:cNvPr id="69" name="Rechteck 4 3"/>
          <p:cNvSpPr/>
          <p:nvPr/>
        </p:nvSpPr>
        <p:spPr>
          <a:xfrm>
            <a:off x="3526136" y="1518972"/>
            <a:ext cx="123664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err="1" smtClean="0">
                <a:latin typeface="Calibri" pitchFamily="34" charset="0"/>
              </a:rPr>
              <a:t>cathode</a:t>
            </a:r>
            <a:endParaRPr lang="de-DE" sz="2000" dirty="0" smtClean="0">
              <a:latin typeface="Calibri" pitchFamily="34" charset="0"/>
            </a:endParaRPr>
          </a:p>
        </p:txBody>
      </p:sp>
      <p:cxnSp>
        <p:nvCxnSpPr>
          <p:cNvPr id="86" name="Straight Connector 85"/>
          <p:cNvCxnSpPr/>
          <p:nvPr/>
        </p:nvCxnSpPr>
        <p:spPr bwMode="auto">
          <a:xfrm flipH="1" flipV="1">
            <a:off x="4478877" y="4556192"/>
            <a:ext cx="3915231" cy="13062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1" name="Straight Connector 30"/>
          <p:cNvCxnSpPr/>
          <p:nvPr/>
        </p:nvCxnSpPr>
        <p:spPr bwMode="auto">
          <a:xfrm>
            <a:off x="5237508" y="5903152"/>
            <a:ext cx="1541029" cy="0"/>
          </a:xfrm>
          <a:prstGeom prst="line">
            <a:avLst/>
          </a:prstGeom>
          <a:noFill/>
          <a:ln w="317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/>
          <p:cNvCxnSpPr/>
          <p:nvPr/>
        </p:nvCxnSpPr>
        <p:spPr bwMode="auto">
          <a:xfrm>
            <a:off x="5786661" y="5654029"/>
            <a:ext cx="0" cy="496880"/>
          </a:xfrm>
          <a:prstGeom prst="line">
            <a:avLst/>
          </a:prstGeom>
          <a:noFill/>
          <a:ln w="444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Isosceles Triangle 33"/>
          <p:cNvSpPr/>
          <p:nvPr/>
        </p:nvSpPr>
        <p:spPr bwMode="auto">
          <a:xfrm rot="16200000">
            <a:off x="5769922" y="5712374"/>
            <a:ext cx="452726" cy="369332"/>
          </a:xfrm>
          <a:prstGeom prst="triangl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4" name="Straight Arrow Connector 73"/>
          <p:cNvCxnSpPr/>
          <p:nvPr/>
        </p:nvCxnSpPr>
        <p:spPr bwMode="auto">
          <a:xfrm flipH="1">
            <a:off x="2976394" y="4443705"/>
            <a:ext cx="705691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76" name="Rechteck 4 5"/>
          <p:cNvSpPr/>
          <p:nvPr/>
        </p:nvSpPr>
        <p:spPr>
          <a:xfrm>
            <a:off x="2956806" y="4059734"/>
            <a:ext cx="1245632" cy="3795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latin typeface="Calibri" pitchFamily="34" charset="0"/>
              </a:rPr>
              <a:t>e</a:t>
            </a:r>
            <a:r>
              <a:rPr lang="de-DE" sz="2400" baseline="30000" dirty="0" smtClean="0">
                <a:latin typeface="Calibri" pitchFamily="34" charset="0"/>
              </a:rPr>
              <a:t>-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flow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78" name="Rechteck 4 5"/>
          <p:cNvSpPr/>
          <p:nvPr/>
        </p:nvSpPr>
        <p:spPr>
          <a:xfrm>
            <a:off x="2907257" y="4576265"/>
            <a:ext cx="1245632" cy="3795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err="1" smtClean="0">
                <a:latin typeface="Calibri" pitchFamily="34" charset="0"/>
              </a:rPr>
              <a:t>current</a:t>
            </a:r>
            <a:r>
              <a:rPr lang="de-DE" dirty="0" smtClean="0">
                <a:latin typeface="Calibri" pitchFamily="34" charset="0"/>
              </a:rPr>
              <a:t> I</a:t>
            </a:r>
          </a:p>
        </p:txBody>
      </p:sp>
      <p:cxnSp>
        <p:nvCxnSpPr>
          <p:cNvPr id="79" name="Straight Arrow Connector 78"/>
          <p:cNvCxnSpPr/>
          <p:nvPr/>
        </p:nvCxnSpPr>
        <p:spPr bwMode="auto">
          <a:xfrm flipH="1">
            <a:off x="2985136" y="4975399"/>
            <a:ext cx="705691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  <p:sp>
        <p:nvSpPr>
          <p:cNvPr id="81" name="Rechteck 4 3"/>
          <p:cNvSpPr/>
          <p:nvPr/>
        </p:nvSpPr>
        <p:spPr>
          <a:xfrm>
            <a:off x="4851074" y="5927611"/>
            <a:ext cx="123664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dirty="0" err="1" smtClean="0">
                <a:latin typeface="Calibri" pitchFamily="34" charset="0"/>
              </a:rPr>
              <a:t>cathode</a:t>
            </a:r>
            <a:endParaRPr lang="de-DE" sz="1600" dirty="0" smtClean="0">
              <a:latin typeface="Calibri" pitchFamily="34" charset="0"/>
            </a:endParaRPr>
          </a:p>
        </p:txBody>
      </p:sp>
      <p:sp>
        <p:nvSpPr>
          <p:cNvPr id="82" name="Rechteck 4 3"/>
          <p:cNvSpPr/>
          <p:nvPr/>
        </p:nvSpPr>
        <p:spPr>
          <a:xfrm>
            <a:off x="6240370" y="5943719"/>
            <a:ext cx="123664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dirty="0" err="1" smtClean="0">
                <a:latin typeface="Calibri" pitchFamily="34" charset="0"/>
              </a:rPr>
              <a:t>anode</a:t>
            </a:r>
            <a:endParaRPr lang="de-DE" sz="1600" dirty="0" smtClean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6739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58" grpId="0" animBg="1"/>
      <p:bldP spid="67" grpId="0"/>
      <p:bldP spid="69" grpId="0"/>
      <p:bldP spid="34" grpId="0" animBg="1"/>
      <p:bldP spid="81" grpId="0"/>
      <p:bldP spid="82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4" y="1023551"/>
            <a:ext cx="4008778" cy="5607908"/>
          </a:xfrm>
          <a:prstGeom prst="rect">
            <a:avLst/>
          </a:prstGeom>
        </p:spPr>
      </p:pic>
      <p:sp>
        <p:nvSpPr>
          <p:cNvPr id="4" name="Title 1"/>
          <p:cNvSpPr txBox="1">
            <a:spLocks/>
          </p:cNvSpPr>
          <p:nvPr/>
        </p:nvSpPr>
        <p:spPr>
          <a:xfrm>
            <a:off x="0" y="0"/>
            <a:ext cx="91440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i="0" kern="0" dirty="0" smtClean="0"/>
              <a:t>Infrared light </a:t>
            </a:r>
            <a:r>
              <a:rPr lang="de-DE" i="0" kern="0" dirty="0" err="1" smtClean="0"/>
              <a:t>transmission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through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silicon</a:t>
            </a:r>
            <a:endParaRPr lang="en-GB" i="0" kern="0" dirty="0"/>
          </a:p>
        </p:txBody>
      </p:sp>
      <p:grpSp>
        <p:nvGrpSpPr>
          <p:cNvPr id="18" name="Group 17"/>
          <p:cNvGrpSpPr>
            <a:grpSpLocks/>
          </p:cNvGrpSpPr>
          <p:nvPr/>
        </p:nvGrpSpPr>
        <p:grpSpPr>
          <a:xfrm>
            <a:off x="5141813" y="1023552"/>
            <a:ext cx="2223854" cy="5511472"/>
            <a:chOff x="5687097" y="2068314"/>
            <a:chExt cx="2223854" cy="1972982"/>
          </a:xfrm>
        </p:grpSpPr>
        <p:sp>
          <p:nvSpPr>
            <p:cNvPr id="8" name="Rechteck 4"/>
            <p:cNvSpPr/>
            <p:nvPr/>
          </p:nvSpPr>
          <p:spPr>
            <a:xfrm>
              <a:off x="5687097" y="2090909"/>
              <a:ext cx="858473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de-DE" dirty="0" smtClean="0">
                  <a:latin typeface="Calibri" pitchFamily="34" charset="0"/>
                </a:rPr>
                <a:t>E</a:t>
              </a:r>
            </a:p>
          </p:txBody>
        </p:sp>
        <p:sp>
          <p:nvSpPr>
            <p:cNvPr id="9" name="Rectangle 8"/>
            <p:cNvSpPr/>
            <p:nvPr/>
          </p:nvSpPr>
          <p:spPr bwMode="auto">
            <a:xfrm>
              <a:off x="6116334" y="2229822"/>
              <a:ext cx="1794617" cy="45292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" name="Rectangle 9"/>
            <p:cNvSpPr/>
            <p:nvPr/>
          </p:nvSpPr>
          <p:spPr bwMode="auto">
            <a:xfrm>
              <a:off x="6116334" y="3561295"/>
              <a:ext cx="1794617" cy="480001"/>
            </a:xfrm>
            <a:prstGeom prst="rect">
              <a:avLst/>
            </a:prstGeom>
            <a:solidFill>
              <a:srgbClr val="FF7F7F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11" name="Straight Arrow Connector 10"/>
            <p:cNvCxnSpPr/>
            <p:nvPr/>
          </p:nvCxnSpPr>
          <p:spPr bwMode="auto">
            <a:xfrm flipV="1">
              <a:off x="6126213" y="2068314"/>
              <a:ext cx="0" cy="1972982"/>
            </a:xfrm>
            <a:prstGeom prst="straightConnector1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cxnSp>
        <p:nvCxnSpPr>
          <p:cNvPr id="20" name="Straight Arrow Connector 19"/>
          <p:cNvCxnSpPr/>
          <p:nvPr/>
        </p:nvCxnSpPr>
        <p:spPr bwMode="auto">
          <a:xfrm flipH="1" flipV="1">
            <a:off x="6313746" y="3999224"/>
            <a:ext cx="0" cy="1369512"/>
          </a:xfrm>
          <a:prstGeom prst="straightConnector1">
            <a:avLst/>
          </a:prstGeom>
          <a:noFill/>
          <a:ln w="28575" cap="flat" cmpd="sng" algn="ctr">
            <a:solidFill>
              <a:srgbClr val="B37633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35" name="Picture 3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42499" y="4227307"/>
            <a:ext cx="2334476" cy="249905"/>
          </a:xfrm>
          <a:prstGeom prst="rect">
            <a:avLst/>
          </a:prstGeom>
        </p:spPr>
      </p:pic>
      <p:cxnSp>
        <p:nvCxnSpPr>
          <p:cNvPr id="22" name="Straight Arrow Connector 21"/>
          <p:cNvCxnSpPr/>
          <p:nvPr/>
        </p:nvCxnSpPr>
        <p:spPr bwMode="auto">
          <a:xfrm flipH="1" flipV="1">
            <a:off x="5870693" y="2554305"/>
            <a:ext cx="0" cy="2812125"/>
          </a:xfrm>
          <a:prstGeom prst="straightConnector1">
            <a:avLst/>
          </a:prstGeom>
          <a:noFill/>
          <a:ln w="285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33" name="Picture 3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26896" y="2902035"/>
            <a:ext cx="2201904" cy="249905"/>
          </a:xfrm>
          <a:prstGeom prst="rect">
            <a:avLst/>
          </a:prstGeom>
        </p:spPr>
      </p:pic>
      <p:sp>
        <p:nvSpPr>
          <p:cNvPr id="27" name="Rechteck 4 7 1"/>
          <p:cNvSpPr/>
          <p:nvPr/>
        </p:nvSpPr>
        <p:spPr>
          <a:xfrm>
            <a:off x="6020046" y="3131599"/>
            <a:ext cx="254732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dirty="0" err="1" smtClean="0">
                <a:latin typeface="Calibri" pitchFamily="34" charset="0"/>
              </a:rPr>
              <a:t>partially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absorbed</a:t>
            </a:r>
            <a:r>
              <a:rPr lang="de-DE" sz="1600" dirty="0" smtClean="0">
                <a:latin typeface="Calibri" pitchFamily="34" charset="0"/>
              </a:rPr>
              <a:t> </a:t>
            </a:r>
          </a:p>
          <a:p>
            <a:r>
              <a:rPr lang="de-DE" sz="1600" dirty="0" err="1" smtClean="0">
                <a:latin typeface="Calibri" pitchFamily="34" charset="0"/>
              </a:rPr>
              <a:t>partially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reflected</a:t>
            </a:r>
            <a:endParaRPr lang="de-DE" sz="1600" dirty="0" smtClean="0">
              <a:latin typeface="Calibri" pitchFamily="34" charset="0"/>
            </a:endParaRPr>
          </a:p>
        </p:txBody>
      </p:sp>
      <p:sp>
        <p:nvSpPr>
          <p:cNvPr id="28" name="Rechteck 4 7 2"/>
          <p:cNvSpPr/>
          <p:nvPr/>
        </p:nvSpPr>
        <p:spPr>
          <a:xfrm>
            <a:off x="6468358" y="4436173"/>
            <a:ext cx="267564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dirty="0" err="1">
                <a:latin typeface="Calibri" pitchFamily="34" charset="0"/>
              </a:rPr>
              <a:t>p</a:t>
            </a:r>
            <a:r>
              <a:rPr lang="de-DE" sz="1600" dirty="0" err="1" smtClean="0">
                <a:latin typeface="Calibri" pitchFamily="34" charset="0"/>
              </a:rPr>
              <a:t>artially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transmitted</a:t>
            </a:r>
            <a:r>
              <a:rPr lang="de-DE" sz="1600" dirty="0" smtClean="0">
                <a:latin typeface="Calibri" pitchFamily="34" charset="0"/>
              </a:rPr>
              <a:t> </a:t>
            </a:r>
          </a:p>
          <a:p>
            <a:r>
              <a:rPr lang="de-DE" sz="1600" dirty="0" err="1" smtClean="0">
                <a:latin typeface="Calibri" pitchFamily="34" charset="0"/>
              </a:rPr>
              <a:t>partially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reflected</a:t>
            </a:r>
            <a:endParaRPr lang="de-DE" sz="1600" dirty="0" smtClean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3999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5256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Photodiode</a:t>
            </a:r>
            <a:r>
              <a:rPr lang="de-DE" i="0" dirty="0" smtClean="0"/>
              <a:t> / solar </a:t>
            </a:r>
            <a:r>
              <a:rPr lang="de-DE" i="0" dirty="0" err="1" smtClean="0"/>
              <a:t>cell</a:t>
            </a:r>
            <a:endParaRPr lang="en-GB" i="0" dirty="0"/>
          </a:p>
        </p:txBody>
      </p:sp>
      <p:sp>
        <p:nvSpPr>
          <p:cNvPr id="5" name="Rechteck 4"/>
          <p:cNvSpPr/>
          <p:nvPr/>
        </p:nvSpPr>
        <p:spPr>
          <a:xfrm>
            <a:off x="415256" y="788555"/>
            <a:ext cx="784854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n-p junction at rest: e</a:t>
            </a:r>
            <a:r>
              <a:rPr lang="en-GB" sz="2400" baseline="30000" dirty="0" smtClean="0">
                <a:latin typeface="Calibri" pitchFamily="34" charset="0"/>
              </a:rPr>
              <a:t>-</a:t>
            </a:r>
            <a:r>
              <a:rPr lang="en-GB" dirty="0" smtClean="0">
                <a:latin typeface="Calibri" pitchFamily="34" charset="0"/>
              </a:rPr>
              <a:t> combine with holes, creating charge distribution and E-field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21" name="Rechteck 4 2"/>
          <p:cNvSpPr/>
          <p:nvPr/>
        </p:nvSpPr>
        <p:spPr>
          <a:xfrm>
            <a:off x="2148680" y="1542098"/>
            <a:ext cx="222448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smtClean="0">
                <a:solidFill>
                  <a:srgbClr val="0000FF"/>
                </a:solidFill>
                <a:latin typeface="Calibri" pitchFamily="34" charset="0"/>
              </a:rPr>
              <a:t>n - </a:t>
            </a:r>
            <a:r>
              <a:rPr lang="de-DE" sz="2000" dirty="0" err="1" smtClean="0">
                <a:solidFill>
                  <a:srgbClr val="0000FF"/>
                </a:solidFill>
                <a:latin typeface="Calibri" pitchFamily="34" charset="0"/>
              </a:rPr>
              <a:t>doped</a:t>
            </a:r>
            <a:endParaRPr lang="de-DE" sz="2000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23" name="Rechteck 4 3"/>
          <p:cNvSpPr/>
          <p:nvPr/>
        </p:nvSpPr>
        <p:spPr>
          <a:xfrm>
            <a:off x="5313469" y="1496826"/>
            <a:ext cx="222448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smtClean="0">
                <a:solidFill>
                  <a:srgbClr val="0000FF"/>
                </a:solidFill>
                <a:latin typeface="Calibri" pitchFamily="34" charset="0"/>
              </a:rPr>
              <a:t>p - </a:t>
            </a:r>
            <a:r>
              <a:rPr lang="de-DE" sz="2000" dirty="0" err="1" smtClean="0">
                <a:solidFill>
                  <a:srgbClr val="0000FF"/>
                </a:solidFill>
                <a:latin typeface="Calibri" pitchFamily="34" charset="0"/>
              </a:rPr>
              <a:t>doped</a:t>
            </a:r>
            <a:endParaRPr lang="de-DE" sz="2000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25" name="Rectangle 24"/>
          <p:cNvSpPr/>
          <p:nvPr/>
        </p:nvSpPr>
        <p:spPr bwMode="auto">
          <a:xfrm>
            <a:off x="1273322" y="3184194"/>
            <a:ext cx="3107139" cy="452928"/>
          </a:xfrm>
          <a:prstGeom prst="rect">
            <a:avLst/>
          </a:prstGeom>
          <a:solidFill>
            <a:srgbClr val="FF7F7F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6" name="Straight Arrow Connector 25"/>
          <p:cNvCxnSpPr/>
          <p:nvPr/>
        </p:nvCxnSpPr>
        <p:spPr bwMode="auto">
          <a:xfrm flipV="1">
            <a:off x="1282572" y="1634488"/>
            <a:ext cx="0" cy="230178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27" name="Oval 26"/>
          <p:cNvSpPr/>
          <p:nvPr/>
        </p:nvSpPr>
        <p:spPr bwMode="auto">
          <a:xfrm>
            <a:off x="1592869" y="221777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8" name="Oval 27"/>
          <p:cNvSpPr/>
          <p:nvPr/>
        </p:nvSpPr>
        <p:spPr bwMode="auto">
          <a:xfrm>
            <a:off x="1936972" y="221777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9" name="Oval 28"/>
          <p:cNvSpPr/>
          <p:nvPr/>
        </p:nvSpPr>
        <p:spPr bwMode="auto">
          <a:xfrm>
            <a:off x="2281075" y="221777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Oval 29"/>
          <p:cNvSpPr/>
          <p:nvPr/>
        </p:nvSpPr>
        <p:spPr bwMode="auto">
          <a:xfrm>
            <a:off x="2625179" y="221777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1" name="Rechteck 4 8"/>
          <p:cNvSpPr/>
          <p:nvPr/>
        </p:nvSpPr>
        <p:spPr>
          <a:xfrm>
            <a:off x="912408" y="1634488"/>
            <a:ext cx="37941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E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32" name="Rectangle 31"/>
          <p:cNvSpPr/>
          <p:nvPr/>
        </p:nvSpPr>
        <p:spPr bwMode="auto">
          <a:xfrm>
            <a:off x="4394889" y="2013310"/>
            <a:ext cx="3116068" cy="452928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3" name="Rectangle 32"/>
          <p:cNvSpPr/>
          <p:nvPr/>
        </p:nvSpPr>
        <p:spPr bwMode="auto">
          <a:xfrm>
            <a:off x="4380461" y="3184194"/>
            <a:ext cx="3130495" cy="452928"/>
          </a:xfrm>
          <a:prstGeom prst="rect">
            <a:avLst/>
          </a:prstGeom>
          <a:solidFill>
            <a:srgbClr val="FF7F7F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34" name="Straight Arrow Connector 33"/>
          <p:cNvCxnSpPr/>
          <p:nvPr/>
        </p:nvCxnSpPr>
        <p:spPr bwMode="auto">
          <a:xfrm>
            <a:off x="1206532" y="3828305"/>
            <a:ext cx="6572965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35" name="Oval 34"/>
          <p:cNvSpPr/>
          <p:nvPr/>
        </p:nvSpPr>
        <p:spPr bwMode="auto">
          <a:xfrm>
            <a:off x="6035886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6" name="Oval 35"/>
          <p:cNvSpPr/>
          <p:nvPr/>
        </p:nvSpPr>
        <p:spPr bwMode="auto">
          <a:xfrm>
            <a:off x="6379989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Oval 36"/>
          <p:cNvSpPr/>
          <p:nvPr/>
        </p:nvSpPr>
        <p:spPr bwMode="auto">
          <a:xfrm>
            <a:off x="6724092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8" name="Oval 37"/>
          <p:cNvSpPr/>
          <p:nvPr/>
        </p:nvSpPr>
        <p:spPr bwMode="auto">
          <a:xfrm>
            <a:off x="7068196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9" name="Oval 38"/>
          <p:cNvSpPr/>
          <p:nvPr/>
        </p:nvSpPr>
        <p:spPr bwMode="auto">
          <a:xfrm>
            <a:off x="4646299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0" name="Oval 39"/>
          <p:cNvSpPr/>
          <p:nvPr/>
        </p:nvSpPr>
        <p:spPr bwMode="auto">
          <a:xfrm>
            <a:off x="4990402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1" name="Oval 40"/>
          <p:cNvSpPr/>
          <p:nvPr/>
        </p:nvSpPr>
        <p:spPr bwMode="auto">
          <a:xfrm>
            <a:off x="5334505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Oval 41"/>
          <p:cNvSpPr/>
          <p:nvPr/>
        </p:nvSpPr>
        <p:spPr bwMode="auto">
          <a:xfrm>
            <a:off x="5678609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1281961" y="2013310"/>
            <a:ext cx="3116068" cy="452928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4" name="Oval 43"/>
          <p:cNvSpPr/>
          <p:nvPr/>
        </p:nvSpPr>
        <p:spPr bwMode="auto">
          <a:xfrm>
            <a:off x="3337982" y="2218367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5" name="Oval 44"/>
          <p:cNvSpPr/>
          <p:nvPr/>
        </p:nvSpPr>
        <p:spPr bwMode="auto">
          <a:xfrm>
            <a:off x="3682085" y="2218367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6" name="Oval 45"/>
          <p:cNvSpPr/>
          <p:nvPr/>
        </p:nvSpPr>
        <p:spPr bwMode="auto">
          <a:xfrm>
            <a:off x="4026189" y="2218367"/>
            <a:ext cx="91440" cy="91440"/>
          </a:xfrm>
          <a:prstGeom prst="ellips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0" name="Oval 49"/>
          <p:cNvSpPr/>
          <p:nvPr/>
        </p:nvSpPr>
        <p:spPr bwMode="auto">
          <a:xfrm>
            <a:off x="4648508" y="337252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1" name="Oval 50"/>
          <p:cNvSpPr/>
          <p:nvPr/>
        </p:nvSpPr>
        <p:spPr bwMode="auto">
          <a:xfrm>
            <a:off x="5332296" y="3369049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2" name="Rechteck 4 9"/>
          <p:cNvSpPr/>
          <p:nvPr/>
        </p:nvSpPr>
        <p:spPr>
          <a:xfrm>
            <a:off x="7375711" y="3789478"/>
            <a:ext cx="37941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x</a:t>
            </a:r>
            <a:endParaRPr lang="de-DE" dirty="0" smtClean="0">
              <a:latin typeface="Calibri" pitchFamily="34" charset="0"/>
            </a:endParaRPr>
          </a:p>
        </p:txBody>
      </p:sp>
      <p:cxnSp>
        <p:nvCxnSpPr>
          <p:cNvPr id="58" name="Straight Connector 57"/>
          <p:cNvCxnSpPr/>
          <p:nvPr/>
        </p:nvCxnSpPr>
        <p:spPr bwMode="auto">
          <a:xfrm>
            <a:off x="595720" y="2710536"/>
            <a:ext cx="21175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9" name="Rectangle 58"/>
          <p:cNvSpPr/>
          <p:nvPr/>
        </p:nvSpPr>
        <p:spPr bwMode="auto">
          <a:xfrm>
            <a:off x="7515285" y="2007510"/>
            <a:ext cx="528425" cy="1637110"/>
          </a:xfrm>
          <a:prstGeom prst="rect">
            <a:avLst/>
          </a:prstGeom>
          <a:solidFill>
            <a:schemeClr val="bg1">
              <a:lumMod val="85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62" name="Straight Connector 61"/>
          <p:cNvCxnSpPr>
            <a:stCxn id="59" idx="3"/>
          </p:cNvCxnSpPr>
          <p:nvPr/>
        </p:nvCxnSpPr>
        <p:spPr bwMode="auto">
          <a:xfrm flipV="1">
            <a:off x="8043710" y="2726122"/>
            <a:ext cx="357625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3" name="Rectangle 62"/>
          <p:cNvSpPr/>
          <p:nvPr/>
        </p:nvSpPr>
        <p:spPr bwMode="auto">
          <a:xfrm>
            <a:off x="763398" y="2003506"/>
            <a:ext cx="528425" cy="1637110"/>
          </a:xfrm>
          <a:prstGeom prst="rect">
            <a:avLst/>
          </a:prstGeom>
          <a:solidFill>
            <a:schemeClr val="bg1">
              <a:lumMod val="85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7" name="Oval 66"/>
          <p:cNvSpPr/>
          <p:nvPr/>
        </p:nvSpPr>
        <p:spPr bwMode="auto">
          <a:xfrm>
            <a:off x="2981580" y="2226951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85" name="Straight Arrow Connector 84"/>
          <p:cNvCxnSpPr/>
          <p:nvPr/>
        </p:nvCxnSpPr>
        <p:spPr bwMode="auto">
          <a:xfrm>
            <a:off x="4197531" y="2309214"/>
            <a:ext cx="396954" cy="102609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2208964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18298"/>
            <a:ext cx="9143999" cy="750498"/>
          </a:xfrm>
        </p:spPr>
        <p:txBody>
          <a:bodyPr/>
          <a:lstStyle/>
          <a:p>
            <a:r>
              <a:rPr lang="en-GB" dirty="0" smtClean="0"/>
              <a:t>Examples of He states</a:t>
            </a:r>
            <a:endParaRPr lang="en-GB" i="1" dirty="0"/>
          </a:p>
        </p:txBody>
      </p:sp>
      <p:sp>
        <p:nvSpPr>
          <p:cNvPr id="61" name="Titel 1 2 1 2 1 2 2 1 1"/>
          <p:cNvSpPr txBox="1">
            <a:spLocks/>
          </p:cNvSpPr>
          <p:nvPr/>
        </p:nvSpPr>
        <p:spPr>
          <a:xfrm>
            <a:off x="1846210" y="799474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singlet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S=0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parahelium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62" name="Titel 1 2 1 2 1 2 2 2 1"/>
          <p:cNvSpPr txBox="1">
            <a:spLocks/>
          </p:cNvSpPr>
          <p:nvPr/>
        </p:nvSpPr>
        <p:spPr>
          <a:xfrm>
            <a:off x="6077823" y="842636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triplet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S=1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orthohelium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474411" y="4613778"/>
            <a:ext cx="3551603" cy="1917481"/>
            <a:chOff x="532501" y="2042849"/>
            <a:chExt cx="3551603" cy="1917481"/>
          </a:xfrm>
        </p:grpSpPr>
        <p:sp>
          <p:nvSpPr>
            <p:cNvPr id="65" name="Titel 1"/>
            <p:cNvSpPr txBox="1">
              <a:spLocks/>
            </p:cNvSpPr>
            <p:nvPr/>
          </p:nvSpPr>
          <p:spPr>
            <a:xfrm>
              <a:off x="1025403" y="3620419"/>
              <a:ext cx="364466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1s</a:t>
              </a:r>
            </a:p>
          </p:txBody>
        </p:sp>
        <p:sp>
          <p:nvSpPr>
            <p:cNvPr id="66" name="Rectangle 65"/>
            <p:cNvSpPr>
              <a:spLocks noChangeAspect="1"/>
            </p:cNvSpPr>
            <p:nvPr/>
          </p:nvSpPr>
          <p:spPr bwMode="auto">
            <a:xfrm>
              <a:off x="3097191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7" name="Rectangle 66"/>
            <p:cNvSpPr>
              <a:spLocks noChangeAspect="1"/>
            </p:cNvSpPr>
            <p:nvPr/>
          </p:nvSpPr>
          <p:spPr bwMode="auto">
            <a:xfrm>
              <a:off x="3297687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9" name="Rectangle 68"/>
            <p:cNvSpPr>
              <a:spLocks noChangeAspect="1"/>
            </p:cNvSpPr>
            <p:nvPr/>
          </p:nvSpPr>
          <p:spPr bwMode="auto">
            <a:xfrm>
              <a:off x="3498183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1" name="Rectangle 70"/>
            <p:cNvSpPr>
              <a:spLocks noChangeAspect="1"/>
            </p:cNvSpPr>
            <p:nvPr/>
          </p:nvSpPr>
          <p:spPr bwMode="auto">
            <a:xfrm>
              <a:off x="3698679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3" name="Rectangle 72"/>
            <p:cNvSpPr>
              <a:spLocks noChangeAspect="1"/>
            </p:cNvSpPr>
            <p:nvPr/>
          </p:nvSpPr>
          <p:spPr bwMode="auto">
            <a:xfrm>
              <a:off x="3899175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5" name="Rectangle 74"/>
            <p:cNvSpPr>
              <a:spLocks noChangeAspect="1"/>
            </p:cNvSpPr>
            <p:nvPr/>
          </p:nvSpPr>
          <p:spPr bwMode="auto">
            <a:xfrm>
              <a:off x="2210622" y="2373139"/>
              <a:ext cx="184929" cy="184929"/>
            </a:xfrm>
            <a:prstGeom prst="rect">
              <a:avLst/>
            </a:prstGeom>
            <a:solidFill>
              <a:srgbClr val="6699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6" name="Rectangle 75"/>
            <p:cNvSpPr>
              <a:spLocks noChangeAspect="1"/>
            </p:cNvSpPr>
            <p:nvPr/>
          </p:nvSpPr>
          <p:spPr bwMode="auto">
            <a:xfrm>
              <a:off x="2450447" y="2373139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7" name="Rectangle 76"/>
            <p:cNvSpPr>
              <a:spLocks noChangeAspect="1"/>
            </p:cNvSpPr>
            <p:nvPr/>
          </p:nvSpPr>
          <p:spPr bwMode="auto">
            <a:xfrm>
              <a:off x="2650942" y="2373139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8" name="Rectangle 77"/>
            <p:cNvSpPr>
              <a:spLocks noChangeAspect="1"/>
            </p:cNvSpPr>
            <p:nvPr/>
          </p:nvSpPr>
          <p:spPr bwMode="auto">
            <a:xfrm>
              <a:off x="2851439" y="2373139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9" name="Rectangle 78"/>
            <p:cNvSpPr>
              <a:spLocks noChangeAspect="1"/>
            </p:cNvSpPr>
            <p:nvPr/>
          </p:nvSpPr>
          <p:spPr bwMode="auto">
            <a:xfrm>
              <a:off x="1335447" y="2805745"/>
              <a:ext cx="184929" cy="184929"/>
            </a:xfrm>
            <a:prstGeom prst="rect">
              <a:avLst/>
            </a:prstGeom>
            <a:solidFill>
              <a:srgbClr val="6699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sng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0" name="Rectangle 79"/>
            <p:cNvSpPr>
              <a:spLocks noChangeAspect="1"/>
            </p:cNvSpPr>
            <p:nvPr/>
          </p:nvSpPr>
          <p:spPr bwMode="auto">
            <a:xfrm>
              <a:off x="1568448" y="2805745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sng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1" name="Rectangle 80"/>
            <p:cNvSpPr>
              <a:spLocks noChangeAspect="1"/>
            </p:cNvSpPr>
            <p:nvPr/>
          </p:nvSpPr>
          <p:spPr bwMode="auto">
            <a:xfrm>
              <a:off x="1775767" y="2805745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sng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2" name="Rectangle 81"/>
            <p:cNvSpPr>
              <a:spLocks noChangeAspect="1"/>
            </p:cNvSpPr>
            <p:nvPr/>
          </p:nvSpPr>
          <p:spPr bwMode="auto">
            <a:xfrm>
              <a:off x="1983088" y="2805745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sng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3" name="Rectangle 82"/>
            <p:cNvSpPr>
              <a:spLocks noChangeAspect="1"/>
            </p:cNvSpPr>
            <p:nvPr/>
          </p:nvSpPr>
          <p:spPr bwMode="auto">
            <a:xfrm>
              <a:off x="1076168" y="3450994"/>
              <a:ext cx="184929" cy="184929"/>
            </a:xfrm>
            <a:prstGeom prst="rect">
              <a:avLst/>
            </a:prstGeom>
            <a:solidFill>
              <a:srgbClr val="6699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4" name="Titel 1"/>
            <p:cNvSpPr txBox="1">
              <a:spLocks/>
            </p:cNvSpPr>
            <p:nvPr/>
          </p:nvSpPr>
          <p:spPr>
            <a:xfrm>
              <a:off x="1280616" y="2984964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>
                  <a:solidFill>
                    <a:srgbClr val="000000"/>
                  </a:solidFill>
                  <a:cs typeface="Arial" panose="020B0604020202020204" pitchFamily="34" charset="0"/>
                </a:rPr>
                <a:t>2</a:t>
              </a:r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s</a:t>
              </a:r>
            </a:p>
          </p:txBody>
        </p:sp>
        <p:sp>
          <p:nvSpPr>
            <p:cNvPr id="86" name="Titel 1"/>
            <p:cNvSpPr txBox="1">
              <a:spLocks/>
            </p:cNvSpPr>
            <p:nvPr/>
          </p:nvSpPr>
          <p:spPr>
            <a:xfrm>
              <a:off x="1727389" y="2992246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2</a:t>
              </a:r>
              <a:r>
                <a:rPr lang="de-AT" sz="900" i="0" dirty="0">
                  <a:solidFill>
                    <a:srgbClr val="000000"/>
                  </a:solidFill>
                  <a:cs typeface="Arial" panose="020B0604020202020204" pitchFamily="34" charset="0"/>
                </a:rPr>
                <a:t>p</a:t>
              </a:r>
              <a:endParaRPr lang="de-AT" sz="900" i="0" dirty="0" smtClean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7" name="Titel 1"/>
            <p:cNvSpPr txBox="1">
              <a:spLocks/>
            </p:cNvSpPr>
            <p:nvPr/>
          </p:nvSpPr>
          <p:spPr>
            <a:xfrm>
              <a:off x="2162642" y="2551488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3s</a:t>
              </a:r>
            </a:p>
          </p:txBody>
        </p:sp>
        <p:sp>
          <p:nvSpPr>
            <p:cNvPr id="88" name="Titel 1"/>
            <p:cNvSpPr txBox="1">
              <a:spLocks/>
            </p:cNvSpPr>
            <p:nvPr/>
          </p:nvSpPr>
          <p:spPr>
            <a:xfrm>
              <a:off x="2592652" y="2554320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>
                  <a:solidFill>
                    <a:srgbClr val="000000"/>
                  </a:solidFill>
                  <a:cs typeface="Arial" panose="020B0604020202020204" pitchFamily="34" charset="0"/>
                </a:rPr>
                <a:t>3</a:t>
              </a:r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p</a:t>
              </a:r>
            </a:p>
          </p:txBody>
        </p:sp>
        <p:sp>
          <p:nvSpPr>
            <p:cNvPr id="89" name="Titel 1"/>
            <p:cNvSpPr txBox="1">
              <a:spLocks/>
            </p:cNvSpPr>
            <p:nvPr/>
          </p:nvSpPr>
          <p:spPr>
            <a:xfrm>
              <a:off x="3439422" y="2558358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>
                  <a:solidFill>
                    <a:srgbClr val="000000"/>
                  </a:solidFill>
                  <a:cs typeface="Arial" panose="020B0604020202020204" pitchFamily="34" charset="0"/>
                </a:rPr>
                <a:t>3</a:t>
              </a:r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d</a:t>
              </a:r>
            </a:p>
          </p:txBody>
        </p:sp>
        <p:grpSp>
          <p:nvGrpSpPr>
            <p:cNvPr id="90" name="Group 89"/>
            <p:cNvGrpSpPr>
              <a:grpSpLocks noChangeAspect="1"/>
            </p:cNvGrpSpPr>
            <p:nvPr/>
          </p:nvGrpSpPr>
          <p:grpSpPr>
            <a:xfrm>
              <a:off x="1170317" y="2825234"/>
              <a:ext cx="266778" cy="794526"/>
              <a:chOff x="2610665" y="4095673"/>
              <a:chExt cx="240288" cy="715633"/>
            </a:xfrm>
            <a:solidFill>
              <a:srgbClr val="6699FF"/>
            </a:solidFill>
          </p:grpSpPr>
          <p:cxnSp>
            <p:nvCxnSpPr>
              <p:cNvPr id="151" name="Straight Arrow Connector 150"/>
              <p:cNvCxnSpPr/>
              <p:nvPr/>
            </p:nvCxnSpPr>
            <p:spPr bwMode="auto">
              <a:xfrm flipV="1">
                <a:off x="2610665" y="4667306"/>
                <a:ext cx="0" cy="144000"/>
              </a:xfrm>
              <a:prstGeom prst="straightConnector1">
                <a:avLst/>
              </a:prstGeom>
              <a:grp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152" name="Straight Arrow Connector 151"/>
              <p:cNvCxnSpPr/>
              <p:nvPr/>
            </p:nvCxnSpPr>
            <p:spPr bwMode="auto">
              <a:xfrm flipV="1">
                <a:off x="2850953" y="4095673"/>
                <a:ext cx="0" cy="144000"/>
              </a:xfrm>
              <a:prstGeom prst="straightConnector1">
                <a:avLst/>
              </a:prstGeom>
              <a:grpFill/>
              <a:ln w="12700" cap="flat" cmpd="sng" algn="ctr">
                <a:solidFill>
                  <a:schemeClr val="tx1"/>
                </a:solidFill>
                <a:prstDash val="solid"/>
                <a:round/>
                <a:headEnd type="arrow" w="sm" len="sm"/>
                <a:tailEnd type="none" w="sm" len="sm"/>
              </a:ln>
              <a:effectLst/>
            </p:spPr>
          </p:cxnSp>
        </p:grpSp>
        <p:cxnSp>
          <p:nvCxnSpPr>
            <p:cNvPr id="91" name="Straight Arrow Connector 90"/>
            <p:cNvCxnSpPr/>
            <p:nvPr/>
          </p:nvCxnSpPr>
          <p:spPr bwMode="auto">
            <a:xfrm flipH="1" flipV="1">
              <a:off x="856186" y="2042849"/>
              <a:ext cx="0" cy="1729161"/>
            </a:xfrm>
            <a:prstGeom prst="straightConnector1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129" name="Straight Connector 128"/>
            <p:cNvCxnSpPr/>
            <p:nvPr/>
          </p:nvCxnSpPr>
          <p:spPr bwMode="auto">
            <a:xfrm>
              <a:off x="779524" y="2241817"/>
              <a:ext cx="152114" cy="0"/>
            </a:xfrm>
            <a:prstGeom prst="line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pic>
          <p:nvPicPr>
            <p:cNvPr id="130" name="Picture 129"/>
            <p:cNvPicPr>
              <a:picLocks noChangeAspect="1"/>
            </p:cNvPicPr>
            <p:nvPr>
              <p:custDataLst>
                <p:tags r:id="rId13"/>
              </p:custDataLst>
            </p:nvPr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047" y="2190814"/>
              <a:ext cx="63530" cy="102006"/>
            </a:xfrm>
            <a:prstGeom prst="rect">
              <a:avLst/>
            </a:prstGeom>
          </p:spPr>
        </p:pic>
        <p:cxnSp>
          <p:nvCxnSpPr>
            <p:cNvPr id="131" name="Straight Connector 130"/>
            <p:cNvCxnSpPr/>
            <p:nvPr/>
          </p:nvCxnSpPr>
          <p:spPr bwMode="auto">
            <a:xfrm flipV="1">
              <a:off x="807594" y="3268672"/>
              <a:ext cx="110317" cy="57814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45" name="Straight Connector 144"/>
            <p:cNvCxnSpPr/>
            <p:nvPr/>
          </p:nvCxnSpPr>
          <p:spPr bwMode="auto">
            <a:xfrm flipV="1">
              <a:off x="807594" y="3232880"/>
              <a:ext cx="110317" cy="57814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46" name="Straight Connector 145"/>
            <p:cNvCxnSpPr>
              <a:cxnSpLocks noChangeAspect="1"/>
            </p:cNvCxnSpPr>
            <p:nvPr/>
          </p:nvCxnSpPr>
          <p:spPr bwMode="auto">
            <a:xfrm flipV="1">
              <a:off x="798647" y="3236292"/>
              <a:ext cx="139981" cy="73360"/>
            </a:xfrm>
            <a:prstGeom prst="line">
              <a:avLst/>
            </a:prstGeom>
            <a:noFill/>
            <a:ln w="2540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7" name="Titel 1 2 1 2 1 2 2 2 2"/>
            <p:cNvSpPr txBox="1">
              <a:spLocks/>
            </p:cNvSpPr>
            <p:nvPr/>
          </p:nvSpPr>
          <p:spPr>
            <a:xfrm rot="16200000">
              <a:off x="274187" y="2762010"/>
              <a:ext cx="702754" cy="186126"/>
            </a:xfrm>
            <a:prstGeom prst="rect">
              <a:avLst/>
            </a:prstGeom>
            <a:solidFill>
              <a:schemeClr val="bg1"/>
            </a:solidFill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r>
                <a:rPr lang="de-AT" sz="1100" i="0" dirty="0" err="1" smtClean="0">
                  <a:solidFill>
                    <a:schemeClr val="tx1"/>
                  </a:solidFill>
                  <a:cs typeface="Arial" panose="020B0604020202020204" pitchFamily="34" charset="0"/>
                </a:rPr>
                <a:t>Energy</a:t>
              </a:r>
              <a:endParaRPr lang="de-AT" sz="1050" i="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48" name="Picture 147"/>
            <p:cNvPicPr>
              <a:picLocks noChangeAspect="1"/>
            </p:cNvPicPr>
            <p:nvPr>
              <p:custDataLst>
                <p:tags r:id="rId14"/>
              </p:custDataLst>
            </p:nvPr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6643" y="3853809"/>
              <a:ext cx="364811" cy="106521"/>
            </a:xfrm>
            <a:prstGeom prst="rect">
              <a:avLst/>
            </a:prstGeom>
          </p:spPr>
        </p:pic>
        <p:pic>
          <p:nvPicPr>
            <p:cNvPr id="149" name="Picture 148"/>
            <p:cNvPicPr>
              <a:picLocks noChangeAspect="1"/>
            </p:cNvPicPr>
            <p:nvPr>
              <p:custDataLst>
                <p:tags r:id="rId15"/>
              </p:custDataLst>
            </p:nvPr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5459" y="3854751"/>
              <a:ext cx="369527" cy="105579"/>
            </a:xfrm>
            <a:prstGeom prst="rect">
              <a:avLst/>
            </a:prstGeom>
          </p:spPr>
        </p:pic>
        <p:pic>
          <p:nvPicPr>
            <p:cNvPr id="150" name="Picture 149"/>
            <p:cNvPicPr>
              <a:picLocks noChangeAspect="1"/>
            </p:cNvPicPr>
            <p:nvPr>
              <p:custDataLst>
                <p:tags r:id="rId16"/>
              </p:custDataLst>
            </p:nvPr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82487" y="3852866"/>
              <a:ext cx="370469" cy="107464"/>
            </a:xfrm>
            <a:prstGeom prst="rect">
              <a:avLst/>
            </a:prstGeom>
          </p:spPr>
        </p:pic>
      </p:grpSp>
      <p:grpSp>
        <p:nvGrpSpPr>
          <p:cNvPr id="153" name="Group 152"/>
          <p:cNvGrpSpPr/>
          <p:nvPr/>
        </p:nvGrpSpPr>
        <p:grpSpPr>
          <a:xfrm>
            <a:off x="5002666" y="2026223"/>
            <a:ext cx="3551603" cy="1917481"/>
            <a:chOff x="532501" y="2042849"/>
            <a:chExt cx="3551603" cy="1917481"/>
          </a:xfrm>
        </p:grpSpPr>
        <p:sp>
          <p:nvSpPr>
            <p:cNvPr id="154" name="Titel 1"/>
            <p:cNvSpPr txBox="1">
              <a:spLocks/>
            </p:cNvSpPr>
            <p:nvPr/>
          </p:nvSpPr>
          <p:spPr>
            <a:xfrm>
              <a:off x="1025403" y="3620419"/>
              <a:ext cx="364466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1s</a:t>
              </a:r>
            </a:p>
          </p:txBody>
        </p:sp>
        <p:sp>
          <p:nvSpPr>
            <p:cNvPr id="155" name="Rectangle 154"/>
            <p:cNvSpPr>
              <a:spLocks noChangeAspect="1"/>
            </p:cNvSpPr>
            <p:nvPr/>
          </p:nvSpPr>
          <p:spPr bwMode="auto">
            <a:xfrm>
              <a:off x="3097191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6" name="Rectangle 155"/>
            <p:cNvSpPr>
              <a:spLocks noChangeAspect="1"/>
            </p:cNvSpPr>
            <p:nvPr/>
          </p:nvSpPr>
          <p:spPr bwMode="auto">
            <a:xfrm>
              <a:off x="3297687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7" name="Rectangle 156"/>
            <p:cNvSpPr>
              <a:spLocks noChangeAspect="1"/>
            </p:cNvSpPr>
            <p:nvPr/>
          </p:nvSpPr>
          <p:spPr bwMode="auto">
            <a:xfrm>
              <a:off x="3498183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8" name="Rectangle 157"/>
            <p:cNvSpPr>
              <a:spLocks noChangeAspect="1"/>
            </p:cNvSpPr>
            <p:nvPr/>
          </p:nvSpPr>
          <p:spPr bwMode="auto">
            <a:xfrm>
              <a:off x="3698679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9" name="Rectangle 158"/>
            <p:cNvSpPr>
              <a:spLocks noChangeAspect="1"/>
            </p:cNvSpPr>
            <p:nvPr/>
          </p:nvSpPr>
          <p:spPr bwMode="auto">
            <a:xfrm>
              <a:off x="3899175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60" name="Rectangle 159"/>
            <p:cNvSpPr>
              <a:spLocks noChangeAspect="1"/>
            </p:cNvSpPr>
            <p:nvPr/>
          </p:nvSpPr>
          <p:spPr bwMode="auto">
            <a:xfrm>
              <a:off x="2210622" y="2373139"/>
              <a:ext cx="184929" cy="184929"/>
            </a:xfrm>
            <a:prstGeom prst="rect">
              <a:avLst/>
            </a:prstGeom>
            <a:solidFill>
              <a:srgbClr val="6699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61" name="Rectangle 160"/>
            <p:cNvSpPr>
              <a:spLocks noChangeAspect="1"/>
            </p:cNvSpPr>
            <p:nvPr/>
          </p:nvSpPr>
          <p:spPr bwMode="auto">
            <a:xfrm>
              <a:off x="2450447" y="2373139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62" name="Rectangle 161"/>
            <p:cNvSpPr>
              <a:spLocks noChangeAspect="1"/>
            </p:cNvSpPr>
            <p:nvPr/>
          </p:nvSpPr>
          <p:spPr bwMode="auto">
            <a:xfrm>
              <a:off x="2650942" y="2373139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63" name="Rectangle 162"/>
            <p:cNvSpPr>
              <a:spLocks noChangeAspect="1"/>
            </p:cNvSpPr>
            <p:nvPr/>
          </p:nvSpPr>
          <p:spPr bwMode="auto">
            <a:xfrm>
              <a:off x="2851439" y="2373139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64" name="Rectangle 163"/>
            <p:cNvSpPr>
              <a:spLocks noChangeAspect="1"/>
            </p:cNvSpPr>
            <p:nvPr/>
          </p:nvSpPr>
          <p:spPr bwMode="auto">
            <a:xfrm>
              <a:off x="1335447" y="2805745"/>
              <a:ext cx="184929" cy="184929"/>
            </a:xfrm>
            <a:prstGeom prst="rect">
              <a:avLst/>
            </a:prstGeom>
            <a:solidFill>
              <a:srgbClr val="6699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sng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65" name="Rectangle 164"/>
            <p:cNvSpPr>
              <a:spLocks noChangeAspect="1"/>
            </p:cNvSpPr>
            <p:nvPr/>
          </p:nvSpPr>
          <p:spPr bwMode="auto">
            <a:xfrm>
              <a:off x="1568448" y="2805745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sng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66" name="Rectangle 165"/>
            <p:cNvSpPr>
              <a:spLocks noChangeAspect="1"/>
            </p:cNvSpPr>
            <p:nvPr/>
          </p:nvSpPr>
          <p:spPr bwMode="auto">
            <a:xfrm>
              <a:off x="1775767" y="2805745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sng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67" name="Rectangle 166"/>
            <p:cNvSpPr>
              <a:spLocks noChangeAspect="1"/>
            </p:cNvSpPr>
            <p:nvPr/>
          </p:nvSpPr>
          <p:spPr bwMode="auto">
            <a:xfrm>
              <a:off x="1983088" y="2805745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sng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68" name="Rectangle 167"/>
            <p:cNvSpPr>
              <a:spLocks noChangeAspect="1"/>
            </p:cNvSpPr>
            <p:nvPr/>
          </p:nvSpPr>
          <p:spPr bwMode="auto">
            <a:xfrm>
              <a:off x="1076168" y="3450994"/>
              <a:ext cx="184929" cy="184929"/>
            </a:xfrm>
            <a:prstGeom prst="rect">
              <a:avLst/>
            </a:prstGeom>
            <a:solidFill>
              <a:srgbClr val="6699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69" name="Titel 1"/>
            <p:cNvSpPr txBox="1">
              <a:spLocks/>
            </p:cNvSpPr>
            <p:nvPr/>
          </p:nvSpPr>
          <p:spPr>
            <a:xfrm>
              <a:off x="1280616" y="2984964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>
                  <a:solidFill>
                    <a:srgbClr val="000000"/>
                  </a:solidFill>
                  <a:cs typeface="Arial" panose="020B0604020202020204" pitchFamily="34" charset="0"/>
                </a:rPr>
                <a:t>2</a:t>
              </a:r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s</a:t>
              </a:r>
            </a:p>
          </p:txBody>
        </p:sp>
        <p:sp>
          <p:nvSpPr>
            <p:cNvPr id="170" name="Titel 1"/>
            <p:cNvSpPr txBox="1">
              <a:spLocks/>
            </p:cNvSpPr>
            <p:nvPr/>
          </p:nvSpPr>
          <p:spPr>
            <a:xfrm>
              <a:off x="1727389" y="2992246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2</a:t>
              </a:r>
              <a:r>
                <a:rPr lang="de-AT" sz="900" i="0" dirty="0">
                  <a:solidFill>
                    <a:srgbClr val="000000"/>
                  </a:solidFill>
                  <a:cs typeface="Arial" panose="020B0604020202020204" pitchFamily="34" charset="0"/>
                </a:rPr>
                <a:t>p</a:t>
              </a:r>
              <a:endParaRPr lang="de-AT" sz="900" i="0" dirty="0" smtClean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1" name="Titel 1"/>
            <p:cNvSpPr txBox="1">
              <a:spLocks/>
            </p:cNvSpPr>
            <p:nvPr/>
          </p:nvSpPr>
          <p:spPr>
            <a:xfrm>
              <a:off x="2162642" y="2551488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3s</a:t>
              </a:r>
            </a:p>
          </p:txBody>
        </p:sp>
        <p:sp>
          <p:nvSpPr>
            <p:cNvPr id="172" name="Titel 1"/>
            <p:cNvSpPr txBox="1">
              <a:spLocks/>
            </p:cNvSpPr>
            <p:nvPr/>
          </p:nvSpPr>
          <p:spPr>
            <a:xfrm>
              <a:off x="2592652" y="2554320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>
                  <a:solidFill>
                    <a:srgbClr val="000000"/>
                  </a:solidFill>
                  <a:cs typeface="Arial" panose="020B0604020202020204" pitchFamily="34" charset="0"/>
                </a:rPr>
                <a:t>3</a:t>
              </a:r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p</a:t>
              </a:r>
            </a:p>
          </p:txBody>
        </p:sp>
        <p:sp>
          <p:nvSpPr>
            <p:cNvPr id="173" name="Titel 1"/>
            <p:cNvSpPr txBox="1">
              <a:spLocks/>
            </p:cNvSpPr>
            <p:nvPr/>
          </p:nvSpPr>
          <p:spPr>
            <a:xfrm>
              <a:off x="3439422" y="2558358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>
                  <a:solidFill>
                    <a:srgbClr val="000000"/>
                  </a:solidFill>
                  <a:cs typeface="Arial" panose="020B0604020202020204" pitchFamily="34" charset="0"/>
                </a:rPr>
                <a:t>3</a:t>
              </a:r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d</a:t>
              </a:r>
            </a:p>
          </p:txBody>
        </p:sp>
        <p:grpSp>
          <p:nvGrpSpPr>
            <p:cNvPr id="174" name="Group 173"/>
            <p:cNvGrpSpPr>
              <a:grpSpLocks noChangeAspect="1"/>
            </p:cNvGrpSpPr>
            <p:nvPr/>
          </p:nvGrpSpPr>
          <p:grpSpPr>
            <a:xfrm>
              <a:off x="1170199" y="2816997"/>
              <a:ext cx="258648" cy="802427"/>
              <a:chOff x="2610567" y="4088254"/>
              <a:chExt cx="232966" cy="722750"/>
            </a:xfrm>
            <a:solidFill>
              <a:srgbClr val="6699FF"/>
            </a:solidFill>
          </p:grpSpPr>
          <p:cxnSp>
            <p:nvCxnSpPr>
              <p:cNvPr id="185" name="Straight Arrow Connector 184"/>
              <p:cNvCxnSpPr/>
              <p:nvPr/>
            </p:nvCxnSpPr>
            <p:spPr bwMode="auto">
              <a:xfrm flipV="1">
                <a:off x="2610567" y="4667004"/>
                <a:ext cx="0" cy="144000"/>
              </a:xfrm>
              <a:prstGeom prst="straightConnector1">
                <a:avLst/>
              </a:prstGeom>
              <a:grp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186" name="Straight Arrow Connector 185"/>
              <p:cNvCxnSpPr/>
              <p:nvPr/>
            </p:nvCxnSpPr>
            <p:spPr bwMode="auto">
              <a:xfrm flipV="1">
                <a:off x="2843533" y="4088254"/>
                <a:ext cx="0" cy="144000"/>
              </a:xfrm>
              <a:prstGeom prst="straightConnector1">
                <a:avLst/>
              </a:prstGeom>
              <a:grp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sm" len="sm"/>
                <a:tailEnd type="arrow" w="sm" len="sm"/>
              </a:ln>
              <a:effectLst/>
            </p:spPr>
          </p:cxnSp>
        </p:grpSp>
        <p:cxnSp>
          <p:nvCxnSpPr>
            <p:cNvPr id="175" name="Straight Arrow Connector 174"/>
            <p:cNvCxnSpPr/>
            <p:nvPr/>
          </p:nvCxnSpPr>
          <p:spPr bwMode="auto">
            <a:xfrm flipH="1" flipV="1">
              <a:off x="856186" y="2042849"/>
              <a:ext cx="0" cy="1729161"/>
            </a:xfrm>
            <a:prstGeom prst="straightConnector1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176" name="Straight Connector 175"/>
            <p:cNvCxnSpPr/>
            <p:nvPr/>
          </p:nvCxnSpPr>
          <p:spPr bwMode="auto">
            <a:xfrm>
              <a:off x="779524" y="2241817"/>
              <a:ext cx="152114" cy="0"/>
            </a:xfrm>
            <a:prstGeom prst="line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pic>
          <p:nvPicPr>
            <p:cNvPr id="177" name="Picture 176"/>
            <p:cNvPicPr>
              <a:picLocks noChangeAspect="1"/>
            </p:cNvPicPr>
            <p:nvPr>
              <p:custDataLst>
                <p:tags r:id="rId9"/>
              </p:custDataLst>
            </p:nvPr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047" y="2190814"/>
              <a:ext cx="63530" cy="102006"/>
            </a:xfrm>
            <a:prstGeom prst="rect">
              <a:avLst/>
            </a:prstGeom>
          </p:spPr>
        </p:pic>
        <p:cxnSp>
          <p:nvCxnSpPr>
            <p:cNvPr id="178" name="Straight Connector 177"/>
            <p:cNvCxnSpPr/>
            <p:nvPr/>
          </p:nvCxnSpPr>
          <p:spPr bwMode="auto">
            <a:xfrm flipV="1">
              <a:off x="807594" y="3268672"/>
              <a:ext cx="110317" cy="57814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79" name="Straight Connector 178"/>
            <p:cNvCxnSpPr/>
            <p:nvPr/>
          </p:nvCxnSpPr>
          <p:spPr bwMode="auto">
            <a:xfrm flipV="1">
              <a:off x="807594" y="3232880"/>
              <a:ext cx="110317" cy="57814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0" name="Straight Connector 179"/>
            <p:cNvCxnSpPr>
              <a:cxnSpLocks noChangeAspect="1"/>
            </p:cNvCxnSpPr>
            <p:nvPr/>
          </p:nvCxnSpPr>
          <p:spPr bwMode="auto">
            <a:xfrm flipV="1">
              <a:off x="798647" y="3236292"/>
              <a:ext cx="139981" cy="73360"/>
            </a:xfrm>
            <a:prstGeom prst="line">
              <a:avLst/>
            </a:prstGeom>
            <a:noFill/>
            <a:ln w="2540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81" name="Titel 1 2 1 2 1 2 2 2 2"/>
            <p:cNvSpPr txBox="1">
              <a:spLocks/>
            </p:cNvSpPr>
            <p:nvPr/>
          </p:nvSpPr>
          <p:spPr>
            <a:xfrm rot="16200000">
              <a:off x="274187" y="2762010"/>
              <a:ext cx="702754" cy="186126"/>
            </a:xfrm>
            <a:prstGeom prst="rect">
              <a:avLst/>
            </a:prstGeom>
            <a:solidFill>
              <a:schemeClr val="bg1"/>
            </a:solidFill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r>
                <a:rPr lang="de-AT" sz="1100" i="0" dirty="0" err="1" smtClean="0">
                  <a:solidFill>
                    <a:schemeClr val="tx1"/>
                  </a:solidFill>
                  <a:cs typeface="Arial" panose="020B0604020202020204" pitchFamily="34" charset="0"/>
                </a:rPr>
                <a:t>Energy</a:t>
              </a:r>
              <a:endParaRPr lang="de-AT" sz="1050" i="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2" name="Picture 181"/>
            <p:cNvPicPr>
              <a:picLocks noChangeAspect="1"/>
            </p:cNvPicPr>
            <p:nvPr>
              <p:custDataLst>
                <p:tags r:id="rId10"/>
              </p:custDataLst>
            </p:nvPr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6643" y="3853809"/>
              <a:ext cx="364811" cy="106521"/>
            </a:xfrm>
            <a:prstGeom prst="rect">
              <a:avLst/>
            </a:prstGeom>
          </p:spPr>
        </p:pic>
        <p:pic>
          <p:nvPicPr>
            <p:cNvPr id="183" name="Picture 182"/>
            <p:cNvPicPr>
              <a:picLocks noChangeAspect="1"/>
            </p:cNvPicPr>
            <p:nvPr>
              <p:custDataLst>
                <p:tags r:id="rId11"/>
              </p:custDataLst>
            </p:nvPr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5459" y="3854751"/>
              <a:ext cx="369527" cy="105579"/>
            </a:xfrm>
            <a:prstGeom prst="rect">
              <a:avLst/>
            </a:prstGeom>
          </p:spPr>
        </p:pic>
        <p:pic>
          <p:nvPicPr>
            <p:cNvPr id="184" name="Picture 183"/>
            <p:cNvPicPr>
              <a:picLocks noChangeAspect="1"/>
            </p:cNvPicPr>
            <p:nvPr>
              <p:custDataLst>
                <p:tags r:id="rId12"/>
              </p:custDataLst>
            </p:nvPr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82487" y="3852866"/>
              <a:ext cx="370469" cy="107464"/>
            </a:xfrm>
            <a:prstGeom prst="rect">
              <a:avLst/>
            </a:prstGeom>
          </p:spPr>
        </p:pic>
      </p:grpSp>
      <p:grpSp>
        <p:nvGrpSpPr>
          <p:cNvPr id="187" name="Group 186"/>
          <p:cNvGrpSpPr/>
          <p:nvPr/>
        </p:nvGrpSpPr>
        <p:grpSpPr>
          <a:xfrm>
            <a:off x="4987262" y="4638642"/>
            <a:ext cx="3551603" cy="1917481"/>
            <a:chOff x="532501" y="2042849"/>
            <a:chExt cx="3551603" cy="1917481"/>
          </a:xfrm>
        </p:grpSpPr>
        <p:sp>
          <p:nvSpPr>
            <p:cNvPr id="188" name="Titel 1"/>
            <p:cNvSpPr txBox="1">
              <a:spLocks/>
            </p:cNvSpPr>
            <p:nvPr/>
          </p:nvSpPr>
          <p:spPr>
            <a:xfrm>
              <a:off x="1025403" y="3620419"/>
              <a:ext cx="364466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1s</a:t>
              </a:r>
            </a:p>
          </p:txBody>
        </p:sp>
        <p:sp>
          <p:nvSpPr>
            <p:cNvPr id="189" name="Rectangle 188"/>
            <p:cNvSpPr>
              <a:spLocks noChangeAspect="1"/>
            </p:cNvSpPr>
            <p:nvPr/>
          </p:nvSpPr>
          <p:spPr bwMode="auto">
            <a:xfrm>
              <a:off x="3097191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90" name="Rectangle 189"/>
            <p:cNvSpPr>
              <a:spLocks noChangeAspect="1"/>
            </p:cNvSpPr>
            <p:nvPr/>
          </p:nvSpPr>
          <p:spPr bwMode="auto">
            <a:xfrm>
              <a:off x="3297687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91" name="Rectangle 190"/>
            <p:cNvSpPr>
              <a:spLocks noChangeAspect="1"/>
            </p:cNvSpPr>
            <p:nvPr/>
          </p:nvSpPr>
          <p:spPr bwMode="auto">
            <a:xfrm>
              <a:off x="3498183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92" name="Rectangle 191"/>
            <p:cNvSpPr>
              <a:spLocks noChangeAspect="1"/>
            </p:cNvSpPr>
            <p:nvPr/>
          </p:nvSpPr>
          <p:spPr bwMode="auto">
            <a:xfrm>
              <a:off x="3698679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93" name="Rectangle 192"/>
            <p:cNvSpPr>
              <a:spLocks noChangeAspect="1"/>
            </p:cNvSpPr>
            <p:nvPr/>
          </p:nvSpPr>
          <p:spPr bwMode="auto">
            <a:xfrm>
              <a:off x="3899175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94" name="Rectangle 193"/>
            <p:cNvSpPr>
              <a:spLocks noChangeAspect="1"/>
            </p:cNvSpPr>
            <p:nvPr/>
          </p:nvSpPr>
          <p:spPr bwMode="auto">
            <a:xfrm>
              <a:off x="2210622" y="2373139"/>
              <a:ext cx="184929" cy="184929"/>
            </a:xfrm>
            <a:prstGeom prst="rect">
              <a:avLst/>
            </a:prstGeom>
            <a:solidFill>
              <a:srgbClr val="6699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95" name="Rectangle 194"/>
            <p:cNvSpPr>
              <a:spLocks noChangeAspect="1"/>
            </p:cNvSpPr>
            <p:nvPr/>
          </p:nvSpPr>
          <p:spPr bwMode="auto">
            <a:xfrm>
              <a:off x="2450447" y="2373139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96" name="Rectangle 195"/>
            <p:cNvSpPr>
              <a:spLocks noChangeAspect="1"/>
            </p:cNvSpPr>
            <p:nvPr/>
          </p:nvSpPr>
          <p:spPr bwMode="auto">
            <a:xfrm>
              <a:off x="2650942" y="2373139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97" name="Rectangle 196"/>
            <p:cNvSpPr>
              <a:spLocks noChangeAspect="1"/>
            </p:cNvSpPr>
            <p:nvPr/>
          </p:nvSpPr>
          <p:spPr bwMode="auto">
            <a:xfrm>
              <a:off x="2851439" y="2373139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98" name="Rectangle 197"/>
            <p:cNvSpPr>
              <a:spLocks noChangeAspect="1"/>
            </p:cNvSpPr>
            <p:nvPr/>
          </p:nvSpPr>
          <p:spPr bwMode="auto">
            <a:xfrm>
              <a:off x="1335447" y="2805745"/>
              <a:ext cx="184929" cy="184929"/>
            </a:xfrm>
            <a:prstGeom prst="rect">
              <a:avLst/>
            </a:prstGeom>
            <a:solidFill>
              <a:srgbClr val="6699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sng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99" name="Rectangle 198"/>
            <p:cNvSpPr>
              <a:spLocks noChangeAspect="1"/>
            </p:cNvSpPr>
            <p:nvPr/>
          </p:nvSpPr>
          <p:spPr bwMode="auto">
            <a:xfrm>
              <a:off x="1568448" y="2805745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sng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00" name="Rectangle 199"/>
            <p:cNvSpPr>
              <a:spLocks noChangeAspect="1"/>
            </p:cNvSpPr>
            <p:nvPr/>
          </p:nvSpPr>
          <p:spPr bwMode="auto">
            <a:xfrm>
              <a:off x="1775767" y="2805745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sng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01" name="Rectangle 200"/>
            <p:cNvSpPr>
              <a:spLocks noChangeAspect="1"/>
            </p:cNvSpPr>
            <p:nvPr/>
          </p:nvSpPr>
          <p:spPr bwMode="auto">
            <a:xfrm>
              <a:off x="1983088" y="2805745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sng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02" name="Rectangle 201"/>
            <p:cNvSpPr>
              <a:spLocks noChangeAspect="1"/>
            </p:cNvSpPr>
            <p:nvPr/>
          </p:nvSpPr>
          <p:spPr bwMode="auto">
            <a:xfrm>
              <a:off x="1076168" y="3450994"/>
              <a:ext cx="184929" cy="184929"/>
            </a:xfrm>
            <a:prstGeom prst="rect">
              <a:avLst/>
            </a:prstGeom>
            <a:solidFill>
              <a:srgbClr val="6699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03" name="Titel 1"/>
            <p:cNvSpPr txBox="1">
              <a:spLocks/>
            </p:cNvSpPr>
            <p:nvPr/>
          </p:nvSpPr>
          <p:spPr>
            <a:xfrm>
              <a:off x="1280616" y="2984964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>
                  <a:solidFill>
                    <a:srgbClr val="000000"/>
                  </a:solidFill>
                  <a:cs typeface="Arial" panose="020B0604020202020204" pitchFamily="34" charset="0"/>
                </a:rPr>
                <a:t>2</a:t>
              </a:r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s</a:t>
              </a:r>
            </a:p>
          </p:txBody>
        </p:sp>
        <p:sp>
          <p:nvSpPr>
            <p:cNvPr id="204" name="Titel 1"/>
            <p:cNvSpPr txBox="1">
              <a:spLocks/>
            </p:cNvSpPr>
            <p:nvPr/>
          </p:nvSpPr>
          <p:spPr>
            <a:xfrm>
              <a:off x="1727389" y="2992246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2</a:t>
              </a:r>
              <a:r>
                <a:rPr lang="de-AT" sz="900" i="0" dirty="0">
                  <a:solidFill>
                    <a:srgbClr val="000000"/>
                  </a:solidFill>
                  <a:cs typeface="Arial" panose="020B0604020202020204" pitchFamily="34" charset="0"/>
                </a:rPr>
                <a:t>p</a:t>
              </a:r>
              <a:endParaRPr lang="de-AT" sz="900" i="0" dirty="0" smtClean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5" name="Titel 1"/>
            <p:cNvSpPr txBox="1">
              <a:spLocks/>
            </p:cNvSpPr>
            <p:nvPr/>
          </p:nvSpPr>
          <p:spPr>
            <a:xfrm>
              <a:off x="2162642" y="2551488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3s</a:t>
              </a:r>
            </a:p>
          </p:txBody>
        </p:sp>
        <p:sp>
          <p:nvSpPr>
            <p:cNvPr id="206" name="Titel 1"/>
            <p:cNvSpPr txBox="1">
              <a:spLocks/>
            </p:cNvSpPr>
            <p:nvPr/>
          </p:nvSpPr>
          <p:spPr>
            <a:xfrm>
              <a:off x="2592652" y="2554320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>
                  <a:solidFill>
                    <a:srgbClr val="000000"/>
                  </a:solidFill>
                  <a:cs typeface="Arial" panose="020B0604020202020204" pitchFamily="34" charset="0"/>
                </a:rPr>
                <a:t>3</a:t>
              </a:r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p</a:t>
              </a:r>
            </a:p>
          </p:txBody>
        </p:sp>
        <p:sp>
          <p:nvSpPr>
            <p:cNvPr id="207" name="Titel 1"/>
            <p:cNvSpPr txBox="1">
              <a:spLocks/>
            </p:cNvSpPr>
            <p:nvPr/>
          </p:nvSpPr>
          <p:spPr>
            <a:xfrm>
              <a:off x="3439422" y="2558358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>
                  <a:solidFill>
                    <a:srgbClr val="000000"/>
                  </a:solidFill>
                  <a:cs typeface="Arial" panose="020B0604020202020204" pitchFamily="34" charset="0"/>
                </a:rPr>
                <a:t>3</a:t>
              </a:r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d</a:t>
              </a:r>
            </a:p>
          </p:txBody>
        </p:sp>
        <p:grpSp>
          <p:nvGrpSpPr>
            <p:cNvPr id="208" name="Group 207"/>
            <p:cNvGrpSpPr>
              <a:grpSpLocks noChangeAspect="1"/>
            </p:cNvGrpSpPr>
            <p:nvPr/>
          </p:nvGrpSpPr>
          <p:grpSpPr>
            <a:xfrm>
              <a:off x="1170313" y="2816998"/>
              <a:ext cx="494686" cy="805285"/>
              <a:chOff x="2610665" y="4088254"/>
              <a:chExt cx="445566" cy="725324"/>
            </a:xfrm>
            <a:solidFill>
              <a:srgbClr val="6699FF"/>
            </a:solidFill>
          </p:grpSpPr>
          <p:cxnSp>
            <p:nvCxnSpPr>
              <p:cNvPr id="219" name="Straight Arrow Connector 218"/>
              <p:cNvCxnSpPr/>
              <p:nvPr/>
            </p:nvCxnSpPr>
            <p:spPr bwMode="auto">
              <a:xfrm flipV="1">
                <a:off x="2610665" y="4669578"/>
                <a:ext cx="0" cy="144000"/>
              </a:xfrm>
              <a:prstGeom prst="straightConnector1">
                <a:avLst/>
              </a:prstGeom>
              <a:grp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220" name="Straight Arrow Connector 219"/>
              <p:cNvCxnSpPr/>
              <p:nvPr/>
            </p:nvCxnSpPr>
            <p:spPr bwMode="auto">
              <a:xfrm flipV="1">
                <a:off x="3056231" y="4088254"/>
                <a:ext cx="0" cy="144000"/>
              </a:xfrm>
              <a:prstGeom prst="straightConnector1">
                <a:avLst/>
              </a:prstGeom>
              <a:grp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sm" len="sm"/>
                <a:tailEnd type="arrow" w="sm" len="sm"/>
              </a:ln>
              <a:effectLst/>
            </p:spPr>
          </p:cxnSp>
        </p:grpSp>
        <p:cxnSp>
          <p:nvCxnSpPr>
            <p:cNvPr id="209" name="Straight Arrow Connector 208"/>
            <p:cNvCxnSpPr/>
            <p:nvPr/>
          </p:nvCxnSpPr>
          <p:spPr bwMode="auto">
            <a:xfrm flipH="1" flipV="1">
              <a:off x="856186" y="2042849"/>
              <a:ext cx="0" cy="1729161"/>
            </a:xfrm>
            <a:prstGeom prst="straightConnector1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210" name="Straight Connector 209"/>
            <p:cNvCxnSpPr/>
            <p:nvPr/>
          </p:nvCxnSpPr>
          <p:spPr bwMode="auto">
            <a:xfrm>
              <a:off x="779524" y="2241817"/>
              <a:ext cx="152114" cy="0"/>
            </a:xfrm>
            <a:prstGeom prst="line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pic>
          <p:nvPicPr>
            <p:cNvPr id="211" name="Picture 210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047" y="2190814"/>
              <a:ext cx="63530" cy="102006"/>
            </a:xfrm>
            <a:prstGeom prst="rect">
              <a:avLst/>
            </a:prstGeom>
          </p:spPr>
        </p:pic>
        <p:cxnSp>
          <p:nvCxnSpPr>
            <p:cNvPr id="212" name="Straight Connector 211"/>
            <p:cNvCxnSpPr/>
            <p:nvPr/>
          </p:nvCxnSpPr>
          <p:spPr bwMode="auto">
            <a:xfrm flipV="1">
              <a:off x="807594" y="3268672"/>
              <a:ext cx="110317" cy="57814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3" name="Straight Connector 212"/>
            <p:cNvCxnSpPr/>
            <p:nvPr/>
          </p:nvCxnSpPr>
          <p:spPr bwMode="auto">
            <a:xfrm flipV="1">
              <a:off x="807594" y="3232880"/>
              <a:ext cx="110317" cy="57814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4" name="Straight Connector 213"/>
            <p:cNvCxnSpPr>
              <a:cxnSpLocks noChangeAspect="1"/>
            </p:cNvCxnSpPr>
            <p:nvPr/>
          </p:nvCxnSpPr>
          <p:spPr bwMode="auto">
            <a:xfrm flipV="1">
              <a:off x="798647" y="3236292"/>
              <a:ext cx="139981" cy="73360"/>
            </a:xfrm>
            <a:prstGeom prst="line">
              <a:avLst/>
            </a:prstGeom>
            <a:noFill/>
            <a:ln w="2540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15" name="Titel 1 2 1 2 1 2 2 2 2"/>
            <p:cNvSpPr txBox="1">
              <a:spLocks/>
            </p:cNvSpPr>
            <p:nvPr/>
          </p:nvSpPr>
          <p:spPr>
            <a:xfrm rot="16200000">
              <a:off x="274187" y="2762010"/>
              <a:ext cx="702754" cy="186126"/>
            </a:xfrm>
            <a:prstGeom prst="rect">
              <a:avLst/>
            </a:prstGeom>
            <a:solidFill>
              <a:schemeClr val="bg1"/>
            </a:solidFill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r>
                <a:rPr lang="de-AT" sz="1100" i="0" dirty="0" err="1" smtClean="0">
                  <a:solidFill>
                    <a:schemeClr val="tx1"/>
                  </a:solidFill>
                  <a:cs typeface="Arial" panose="020B0604020202020204" pitchFamily="34" charset="0"/>
                </a:rPr>
                <a:t>Energy</a:t>
              </a:r>
              <a:endParaRPr lang="de-AT" sz="1050" i="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216" name="Picture 215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6643" y="3853809"/>
              <a:ext cx="364811" cy="106521"/>
            </a:xfrm>
            <a:prstGeom prst="rect">
              <a:avLst/>
            </a:prstGeom>
          </p:spPr>
        </p:pic>
        <p:pic>
          <p:nvPicPr>
            <p:cNvPr id="217" name="Picture 216"/>
            <p:cNvPicPr>
              <a:picLocks noChangeAspect="1"/>
            </p:cNvPicPr>
            <p:nvPr>
              <p:custDataLst>
                <p:tags r:id="rId7"/>
              </p:custDataLst>
            </p:nvPr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5459" y="3854751"/>
              <a:ext cx="369527" cy="105579"/>
            </a:xfrm>
            <a:prstGeom prst="rect">
              <a:avLst/>
            </a:prstGeom>
          </p:spPr>
        </p:pic>
        <p:pic>
          <p:nvPicPr>
            <p:cNvPr id="218" name="Picture 217"/>
            <p:cNvPicPr>
              <a:picLocks noChangeAspect="1"/>
            </p:cNvPicPr>
            <p:nvPr>
              <p:custDataLst>
                <p:tags r:id="rId8"/>
              </p:custDataLst>
            </p:nvPr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82487" y="3852866"/>
              <a:ext cx="370469" cy="107464"/>
            </a:xfrm>
            <a:prstGeom prst="rect">
              <a:avLst/>
            </a:prstGeom>
          </p:spPr>
        </p:pic>
      </p:grpSp>
      <p:grpSp>
        <p:nvGrpSpPr>
          <p:cNvPr id="221" name="Group 220"/>
          <p:cNvGrpSpPr/>
          <p:nvPr/>
        </p:nvGrpSpPr>
        <p:grpSpPr>
          <a:xfrm>
            <a:off x="472024" y="2001505"/>
            <a:ext cx="3551603" cy="1917481"/>
            <a:chOff x="532501" y="2042849"/>
            <a:chExt cx="3551603" cy="1917481"/>
          </a:xfrm>
        </p:grpSpPr>
        <p:sp>
          <p:nvSpPr>
            <p:cNvPr id="222" name="Titel 1"/>
            <p:cNvSpPr txBox="1">
              <a:spLocks/>
            </p:cNvSpPr>
            <p:nvPr/>
          </p:nvSpPr>
          <p:spPr>
            <a:xfrm>
              <a:off x="1025403" y="3620419"/>
              <a:ext cx="364466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1s</a:t>
              </a:r>
            </a:p>
          </p:txBody>
        </p:sp>
        <p:sp>
          <p:nvSpPr>
            <p:cNvPr id="223" name="Rectangle 222"/>
            <p:cNvSpPr>
              <a:spLocks noChangeAspect="1"/>
            </p:cNvSpPr>
            <p:nvPr/>
          </p:nvSpPr>
          <p:spPr bwMode="auto">
            <a:xfrm>
              <a:off x="3097191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4" name="Rectangle 223"/>
            <p:cNvSpPr>
              <a:spLocks noChangeAspect="1"/>
            </p:cNvSpPr>
            <p:nvPr/>
          </p:nvSpPr>
          <p:spPr bwMode="auto">
            <a:xfrm>
              <a:off x="3297687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5" name="Rectangle 224"/>
            <p:cNvSpPr>
              <a:spLocks noChangeAspect="1"/>
            </p:cNvSpPr>
            <p:nvPr/>
          </p:nvSpPr>
          <p:spPr bwMode="auto">
            <a:xfrm>
              <a:off x="3498183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6" name="Rectangle 225"/>
            <p:cNvSpPr>
              <a:spLocks noChangeAspect="1"/>
            </p:cNvSpPr>
            <p:nvPr/>
          </p:nvSpPr>
          <p:spPr bwMode="auto">
            <a:xfrm>
              <a:off x="3698679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7" name="Rectangle 226"/>
            <p:cNvSpPr>
              <a:spLocks noChangeAspect="1"/>
            </p:cNvSpPr>
            <p:nvPr/>
          </p:nvSpPr>
          <p:spPr bwMode="auto">
            <a:xfrm>
              <a:off x="3899175" y="2373139"/>
              <a:ext cx="184929" cy="184929"/>
            </a:xfrm>
            <a:prstGeom prst="rect">
              <a:avLst/>
            </a:prstGeom>
            <a:solidFill>
              <a:srgbClr val="FF9999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8" name="Rectangle 227"/>
            <p:cNvSpPr>
              <a:spLocks noChangeAspect="1"/>
            </p:cNvSpPr>
            <p:nvPr/>
          </p:nvSpPr>
          <p:spPr bwMode="auto">
            <a:xfrm>
              <a:off x="2210622" y="2373139"/>
              <a:ext cx="184929" cy="184929"/>
            </a:xfrm>
            <a:prstGeom prst="rect">
              <a:avLst/>
            </a:prstGeom>
            <a:solidFill>
              <a:srgbClr val="6699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9" name="Rectangle 228"/>
            <p:cNvSpPr>
              <a:spLocks noChangeAspect="1"/>
            </p:cNvSpPr>
            <p:nvPr/>
          </p:nvSpPr>
          <p:spPr bwMode="auto">
            <a:xfrm>
              <a:off x="2450447" y="2373139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0" name="Rectangle 229"/>
            <p:cNvSpPr>
              <a:spLocks noChangeAspect="1"/>
            </p:cNvSpPr>
            <p:nvPr/>
          </p:nvSpPr>
          <p:spPr bwMode="auto">
            <a:xfrm>
              <a:off x="2650942" y="2373139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1" name="Rectangle 230"/>
            <p:cNvSpPr>
              <a:spLocks noChangeAspect="1"/>
            </p:cNvSpPr>
            <p:nvPr/>
          </p:nvSpPr>
          <p:spPr bwMode="auto">
            <a:xfrm>
              <a:off x="2851439" y="2373139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2" name="Rectangle 231"/>
            <p:cNvSpPr>
              <a:spLocks noChangeAspect="1"/>
            </p:cNvSpPr>
            <p:nvPr/>
          </p:nvSpPr>
          <p:spPr bwMode="auto">
            <a:xfrm>
              <a:off x="1335447" y="2805745"/>
              <a:ext cx="184929" cy="184929"/>
            </a:xfrm>
            <a:prstGeom prst="rect">
              <a:avLst/>
            </a:prstGeom>
            <a:solidFill>
              <a:srgbClr val="6699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sng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3" name="Rectangle 232"/>
            <p:cNvSpPr>
              <a:spLocks noChangeAspect="1"/>
            </p:cNvSpPr>
            <p:nvPr/>
          </p:nvSpPr>
          <p:spPr bwMode="auto">
            <a:xfrm>
              <a:off x="1568448" y="2805745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sng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4" name="Rectangle 233"/>
            <p:cNvSpPr>
              <a:spLocks noChangeAspect="1"/>
            </p:cNvSpPr>
            <p:nvPr/>
          </p:nvSpPr>
          <p:spPr bwMode="auto">
            <a:xfrm>
              <a:off x="1775767" y="2805745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sng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5" name="Rectangle 234"/>
            <p:cNvSpPr>
              <a:spLocks noChangeAspect="1"/>
            </p:cNvSpPr>
            <p:nvPr/>
          </p:nvSpPr>
          <p:spPr bwMode="auto">
            <a:xfrm>
              <a:off x="1983088" y="2805745"/>
              <a:ext cx="184929" cy="184929"/>
            </a:xfrm>
            <a:prstGeom prst="rect">
              <a:avLst/>
            </a:prstGeom>
            <a:solidFill>
              <a:srgbClr val="FFCC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sng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6" name="Rectangle 235"/>
            <p:cNvSpPr>
              <a:spLocks noChangeAspect="1"/>
            </p:cNvSpPr>
            <p:nvPr/>
          </p:nvSpPr>
          <p:spPr bwMode="auto">
            <a:xfrm>
              <a:off x="1076168" y="3450994"/>
              <a:ext cx="184929" cy="184929"/>
            </a:xfrm>
            <a:prstGeom prst="rect">
              <a:avLst/>
            </a:prstGeom>
            <a:solidFill>
              <a:srgbClr val="6699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7" name="Titel 1"/>
            <p:cNvSpPr txBox="1">
              <a:spLocks/>
            </p:cNvSpPr>
            <p:nvPr/>
          </p:nvSpPr>
          <p:spPr>
            <a:xfrm>
              <a:off x="1280616" y="2984964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>
                  <a:solidFill>
                    <a:srgbClr val="000000"/>
                  </a:solidFill>
                  <a:cs typeface="Arial" panose="020B0604020202020204" pitchFamily="34" charset="0"/>
                </a:rPr>
                <a:t>2</a:t>
              </a:r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s</a:t>
              </a:r>
            </a:p>
          </p:txBody>
        </p:sp>
        <p:sp>
          <p:nvSpPr>
            <p:cNvPr id="238" name="Titel 1"/>
            <p:cNvSpPr txBox="1">
              <a:spLocks/>
            </p:cNvSpPr>
            <p:nvPr/>
          </p:nvSpPr>
          <p:spPr>
            <a:xfrm>
              <a:off x="1727389" y="2992246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2</a:t>
              </a:r>
              <a:r>
                <a:rPr lang="de-AT" sz="900" i="0" dirty="0">
                  <a:solidFill>
                    <a:srgbClr val="000000"/>
                  </a:solidFill>
                  <a:cs typeface="Arial" panose="020B0604020202020204" pitchFamily="34" charset="0"/>
                </a:rPr>
                <a:t>p</a:t>
              </a:r>
              <a:endParaRPr lang="de-AT" sz="900" i="0" dirty="0" smtClean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39" name="Titel 1"/>
            <p:cNvSpPr txBox="1">
              <a:spLocks/>
            </p:cNvSpPr>
            <p:nvPr/>
          </p:nvSpPr>
          <p:spPr>
            <a:xfrm>
              <a:off x="2162642" y="2551488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3s</a:t>
              </a:r>
            </a:p>
          </p:txBody>
        </p:sp>
        <p:sp>
          <p:nvSpPr>
            <p:cNvPr id="240" name="Titel 1"/>
            <p:cNvSpPr txBox="1">
              <a:spLocks/>
            </p:cNvSpPr>
            <p:nvPr/>
          </p:nvSpPr>
          <p:spPr>
            <a:xfrm>
              <a:off x="2592652" y="2554320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>
                  <a:solidFill>
                    <a:srgbClr val="000000"/>
                  </a:solidFill>
                  <a:cs typeface="Arial" panose="020B0604020202020204" pitchFamily="34" charset="0"/>
                </a:rPr>
                <a:t>3</a:t>
              </a:r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p</a:t>
              </a:r>
            </a:p>
          </p:txBody>
        </p:sp>
        <p:sp>
          <p:nvSpPr>
            <p:cNvPr id="241" name="Titel 1"/>
            <p:cNvSpPr txBox="1">
              <a:spLocks/>
            </p:cNvSpPr>
            <p:nvPr/>
          </p:nvSpPr>
          <p:spPr>
            <a:xfrm>
              <a:off x="3439422" y="2558358"/>
              <a:ext cx="341018" cy="2235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900" i="0" dirty="0">
                  <a:solidFill>
                    <a:srgbClr val="000000"/>
                  </a:solidFill>
                  <a:cs typeface="Arial" panose="020B0604020202020204" pitchFamily="34" charset="0"/>
                </a:rPr>
                <a:t>3</a:t>
              </a:r>
              <a:r>
                <a:rPr lang="de-AT" sz="900" i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d</a:t>
              </a:r>
            </a:p>
          </p:txBody>
        </p:sp>
        <p:grpSp>
          <p:nvGrpSpPr>
            <p:cNvPr id="242" name="Group 241"/>
            <p:cNvGrpSpPr>
              <a:grpSpLocks noChangeAspect="1"/>
            </p:cNvGrpSpPr>
            <p:nvPr/>
          </p:nvGrpSpPr>
          <p:grpSpPr>
            <a:xfrm>
              <a:off x="1126583" y="3467732"/>
              <a:ext cx="79827" cy="168110"/>
              <a:chOff x="2571293" y="4674424"/>
              <a:chExt cx="71901" cy="151419"/>
            </a:xfrm>
            <a:solidFill>
              <a:srgbClr val="6699FF"/>
            </a:solidFill>
          </p:grpSpPr>
          <p:cxnSp>
            <p:nvCxnSpPr>
              <p:cNvPr id="253" name="Straight Arrow Connector 252"/>
              <p:cNvCxnSpPr/>
              <p:nvPr/>
            </p:nvCxnSpPr>
            <p:spPr bwMode="auto">
              <a:xfrm flipV="1">
                <a:off x="2571293" y="4674424"/>
                <a:ext cx="0" cy="144000"/>
              </a:xfrm>
              <a:prstGeom prst="straightConnector1">
                <a:avLst/>
              </a:prstGeom>
              <a:grp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254" name="Straight Arrow Connector 253"/>
              <p:cNvCxnSpPr/>
              <p:nvPr/>
            </p:nvCxnSpPr>
            <p:spPr bwMode="auto">
              <a:xfrm flipV="1">
                <a:off x="2643194" y="4681843"/>
                <a:ext cx="0" cy="144000"/>
              </a:xfrm>
              <a:prstGeom prst="straightConnector1">
                <a:avLst/>
              </a:prstGeom>
              <a:grpFill/>
              <a:ln w="12700" cap="flat" cmpd="sng" algn="ctr">
                <a:solidFill>
                  <a:schemeClr val="tx1"/>
                </a:solidFill>
                <a:prstDash val="solid"/>
                <a:round/>
                <a:headEnd type="arrow" w="sm" len="sm"/>
                <a:tailEnd type="none" w="sm" len="sm"/>
              </a:ln>
              <a:effectLst/>
            </p:spPr>
          </p:cxnSp>
        </p:grpSp>
        <p:cxnSp>
          <p:nvCxnSpPr>
            <p:cNvPr id="243" name="Straight Arrow Connector 242"/>
            <p:cNvCxnSpPr/>
            <p:nvPr/>
          </p:nvCxnSpPr>
          <p:spPr bwMode="auto">
            <a:xfrm flipH="1" flipV="1">
              <a:off x="856186" y="2042849"/>
              <a:ext cx="0" cy="1729161"/>
            </a:xfrm>
            <a:prstGeom prst="straightConnector1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244" name="Straight Connector 243"/>
            <p:cNvCxnSpPr/>
            <p:nvPr/>
          </p:nvCxnSpPr>
          <p:spPr bwMode="auto">
            <a:xfrm>
              <a:off x="779524" y="2241817"/>
              <a:ext cx="152114" cy="0"/>
            </a:xfrm>
            <a:prstGeom prst="line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pic>
          <p:nvPicPr>
            <p:cNvPr id="245" name="Picture 244"/>
            <p:cNvPicPr>
              <a:picLocks noChangeAspect="1"/>
            </p:cNvPicPr>
            <p:nvPr>
              <p:custDataLst>
                <p:tags r:id="rId1"/>
              </p:custDataLst>
            </p:nvPr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047" y="2190814"/>
              <a:ext cx="63530" cy="102006"/>
            </a:xfrm>
            <a:prstGeom prst="rect">
              <a:avLst/>
            </a:prstGeom>
          </p:spPr>
        </p:pic>
        <p:cxnSp>
          <p:nvCxnSpPr>
            <p:cNvPr id="246" name="Straight Connector 245"/>
            <p:cNvCxnSpPr/>
            <p:nvPr/>
          </p:nvCxnSpPr>
          <p:spPr bwMode="auto">
            <a:xfrm flipV="1">
              <a:off x="807594" y="3268672"/>
              <a:ext cx="110317" cy="57814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" name="Straight Connector 246"/>
            <p:cNvCxnSpPr/>
            <p:nvPr/>
          </p:nvCxnSpPr>
          <p:spPr bwMode="auto">
            <a:xfrm flipV="1">
              <a:off x="807594" y="3232880"/>
              <a:ext cx="110317" cy="57814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" name="Straight Connector 247"/>
            <p:cNvCxnSpPr>
              <a:cxnSpLocks noChangeAspect="1"/>
            </p:cNvCxnSpPr>
            <p:nvPr/>
          </p:nvCxnSpPr>
          <p:spPr bwMode="auto">
            <a:xfrm flipV="1">
              <a:off x="798647" y="3236292"/>
              <a:ext cx="139981" cy="73360"/>
            </a:xfrm>
            <a:prstGeom prst="line">
              <a:avLst/>
            </a:prstGeom>
            <a:noFill/>
            <a:ln w="2540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9" name="Titel 1 2 1 2 1 2 2 2 2"/>
            <p:cNvSpPr txBox="1">
              <a:spLocks/>
            </p:cNvSpPr>
            <p:nvPr/>
          </p:nvSpPr>
          <p:spPr>
            <a:xfrm rot="16200000">
              <a:off x="274187" y="2762010"/>
              <a:ext cx="702754" cy="186126"/>
            </a:xfrm>
            <a:prstGeom prst="rect">
              <a:avLst/>
            </a:prstGeom>
            <a:solidFill>
              <a:schemeClr val="bg1"/>
            </a:solidFill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r>
                <a:rPr lang="de-AT" sz="1100" i="0" dirty="0" err="1" smtClean="0">
                  <a:solidFill>
                    <a:schemeClr val="tx1"/>
                  </a:solidFill>
                  <a:cs typeface="Arial" panose="020B0604020202020204" pitchFamily="34" charset="0"/>
                </a:rPr>
                <a:t>Energy</a:t>
              </a:r>
              <a:endParaRPr lang="de-AT" sz="1050" i="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250" name="Picture 249"/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6643" y="3853809"/>
              <a:ext cx="364811" cy="106521"/>
            </a:xfrm>
            <a:prstGeom prst="rect">
              <a:avLst/>
            </a:prstGeom>
          </p:spPr>
        </p:pic>
        <p:pic>
          <p:nvPicPr>
            <p:cNvPr id="251" name="Picture 250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5459" y="3854751"/>
              <a:ext cx="369527" cy="105579"/>
            </a:xfrm>
            <a:prstGeom prst="rect">
              <a:avLst/>
            </a:prstGeom>
          </p:spPr>
        </p:pic>
        <p:pic>
          <p:nvPicPr>
            <p:cNvPr id="252" name="Picture 251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82487" y="3852866"/>
              <a:ext cx="370469" cy="107464"/>
            </a:xfrm>
            <a:prstGeom prst="rect">
              <a:avLst/>
            </a:prstGeom>
          </p:spPr>
        </p:pic>
      </p:grpSp>
      <p:sp>
        <p:nvSpPr>
          <p:cNvPr id="255" name="Titel 1 2 2 2 2"/>
          <p:cNvSpPr txBox="1">
            <a:spLocks/>
          </p:cNvSpPr>
          <p:nvPr/>
        </p:nvSpPr>
        <p:spPr>
          <a:xfrm>
            <a:off x="2311757" y="2853149"/>
            <a:ext cx="1773272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absolute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ground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56" name="Titel 1 2 2 2 2"/>
          <p:cNvSpPr txBox="1">
            <a:spLocks/>
          </p:cNvSpPr>
          <p:nvPr/>
        </p:nvSpPr>
        <p:spPr>
          <a:xfrm>
            <a:off x="2701221" y="3124141"/>
            <a:ext cx="70717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20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r>
              <a:rPr lang="de-AT" sz="2000" i="0" baseline="-25000" dirty="0" smtClean="0">
                <a:solidFill>
                  <a:schemeClr val="tx1"/>
                </a:solidFill>
                <a:cs typeface="Arial" panose="020B0604020202020204" pitchFamily="34" charset="0"/>
              </a:rPr>
              <a:t>0</a:t>
            </a:r>
            <a:endParaRPr lang="de-AT" sz="1800" i="0" baseline="-25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57" name="Titel 1 2 2 2 2"/>
          <p:cNvSpPr txBox="1">
            <a:spLocks/>
          </p:cNvSpPr>
          <p:nvPr/>
        </p:nvSpPr>
        <p:spPr>
          <a:xfrm>
            <a:off x="6879219" y="2757142"/>
            <a:ext cx="1546092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triplet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ground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58" name="Titel 1 2 2 2 2"/>
          <p:cNvSpPr txBox="1">
            <a:spLocks/>
          </p:cNvSpPr>
          <p:nvPr/>
        </p:nvSpPr>
        <p:spPr>
          <a:xfrm>
            <a:off x="7298680" y="3020553"/>
            <a:ext cx="70717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20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r>
              <a:rPr lang="de-AT" sz="2000" i="0" baseline="-25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endParaRPr lang="de-AT" sz="1800" i="0" baseline="-25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59" name="Titel 1 2 2 2 2"/>
          <p:cNvSpPr txBox="1">
            <a:spLocks/>
          </p:cNvSpPr>
          <p:nvPr/>
        </p:nvSpPr>
        <p:spPr>
          <a:xfrm>
            <a:off x="1145933" y="1812567"/>
            <a:ext cx="33092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hydrogen-like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orbitals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9" name="Straight Arrow Connector 8"/>
          <p:cNvCxnSpPr/>
          <p:nvPr/>
        </p:nvCxnSpPr>
        <p:spPr bwMode="auto">
          <a:xfrm>
            <a:off x="1561157" y="2101066"/>
            <a:ext cx="105755" cy="560108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1" name="Straight Arrow Connector 10"/>
          <p:cNvCxnSpPr/>
          <p:nvPr/>
        </p:nvCxnSpPr>
        <p:spPr bwMode="auto">
          <a:xfrm>
            <a:off x="1615413" y="2073684"/>
            <a:ext cx="467858" cy="23829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60" name="Titel 1 2 2 2 2"/>
          <p:cNvSpPr txBox="1">
            <a:spLocks/>
          </p:cNvSpPr>
          <p:nvPr/>
        </p:nvSpPr>
        <p:spPr>
          <a:xfrm>
            <a:off x="6617403" y="3413658"/>
            <a:ext cx="223939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</a:t>
            </a:r>
            <a:r>
              <a:rPr lang="de-AT" sz="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stable</a:t>
            </a:r>
            <a:r>
              <a:rPr lang="de-AT" sz="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by</a:t>
            </a:r>
            <a:r>
              <a:rPr lang="de-AT" sz="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angular </a:t>
            </a:r>
            <a:r>
              <a:rPr lang="de-AT" sz="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momentum</a:t>
            </a:r>
            <a:r>
              <a:rPr lang="de-AT" sz="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conservation</a:t>
            </a:r>
            <a:r>
              <a:rPr lang="de-AT" sz="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</a:t>
            </a:r>
            <a:r>
              <a:rPr lang="de-AT" sz="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as</a:t>
            </a:r>
            <a:r>
              <a:rPr lang="de-AT" sz="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long</a:t>
            </a:r>
            <a:r>
              <a:rPr lang="de-AT" sz="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as</a:t>
            </a:r>
            <a:r>
              <a:rPr lang="de-AT" sz="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He atom </a:t>
            </a:r>
            <a:r>
              <a:rPr lang="de-AT" sz="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doesn‘t</a:t>
            </a:r>
            <a:r>
              <a:rPr lang="de-AT" sz="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touch</a:t>
            </a:r>
            <a:r>
              <a:rPr lang="de-AT" sz="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anything</a:t>
            </a:r>
            <a:r>
              <a:rPr lang="de-AT" sz="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)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61" name="Titel 1 2 2 2 2"/>
          <p:cNvSpPr txBox="1">
            <a:spLocks/>
          </p:cNvSpPr>
          <p:nvPr/>
        </p:nvSpPr>
        <p:spPr>
          <a:xfrm>
            <a:off x="2250202" y="5412790"/>
            <a:ext cx="195906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first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excited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singlet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62" name="Titel 1 2 2 2 2"/>
          <p:cNvSpPr txBox="1">
            <a:spLocks/>
          </p:cNvSpPr>
          <p:nvPr/>
        </p:nvSpPr>
        <p:spPr>
          <a:xfrm>
            <a:off x="2705399" y="5805385"/>
            <a:ext cx="70717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20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r>
              <a:rPr lang="de-AT" sz="2000" i="0" baseline="-25000" dirty="0" smtClean="0">
                <a:solidFill>
                  <a:schemeClr val="tx1"/>
                </a:solidFill>
                <a:cs typeface="Arial" panose="020B0604020202020204" pitchFamily="34" charset="0"/>
              </a:rPr>
              <a:t>0</a:t>
            </a:r>
            <a:endParaRPr lang="de-AT" sz="1800" i="0" baseline="-25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64" name="Titel 1 2 2 2 2"/>
          <p:cNvSpPr txBox="1">
            <a:spLocks/>
          </p:cNvSpPr>
          <p:nvPr/>
        </p:nvSpPr>
        <p:spPr>
          <a:xfrm>
            <a:off x="6850951" y="5410173"/>
            <a:ext cx="195906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first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excited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triplet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65" name="Titel 1 2 2 2 2"/>
          <p:cNvSpPr txBox="1">
            <a:spLocks/>
          </p:cNvSpPr>
          <p:nvPr/>
        </p:nvSpPr>
        <p:spPr>
          <a:xfrm>
            <a:off x="7306148" y="5802768"/>
            <a:ext cx="70717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20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r>
              <a:rPr lang="de-AT" sz="2000" i="0" baseline="-25000" dirty="0" smtClean="0">
                <a:solidFill>
                  <a:schemeClr val="tx1"/>
                </a:solidFill>
                <a:cs typeface="Arial" panose="020B0604020202020204" pitchFamily="34" charset="0"/>
              </a:rPr>
              <a:t>0</a:t>
            </a:r>
            <a:endParaRPr lang="de-AT" sz="1800" i="0" baseline="-25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3" name="Elbow Connector 12"/>
          <p:cNvCxnSpPr/>
          <p:nvPr/>
        </p:nvCxnSpPr>
        <p:spPr bwMode="auto">
          <a:xfrm rot="10800000">
            <a:off x="7854413" y="6190154"/>
            <a:ext cx="245466" cy="127722"/>
          </a:xfrm>
          <a:prstGeom prst="bentConnector3">
            <a:avLst>
              <a:gd name="adj1" fmla="val 10034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266" name="Titel 1 2 2 2 2"/>
          <p:cNvSpPr txBox="1">
            <a:spLocks/>
          </p:cNvSpPr>
          <p:nvPr/>
        </p:nvSpPr>
        <p:spPr>
          <a:xfrm>
            <a:off x="8084435" y="6197157"/>
            <a:ext cx="1009967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see</a:t>
            </a:r>
            <a:r>
              <a:rPr lang="de-AT" sz="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later</a:t>
            </a:r>
            <a:r>
              <a:rPr lang="de-AT" sz="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</a:p>
          <a:p>
            <a:pPr algn="l"/>
            <a:r>
              <a:rPr lang="de-AT" sz="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rd</a:t>
            </a:r>
            <a:r>
              <a:rPr lang="de-AT" sz="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Hund‘s</a:t>
            </a:r>
            <a:r>
              <a:rPr lang="de-AT" sz="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rule</a:t>
            </a:r>
            <a:r>
              <a:rPr lang="de-AT" sz="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endParaRPr lang="de-AT" sz="7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6" name="Straight Arrow Connector 15"/>
          <p:cNvCxnSpPr/>
          <p:nvPr/>
        </p:nvCxnSpPr>
        <p:spPr bwMode="auto">
          <a:xfrm>
            <a:off x="6220350" y="4104503"/>
            <a:ext cx="0" cy="75924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sp>
        <p:nvSpPr>
          <p:cNvPr id="268" name="Titel 1 2 2 2 2"/>
          <p:cNvSpPr txBox="1">
            <a:spLocks/>
          </p:cNvSpPr>
          <p:nvPr/>
        </p:nvSpPr>
        <p:spPr>
          <a:xfrm>
            <a:off x="6220496" y="4276237"/>
            <a:ext cx="264544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05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Why</a:t>
            </a:r>
            <a:r>
              <a:rPr lang="de-AT" sz="105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different </a:t>
            </a:r>
            <a:r>
              <a:rPr lang="de-AT" sz="105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050" i="0" dirty="0" smtClean="0">
                <a:solidFill>
                  <a:schemeClr val="tx1"/>
                </a:solidFill>
                <a:cs typeface="Arial" panose="020B0604020202020204" pitchFamily="34" charset="0"/>
              </a:rPr>
              <a:t>?</a:t>
            </a:r>
          </a:p>
          <a:p>
            <a:pPr algn="l"/>
            <a:r>
              <a:rPr lang="de-AT" sz="105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see</a:t>
            </a:r>
            <a:r>
              <a:rPr lang="de-AT" sz="105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05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later</a:t>
            </a:r>
            <a:r>
              <a:rPr lang="de-AT" sz="105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„</a:t>
            </a:r>
            <a:r>
              <a:rPr lang="de-AT" sz="105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shielding</a:t>
            </a:r>
            <a:r>
              <a:rPr lang="de-AT" sz="105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05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nucleus</a:t>
            </a:r>
            <a:r>
              <a:rPr lang="de-AT" sz="105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0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8601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7" grpId="0"/>
      <p:bldP spid="258" grpId="0"/>
      <p:bldP spid="260" grpId="0"/>
      <p:bldP spid="261" grpId="0"/>
      <p:bldP spid="262" grpId="0"/>
      <p:bldP spid="264" grpId="0"/>
      <p:bldP spid="265" grpId="0"/>
      <p:bldP spid="266" grpId="0"/>
      <p:bldP spid="268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5256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Photodiode</a:t>
            </a:r>
            <a:r>
              <a:rPr lang="de-DE" i="0" dirty="0" smtClean="0"/>
              <a:t> / solar </a:t>
            </a:r>
            <a:r>
              <a:rPr lang="de-DE" i="0" dirty="0" err="1" smtClean="0"/>
              <a:t>cell</a:t>
            </a:r>
            <a:endParaRPr lang="en-GB" i="0" dirty="0"/>
          </a:p>
        </p:txBody>
      </p:sp>
      <p:sp>
        <p:nvSpPr>
          <p:cNvPr id="5" name="Rechteck 4"/>
          <p:cNvSpPr/>
          <p:nvPr/>
        </p:nvSpPr>
        <p:spPr>
          <a:xfrm>
            <a:off x="415256" y="788555"/>
            <a:ext cx="784854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n-p junction at rest: e</a:t>
            </a:r>
            <a:r>
              <a:rPr lang="en-GB" sz="2400" baseline="30000" dirty="0" smtClean="0">
                <a:latin typeface="Calibri" pitchFamily="34" charset="0"/>
              </a:rPr>
              <a:t>-</a:t>
            </a:r>
            <a:r>
              <a:rPr lang="en-GB" dirty="0" smtClean="0">
                <a:latin typeface="Calibri" pitchFamily="34" charset="0"/>
              </a:rPr>
              <a:t> combine with holes, creating charge distribution and E-field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21" name="Rechteck 4 2"/>
          <p:cNvSpPr/>
          <p:nvPr/>
        </p:nvSpPr>
        <p:spPr>
          <a:xfrm>
            <a:off x="2148680" y="1542098"/>
            <a:ext cx="222448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smtClean="0">
                <a:solidFill>
                  <a:srgbClr val="0000FF"/>
                </a:solidFill>
                <a:latin typeface="Calibri" pitchFamily="34" charset="0"/>
              </a:rPr>
              <a:t>n - </a:t>
            </a:r>
            <a:r>
              <a:rPr lang="de-DE" sz="2000" dirty="0" err="1" smtClean="0">
                <a:solidFill>
                  <a:srgbClr val="0000FF"/>
                </a:solidFill>
                <a:latin typeface="Calibri" pitchFamily="34" charset="0"/>
              </a:rPr>
              <a:t>doped</a:t>
            </a:r>
            <a:endParaRPr lang="de-DE" sz="2000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23" name="Rechteck 4 3"/>
          <p:cNvSpPr/>
          <p:nvPr/>
        </p:nvSpPr>
        <p:spPr>
          <a:xfrm>
            <a:off x="5313469" y="1496826"/>
            <a:ext cx="222448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smtClean="0">
                <a:solidFill>
                  <a:srgbClr val="0000FF"/>
                </a:solidFill>
                <a:latin typeface="Calibri" pitchFamily="34" charset="0"/>
              </a:rPr>
              <a:t>p - </a:t>
            </a:r>
            <a:r>
              <a:rPr lang="de-DE" sz="2000" dirty="0" err="1" smtClean="0">
                <a:solidFill>
                  <a:srgbClr val="0000FF"/>
                </a:solidFill>
                <a:latin typeface="Calibri" pitchFamily="34" charset="0"/>
              </a:rPr>
              <a:t>doped</a:t>
            </a:r>
            <a:endParaRPr lang="de-DE" sz="2000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25" name="Rectangle 24"/>
          <p:cNvSpPr/>
          <p:nvPr/>
        </p:nvSpPr>
        <p:spPr bwMode="auto">
          <a:xfrm>
            <a:off x="1273322" y="3184194"/>
            <a:ext cx="3107139" cy="452928"/>
          </a:xfrm>
          <a:prstGeom prst="rect">
            <a:avLst/>
          </a:prstGeom>
          <a:solidFill>
            <a:srgbClr val="FF7F7F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6" name="Straight Arrow Connector 25"/>
          <p:cNvCxnSpPr/>
          <p:nvPr/>
        </p:nvCxnSpPr>
        <p:spPr bwMode="auto">
          <a:xfrm flipV="1">
            <a:off x="1282572" y="1634488"/>
            <a:ext cx="0" cy="230178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27" name="Oval 26"/>
          <p:cNvSpPr/>
          <p:nvPr/>
        </p:nvSpPr>
        <p:spPr bwMode="auto">
          <a:xfrm>
            <a:off x="1592869" y="221777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8" name="Oval 27"/>
          <p:cNvSpPr/>
          <p:nvPr/>
        </p:nvSpPr>
        <p:spPr bwMode="auto">
          <a:xfrm>
            <a:off x="1936972" y="221777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9" name="Oval 28"/>
          <p:cNvSpPr/>
          <p:nvPr/>
        </p:nvSpPr>
        <p:spPr bwMode="auto">
          <a:xfrm>
            <a:off x="2281075" y="221777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Oval 29"/>
          <p:cNvSpPr/>
          <p:nvPr/>
        </p:nvSpPr>
        <p:spPr bwMode="auto">
          <a:xfrm>
            <a:off x="2625179" y="221777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1" name="Rechteck 4 8"/>
          <p:cNvSpPr/>
          <p:nvPr/>
        </p:nvSpPr>
        <p:spPr>
          <a:xfrm>
            <a:off x="912408" y="1634488"/>
            <a:ext cx="37941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E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32" name="Rectangle 31"/>
          <p:cNvSpPr/>
          <p:nvPr/>
        </p:nvSpPr>
        <p:spPr bwMode="auto">
          <a:xfrm>
            <a:off x="4394889" y="2013310"/>
            <a:ext cx="3116068" cy="452928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3" name="Rectangle 32"/>
          <p:cNvSpPr/>
          <p:nvPr/>
        </p:nvSpPr>
        <p:spPr bwMode="auto">
          <a:xfrm>
            <a:off x="4380461" y="3184194"/>
            <a:ext cx="3130495" cy="452928"/>
          </a:xfrm>
          <a:prstGeom prst="rect">
            <a:avLst/>
          </a:prstGeom>
          <a:solidFill>
            <a:srgbClr val="FF7F7F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5" name="Oval 34"/>
          <p:cNvSpPr/>
          <p:nvPr/>
        </p:nvSpPr>
        <p:spPr bwMode="auto">
          <a:xfrm>
            <a:off x="6035886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6" name="Oval 35"/>
          <p:cNvSpPr/>
          <p:nvPr/>
        </p:nvSpPr>
        <p:spPr bwMode="auto">
          <a:xfrm>
            <a:off x="6379989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Oval 36"/>
          <p:cNvSpPr/>
          <p:nvPr/>
        </p:nvSpPr>
        <p:spPr bwMode="auto">
          <a:xfrm>
            <a:off x="6724092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8" name="Oval 37"/>
          <p:cNvSpPr/>
          <p:nvPr/>
        </p:nvSpPr>
        <p:spPr bwMode="auto">
          <a:xfrm>
            <a:off x="7068196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9" name="Oval 38"/>
          <p:cNvSpPr/>
          <p:nvPr/>
        </p:nvSpPr>
        <p:spPr bwMode="auto">
          <a:xfrm>
            <a:off x="4646299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0" name="Oval 39"/>
          <p:cNvSpPr/>
          <p:nvPr/>
        </p:nvSpPr>
        <p:spPr bwMode="auto">
          <a:xfrm>
            <a:off x="4990402" y="337252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1" name="Oval 40"/>
          <p:cNvSpPr/>
          <p:nvPr/>
        </p:nvSpPr>
        <p:spPr bwMode="auto">
          <a:xfrm>
            <a:off x="5334505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Oval 41"/>
          <p:cNvSpPr/>
          <p:nvPr/>
        </p:nvSpPr>
        <p:spPr bwMode="auto">
          <a:xfrm>
            <a:off x="5678609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1281961" y="2013310"/>
            <a:ext cx="3116068" cy="452928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4" name="Oval 43"/>
          <p:cNvSpPr/>
          <p:nvPr/>
        </p:nvSpPr>
        <p:spPr bwMode="auto">
          <a:xfrm>
            <a:off x="3337982" y="2218367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5" name="Oval 44"/>
          <p:cNvSpPr/>
          <p:nvPr/>
        </p:nvSpPr>
        <p:spPr bwMode="auto">
          <a:xfrm>
            <a:off x="3682085" y="2218367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6" name="Oval 45"/>
          <p:cNvSpPr/>
          <p:nvPr/>
        </p:nvSpPr>
        <p:spPr bwMode="auto">
          <a:xfrm>
            <a:off x="4026189" y="2218367"/>
            <a:ext cx="91440" cy="91440"/>
          </a:xfrm>
          <a:prstGeom prst="ellips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0" name="Oval 49"/>
          <p:cNvSpPr/>
          <p:nvPr/>
        </p:nvSpPr>
        <p:spPr bwMode="auto">
          <a:xfrm>
            <a:off x="4648508" y="337252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1" name="Oval 50"/>
          <p:cNvSpPr/>
          <p:nvPr/>
        </p:nvSpPr>
        <p:spPr bwMode="auto">
          <a:xfrm>
            <a:off x="5332296" y="3369049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8" name="Straight Connector 57"/>
          <p:cNvCxnSpPr/>
          <p:nvPr/>
        </p:nvCxnSpPr>
        <p:spPr bwMode="auto">
          <a:xfrm>
            <a:off x="595720" y="2710536"/>
            <a:ext cx="21175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9" name="Rectangle 58"/>
          <p:cNvSpPr/>
          <p:nvPr/>
        </p:nvSpPr>
        <p:spPr bwMode="auto">
          <a:xfrm>
            <a:off x="7515285" y="2007510"/>
            <a:ext cx="528425" cy="1637110"/>
          </a:xfrm>
          <a:prstGeom prst="rect">
            <a:avLst/>
          </a:prstGeom>
          <a:solidFill>
            <a:schemeClr val="bg1">
              <a:lumMod val="85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62" name="Straight Connector 61"/>
          <p:cNvCxnSpPr>
            <a:stCxn id="59" idx="3"/>
          </p:cNvCxnSpPr>
          <p:nvPr/>
        </p:nvCxnSpPr>
        <p:spPr bwMode="auto">
          <a:xfrm flipV="1">
            <a:off x="8043710" y="2726122"/>
            <a:ext cx="357625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3" name="Rectangle 62"/>
          <p:cNvSpPr/>
          <p:nvPr/>
        </p:nvSpPr>
        <p:spPr bwMode="auto">
          <a:xfrm>
            <a:off x="763398" y="2003506"/>
            <a:ext cx="528425" cy="1637110"/>
          </a:xfrm>
          <a:prstGeom prst="rect">
            <a:avLst/>
          </a:prstGeom>
          <a:solidFill>
            <a:schemeClr val="bg1">
              <a:lumMod val="85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7" name="Oval 66"/>
          <p:cNvSpPr/>
          <p:nvPr/>
        </p:nvSpPr>
        <p:spPr bwMode="auto">
          <a:xfrm>
            <a:off x="2981580" y="2226951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68" name="Straight Arrow Connector 67"/>
          <p:cNvCxnSpPr/>
          <p:nvPr/>
        </p:nvCxnSpPr>
        <p:spPr bwMode="auto">
          <a:xfrm flipH="1" flipV="1">
            <a:off x="1279078" y="4010748"/>
            <a:ext cx="12745" cy="1336814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9" name="Rechteck 4 8"/>
          <p:cNvSpPr/>
          <p:nvPr/>
        </p:nvSpPr>
        <p:spPr>
          <a:xfrm>
            <a:off x="247777" y="4028662"/>
            <a:ext cx="116266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charge q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3073020" y="4282440"/>
            <a:ext cx="1300140" cy="405744"/>
          </a:xfrm>
          <a:prstGeom prst="rect">
            <a:avLst/>
          </a:prstGeom>
          <a:noFill/>
          <a:ln w="254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1" name="Rectangle 70"/>
          <p:cNvSpPr/>
          <p:nvPr/>
        </p:nvSpPr>
        <p:spPr bwMode="auto">
          <a:xfrm>
            <a:off x="4372121" y="4685347"/>
            <a:ext cx="1300140" cy="405744"/>
          </a:xfrm>
          <a:prstGeom prst="rect">
            <a:avLst/>
          </a:prstGeom>
          <a:noFill/>
          <a:ln w="254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0" name="Straight Arrow Connector 69"/>
          <p:cNvCxnSpPr/>
          <p:nvPr/>
        </p:nvCxnSpPr>
        <p:spPr bwMode="auto">
          <a:xfrm>
            <a:off x="1188609" y="4688184"/>
            <a:ext cx="6590888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12" name="Straight Connector 11"/>
          <p:cNvCxnSpPr/>
          <p:nvPr/>
        </p:nvCxnSpPr>
        <p:spPr bwMode="auto">
          <a:xfrm flipH="1">
            <a:off x="1273322" y="4688184"/>
            <a:ext cx="1799698" cy="0"/>
          </a:xfrm>
          <a:prstGeom prst="line">
            <a:avLst/>
          </a:prstGeom>
          <a:noFill/>
          <a:ln w="254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 flipH="1">
            <a:off x="5672261" y="4688184"/>
            <a:ext cx="1799698" cy="0"/>
          </a:xfrm>
          <a:prstGeom prst="line">
            <a:avLst/>
          </a:prstGeom>
          <a:noFill/>
          <a:ln w="254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3" name="Rechteck 4 9"/>
          <p:cNvSpPr/>
          <p:nvPr/>
        </p:nvSpPr>
        <p:spPr>
          <a:xfrm>
            <a:off x="7400082" y="4704972"/>
            <a:ext cx="37941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x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75" name="Rechteck 4 8"/>
          <p:cNvSpPr/>
          <p:nvPr/>
        </p:nvSpPr>
        <p:spPr>
          <a:xfrm>
            <a:off x="3764707" y="2493802"/>
            <a:ext cx="159657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>
                <a:latin typeface="Calibri" pitchFamily="34" charset="0"/>
              </a:rPr>
              <a:t>e</a:t>
            </a:r>
            <a:r>
              <a:rPr lang="en-GB" dirty="0" smtClean="0">
                <a:latin typeface="Calibri" pitchFamily="34" charset="0"/>
              </a:rPr>
              <a:t>lectric field</a:t>
            </a:r>
            <a:endParaRPr lang="de-DE" dirty="0" smtClean="0">
              <a:latin typeface="Calibri" pitchFamily="34" charset="0"/>
            </a:endParaRPr>
          </a:p>
        </p:txBody>
      </p:sp>
      <p:cxnSp>
        <p:nvCxnSpPr>
          <p:cNvPr id="84" name="Straight Arrow Connector 83"/>
          <p:cNvCxnSpPr/>
          <p:nvPr/>
        </p:nvCxnSpPr>
        <p:spPr bwMode="auto">
          <a:xfrm>
            <a:off x="3853319" y="2971963"/>
            <a:ext cx="1004341" cy="0"/>
          </a:xfrm>
          <a:prstGeom prst="straightConnector1">
            <a:avLst/>
          </a:prstGeom>
          <a:noFill/>
          <a:ln w="73025" cap="flat" cmpd="dbl" algn="ctr">
            <a:solidFill>
              <a:srgbClr val="FF0000"/>
            </a:solidFill>
            <a:prstDash val="solid"/>
            <a:round/>
            <a:headEnd type="none" w="med" len="med"/>
            <a:tailEnd type="triangle" w="sm" len="sm"/>
          </a:ln>
          <a:effectLst/>
        </p:spPr>
      </p:cxnSp>
      <p:cxnSp>
        <p:nvCxnSpPr>
          <p:cNvPr id="47" name="Straight Arrow Connector 46"/>
          <p:cNvCxnSpPr/>
          <p:nvPr/>
        </p:nvCxnSpPr>
        <p:spPr bwMode="auto">
          <a:xfrm>
            <a:off x="1206532" y="3828305"/>
            <a:ext cx="6572965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48" name="Rechteck 4 9"/>
          <p:cNvSpPr/>
          <p:nvPr/>
        </p:nvSpPr>
        <p:spPr>
          <a:xfrm>
            <a:off x="7375711" y="3789478"/>
            <a:ext cx="37941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x</a:t>
            </a:r>
            <a:endParaRPr lang="de-DE" dirty="0" smtClean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8663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  <p:bldP spid="7" grpId="0" animBg="1"/>
      <p:bldP spid="71" grpId="0" animBg="1"/>
      <p:bldP spid="73" grpId="0"/>
      <p:bldP spid="75" grpId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5256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Photodiode</a:t>
            </a:r>
            <a:r>
              <a:rPr lang="de-DE" i="0" dirty="0" smtClean="0"/>
              <a:t> / solar </a:t>
            </a:r>
            <a:r>
              <a:rPr lang="de-DE" i="0" dirty="0" err="1" smtClean="0"/>
              <a:t>cell</a:t>
            </a:r>
            <a:endParaRPr lang="en-GB" i="0" dirty="0"/>
          </a:p>
        </p:txBody>
      </p:sp>
      <p:sp>
        <p:nvSpPr>
          <p:cNvPr id="5" name="Rechteck 4"/>
          <p:cNvSpPr/>
          <p:nvPr/>
        </p:nvSpPr>
        <p:spPr>
          <a:xfrm>
            <a:off x="415256" y="788555"/>
            <a:ext cx="784854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n-p junction at rest: e</a:t>
            </a:r>
            <a:r>
              <a:rPr lang="en-GB" sz="2400" baseline="30000" dirty="0" smtClean="0">
                <a:latin typeface="Calibri" pitchFamily="34" charset="0"/>
              </a:rPr>
              <a:t>-</a:t>
            </a:r>
            <a:r>
              <a:rPr lang="en-GB" dirty="0" smtClean="0">
                <a:latin typeface="Calibri" pitchFamily="34" charset="0"/>
              </a:rPr>
              <a:t> combine with holes, creating charge distribution and E-field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21" name="Rechteck 4 2"/>
          <p:cNvSpPr/>
          <p:nvPr/>
        </p:nvSpPr>
        <p:spPr>
          <a:xfrm>
            <a:off x="2155981" y="1162296"/>
            <a:ext cx="222448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smtClean="0">
                <a:solidFill>
                  <a:srgbClr val="0000FF"/>
                </a:solidFill>
                <a:latin typeface="Calibri" pitchFamily="34" charset="0"/>
              </a:rPr>
              <a:t>n - </a:t>
            </a:r>
            <a:r>
              <a:rPr lang="de-DE" sz="2000" dirty="0" err="1" smtClean="0">
                <a:solidFill>
                  <a:srgbClr val="0000FF"/>
                </a:solidFill>
                <a:latin typeface="Calibri" pitchFamily="34" charset="0"/>
              </a:rPr>
              <a:t>doped</a:t>
            </a:r>
            <a:endParaRPr lang="de-DE" sz="2000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23" name="Rechteck 4 3"/>
          <p:cNvSpPr/>
          <p:nvPr/>
        </p:nvSpPr>
        <p:spPr>
          <a:xfrm>
            <a:off x="5313469" y="1156937"/>
            <a:ext cx="222448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smtClean="0">
                <a:solidFill>
                  <a:srgbClr val="0000FF"/>
                </a:solidFill>
                <a:latin typeface="Calibri" pitchFamily="34" charset="0"/>
              </a:rPr>
              <a:t>p - </a:t>
            </a:r>
            <a:r>
              <a:rPr lang="de-DE" sz="2000" dirty="0" err="1" smtClean="0">
                <a:solidFill>
                  <a:srgbClr val="0000FF"/>
                </a:solidFill>
                <a:latin typeface="Calibri" pitchFamily="34" charset="0"/>
              </a:rPr>
              <a:t>doped</a:t>
            </a:r>
            <a:endParaRPr lang="de-DE" sz="2000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25" name="Rectangle 24"/>
          <p:cNvSpPr/>
          <p:nvPr/>
        </p:nvSpPr>
        <p:spPr bwMode="auto">
          <a:xfrm>
            <a:off x="1273322" y="3184194"/>
            <a:ext cx="3107139" cy="452928"/>
          </a:xfrm>
          <a:prstGeom prst="rect">
            <a:avLst/>
          </a:prstGeom>
          <a:solidFill>
            <a:srgbClr val="FF7F7F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6" name="Straight Arrow Connector 25"/>
          <p:cNvCxnSpPr/>
          <p:nvPr/>
        </p:nvCxnSpPr>
        <p:spPr bwMode="auto">
          <a:xfrm flipV="1">
            <a:off x="1282572" y="1634488"/>
            <a:ext cx="0" cy="230178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27" name="Oval 26"/>
          <p:cNvSpPr/>
          <p:nvPr/>
        </p:nvSpPr>
        <p:spPr bwMode="auto">
          <a:xfrm>
            <a:off x="1592869" y="221777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8" name="Oval 27"/>
          <p:cNvSpPr/>
          <p:nvPr/>
        </p:nvSpPr>
        <p:spPr bwMode="auto">
          <a:xfrm>
            <a:off x="1936972" y="221777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9" name="Oval 28"/>
          <p:cNvSpPr/>
          <p:nvPr/>
        </p:nvSpPr>
        <p:spPr bwMode="auto">
          <a:xfrm>
            <a:off x="2281075" y="221777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Oval 29"/>
          <p:cNvSpPr/>
          <p:nvPr/>
        </p:nvSpPr>
        <p:spPr bwMode="auto">
          <a:xfrm>
            <a:off x="2625179" y="221777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1" name="Rechteck 4 8"/>
          <p:cNvSpPr/>
          <p:nvPr/>
        </p:nvSpPr>
        <p:spPr>
          <a:xfrm>
            <a:off x="912408" y="1634488"/>
            <a:ext cx="37941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E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32" name="Rectangle 31"/>
          <p:cNvSpPr/>
          <p:nvPr/>
        </p:nvSpPr>
        <p:spPr bwMode="auto">
          <a:xfrm>
            <a:off x="4394889" y="2013310"/>
            <a:ext cx="3116068" cy="452928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3" name="Rectangle 32"/>
          <p:cNvSpPr/>
          <p:nvPr/>
        </p:nvSpPr>
        <p:spPr bwMode="auto">
          <a:xfrm>
            <a:off x="4380461" y="3184194"/>
            <a:ext cx="3130495" cy="452928"/>
          </a:xfrm>
          <a:prstGeom prst="rect">
            <a:avLst/>
          </a:prstGeom>
          <a:solidFill>
            <a:srgbClr val="FF7F7F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5" name="Oval 34"/>
          <p:cNvSpPr/>
          <p:nvPr/>
        </p:nvSpPr>
        <p:spPr bwMode="auto">
          <a:xfrm>
            <a:off x="6035886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6" name="Oval 35"/>
          <p:cNvSpPr/>
          <p:nvPr/>
        </p:nvSpPr>
        <p:spPr bwMode="auto">
          <a:xfrm>
            <a:off x="6379989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Oval 36"/>
          <p:cNvSpPr/>
          <p:nvPr/>
        </p:nvSpPr>
        <p:spPr bwMode="auto">
          <a:xfrm>
            <a:off x="6724092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8" name="Oval 37"/>
          <p:cNvSpPr/>
          <p:nvPr/>
        </p:nvSpPr>
        <p:spPr bwMode="auto">
          <a:xfrm>
            <a:off x="7068196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9" name="Oval 38"/>
          <p:cNvSpPr/>
          <p:nvPr/>
        </p:nvSpPr>
        <p:spPr bwMode="auto">
          <a:xfrm>
            <a:off x="4646299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0" name="Oval 39"/>
          <p:cNvSpPr/>
          <p:nvPr/>
        </p:nvSpPr>
        <p:spPr bwMode="auto">
          <a:xfrm>
            <a:off x="4990402" y="337252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1" name="Oval 40"/>
          <p:cNvSpPr/>
          <p:nvPr/>
        </p:nvSpPr>
        <p:spPr bwMode="auto">
          <a:xfrm>
            <a:off x="5334505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Oval 41"/>
          <p:cNvSpPr/>
          <p:nvPr/>
        </p:nvSpPr>
        <p:spPr bwMode="auto">
          <a:xfrm>
            <a:off x="5678609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1281961" y="2013310"/>
            <a:ext cx="3116068" cy="452928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4" name="Oval 43"/>
          <p:cNvSpPr/>
          <p:nvPr/>
        </p:nvSpPr>
        <p:spPr bwMode="auto">
          <a:xfrm>
            <a:off x="3337982" y="2218367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5" name="Oval 44"/>
          <p:cNvSpPr/>
          <p:nvPr/>
        </p:nvSpPr>
        <p:spPr bwMode="auto">
          <a:xfrm>
            <a:off x="3682085" y="2218367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6" name="Oval 45"/>
          <p:cNvSpPr/>
          <p:nvPr/>
        </p:nvSpPr>
        <p:spPr bwMode="auto">
          <a:xfrm>
            <a:off x="4026189" y="2218367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0" name="Oval 49"/>
          <p:cNvSpPr/>
          <p:nvPr/>
        </p:nvSpPr>
        <p:spPr bwMode="auto">
          <a:xfrm>
            <a:off x="4648508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1" name="Oval 50"/>
          <p:cNvSpPr/>
          <p:nvPr/>
        </p:nvSpPr>
        <p:spPr bwMode="auto">
          <a:xfrm>
            <a:off x="5332296" y="3369049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8" name="Straight Connector 57"/>
          <p:cNvCxnSpPr/>
          <p:nvPr/>
        </p:nvCxnSpPr>
        <p:spPr bwMode="auto">
          <a:xfrm>
            <a:off x="595720" y="2710536"/>
            <a:ext cx="21175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9" name="Rectangle 58"/>
          <p:cNvSpPr/>
          <p:nvPr/>
        </p:nvSpPr>
        <p:spPr bwMode="auto">
          <a:xfrm>
            <a:off x="7515285" y="2007510"/>
            <a:ext cx="528425" cy="1637110"/>
          </a:xfrm>
          <a:prstGeom prst="rect">
            <a:avLst/>
          </a:prstGeom>
          <a:solidFill>
            <a:schemeClr val="bg1">
              <a:lumMod val="85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62" name="Straight Connector 61"/>
          <p:cNvCxnSpPr>
            <a:stCxn id="59" idx="3"/>
          </p:cNvCxnSpPr>
          <p:nvPr/>
        </p:nvCxnSpPr>
        <p:spPr bwMode="auto">
          <a:xfrm flipV="1">
            <a:off x="8043710" y="2726122"/>
            <a:ext cx="357625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3" name="Rectangle 62"/>
          <p:cNvSpPr/>
          <p:nvPr/>
        </p:nvSpPr>
        <p:spPr bwMode="auto">
          <a:xfrm>
            <a:off x="763398" y="2003506"/>
            <a:ext cx="528425" cy="1637110"/>
          </a:xfrm>
          <a:prstGeom prst="rect">
            <a:avLst/>
          </a:prstGeom>
          <a:solidFill>
            <a:schemeClr val="bg1">
              <a:lumMod val="85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7" name="Oval 66"/>
          <p:cNvSpPr/>
          <p:nvPr/>
        </p:nvSpPr>
        <p:spPr bwMode="auto">
          <a:xfrm>
            <a:off x="2981580" y="2226951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84" name="Straight Arrow Connector 83"/>
          <p:cNvCxnSpPr/>
          <p:nvPr/>
        </p:nvCxnSpPr>
        <p:spPr bwMode="auto">
          <a:xfrm>
            <a:off x="3853319" y="2971963"/>
            <a:ext cx="1004341" cy="0"/>
          </a:xfrm>
          <a:prstGeom prst="straightConnector1">
            <a:avLst/>
          </a:prstGeom>
          <a:noFill/>
          <a:ln w="73025" cap="flat" cmpd="dbl" algn="ctr">
            <a:solidFill>
              <a:srgbClr val="FF0000"/>
            </a:solidFill>
            <a:prstDash val="solid"/>
            <a:round/>
            <a:headEnd type="none" w="med" len="med"/>
            <a:tailEnd type="triangle" w="sm" len="sm"/>
          </a:ln>
          <a:effectLst/>
        </p:spPr>
      </p:cxnSp>
      <p:cxnSp>
        <p:nvCxnSpPr>
          <p:cNvPr id="47" name="Straight Arrow Connector 46"/>
          <p:cNvCxnSpPr/>
          <p:nvPr/>
        </p:nvCxnSpPr>
        <p:spPr bwMode="auto">
          <a:xfrm>
            <a:off x="4197531" y="2309214"/>
            <a:ext cx="396954" cy="102609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  <p:grpSp>
        <p:nvGrpSpPr>
          <p:cNvPr id="3" name="Group 2"/>
          <p:cNvGrpSpPr/>
          <p:nvPr/>
        </p:nvGrpSpPr>
        <p:grpSpPr>
          <a:xfrm rot="10800000">
            <a:off x="4461714" y="2622712"/>
            <a:ext cx="460610" cy="175648"/>
            <a:chOff x="4484273" y="2663233"/>
            <a:chExt cx="460610" cy="175648"/>
          </a:xfrm>
        </p:grpSpPr>
        <p:sp>
          <p:nvSpPr>
            <p:cNvPr id="48" name="Freihandform 776"/>
            <p:cNvSpPr/>
            <p:nvPr/>
          </p:nvSpPr>
          <p:spPr>
            <a:xfrm rot="9636387">
              <a:off x="4484273" y="2740467"/>
              <a:ext cx="415491" cy="98414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de-DE">
                <a:solidFill>
                  <a:srgbClr val="000000"/>
                </a:solidFill>
              </a:endParaRPr>
            </a:p>
          </p:txBody>
        </p:sp>
        <p:cxnSp>
          <p:nvCxnSpPr>
            <p:cNvPr id="49" name="Straight Arrow Connector 48"/>
            <p:cNvCxnSpPr>
              <a:stCxn id="48" idx="0"/>
            </p:cNvCxnSpPr>
            <p:nvPr/>
          </p:nvCxnSpPr>
          <p:spPr bwMode="auto">
            <a:xfrm flipV="1">
              <a:off x="4885078" y="2663233"/>
              <a:ext cx="59805" cy="49220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pic>
        <p:nvPicPr>
          <p:cNvPr id="53" name="Picture 5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3022" y="2622144"/>
            <a:ext cx="808211" cy="146398"/>
          </a:xfrm>
          <a:prstGeom prst="rect">
            <a:avLst/>
          </a:prstGeom>
        </p:spPr>
      </p:pic>
      <p:cxnSp>
        <p:nvCxnSpPr>
          <p:cNvPr id="54" name="Straight Connector 53"/>
          <p:cNvCxnSpPr/>
          <p:nvPr/>
        </p:nvCxnSpPr>
        <p:spPr bwMode="auto">
          <a:xfrm flipH="1">
            <a:off x="600892" y="4556192"/>
            <a:ext cx="3596639" cy="1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" name="Straight Connector 54"/>
          <p:cNvCxnSpPr/>
          <p:nvPr/>
        </p:nvCxnSpPr>
        <p:spPr bwMode="auto">
          <a:xfrm flipV="1">
            <a:off x="595720" y="2710543"/>
            <a:ext cx="5171" cy="185217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6" name="Straight Connector 55"/>
          <p:cNvCxnSpPr>
            <a:endCxn id="10" idx="6"/>
          </p:cNvCxnSpPr>
          <p:nvPr/>
        </p:nvCxnSpPr>
        <p:spPr bwMode="auto">
          <a:xfrm flipH="1" flipV="1">
            <a:off x="4594485" y="4556192"/>
            <a:ext cx="3799624" cy="13062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7" name="Straight Connector 56"/>
          <p:cNvCxnSpPr/>
          <p:nvPr/>
        </p:nvCxnSpPr>
        <p:spPr bwMode="auto">
          <a:xfrm flipV="1">
            <a:off x="8394108" y="2717074"/>
            <a:ext cx="7227" cy="1859281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Arrow Connector 8"/>
          <p:cNvCxnSpPr/>
          <p:nvPr/>
        </p:nvCxnSpPr>
        <p:spPr bwMode="auto">
          <a:xfrm flipH="1">
            <a:off x="3188262" y="2112021"/>
            <a:ext cx="1009269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60" name="Straight Arrow Connector 59"/>
          <p:cNvCxnSpPr/>
          <p:nvPr/>
        </p:nvCxnSpPr>
        <p:spPr bwMode="auto">
          <a:xfrm flipH="1">
            <a:off x="4569797" y="3769539"/>
            <a:ext cx="1009269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  <p:sp>
        <p:nvSpPr>
          <p:cNvPr id="61" name="Rechteck 4"/>
          <p:cNvSpPr/>
          <p:nvPr/>
        </p:nvSpPr>
        <p:spPr>
          <a:xfrm>
            <a:off x="4404946" y="3875606"/>
            <a:ext cx="370520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dirty="0" smtClean="0">
                <a:latin typeface="Calibri" pitchFamily="34" charset="0"/>
              </a:rPr>
              <a:t>hole pulled to p-doped side by E-field</a:t>
            </a:r>
            <a:endParaRPr lang="de-DE" sz="1600" dirty="0" smtClean="0">
              <a:latin typeface="Calibri" pitchFamily="34" charset="0"/>
            </a:endParaRPr>
          </a:p>
        </p:txBody>
      </p:sp>
      <p:sp>
        <p:nvSpPr>
          <p:cNvPr id="64" name="Rechteck 4"/>
          <p:cNvSpPr/>
          <p:nvPr/>
        </p:nvSpPr>
        <p:spPr>
          <a:xfrm>
            <a:off x="2019124" y="1623255"/>
            <a:ext cx="370520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dirty="0" smtClean="0">
                <a:latin typeface="Calibri" pitchFamily="34" charset="0"/>
              </a:rPr>
              <a:t>e</a:t>
            </a:r>
            <a:r>
              <a:rPr lang="en-GB" sz="2000" baseline="30000" dirty="0" smtClean="0">
                <a:latin typeface="Calibri" pitchFamily="34" charset="0"/>
              </a:rPr>
              <a:t>-</a:t>
            </a:r>
            <a:r>
              <a:rPr lang="en-GB" sz="1600" dirty="0" smtClean="0">
                <a:latin typeface="Calibri" pitchFamily="34" charset="0"/>
              </a:rPr>
              <a:t> pulled to n-doped side by E-field</a:t>
            </a:r>
            <a:endParaRPr lang="de-DE" sz="1600" dirty="0" smtClean="0">
              <a:latin typeface="Calibri" pitchFamily="34" charset="0"/>
            </a:endParaRPr>
          </a:p>
        </p:txBody>
      </p:sp>
      <p:sp>
        <p:nvSpPr>
          <p:cNvPr id="10" name="Oval 9"/>
          <p:cNvSpPr/>
          <p:nvPr/>
        </p:nvSpPr>
        <p:spPr bwMode="auto">
          <a:xfrm>
            <a:off x="4140681" y="4327592"/>
            <a:ext cx="453804" cy="457200"/>
          </a:xfrm>
          <a:prstGeom prst="ellipse">
            <a:avLst/>
          </a:prstGeom>
          <a:solidFill>
            <a:schemeClr val="bg1"/>
          </a:solidFill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3" name="Straight Arrow Connector 12"/>
          <p:cNvCxnSpPr/>
          <p:nvPr/>
        </p:nvCxnSpPr>
        <p:spPr bwMode="auto">
          <a:xfrm flipV="1">
            <a:off x="4140681" y="4280368"/>
            <a:ext cx="505618" cy="53712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74" name="Rechteck 4"/>
          <p:cNvSpPr/>
          <p:nvPr/>
        </p:nvSpPr>
        <p:spPr>
          <a:xfrm>
            <a:off x="4594485" y="4648219"/>
            <a:ext cx="1495326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dirty="0" smtClean="0">
                <a:latin typeface="Calibri" pitchFamily="34" charset="0"/>
              </a:rPr>
              <a:t>current flows</a:t>
            </a:r>
            <a:endParaRPr lang="de-DE" sz="1600" dirty="0" smtClean="0">
              <a:latin typeface="Calibri" pitchFamily="34" charset="0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321815" y="4643474"/>
            <a:ext cx="2323041" cy="2085187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25414" y="4249184"/>
            <a:ext cx="3714555" cy="24794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4792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3" name="Title 1"/>
          <p:cNvSpPr txBox="1">
            <a:spLocks/>
          </p:cNvSpPr>
          <p:nvPr/>
        </p:nvSpPr>
        <p:spPr>
          <a:xfrm>
            <a:off x="415256" y="0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i="0" kern="0" dirty="0" smtClean="0"/>
              <a:t>Solar </a:t>
            </a:r>
            <a:r>
              <a:rPr lang="de-DE" i="0" kern="0" dirty="0" err="1" smtClean="0"/>
              <a:t>cell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cost</a:t>
            </a:r>
            <a:endParaRPr lang="en-GB" i="0" kern="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4785" y="955590"/>
            <a:ext cx="6514685" cy="58021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918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3" name="Title 1"/>
          <p:cNvSpPr txBox="1">
            <a:spLocks/>
          </p:cNvSpPr>
          <p:nvPr/>
        </p:nvSpPr>
        <p:spPr>
          <a:xfrm>
            <a:off x="415256" y="0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i="0" kern="0" dirty="0" err="1" smtClean="0"/>
              <a:t>Photovoltaics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learning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curve</a:t>
            </a:r>
            <a:endParaRPr lang="en-GB" i="0" kern="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3094" y="928816"/>
            <a:ext cx="7208107" cy="5406081"/>
          </a:xfrm>
          <a:prstGeom prst="rect">
            <a:avLst/>
          </a:prstGeom>
        </p:spPr>
      </p:pic>
      <p:sp>
        <p:nvSpPr>
          <p:cNvPr id="6" name="Rechteck 4"/>
          <p:cNvSpPr/>
          <p:nvPr/>
        </p:nvSpPr>
        <p:spPr>
          <a:xfrm>
            <a:off x="8045508" y="6519446"/>
            <a:ext cx="1198696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Wikipedia</a:t>
            </a:r>
            <a:endParaRPr lang="de-DE" sz="1600" dirty="0" smtClean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5" name="Rechteck 4"/>
          <p:cNvSpPr/>
          <p:nvPr/>
        </p:nvSpPr>
        <p:spPr>
          <a:xfrm>
            <a:off x="11754953" y="4145118"/>
            <a:ext cx="73360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000" dirty="0" smtClean="0">
                <a:latin typeface="Calibri" pitchFamily="34" charset="0"/>
              </a:rPr>
              <a:t>2010</a:t>
            </a:r>
            <a:endParaRPr lang="de-DE" sz="2000" dirty="0" smtClean="0">
              <a:latin typeface="Calibri" pitchFamily="34" charset="0"/>
            </a:endParaRPr>
          </a:p>
        </p:txBody>
      </p:sp>
      <p:sp>
        <p:nvSpPr>
          <p:cNvPr id="7" name="Rechteck 4"/>
          <p:cNvSpPr/>
          <p:nvPr/>
        </p:nvSpPr>
        <p:spPr>
          <a:xfrm>
            <a:off x="10391591" y="3280485"/>
            <a:ext cx="73360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000" dirty="0" smtClean="0">
                <a:latin typeface="Calibri" pitchFamily="34" charset="0"/>
              </a:rPr>
              <a:t>2000</a:t>
            </a:r>
            <a:endParaRPr lang="de-DE" sz="2000" dirty="0" smtClean="0">
              <a:latin typeface="Calibri" pitchFamily="34" charset="0"/>
            </a:endParaRPr>
          </a:p>
        </p:txBody>
      </p:sp>
      <p:sp>
        <p:nvSpPr>
          <p:cNvPr id="8" name="Rechteck 4"/>
          <p:cNvSpPr/>
          <p:nvPr/>
        </p:nvSpPr>
        <p:spPr>
          <a:xfrm>
            <a:off x="9942315" y="3080430"/>
            <a:ext cx="73360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000" dirty="0" smtClean="0">
                <a:latin typeface="Calibri" pitchFamily="34" charset="0"/>
              </a:rPr>
              <a:t>1990</a:t>
            </a:r>
            <a:endParaRPr lang="de-DE" sz="2000" dirty="0" smtClean="0">
              <a:latin typeface="Calibri" pitchFamily="34" charset="0"/>
            </a:endParaRPr>
          </a:p>
        </p:txBody>
      </p:sp>
      <p:sp>
        <p:nvSpPr>
          <p:cNvPr id="9" name="Rechteck 4"/>
          <p:cNvSpPr/>
          <p:nvPr/>
        </p:nvSpPr>
        <p:spPr>
          <a:xfrm>
            <a:off x="9369785" y="2680320"/>
            <a:ext cx="73360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000" dirty="0" smtClean="0">
                <a:latin typeface="Calibri" pitchFamily="34" charset="0"/>
              </a:rPr>
              <a:t>1980</a:t>
            </a:r>
            <a:endParaRPr lang="de-DE" sz="2000" dirty="0" smtClean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97575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3" name="Title 1"/>
          <p:cNvSpPr txBox="1">
            <a:spLocks/>
          </p:cNvSpPr>
          <p:nvPr/>
        </p:nvSpPr>
        <p:spPr>
          <a:xfrm>
            <a:off x="415256" y="0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i="0" kern="0" dirty="0" err="1" smtClean="0"/>
              <a:t>Levelized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cost</a:t>
            </a:r>
            <a:r>
              <a:rPr lang="de-DE" i="0" kern="0" dirty="0" smtClean="0"/>
              <a:t> of </a:t>
            </a:r>
            <a:r>
              <a:rPr lang="de-DE" i="0" kern="0" dirty="0" err="1" smtClean="0"/>
              <a:t>electricity</a:t>
            </a:r>
            <a:endParaRPr lang="en-GB" i="0" kern="0" dirty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14" t="1345" r="1192" b="1041"/>
          <a:stretch/>
        </p:blipFill>
        <p:spPr>
          <a:xfrm>
            <a:off x="931491" y="1358781"/>
            <a:ext cx="7212651" cy="4948015"/>
          </a:xfrm>
          <a:prstGeom prst="rect">
            <a:avLst/>
          </a:prstGeom>
        </p:spPr>
      </p:pic>
      <p:sp>
        <p:nvSpPr>
          <p:cNvPr id="5" name="Rechteck 4"/>
          <p:cNvSpPr/>
          <p:nvPr/>
        </p:nvSpPr>
        <p:spPr>
          <a:xfrm>
            <a:off x="3649674" y="742890"/>
            <a:ext cx="2083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000" dirty="0" smtClean="0">
                <a:latin typeface="Calibri" pitchFamily="34" charset="0"/>
              </a:rPr>
              <a:t>without storage</a:t>
            </a:r>
            <a:endParaRPr lang="de-DE" sz="2000" dirty="0" smtClean="0">
              <a:latin typeface="Calibri" pitchFamily="34" charset="0"/>
            </a:endParaRPr>
          </a:p>
        </p:txBody>
      </p:sp>
      <p:sp>
        <p:nvSpPr>
          <p:cNvPr id="6" name="Rechteck 4"/>
          <p:cNvSpPr/>
          <p:nvPr/>
        </p:nvSpPr>
        <p:spPr>
          <a:xfrm rot="16200000">
            <a:off x="-426619" y="3561580"/>
            <a:ext cx="2083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000" dirty="0" err="1" smtClean="0">
                <a:latin typeface="Calibri" pitchFamily="34" charset="0"/>
              </a:rPr>
              <a:t>EuroCent</a:t>
            </a:r>
            <a:r>
              <a:rPr lang="en-GB" sz="2000" dirty="0" smtClean="0">
                <a:latin typeface="Calibri" pitchFamily="34" charset="0"/>
              </a:rPr>
              <a:t>/kWh</a:t>
            </a:r>
            <a:endParaRPr lang="de-DE" sz="2000" dirty="0" smtClean="0">
              <a:latin typeface="Calibri" pitchFamily="34" charset="0"/>
            </a:endParaRPr>
          </a:p>
        </p:txBody>
      </p:sp>
      <p:sp>
        <p:nvSpPr>
          <p:cNvPr id="4" name="Rectangle 3"/>
          <p:cNvSpPr/>
          <p:nvPr/>
        </p:nvSpPr>
        <p:spPr bwMode="auto">
          <a:xfrm>
            <a:off x="8263783" y="2879933"/>
            <a:ext cx="381073" cy="940038"/>
          </a:xfrm>
          <a:prstGeom prst="rect">
            <a:avLst/>
          </a:prstGeom>
          <a:solidFill>
            <a:schemeClr val="accent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" name="Rechteck 4"/>
          <p:cNvSpPr/>
          <p:nvPr/>
        </p:nvSpPr>
        <p:spPr>
          <a:xfrm>
            <a:off x="8144927" y="3926295"/>
            <a:ext cx="99985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dirty="0" smtClean="0">
                <a:latin typeface="Calibri" pitchFamily="34" charset="0"/>
              </a:rPr>
              <a:t>nuclear</a:t>
            </a:r>
          </a:p>
          <a:p>
            <a:r>
              <a:rPr lang="en-GB" sz="1600" dirty="0" smtClean="0">
                <a:latin typeface="Calibri" pitchFamily="34" charset="0"/>
              </a:rPr>
              <a:t>(</a:t>
            </a:r>
            <a:r>
              <a:rPr lang="en-GB" sz="1600" dirty="0" err="1" smtClean="0">
                <a:latin typeface="Calibri" pitchFamily="34" charset="0"/>
              </a:rPr>
              <a:t>OpenEL</a:t>
            </a:r>
            <a:r>
              <a:rPr lang="en-GB" sz="1600" dirty="0" smtClean="0">
                <a:latin typeface="Calibri" pitchFamily="34" charset="0"/>
              </a:rPr>
              <a:t>)</a:t>
            </a:r>
            <a:endParaRPr lang="de-DE" sz="1600" dirty="0" smtClean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98121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3" name="Title 1"/>
          <p:cNvSpPr txBox="1">
            <a:spLocks/>
          </p:cNvSpPr>
          <p:nvPr/>
        </p:nvSpPr>
        <p:spPr>
          <a:xfrm>
            <a:off x="415256" y="0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i="0" kern="0" dirty="0" err="1" smtClean="0"/>
              <a:t>Energy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storage</a:t>
            </a:r>
            <a:endParaRPr lang="en-GB" i="0" kern="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138" r="34364" b="6882"/>
          <a:stretch/>
        </p:blipFill>
        <p:spPr>
          <a:xfrm>
            <a:off x="6400644" y="1301172"/>
            <a:ext cx="2603312" cy="3719906"/>
          </a:xfrm>
          <a:prstGeom prst="rect">
            <a:avLst/>
          </a:prstGeom>
        </p:spPr>
      </p:pic>
      <p:sp>
        <p:nvSpPr>
          <p:cNvPr id="5" name="Rechteck 4"/>
          <p:cNvSpPr/>
          <p:nvPr/>
        </p:nvSpPr>
        <p:spPr>
          <a:xfrm>
            <a:off x="1960918" y="6434354"/>
            <a:ext cx="283381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2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University </a:t>
            </a:r>
            <a:r>
              <a:rPr lang="en-GB" sz="12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of British </a:t>
            </a:r>
            <a:r>
              <a:rPr lang="en-GB" sz="12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Columbia</a:t>
            </a:r>
            <a:endParaRPr lang="de-DE" sz="1200" dirty="0" smtClean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723" y="3998100"/>
            <a:ext cx="3638063" cy="2406719"/>
          </a:xfrm>
          <a:prstGeom prst="rect">
            <a:avLst/>
          </a:prstGeom>
        </p:spPr>
      </p:pic>
      <p:sp>
        <p:nvSpPr>
          <p:cNvPr id="7" name="Rechteck 4"/>
          <p:cNvSpPr/>
          <p:nvPr/>
        </p:nvSpPr>
        <p:spPr>
          <a:xfrm>
            <a:off x="167820" y="3659546"/>
            <a:ext cx="148281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dirty="0" smtClean="0">
                <a:latin typeface="Calibri" pitchFamily="34" charset="0"/>
              </a:rPr>
              <a:t>Flow battery</a:t>
            </a:r>
            <a:endParaRPr lang="de-DE" sz="1600" dirty="0" smtClean="0">
              <a:latin typeface="Calibri" pitchFamily="34" charset="0"/>
            </a:endParaRPr>
          </a:p>
        </p:txBody>
      </p:sp>
      <p:sp>
        <p:nvSpPr>
          <p:cNvPr id="8" name="Rechteck 4"/>
          <p:cNvSpPr/>
          <p:nvPr/>
        </p:nvSpPr>
        <p:spPr>
          <a:xfrm>
            <a:off x="6400644" y="875090"/>
            <a:ext cx="2883244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dirty="0" smtClean="0">
                <a:latin typeface="Calibri" pitchFamily="34" charset="0"/>
              </a:rPr>
              <a:t>Cranes lifting concrete blocks</a:t>
            </a:r>
            <a:endParaRPr lang="de-DE" sz="1600" dirty="0" smtClean="0">
              <a:latin typeface="Calibri" pitchFamily="34" charset="0"/>
            </a:endParaRPr>
          </a:p>
        </p:txBody>
      </p:sp>
      <p:sp>
        <p:nvSpPr>
          <p:cNvPr id="9" name="Rechteck 4"/>
          <p:cNvSpPr/>
          <p:nvPr/>
        </p:nvSpPr>
        <p:spPr>
          <a:xfrm>
            <a:off x="8085438" y="5021078"/>
            <a:ext cx="132217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2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Energy Vault</a:t>
            </a:r>
            <a:endParaRPr lang="de-DE" sz="1200" dirty="0" smtClean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0" name="Rechteck 4"/>
          <p:cNvSpPr/>
          <p:nvPr/>
        </p:nvSpPr>
        <p:spPr>
          <a:xfrm>
            <a:off x="3311925" y="875090"/>
            <a:ext cx="148281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dirty="0" smtClean="0">
                <a:latin typeface="Calibri" pitchFamily="34" charset="0"/>
              </a:rPr>
              <a:t>Compressed air</a:t>
            </a:r>
            <a:endParaRPr lang="de-DE" sz="1600" dirty="0" smtClean="0">
              <a:latin typeface="Calibri" pitchFamily="34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1925" y="1301172"/>
            <a:ext cx="2932460" cy="1994073"/>
          </a:xfrm>
          <a:prstGeom prst="rect">
            <a:avLst/>
          </a:prstGeom>
        </p:spPr>
      </p:pic>
      <p:sp>
        <p:nvSpPr>
          <p:cNvPr id="13" name="Rechteck 4"/>
          <p:cNvSpPr/>
          <p:nvPr/>
        </p:nvSpPr>
        <p:spPr>
          <a:xfrm>
            <a:off x="155086" y="877865"/>
            <a:ext cx="148281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dirty="0" smtClean="0">
                <a:latin typeface="Calibri" pitchFamily="34" charset="0"/>
              </a:rPr>
              <a:t>Pumped hydro</a:t>
            </a:r>
            <a:endParaRPr lang="de-DE" sz="1600" dirty="0" smtClean="0">
              <a:latin typeface="Calibri" pitchFamily="34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723" y="1301172"/>
            <a:ext cx="2961545" cy="2063209"/>
          </a:xfrm>
          <a:prstGeom prst="rect">
            <a:avLst/>
          </a:prstGeom>
        </p:spPr>
      </p:pic>
      <p:sp>
        <p:nvSpPr>
          <p:cNvPr id="15" name="Rechteck 4"/>
          <p:cNvSpPr/>
          <p:nvPr/>
        </p:nvSpPr>
        <p:spPr>
          <a:xfrm>
            <a:off x="4227992" y="3659546"/>
            <a:ext cx="2883244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de-DE" sz="1600" dirty="0" err="1" smtClean="0">
                <a:latin typeface="Calibri" pitchFamily="34" charset="0"/>
              </a:rPr>
              <a:t>batteries</a:t>
            </a:r>
            <a:endParaRPr lang="en-GB" sz="1600" dirty="0" smtClean="0">
              <a:latin typeface="Calibri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 smtClean="0">
                <a:latin typeface="Calibri" pitchFamily="34" charset="0"/>
              </a:rPr>
              <a:t>hydrogen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de-DE" sz="1600" dirty="0" err="1" smtClean="0">
                <a:latin typeface="Calibri" pitchFamily="34" charset="0"/>
              </a:rPr>
              <a:t>fly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wheel</a:t>
            </a:r>
            <a:endParaRPr lang="de-DE" sz="1600" dirty="0" smtClean="0">
              <a:latin typeface="Calibri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de-DE" sz="1600" dirty="0" smtClean="0">
                <a:latin typeface="Calibri" pitchFamily="34" charset="0"/>
              </a:rPr>
              <a:t>thermal </a:t>
            </a:r>
            <a:r>
              <a:rPr lang="de-DE" sz="1600" dirty="0" err="1" smtClean="0">
                <a:latin typeface="Calibri" pitchFamily="34" charset="0"/>
              </a:rPr>
              <a:t>storage</a:t>
            </a:r>
            <a:endParaRPr lang="de-DE" sz="1600" dirty="0" smtClean="0">
              <a:latin typeface="Calibri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de-DE" sz="1600" dirty="0" smtClean="0">
                <a:latin typeface="Calibri" pitchFamily="34" charset="0"/>
              </a:rPr>
              <a:t>…</a:t>
            </a:r>
          </a:p>
        </p:txBody>
      </p:sp>
      <p:sp>
        <p:nvSpPr>
          <p:cNvPr id="16" name="Rectangle 15"/>
          <p:cNvSpPr/>
          <p:nvPr/>
        </p:nvSpPr>
        <p:spPr>
          <a:xfrm>
            <a:off x="2491681" y="3318329"/>
            <a:ext cx="1547218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1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energyinformative.org</a:t>
            </a:r>
          </a:p>
        </p:txBody>
      </p:sp>
    </p:spTree>
    <p:extLst>
      <p:ext uri="{BB962C8B-B14F-4D97-AF65-F5344CB8AC3E}">
        <p14:creationId xmlns:p14="http://schemas.microsoft.com/office/powerpoint/2010/main" val="2778878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" name="Title 1"/>
          <p:cNvSpPr txBox="1">
            <a:spLocks/>
          </p:cNvSpPr>
          <p:nvPr/>
        </p:nvSpPr>
        <p:spPr>
          <a:xfrm>
            <a:off x="415256" y="0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i="0" kern="0" dirty="0" smtClean="0"/>
              <a:t>World </a:t>
            </a:r>
            <a:r>
              <a:rPr lang="de-DE" i="0" kern="0" dirty="0" err="1" smtClean="0"/>
              <a:t>energy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consumption</a:t>
            </a:r>
            <a:endParaRPr lang="en-GB" i="0" kern="0" dirty="0"/>
          </a:p>
        </p:txBody>
      </p:sp>
      <p:sp>
        <p:nvSpPr>
          <p:cNvPr id="5" name="Rechteck 4"/>
          <p:cNvSpPr/>
          <p:nvPr/>
        </p:nvSpPr>
        <p:spPr>
          <a:xfrm>
            <a:off x="2776906" y="751184"/>
            <a:ext cx="397400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dirty="0" smtClean="0">
                <a:latin typeface="Calibri" pitchFamily="34" charset="0"/>
              </a:rPr>
              <a:t>BP Statistical Review of World Energy 1019</a:t>
            </a:r>
            <a:endParaRPr lang="de-DE" sz="1600" dirty="0" smtClean="0">
              <a:latin typeface="Calibri" pitchFamily="34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t="7561" r="4578" b="3471"/>
          <a:stretch/>
        </p:blipFill>
        <p:spPr>
          <a:xfrm>
            <a:off x="382830" y="1236046"/>
            <a:ext cx="7039461" cy="4283676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/>
          <a:srcRect l="776" t="9187" r="86656" b="71651"/>
          <a:stretch/>
        </p:blipFill>
        <p:spPr>
          <a:xfrm>
            <a:off x="448207" y="1296081"/>
            <a:ext cx="1668917" cy="1437836"/>
          </a:xfrm>
          <a:prstGeom prst="rect">
            <a:avLst/>
          </a:prstGeom>
        </p:spPr>
      </p:pic>
      <p:sp>
        <p:nvSpPr>
          <p:cNvPr id="7" name="Rechteck 4"/>
          <p:cNvSpPr/>
          <p:nvPr/>
        </p:nvSpPr>
        <p:spPr>
          <a:xfrm>
            <a:off x="7680503" y="1430224"/>
            <a:ext cx="146349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dirty="0" err="1" smtClean="0">
                <a:latin typeface="Calibri" pitchFamily="34" charset="0"/>
              </a:rPr>
              <a:t>million</a:t>
            </a:r>
            <a:r>
              <a:rPr lang="de-DE" sz="1600" dirty="0" smtClean="0">
                <a:latin typeface="Calibri" pitchFamily="34" charset="0"/>
              </a:rPr>
              <a:t> ton </a:t>
            </a:r>
            <a:r>
              <a:rPr lang="de-DE" sz="1600" dirty="0" err="1" smtClean="0">
                <a:latin typeface="Calibri" pitchFamily="34" charset="0"/>
              </a:rPr>
              <a:t>oil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equivalent</a:t>
            </a:r>
            <a:endParaRPr lang="de-DE" sz="1600" dirty="0" smtClean="0">
              <a:latin typeface="Calibri" pitchFamily="34" charset="0"/>
            </a:endParaRPr>
          </a:p>
        </p:txBody>
      </p:sp>
      <p:sp>
        <p:nvSpPr>
          <p:cNvPr id="8" name="Rechteck 4"/>
          <p:cNvSpPr/>
          <p:nvPr/>
        </p:nvSpPr>
        <p:spPr>
          <a:xfrm>
            <a:off x="1688757" y="5880841"/>
            <a:ext cx="5136292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400" dirty="0" smtClean="0">
                <a:latin typeface="Calibri" pitchFamily="34" charset="0"/>
              </a:rPr>
              <a:t>Solar </a:t>
            </a:r>
            <a:r>
              <a:rPr lang="de-DE" sz="1400" dirty="0" err="1" smtClean="0">
                <a:latin typeface="Calibri" pitchFamily="34" charset="0"/>
              </a:rPr>
              <a:t>increased</a:t>
            </a:r>
            <a:r>
              <a:rPr lang="de-DE" sz="1400" dirty="0" smtClean="0">
                <a:latin typeface="Calibri" pitchFamily="34" charset="0"/>
              </a:rPr>
              <a:t> by 30 </a:t>
            </a:r>
            <a:r>
              <a:rPr lang="de-DE" sz="1400" dirty="0" err="1" smtClean="0">
                <a:latin typeface="Calibri" pitchFamily="34" charset="0"/>
              </a:rPr>
              <a:t>million</a:t>
            </a:r>
            <a:r>
              <a:rPr lang="de-DE" sz="1400" dirty="0" smtClean="0">
                <a:latin typeface="Calibri" pitchFamily="34" charset="0"/>
              </a:rPr>
              <a:t> ton </a:t>
            </a:r>
            <a:r>
              <a:rPr lang="de-DE" sz="1400" dirty="0" err="1" smtClean="0">
                <a:latin typeface="Calibri" pitchFamily="34" charset="0"/>
              </a:rPr>
              <a:t>oil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equivalent</a:t>
            </a:r>
            <a:r>
              <a:rPr lang="de-DE" sz="1400" dirty="0" smtClean="0">
                <a:latin typeface="Calibri" pitchFamily="34" charset="0"/>
              </a:rPr>
              <a:t> in 2018.</a:t>
            </a:r>
          </a:p>
          <a:p>
            <a:r>
              <a:rPr lang="de-DE" sz="1400" dirty="0" smtClean="0">
                <a:latin typeface="Calibri" pitchFamily="34" charset="0"/>
              </a:rPr>
              <a:t>All </a:t>
            </a:r>
            <a:r>
              <a:rPr lang="de-DE" sz="1400" dirty="0" err="1" smtClean="0">
                <a:latin typeface="Calibri" pitchFamily="34" charset="0"/>
              </a:rPr>
              <a:t>renewables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increased</a:t>
            </a:r>
            <a:r>
              <a:rPr lang="de-DE" sz="1400" dirty="0" smtClean="0">
                <a:latin typeface="Calibri" pitchFamily="34" charset="0"/>
              </a:rPr>
              <a:t> by 71 </a:t>
            </a:r>
            <a:r>
              <a:rPr lang="de-DE" sz="1400" dirty="0" err="1" smtClean="0">
                <a:latin typeface="Calibri" pitchFamily="34" charset="0"/>
              </a:rPr>
              <a:t>million</a:t>
            </a:r>
            <a:r>
              <a:rPr lang="de-DE" sz="1400" dirty="0" smtClean="0">
                <a:latin typeface="Calibri" pitchFamily="34" charset="0"/>
              </a:rPr>
              <a:t> ton </a:t>
            </a:r>
            <a:r>
              <a:rPr lang="de-DE" sz="1400" dirty="0" err="1" smtClean="0">
                <a:latin typeface="Calibri" pitchFamily="34" charset="0"/>
              </a:rPr>
              <a:t>oil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equivalent</a:t>
            </a:r>
            <a:r>
              <a:rPr lang="de-DE" sz="1400" dirty="0" smtClean="0">
                <a:latin typeface="Calibri" pitchFamily="34" charset="0"/>
              </a:rPr>
              <a:t>.</a:t>
            </a:r>
          </a:p>
          <a:p>
            <a:r>
              <a:rPr lang="de-DE" sz="1400" dirty="0" smtClean="0">
                <a:latin typeface="Calibri" pitchFamily="34" charset="0"/>
              </a:rPr>
              <a:t>Need 170 </a:t>
            </a:r>
            <a:r>
              <a:rPr lang="de-DE" sz="1400" dirty="0" err="1" smtClean="0">
                <a:latin typeface="Calibri" pitchFamily="34" charset="0"/>
              </a:rPr>
              <a:t>years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to</a:t>
            </a:r>
            <a:r>
              <a:rPr lang="de-DE" sz="1400" dirty="0" smtClean="0">
                <a:latin typeface="Calibri" pitchFamily="34" charset="0"/>
              </a:rPr>
              <a:t> all </a:t>
            </a:r>
            <a:r>
              <a:rPr lang="de-DE" sz="1400" dirty="0" err="1" smtClean="0">
                <a:latin typeface="Calibri" pitchFamily="34" charset="0"/>
              </a:rPr>
              <a:t>renewable</a:t>
            </a:r>
            <a:r>
              <a:rPr lang="de-DE" sz="1400" dirty="0" smtClean="0">
                <a:latin typeface="Calibri" pitchFamily="34" charset="0"/>
              </a:rPr>
              <a:t> at </a:t>
            </a:r>
            <a:r>
              <a:rPr lang="de-DE" sz="1400" dirty="0" err="1" smtClean="0">
                <a:latin typeface="Calibri" pitchFamily="34" charset="0"/>
              </a:rPr>
              <a:t>this</a:t>
            </a:r>
            <a:r>
              <a:rPr lang="de-DE" sz="1400" dirty="0" smtClean="0">
                <a:latin typeface="Calibri" pitchFamily="34" charset="0"/>
              </a:rPr>
              <a:t> rate.</a:t>
            </a:r>
          </a:p>
          <a:p>
            <a:r>
              <a:rPr lang="de-DE" sz="1400" dirty="0" smtClean="0">
                <a:latin typeface="Calibri" pitchFamily="34" charset="0"/>
              </a:rPr>
              <a:t>Need </a:t>
            </a:r>
            <a:r>
              <a:rPr lang="de-DE" sz="1400" dirty="0" err="1" smtClean="0">
                <a:latin typeface="Calibri" pitchFamily="34" charset="0"/>
              </a:rPr>
              <a:t>to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ramp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up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efforts</a:t>
            </a:r>
            <a:r>
              <a:rPr lang="de-DE" sz="1400" dirty="0" smtClean="0">
                <a:latin typeface="Calibri" pitchFamily="34" charset="0"/>
              </a:rPr>
              <a:t> by ~ </a:t>
            </a:r>
            <a:r>
              <a:rPr lang="de-DE" sz="1400" dirty="0" err="1" smtClean="0">
                <a:latin typeface="Calibri" pitchFamily="34" charset="0"/>
              </a:rPr>
              <a:t>factor</a:t>
            </a:r>
            <a:r>
              <a:rPr lang="de-DE" sz="1400" dirty="0" smtClean="0">
                <a:latin typeface="Calibri" pitchFamily="34" charset="0"/>
              </a:rPr>
              <a:t> 10.</a:t>
            </a:r>
            <a:endParaRPr lang="de-DE" sz="1400" dirty="0">
              <a:latin typeface="Calibri" pitchFamily="34" charset="0"/>
            </a:endParaRPr>
          </a:p>
        </p:txBody>
      </p:sp>
      <p:sp>
        <p:nvSpPr>
          <p:cNvPr id="9" name="Rechteck 4"/>
          <p:cNvSpPr/>
          <p:nvPr/>
        </p:nvSpPr>
        <p:spPr>
          <a:xfrm>
            <a:off x="7349947" y="1143000"/>
            <a:ext cx="8201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dirty="0" smtClean="0">
                <a:latin typeface="Calibri" pitchFamily="34" charset="0"/>
              </a:rPr>
              <a:t>14 000</a:t>
            </a:r>
          </a:p>
        </p:txBody>
      </p:sp>
      <p:sp>
        <p:nvSpPr>
          <p:cNvPr id="10" name="Rechteck 4"/>
          <p:cNvSpPr/>
          <p:nvPr/>
        </p:nvSpPr>
        <p:spPr>
          <a:xfrm>
            <a:off x="7375554" y="2308654"/>
            <a:ext cx="8201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dirty="0" smtClean="0">
                <a:latin typeface="Calibri" pitchFamily="34" charset="0"/>
              </a:rPr>
              <a:t>10 000</a:t>
            </a:r>
          </a:p>
        </p:txBody>
      </p:sp>
      <p:sp>
        <p:nvSpPr>
          <p:cNvPr id="11" name="Rechteck 4"/>
          <p:cNvSpPr/>
          <p:nvPr/>
        </p:nvSpPr>
        <p:spPr>
          <a:xfrm>
            <a:off x="7438767" y="3828475"/>
            <a:ext cx="8201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dirty="0">
                <a:latin typeface="Calibri" pitchFamily="34" charset="0"/>
              </a:rPr>
              <a:t>5</a:t>
            </a:r>
            <a:r>
              <a:rPr lang="de-DE" sz="1600" dirty="0" smtClean="0">
                <a:latin typeface="Calibri" pitchFamily="34" charset="0"/>
              </a:rPr>
              <a:t> 000</a:t>
            </a:r>
          </a:p>
        </p:txBody>
      </p:sp>
      <p:sp>
        <p:nvSpPr>
          <p:cNvPr id="12" name="Rechteck 4"/>
          <p:cNvSpPr/>
          <p:nvPr/>
        </p:nvSpPr>
        <p:spPr>
          <a:xfrm>
            <a:off x="209835" y="5542287"/>
            <a:ext cx="8201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dirty="0" smtClean="0">
                <a:latin typeface="Calibri" pitchFamily="34" charset="0"/>
              </a:rPr>
              <a:t>1993</a:t>
            </a:r>
          </a:p>
        </p:txBody>
      </p:sp>
      <p:sp>
        <p:nvSpPr>
          <p:cNvPr id="13" name="Rechteck 4"/>
          <p:cNvSpPr/>
          <p:nvPr/>
        </p:nvSpPr>
        <p:spPr>
          <a:xfrm>
            <a:off x="2117124" y="5542287"/>
            <a:ext cx="8201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dirty="0" smtClean="0">
                <a:latin typeface="Calibri" pitchFamily="34" charset="0"/>
              </a:rPr>
              <a:t>2000</a:t>
            </a:r>
          </a:p>
        </p:txBody>
      </p:sp>
      <p:sp>
        <p:nvSpPr>
          <p:cNvPr id="14" name="Rechteck 4"/>
          <p:cNvSpPr/>
          <p:nvPr/>
        </p:nvSpPr>
        <p:spPr>
          <a:xfrm>
            <a:off x="4888229" y="5542287"/>
            <a:ext cx="8201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dirty="0" smtClean="0">
                <a:latin typeface="Calibri" pitchFamily="34" charset="0"/>
              </a:rPr>
              <a:t>2010</a:t>
            </a:r>
          </a:p>
        </p:txBody>
      </p:sp>
      <p:sp>
        <p:nvSpPr>
          <p:cNvPr id="15" name="Rechteck 4"/>
          <p:cNvSpPr/>
          <p:nvPr/>
        </p:nvSpPr>
        <p:spPr>
          <a:xfrm>
            <a:off x="7048940" y="5542287"/>
            <a:ext cx="8201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dirty="0" smtClean="0">
                <a:latin typeface="Calibri" pitchFamily="34" charset="0"/>
              </a:rPr>
              <a:t>2018</a:t>
            </a:r>
          </a:p>
        </p:txBody>
      </p:sp>
      <p:cxnSp>
        <p:nvCxnSpPr>
          <p:cNvPr id="17" name="Straight Connector 16"/>
          <p:cNvCxnSpPr/>
          <p:nvPr/>
        </p:nvCxnSpPr>
        <p:spPr bwMode="auto">
          <a:xfrm>
            <a:off x="481159" y="5474411"/>
            <a:ext cx="0" cy="104944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8" name="Straight Connector 17"/>
          <p:cNvCxnSpPr/>
          <p:nvPr/>
        </p:nvCxnSpPr>
        <p:spPr bwMode="auto">
          <a:xfrm>
            <a:off x="2437641" y="5474411"/>
            <a:ext cx="0" cy="104944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9" name="Straight Connector 18"/>
          <p:cNvCxnSpPr/>
          <p:nvPr/>
        </p:nvCxnSpPr>
        <p:spPr bwMode="auto">
          <a:xfrm>
            <a:off x="5184962" y="5474411"/>
            <a:ext cx="0" cy="104944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0" name="Straight Connector 19"/>
          <p:cNvCxnSpPr/>
          <p:nvPr/>
        </p:nvCxnSpPr>
        <p:spPr bwMode="auto">
          <a:xfrm>
            <a:off x="7363872" y="5474411"/>
            <a:ext cx="0" cy="104944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1" name="Rechteck 4"/>
          <p:cNvSpPr/>
          <p:nvPr/>
        </p:nvSpPr>
        <p:spPr>
          <a:xfrm>
            <a:off x="7680503" y="5936251"/>
            <a:ext cx="146349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dirty="0" smtClean="0">
                <a:latin typeface="Calibri" pitchFamily="34" charset="0"/>
              </a:rPr>
              <a:t>1 </a:t>
            </a:r>
            <a:r>
              <a:rPr lang="de-DE" sz="1600" dirty="0" err="1" smtClean="0">
                <a:latin typeface="Calibri" pitchFamily="34" charset="0"/>
              </a:rPr>
              <a:t>million</a:t>
            </a:r>
            <a:r>
              <a:rPr lang="de-DE" sz="1600" dirty="0" smtClean="0">
                <a:latin typeface="Calibri" pitchFamily="34" charset="0"/>
              </a:rPr>
              <a:t> ton </a:t>
            </a:r>
            <a:r>
              <a:rPr lang="de-DE" sz="1600" dirty="0" err="1" smtClean="0">
                <a:latin typeface="Calibri" pitchFamily="34" charset="0"/>
              </a:rPr>
              <a:t>oil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equivalent</a:t>
            </a:r>
            <a:endParaRPr lang="de-DE" sz="1600" dirty="0" smtClean="0">
              <a:latin typeface="Calibri" pitchFamily="34" charset="0"/>
            </a:endParaRPr>
          </a:p>
          <a:p>
            <a:r>
              <a:rPr lang="de-DE" sz="1600" dirty="0" smtClean="0">
                <a:latin typeface="Calibri" pitchFamily="34" charset="0"/>
              </a:rPr>
              <a:t>= 11.63 </a:t>
            </a:r>
            <a:r>
              <a:rPr lang="de-DE" sz="1600" dirty="0" err="1" smtClean="0">
                <a:latin typeface="Calibri" pitchFamily="34" charset="0"/>
              </a:rPr>
              <a:t>TWh</a:t>
            </a:r>
            <a:endParaRPr lang="de-DE" sz="1600" dirty="0" smtClean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4246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5256" y="0"/>
            <a:ext cx="8229600" cy="1143000"/>
          </a:xfrm>
        </p:spPr>
        <p:txBody>
          <a:bodyPr/>
          <a:lstStyle/>
          <a:p>
            <a:r>
              <a:rPr lang="de-DE" i="0" dirty="0" smtClean="0"/>
              <a:t>Bipolar </a:t>
            </a:r>
            <a:r>
              <a:rPr lang="de-DE" i="0" dirty="0" err="1" smtClean="0"/>
              <a:t>transistor</a:t>
            </a:r>
            <a:endParaRPr lang="en-GB" i="0" dirty="0"/>
          </a:p>
        </p:txBody>
      </p:sp>
      <p:sp>
        <p:nvSpPr>
          <p:cNvPr id="5" name="Rechteck 4"/>
          <p:cNvSpPr/>
          <p:nvPr/>
        </p:nvSpPr>
        <p:spPr>
          <a:xfrm>
            <a:off x="415256" y="788555"/>
            <a:ext cx="784854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Bipolar transistor consists of three layers, doped n-p-n or p-n-p. </a:t>
            </a:r>
            <a:endParaRPr lang="de-DE" dirty="0" smtClean="0">
              <a:latin typeface="Calibri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548" y="2006029"/>
            <a:ext cx="2730484" cy="1592782"/>
          </a:xfrm>
          <a:prstGeom prst="rect">
            <a:avLst/>
          </a:prstGeom>
        </p:spPr>
      </p:pic>
      <p:grpSp>
        <p:nvGrpSpPr>
          <p:cNvPr id="12" name="Group 11"/>
          <p:cNvGrpSpPr>
            <a:grpSpLocks noChangeAspect="1"/>
          </p:cNvGrpSpPr>
          <p:nvPr/>
        </p:nvGrpSpPr>
        <p:grpSpPr>
          <a:xfrm>
            <a:off x="4695912" y="1469262"/>
            <a:ext cx="3466808" cy="2619754"/>
            <a:chOff x="4074969" y="1716179"/>
            <a:chExt cx="4088625" cy="3089641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4969" y="1716179"/>
              <a:ext cx="4088625" cy="3089641"/>
            </a:xfrm>
            <a:prstGeom prst="rect">
              <a:avLst/>
            </a:prstGeom>
          </p:spPr>
        </p:pic>
        <p:sp>
          <p:nvSpPr>
            <p:cNvPr id="66" name="Rechteck 4"/>
            <p:cNvSpPr/>
            <p:nvPr/>
          </p:nvSpPr>
          <p:spPr>
            <a:xfrm>
              <a:off x="5841333" y="3229479"/>
              <a:ext cx="429996" cy="3629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GB" sz="1400" dirty="0" smtClean="0">
                  <a:latin typeface="Calibri" pitchFamily="34" charset="0"/>
                </a:rPr>
                <a:t>B</a:t>
              </a:r>
              <a:endParaRPr lang="de-DE" sz="1400" dirty="0" smtClean="0">
                <a:latin typeface="Calibri" pitchFamily="34" charset="0"/>
              </a:endParaRPr>
            </a:p>
          </p:txBody>
        </p:sp>
        <p:sp>
          <p:nvSpPr>
            <p:cNvPr id="68" name="Rechteck 4"/>
            <p:cNvSpPr/>
            <p:nvPr/>
          </p:nvSpPr>
          <p:spPr>
            <a:xfrm>
              <a:off x="6697740" y="3414145"/>
              <a:ext cx="429996" cy="3629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GB" sz="1400" dirty="0" smtClean="0">
                  <a:latin typeface="Calibri" pitchFamily="34" charset="0"/>
                </a:rPr>
                <a:t>E</a:t>
              </a:r>
              <a:endParaRPr lang="de-DE" sz="1400" dirty="0" smtClean="0">
                <a:latin typeface="Calibri" pitchFamily="34" charset="0"/>
              </a:endParaRPr>
            </a:p>
          </p:txBody>
        </p:sp>
        <p:sp>
          <p:nvSpPr>
            <p:cNvPr id="69" name="Rechteck 4"/>
            <p:cNvSpPr/>
            <p:nvPr/>
          </p:nvSpPr>
          <p:spPr>
            <a:xfrm>
              <a:off x="6798103" y="2777020"/>
              <a:ext cx="429996" cy="3629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GB" sz="1400" dirty="0" smtClean="0">
                  <a:latin typeface="Calibri" pitchFamily="34" charset="0"/>
                </a:rPr>
                <a:t>C</a:t>
              </a:r>
              <a:endParaRPr lang="de-DE" sz="1400" dirty="0" smtClean="0">
                <a:latin typeface="Calibri" pitchFamily="34" charset="0"/>
              </a:endParaRPr>
            </a:p>
          </p:txBody>
        </p:sp>
      </p:grpSp>
      <p:sp>
        <p:nvSpPr>
          <p:cNvPr id="71" name="Rechteck 4"/>
          <p:cNvSpPr/>
          <p:nvPr/>
        </p:nvSpPr>
        <p:spPr>
          <a:xfrm>
            <a:off x="2988688" y="1684659"/>
            <a:ext cx="111548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Collector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72" name="Rechteck 4"/>
          <p:cNvSpPr/>
          <p:nvPr/>
        </p:nvSpPr>
        <p:spPr>
          <a:xfrm>
            <a:off x="2307751" y="1669772"/>
            <a:ext cx="111548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Base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73" name="Rechteck 4"/>
          <p:cNvSpPr/>
          <p:nvPr/>
        </p:nvSpPr>
        <p:spPr>
          <a:xfrm>
            <a:off x="1207138" y="1669772"/>
            <a:ext cx="111548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Emitter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75" name="Rechteck 4"/>
          <p:cNvSpPr/>
          <p:nvPr/>
        </p:nvSpPr>
        <p:spPr>
          <a:xfrm>
            <a:off x="262773" y="4003894"/>
            <a:ext cx="4689553" cy="6575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Small current inserted into base can control large flow of electrons from emitter to collector.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76" name="Rechteck 4"/>
          <p:cNvSpPr/>
          <p:nvPr/>
        </p:nvSpPr>
        <p:spPr>
          <a:xfrm>
            <a:off x="415257" y="4730219"/>
            <a:ext cx="274063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>
                <a:latin typeface="Calibri" pitchFamily="34" charset="0"/>
              </a:rPr>
              <a:t> </a:t>
            </a:r>
            <a:r>
              <a:rPr lang="en-GB" dirty="0" smtClean="0">
                <a:latin typeface="Calibri" pitchFamily="34" charset="0"/>
              </a:rPr>
              <a:t>           signal amplification</a:t>
            </a:r>
            <a:endParaRPr lang="de-DE" dirty="0" smtClean="0">
              <a:latin typeface="Calibri" pitchFamily="34" charset="0"/>
            </a:endParaRPr>
          </a:p>
        </p:txBody>
      </p:sp>
      <p:cxnSp>
        <p:nvCxnSpPr>
          <p:cNvPr id="8" name="Straight Arrow Connector 7"/>
          <p:cNvCxnSpPr/>
          <p:nvPr/>
        </p:nvCxnSpPr>
        <p:spPr bwMode="auto">
          <a:xfrm>
            <a:off x="537286" y="4915298"/>
            <a:ext cx="394757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11" name="Picture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09544" y="4291557"/>
            <a:ext cx="2401098" cy="24222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45626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de-DE" i="0" dirty="0" err="1" smtClean="0"/>
              <a:t>Overview</a:t>
            </a:r>
            <a:r>
              <a:rPr lang="de-DE" i="0" dirty="0" smtClean="0"/>
              <a:t> “</a:t>
            </a:r>
            <a:r>
              <a:rPr lang="de-DE" i="0" dirty="0" err="1" smtClean="0"/>
              <a:t>Electrons</a:t>
            </a:r>
            <a:r>
              <a:rPr lang="de-DE" i="0" dirty="0" smtClean="0"/>
              <a:t> in </a:t>
            </a:r>
            <a:r>
              <a:rPr lang="de-DE" i="0" dirty="0" err="1" smtClean="0"/>
              <a:t>periodic</a:t>
            </a:r>
            <a:r>
              <a:rPr lang="de-DE" i="0" dirty="0" smtClean="0"/>
              <a:t> </a:t>
            </a:r>
            <a:r>
              <a:rPr lang="de-DE" i="0" dirty="0" err="1" smtClean="0"/>
              <a:t>potentials</a:t>
            </a:r>
            <a:r>
              <a:rPr lang="de-DE" i="0" dirty="0" smtClean="0"/>
              <a:t>“</a:t>
            </a:r>
            <a:endParaRPr lang="en-GB" i="0" dirty="0"/>
          </a:p>
        </p:txBody>
      </p:sp>
      <p:sp>
        <p:nvSpPr>
          <p:cNvPr id="3" name="Titel 1"/>
          <p:cNvSpPr txBox="1">
            <a:spLocks/>
          </p:cNvSpPr>
          <p:nvPr/>
        </p:nvSpPr>
        <p:spPr>
          <a:xfrm>
            <a:off x="323950" y="849665"/>
            <a:ext cx="6850034" cy="118652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chapter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32" name="Titel 1"/>
          <p:cNvSpPr txBox="1">
            <a:spLocks/>
          </p:cNvSpPr>
          <p:nvPr/>
        </p:nvSpPr>
        <p:spPr>
          <a:xfrm>
            <a:off x="738237" y="1167068"/>
            <a:ext cx="5629175" cy="4878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level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potential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4" name="Rectangle 63"/>
          <p:cNvSpPr/>
          <p:nvPr/>
        </p:nvSpPr>
        <p:spPr bwMode="auto">
          <a:xfrm>
            <a:off x="3469065" y="2310519"/>
            <a:ext cx="1224468" cy="1927288"/>
          </a:xfrm>
          <a:prstGeom prst="rect">
            <a:avLst/>
          </a:prstGeom>
          <a:solidFill>
            <a:srgbClr val="FFB2B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6" name="Titel 1"/>
          <p:cNvSpPr txBox="1">
            <a:spLocks/>
          </p:cNvSpPr>
          <p:nvPr/>
        </p:nvSpPr>
        <p:spPr>
          <a:xfrm>
            <a:off x="3401821" y="2000792"/>
            <a:ext cx="1291712" cy="39348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05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allowed</a:t>
            </a:r>
            <a:r>
              <a:rPr lang="de-AT" sz="105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05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endParaRPr lang="de-AT" sz="3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7" name="Rectangle 66"/>
          <p:cNvSpPr/>
          <p:nvPr/>
        </p:nvSpPr>
        <p:spPr bwMode="auto">
          <a:xfrm>
            <a:off x="3127678" y="2520764"/>
            <a:ext cx="1631866" cy="22903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1" name="Rectangle 70"/>
          <p:cNvSpPr/>
          <p:nvPr/>
        </p:nvSpPr>
        <p:spPr bwMode="auto">
          <a:xfrm>
            <a:off x="3127678" y="3115367"/>
            <a:ext cx="1631866" cy="189816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Rectangle 71"/>
          <p:cNvSpPr/>
          <p:nvPr/>
        </p:nvSpPr>
        <p:spPr bwMode="auto">
          <a:xfrm>
            <a:off x="3127678" y="3586394"/>
            <a:ext cx="1631866" cy="140604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Rectangle 72"/>
          <p:cNvSpPr/>
          <p:nvPr/>
        </p:nvSpPr>
        <p:spPr bwMode="auto">
          <a:xfrm>
            <a:off x="3127678" y="3923845"/>
            <a:ext cx="1631866" cy="98423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4" name="Rectangle 73"/>
          <p:cNvSpPr/>
          <p:nvPr/>
        </p:nvSpPr>
        <p:spPr bwMode="auto">
          <a:xfrm>
            <a:off x="3127678" y="4120692"/>
            <a:ext cx="1631866" cy="56242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7" name="Straight Arrow Connector 76"/>
          <p:cNvCxnSpPr/>
          <p:nvPr/>
        </p:nvCxnSpPr>
        <p:spPr bwMode="auto">
          <a:xfrm flipH="1">
            <a:off x="4537942" y="3458586"/>
            <a:ext cx="675081" cy="21217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8" name="Straight Arrow Connector 77"/>
          <p:cNvCxnSpPr/>
          <p:nvPr/>
        </p:nvCxnSpPr>
        <p:spPr bwMode="auto">
          <a:xfrm flipH="1">
            <a:off x="4531652" y="3500261"/>
            <a:ext cx="681373" cy="48227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9" name="Straight Arrow Connector 78"/>
          <p:cNvCxnSpPr/>
          <p:nvPr/>
        </p:nvCxnSpPr>
        <p:spPr bwMode="auto">
          <a:xfrm flipH="1">
            <a:off x="4531652" y="3558271"/>
            <a:ext cx="681371" cy="590542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0" name="Titel 1"/>
          <p:cNvSpPr txBox="1">
            <a:spLocks/>
          </p:cNvSpPr>
          <p:nvPr/>
        </p:nvSpPr>
        <p:spPr>
          <a:xfrm>
            <a:off x="5112768" y="3335963"/>
            <a:ext cx="1595533" cy="39348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05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forbidden</a:t>
            </a:r>
            <a:r>
              <a:rPr lang="de-AT" sz="105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05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energies</a:t>
            </a:r>
            <a:r>
              <a:rPr lang="de-AT" sz="105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!</a:t>
            </a:r>
            <a:endParaRPr lang="de-AT" sz="2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81" name="Straight Arrow Connector 80"/>
          <p:cNvCxnSpPr/>
          <p:nvPr/>
        </p:nvCxnSpPr>
        <p:spPr bwMode="auto">
          <a:xfrm flipH="1" flipV="1">
            <a:off x="4531650" y="3213234"/>
            <a:ext cx="681373" cy="187342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2" name="Titel 1"/>
          <p:cNvSpPr txBox="1">
            <a:spLocks/>
          </p:cNvSpPr>
          <p:nvPr/>
        </p:nvSpPr>
        <p:spPr>
          <a:xfrm>
            <a:off x="540767" y="4574756"/>
            <a:ext cx="7368746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1)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Derive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allowed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forbidden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Bloch‘s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theorem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solve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Schrödinger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equation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1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potential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2)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Discussion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 </a:t>
            </a: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Placing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many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that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potential</a:t>
            </a: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material an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insulator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conductor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? </a:t>
            </a:r>
          </a:p>
        </p:txBody>
      </p:sp>
      <p:pic>
        <p:nvPicPr>
          <p:cNvPr id="83" name="Picture 8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3479" y="1881489"/>
            <a:ext cx="167665" cy="155296"/>
          </a:xfrm>
          <a:prstGeom prst="rect">
            <a:avLst/>
          </a:prstGeom>
        </p:spPr>
      </p:pic>
      <p:cxnSp>
        <p:nvCxnSpPr>
          <p:cNvPr id="84" name="Straight Arrow Connector 83"/>
          <p:cNvCxnSpPr/>
          <p:nvPr/>
        </p:nvCxnSpPr>
        <p:spPr bwMode="auto">
          <a:xfrm flipV="1">
            <a:off x="3469065" y="1690006"/>
            <a:ext cx="0" cy="265575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pic>
        <p:nvPicPr>
          <p:cNvPr id="21" name="Picture 20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909513" y="6263227"/>
            <a:ext cx="364381" cy="419461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101006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457200" y="43545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i="0" kern="0" dirty="0" err="1" smtClean="0">
                <a:solidFill>
                  <a:srgbClr val="000000"/>
                </a:solidFill>
              </a:rPr>
              <a:t>Overview</a:t>
            </a:r>
            <a:r>
              <a:rPr lang="de-AT" i="0" kern="0" dirty="0" smtClean="0">
                <a:solidFill>
                  <a:srgbClr val="000000"/>
                </a:solidFill>
              </a:rPr>
              <a:t> of </a:t>
            </a:r>
            <a:r>
              <a:rPr lang="de-AT" i="0" kern="0" dirty="0" err="1" smtClean="0">
                <a:solidFill>
                  <a:srgbClr val="000000"/>
                </a:solidFill>
              </a:rPr>
              <a:t>topic</a:t>
            </a:r>
            <a:r>
              <a:rPr lang="de-AT" i="0" kern="0" dirty="0" smtClean="0">
                <a:solidFill>
                  <a:srgbClr val="000000"/>
                </a:solidFill>
              </a:rPr>
              <a:t> „</a:t>
            </a:r>
            <a:r>
              <a:rPr lang="de-AT" i="0" kern="0" dirty="0" err="1" smtClean="0">
                <a:solidFill>
                  <a:srgbClr val="000000"/>
                </a:solidFill>
              </a:rPr>
              <a:t>Crystalline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solids</a:t>
            </a:r>
            <a:r>
              <a:rPr lang="de-AT" i="0" kern="0" dirty="0" smtClean="0">
                <a:solidFill>
                  <a:srgbClr val="000000"/>
                </a:solidFill>
              </a:rPr>
              <a:t>“</a:t>
            </a:r>
            <a:endParaRPr lang="de-DE" i="0" kern="0" dirty="0" smtClean="0">
              <a:solidFill>
                <a:srgbClr val="000000"/>
              </a:solidFill>
            </a:endParaRP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2064247" y="3810998"/>
            <a:ext cx="6973072" cy="351809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1602928" y="1055681"/>
            <a:ext cx="6850034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Electrons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periodic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potential</a:t>
            </a:r>
            <a:endParaRPr lang="de-AT" sz="18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simple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model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describing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crystals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2351702" y="2527650"/>
            <a:ext cx="2133268" cy="1000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conductor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semiconductor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insulator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1602928" y="1912796"/>
            <a:ext cx="6850034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explains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under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which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conditions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solid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</a:t>
            </a:r>
          </a:p>
        </p:txBody>
      </p:sp>
      <p:cxnSp>
        <p:nvCxnSpPr>
          <p:cNvPr id="15" name="Straight Arrow Connector 14"/>
          <p:cNvCxnSpPr/>
          <p:nvPr/>
        </p:nvCxnSpPr>
        <p:spPr bwMode="auto">
          <a:xfrm flipV="1">
            <a:off x="940674" y="1264817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3" name="Titel 1"/>
          <p:cNvSpPr txBox="1">
            <a:spLocks/>
          </p:cNvSpPr>
          <p:nvPr/>
        </p:nvSpPr>
        <p:spPr>
          <a:xfrm>
            <a:off x="6788237" y="1132725"/>
            <a:ext cx="1484906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5.3.2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1602928" y="3358057"/>
            <a:ext cx="6850034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Applications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2351702" y="4030332"/>
            <a:ext cx="2133268" cy="1000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LED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olar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cell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transistor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</a:p>
        </p:txBody>
      </p:sp>
      <p:pic>
        <p:nvPicPr>
          <p:cNvPr id="12" name="Picture 11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788237" y="4611258"/>
            <a:ext cx="364381" cy="419461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1981590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cxnSp>
        <p:nvCxnSpPr>
          <p:cNvPr id="79" name="Straight Connector 78"/>
          <p:cNvCxnSpPr/>
          <p:nvPr/>
        </p:nvCxnSpPr>
        <p:spPr bwMode="auto">
          <a:xfrm flipV="1">
            <a:off x="4586744" y="2148980"/>
            <a:ext cx="665651" cy="144745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34" name="Picture 13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0765" y="1842140"/>
            <a:ext cx="108204" cy="173736"/>
          </a:xfrm>
          <a:prstGeom prst="rect">
            <a:avLst/>
          </a:prstGeom>
        </p:spPr>
      </p:pic>
      <p:pic>
        <p:nvPicPr>
          <p:cNvPr id="136" name="Picture 13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97121" y="2126613"/>
            <a:ext cx="85344" cy="169164"/>
          </a:xfrm>
          <a:prstGeom prst="rect">
            <a:avLst/>
          </a:prstGeom>
        </p:spPr>
      </p:pic>
      <p:pic>
        <p:nvPicPr>
          <p:cNvPr id="138" name="Picture 137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6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67311" y="1821039"/>
            <a:ext cx="336804" cy="252984"/>
          </a:xfrm>
          <a:prstGeom prst="rect">
            <a:avLst/>
          </a:prstGeom>
        </p:spPr>
      </p:pic>
      <p:pic>
        <p:nvPicPr>
          <p:cNvPr id="140" name="Picture 139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7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69153" y="2098255"/>
            <a:ext cx="316992" cy="252984"/>
          </a:xfrm>
          <a:prstGeom prst="rect">
            <a:avLst/>
          </a:prstGeom>
        </p:spPr>
      </p:pic>
      <p:pic>
        <p:nvPicPr>
          <p:cNvPr id="130" name="Picture 12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6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8767" y="1836187"/>
            <a:ext cx="108204" cy="173736"/>
          </a:xfrm>
          <a:prstGeom prst="rect">
            <a:avLst/>
          </a:prstGeom>
        </p:spPr>
      </p:pic>
      <p:pic>
        <p:nvPicPr>
          <p:cNvPr id="132" name="Picture 131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7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2746" y="1823042"/>
            <a:ext cx="316992" cy="252984"/>
          </a:xfrm>
          <a:prstGeom prst="rect">
            <a:avLst/>
          </a:prstGeom>
        </p:spPr>
      </p:pic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0" y="43545"/>
            <a:ext cx="9144000" cy="69120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3200" i="0" kern="0" dirty="0" smtClean="0">
                <a:solidFill>
                  <a:srgbClr val="000000"/>
                </a:solidFill>
              </a:rPr>
              <a:t>Helium </a:t>
            </a:r>
            <a:r>
              <a:rPr lang="de-AT" sz="3200" i="0" kern="0" dirty="0" err="1" smtClean="0">
                <a:solidFill>
                  <a:srgbClr val="000000"/>
                </a:solidFill>
              </a:rPr>
              <a:t>states</a:t>
            </a:r>
            <a:endParaRPr lang="de-DE" sz="3200" i="0" kern="0" dirty="0" smtClean="0">
              <a:solidFill>
                <a:srgbClr val="000000"/>
              </a:solidFill>
            </a:endParaRPr>
          </a:p>
        </p:txBody>
      </p:sp>
      <p:sp>
        <p:nvSpPr>
          <p:cNvPr id="51" name="Titel 1 3 1 2 2 1 1"/>
          <p:cNvSpPr txBox="1">
            <a:spLocks/>
          </p:cNvSpPr>
          <p:nvPr/>
        </p:nvSpPr>
        <p:spPr>
          <a:xfrm>
            <a:off x="579407" y="1349963"/>
            <a:ext cx="936224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config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 </a:t>
            </a: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7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8979" y="1428374"/>
            <a:ext cx="656844" cy="251460"/>
          </a:xfrm>
          <a:prstGeom prst="rect">
            <a:avLst/>
          </a:prstGeom>
        </p:spPr>
      </p:pic>
      <p:cxnSp>
        <p:nvCxnSpPr>
          <p:cNvPr id="13" name="Straight Connector 12"/>
          <p:cNvCxnSpPr/>
          <p:nvPr/>
        </p:nvCxnSpPr>
        <p:spPr bwMode="auto">
          <a:xfrm flipH="1">
            <a:off x="1686719" y="1388927"/>
            <a:ext cx="0" cy="5272541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6" name="Picture 15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7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485" y="3714366"/>
            <a:ext cx="835152" cy="252984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7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485" y="1910351"/>
            <a:ext cx="509016" cy="272796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7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485" y="2513343"/>
            <a:ext cx="844296" cy="252984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7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485" y="4881974"/>
            <a:ext cx="518160" cy="272796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7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4237" y="1830915"/>
            <a:ext cx="292608" cy="173736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7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5761" y="2525831"/>
            <a:ext cx="291084" cy="173736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7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5761" y="3753990"/>
            <a:ext cx="291084" cy="173736"/>
          </a:xfrm>
          <a:prstGeom prst="rect">
            <a:avLst/>
          </a:prstGeom>
        </p:spPr>
      </p:pic>
      <p:pic>
        <p:nvPicPr>
          <p:cNvPr id="85" name="Picture 84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7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5761" y="4933858"/>
            <a:ext cx="291084" cy="167640"/>
          </a:xfrm>
          <a:prstGeom prst="rect">
            <a:avLst/>
          </a:prstGeom>
        </p:spPr>
      </p:pic>
      <p:sp>
        <p:nvSpPr>
          <p:cNvPr id="37" name="Titel 1 1 2 2"/>
          <p:cNvSpPr txBox="1">
            <a:spLocks/>
          </p:cNvSpPr>
          <p:nvPr/>
        </p:nvSpPr>
        <p:spPr>
          <a:xfrm>
            <a:off x="268466" y="787633"/>
            <a:ext cx="5957767" cy="47632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Antisymmetrization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termsymbols</a:t>
            </a:r>
            <a:endParaRPr lang="de-AT" sz="18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60" name="Straight Connector 59"/>
          <p:cNvCxnSpPr/>
          <p:nvPr/>
        </p:nvCxnSpPr>
        <p:spPr bwMode="auto">
          <a:xfrm flipV="1">
            <a:off x="343084" y="1787464"/>
            <a:ext cx="8318778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0" name="Straight Connector 39"/>
          <p:cNvCxnSpPr/>
          <p:nvPr/>
        </p:nvCxnSpPr>
        <p:spPr bwMode="auto">
          <a:xfrm flipV="1">
            <a:off x="343084" y="2384144"/>
            <a:ext cx="8318778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3" name="Straight Connector 42"/>
          <p:cNvCxnSpPr/>
          <p:nvPr/>
        </p:nvCxnSpPr>
        <p:spPr bwMode="auto">
          <a:xfrm flipV="1">
            <a:off x="343084" y="3585168"/>
            <a:ext cx="8318778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4" name="Straight Connector 43"/>
          <p:cNvCxnSpPr/>
          <p:nvPr/>
        </p:nvCxnSpPr>
        <p:spPr bwMode="auto">
          <a:xfrm flipV="1">
            <a:off x="343084" y="4802970"/>
            <a:ext cx="8318778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6" name="Straight Connector 45"/>
          <p:cNvCxnSpPr/>
          <p:nvPr/>
        </p:nvCxnSpPr>
        <p:spPr bwMode="auto">
          <a:xfrm flipH="1">
            <a:off x="2813384" y="1388927"/>
            <a:ext cx="0" cy="5272541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7" name="Straight Connector 46"/>
          <p:cNvCxnSpPr/>
          <p:nvPr/>
        </p:nvCxnSpPr>
        <p:spPr bwMode="auto">
          <a:xfrm flipH="1">
            <a:off x="3602205" y="1388927"/>
            <a:ext cx="0" cy="5272541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47"/>
          <p:cNvCxnSpPr/>
          <p:nvPr/>
        </p:nvCxnSpPr>
        <p:spPr bwMode="auto">
          <a:xfrm flipH="1">
            <a:off x="4518003" y="1400575"/>
            <a:ext cx="0" cy="5272541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/>
          <p:nvPr/>
        </p:nvCxnSpPr>
        <p:spPr bwMode="auto">
          <a:xfrm flipH="1">
            <a:off x="5349911" y="1400575"/>
            <a:ext cx="0" cy="5272541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2" name="Straight Connector 51"/>
          <p:cNvCxnSpPr/>
          <p:nvPr/>
        </p:nvCxnSpPr>
        <p:spPr bwMode="auto">
          <a:xfrm flipH="1">
            <a:off x="6760660" y="1388927"/>
            <a:ext cx="0" cy="5272541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52"/>
          <p:cNvCxnSpPr/>
          <p:nvPr/>
        </p:nvCxnSpPr>
        <p:spPr bwMode="auto">
          <a:xfrm flipH="1">
            <a:off x="7659681" y="1400575"/>
            <a:ext cx="0" cy="5272541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9" name="Picture 8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7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485" y="3064830"/>
            <a:ext cx="844296" cy="252984"/>
          </a:xfrm>
          <a:prstGeom prst="rect">
            <a:avLst/>
          </a:prstGeom>
        </p:spPr>
      </p:pic>
      <p:sp>
        <p:nvSpPr>
          <p:cNvPr id="55" name="Titel 1 3 1 2 2 2 1"/>
          <p:cNvSpPr txBox="1">
            <a:spLocks/>
          </p:cNvSpPr>
          <p:nvPr/>
        </p:nvSpPr>
        <p:spPr>
          <a:xfrm>
            <a:off x="817161" y="2747078"/>
            <a:ext cx="411115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&amp;</a:t>
            </a:r>
          </a:p>
        </p:txBody>
      </p:sp>
      <p:sp>
        <p:nvSpPr>
          <p:cNvPr id="56" name="Titel 1 3 1 2 2 2 2"/>
          <p:cNvSpPr txBox="1">
            <a:spLocks/>
          </p:cNvSpPr>
          <p:nvPr/>
        </p:nvSpPr>
        <p:spPr>
          <a:xfrm>
            <a:off x="809794" y="3964879"/>
            <a:ext cx="411115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&amp;</a:t>
            </a:r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8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485" y="4284686"/>
            <a:ext cx="835152" cy="252984"/>
          </a:xfrm>
          <a:prstGeom prst="rect">
            <a:avLst/>
          </a:prstGeom>
        </p:spPr>
      </p:pic>
      <p:sp>
        <p:nvSpPr>
          <p:cNvPr id="58" name="Titel 1 3 1 2 2 1 2 1"/>
          <p:cNvSpPr txBox="1">
            <a:spLocks/>
          </p:cNvSpPr>
          <p:nvPr/>
        </p:nvSpPr>
        <p:spPr>
          <a:xfrm>
            <a:off x="2854420" y="1349963"/>
            <a:ext cx="936224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Parity</a:t>
            </a: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9" name="Titel 1 3 1 2 2 1 3"/>
          <p:cNvSpPr txBox="1">
            <a:spLocks/>
          </p:cNvSpPr>
          <p:nvPr/>
        </p:nvSpPr>
        <p:spPr>
          <a:xfrm>
            <a:off x="3063925" y="1767121"/>
            <a:ext cx="380673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+</a:t>
            </a: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1" name="Titel 1 3 1 2 2 1 4"/>
          <p:cNvSpPr txBox="1">
            <a:spLocks/>
          </p:cNvSpPr>
          <p:nvPr/>
        </p:nvSpPr>
        <p:spPr>
          <a:xfrm>
            <a:off x="3063925" y="2420206"/>
            <a:ext cx="292350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3" name="Titel 1 3 1 2 2 1 5"/>
          <p:cNvSpPr txBox="1">
            <a:spLocks/>
          </p:cNvSpPr>
          <p:nvPr/>
        </p:nvSpPr>
        <p:spPr>
          <a:xfrm>
            <a:off x="3063925" y="3621229"/>
            <a:ext cx="380673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+</a:t>
            </a: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4" name="Titel 1 3 1 2 2 1 6"/>
          <p:cNvSpPr txBox="1">
            <a:spLocks/>
          </p:cNvSpPr>
          <p:nvPr/>
        </p:nvSpPr>
        <p:spPr>
          <a:xfrm>
            <a:off x="3063925" y="4847133"/>
            <a:ext cx="380673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+</a:t>
            </a: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12" name="Picture 11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8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93023" y="1441121"/>
            <a:ext cx="153924" cy="172212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8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10352" y="1430453"/>
            <a:ext cx="150876" cy="182880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8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8767" y="3603920"/>
            <a:ext cx="521208" cy="252984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>
            <p:custDataLst>
              <p:tags r:id="rId21"/>
            </p:custDataLst>
          </p:nvPr>
        </p:nvPicPr>
        <p:blipFill>
          <a:blip r:embed="rId8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8767" y="4190223"/>
            <a:ext cx="501396" cy="252984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>
            <p:custDataLst>
              <p:tags r:id="rId22"/>
            </p:custDataLst>
          </p:nvPr>
        </p:nvPicPr>
        <p:blipFill>
          <a:blip r:embed="rId8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8767" y="4868736"/>
            <a:ext cx="501396" cy="252984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>
            <p:custDataLst>
              <p:tags r:id="rId23"/>
            </p:custDataLst>
          </p:nvPr>
        </p:nvPicPr>
        <p:blipFill>
          <a:blip r:embed="rId8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8767" y="2463729"/>
            <a:ext cx="509016" cy="252984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>
            <p:custDataLst>
              <p:tags r:id="rId24"/>
            </p:custDataLst>
          </p:nvPr>
        </p:nvPicPr>
        <p:blipFill>
          <a:blip r:embed="rId8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8767" y="3043557"/>
            <a:ext cx="489204" cy="252984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>
            <p:custDataLst>
              <p:tags r:id="rId25"/>
            </p:custDataLst>
          </p:nvPr>
        </p:nvPicPr>
        <p:blipFill>
          <a:blip r:embed="rId8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8767" y="5501464"/>
            <a:ext cx="509016" cy="252984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>
            <p:custDataLst>
              <p:tags r:id="rId26"/>
            </p:custDataLst>
          </p:nvPr>
        </p:nvPicPr>
        <p:blipFill>
          <a:blip r:embed="rId8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8767" y="6102123"/>
            <a:ext cx="498348" cy="252984"/>
          </a:xfrm>
          <a:prstGeom prst="rect">
            <a:avLst/>
          </a:prstGeom>
        </p:spPr>
      </p:pic>
      <p:sp>
        <p:nvSpPr>
          <p:cNvPr id="86" name="Titel 1 3 1 2 2 1 2 2"/>
          <p:cNvSpPr txBox="1">
            <a:spLocks/>
          </p:cNvSpPr>
          <p:nvPr/>
        </p:nvSpPr>
        <p:spPr>
          <a:xfrm>
            <a:off x="3862426" y="1349963"/>
            <a:ext cx="734335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(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sym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</a:p>
        </p:txBody>
      </p:sp>
      <p:sp>
        <p:nvSpPr>
          <p:cNvPr id="87" name="Titel 1 3 1 2 2 1 2 3"/>
          <p:cNvSpPr txBox="1">
            <a:spLocks/>
          </p:cNvSpPr>
          <p:nvPr/>
        </p:nvSpPr>
        <p:spPr>
          <a:xfrm>
            <a:off x="4723332" y="1349963"/>
            <a:ext cx="734335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(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sym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</a:p>
        </p:txBody>
      </p:sp>
      <p:pic>
        <p:nvPicPr>
          <p:cNvPr id="94" name="Picture 93"/>
          <p:cNvPicPr>
            <a:picLocks noChangeAspect="1"/>
          </p:cNvPicPr>
          <p:nvPr>
            <p:custDataLst>
              <p:tags r:id="rId27"/>
            </p:custDataLst>
          </p:nvPr>
        </p:nvPicPr>
        <p:blipFill>
          <a:blip r:embed="rId8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1260" y="2482610"/>
            <a:ext cx="521208" cy="252984"/>
          </a:xfrm>
          <a:prstGeom prst="rect">
            <a:avLst/>
          </a:prstGeom>
        </p:spPr>
      </p:pic>
      <p:pic>
        <p:nvPicPr>
          <p:cNvPr id="95" name="Picture 94"/>
          <p:cNvPicPr>
            <a:picLocks noChangeAspect="1"/>
          </p:cNvPicPr>
          <p:nvPr>
            <p:custDataLst>
              <p:tags r:id="rId28"/>
            </p:custDataLst>
          </p:nvPr>
        </p:nvPicPr>
        <p:blipFill>
          <a:blip r:embed="rId8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97616" y="2759826"/>
            <a:ext cx="489204" cy="252984"/>
          </a:xfrm>
          <a:prstGeom prst="rect">
            <a:avLst/>
          </a:prstGeom>
        </p:spPr>
      </p:pic>
      <p:pic>
        <p:nvPicPr>
          <p:cNvPr id="96" name="Picture 95"/>
          <p:cNvPicPr>
            <a:picLocks noChangeAspect="1"/>
          </p:cNvPicPr>
          <p:nvPr>
            <p:custDataLst>
              <p:tags r:id="rId29"/>
            </p:custDataLst>
          </p:nvPr>
        </p:nvPicPr>
        <p:blipFill>
          <a:blip r:embed="rId8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5705" y="3051704"/>
            <a:ext cx="521208" cy="252984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>
            <p:custDataLst>
              <p:tags r:id="rId30"/>
            </p:custDataLst>
          </p:nvPr>
        </p:nvPicPr>
        <p:blipFill>
          <a:blip r:embed="rId8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92061" y="3328920"/>
            <a:ext cx="489204" cy="252984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>
            <p:custDataLst>
              <p:tags r:id="rId31"/>
            </p:custDataLst>
          </p:nvPr>
        </p:nvPicPr>
        <p:blipFill>
          <a:blip r:embed="rId8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6997" y="3618890"/>
            <a:ext cx="521208" cy="252984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>
            <p:custDataLst>
              <p:tags r:id="rId32"/>
            </p:custDataLst>
          </p:nvPr>
        </p:nvPicPr>
        <p:blipFill>
          <a:blip r:embed="rId8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3353" y="3896106"/>
            <a:ext cx="489204" cy="252984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>
            <p:custDataLst>
              <p:tags r:id="rId33"/>
            </p:custDataLst>
          </p:nvPr>
        </p:nvPicPr>
        <p:blipFill>
          <a:blip r:embed="rId8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9280" y="4216356"/>
            <a:ext cx="521208" cy="252984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>
            <p:custDataLst>
              <p:tags r:id="rId34"/>
            </p:custDataLst>
          </p:nvPr>
        </p:nvPicPr>
        <p:blipFill>
          <a:blip r:embed="rId8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5636" y="4493572"/>
            <a:ext cx="489204" cy="252984"/>
          </a:xfrm>
          <a:prstGeom prst="rect">
            <a:avLst/>
          </a:prstGeom>
        </p:spPr>
      </p:pic>
      <p:pic>
        <p:nvPicPr>
          <p:cNvPr id="102" name="Picture 101"/>
          <p:cNvPicPr>
            <a:picLocks noChangeAspect="1"/>
          </p:cNvPicPr>
          <p:nvPr>
            <p:custDataLst>
              <p:tags r:id="rId35"/>
            </p:custDataLst>
          </p:nvPr>
        </p:nvPicPr>
        <p:blipFill>
          <a:blip r:embed="rId8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9085" y="4890786"/>
            <a:ext cx="521208" cy="252984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>
            <p:custDataLst>
              <p:tags r:id="rId36"/>
            </p:custDataLst>
          </p:nvPr>
        </p:nvPicPr>
        <p:blipFill>
          <a:blip r:embed="rId8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5441" y="5168002"/>
            <a:ext cx="489204" cy="252984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>
            <p:custDataLst>
              <p:tags r:id="rId37"/>
            </p:custDataLst>
          </p:nvPr>
        </p:nvPicPr>
        <p:blipFill>
          <a:blip r:embed="rId8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4634" y="5501464"/>
            <a:ext cx="521208" cy="252984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>
            <p:custDataLst>
              <p:tags r:id="rId38"/>
            </p:custDataLst>
          </p:nvPr>
        </p:nvPicPr>
        <p:blipFill>
          <a:blip r:embed="rId8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0990" y="5778680"/>
            <a:ext cx="489204" cy="252984"/>
          </a:xfrm>
          <a:prstGeom prst="rect">
            <a:avLst/>
          </a:prstGeom>
        </p:spPr>
      </p:pic>
      <p:pic>
        <p:nvPicPr>
          <p:cNvPr id="106" name="Picture 105"/>
          <p:cNvPicPr>
            <a:picLocks noChangeAspect="1"/>
          </p:cNvPicPr>
          <p:nvPr>
            <p:custDataLst>
              <p:tags r:id="rId39"/>
            </p:custDataLst>
          </p:nvPr>
        </p:nvPicPr>
        <p:blipFill>
          <a:blip r:embed="rId8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4409" y="6102123"/>
            <a:ext cx="521208" cy="252984"/>
          </a:xfrm>
          <a:prstGeom prst="rect">
            <a:avLst/>
          </a:prstGeom>
        </p:spPr>
      </p:pic>
      <p:pic>
        <p:nvPicPr>
          <p:cNvPr id="107" name="Picture 106"/>
          <p:cNvPicPr>
            <a:picLocks noChangeAspect="1"/>
          </p:cNvPicPr>
          <p:nvPr>
            <p:custDataLst>
              <p:tags r:id="rId40"/>
            </p:custDataLst>
          </p:nvPr>
        </p:nvPicPr>
        <p:blipFill>
          <a:blip r:embed="rId8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0765" y="6379339"/>
            <a:ext cx="489204" cy="252984"/>
          </a:xfrm>
          <a:prstGeom prst="rect">
            <a:avLst/>
          </a:prstGeom>
        </p:spPr>
      </p:pic>
      <p:cxnSp>
        <p:nvCxnSpPr>
          <p:cNvPr id="108" name="Straight Connector 107"/>
          <p:cNvCxnSpPr/>
          <p:nvPr/>
        </p:nvCxnSpPr>
        <p:spPr bwMode="auto">
          <a:xfrm flipV="1">
            <a:off x="4579298" y="2518713"/>
            <a:ext cx="665651" cy="144745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9" name="Straight Connector 108"/>
          <p:cNvCxnSpPr/>
          <p:nvPr/>
        </p:nvCxnSpPr>
        <p:spPr bwMode="auto">
          <a:xfrm flipV="1">
            <a:off x="4579298" y="3366781"/>
            <a:ext cx="665651" cy="144745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0" name="Straight Connector 109"/>
          <p:cNvCxnSpPr/>
          <p:nvPr/>
        </p:nvCxnSpPr>
        <p:spPr bwMode="auto">
          <a:xfrm flipV="1">
            <a:off x="4587688" y="3670883"/>
            <a:ext cx="665651" cy="144745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Connector 110"/>
          <p:cNvCxnSpPr/>
          <p:nvPr/>
        </p:nvCxnSpPr>
        <p:spPr bwMode="auto">
          <a:xfrm flipV="1">
            <a:off x="4603523" y="4544565"/>
            <a:ext cx="665651" cy="144745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2" name="Straight Connector 111"/>
          <p:cNvCxnSpPr/>
          <p:nvPr/>
        </p:nvCxnSpPr>
        <p:spPr bwMode="auto">
          <a:xfrm flipV="1">
            <a:off x="4579297" y="5216021"/>
            <a:ext cx="665651" cy="144745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3" name="Straight Connector 112"/>
          <p:cNvCxnSpPr/>
          <p:nvPr/>
        </p:nvCxnSpPr>
        <p:spPr bwMode="auto">
          <a:xfrm flipV="1">
            <a:off x="4571612" y="5552010"/>
            <a:ext cx="665651" cy="144745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4" name="Straight Connector 113"/>
          <p:cNvCxnSpPr/>
          <p:nvPr/>
        </p:nvCxnSpPr>
        <p:spPr bwMode="auto">
          <a:xfrm flipV="1">
            <a:off x="4580780" y="6425566"/>
            <a:ext cx="665651" cy="144745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5" name="Titel 1 3 1 2 2 1 2 4 1"/>
          <p:cNvSpPr txBox="1">
            <a:spLocks/>
          </p:cNvSpPr>
          <p:nvPr/>
        </p:nvSpPr>
        <p:spPr>
          <a:xfrm>
            <a:off x="5368545" y="1349963"/>
            <a:ext cx="1359822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Term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symbol</a:t>
            </a: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117" name="Picture 116"/>
          <p:cNvPicPr>
            <a:picLocks noChangeAspect="1"/>
          </p:cNvPicPr>
          <p:nvPr>
            <p:custDataLst>
              <p:tags r:id="rId41"/>
            </p:custDataLst>
          </p:nvPr>
        </p:nvPicPr>
        <p:blipFill>
          <a:blip r:embed="rId8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9266" y="1818739"/>
            <a:ext cx="854964" cy="272796"/>
          </a:xfrm>
          <a:prstGeom prst="rect">
            <a:avLst/>
          </a:prstGeom>
        </p:spPr>
      </p:pic>
      <p:pic>
        <p:nvPicPr>
          <p:cNvPr id="119" name="Picture 118"/>
          <p:cNvPicPr>
            <a:picLocks noChangeAspect="1"/>
          </p:cNvPicPr>
          <p:nvPr>
            <p:custDataLst>
              <p:tags r:id="rId42"/>
            </p:custDataLst>
          </p:nvPr>
        </p:nvPicPr>
        <p:blipFill>
          <a:blip r:embed="rId8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8934" y="2740450"/>
            <a:ext cx="1225296" cy="271272"/>
          </a:xfrm>
          <a:prstGeom prst="rect">
            <a:avLst/>
          </a:prstGeom>
        </p:spPr>
      </p:pic>
      <p:pic>
        <p:nvPicPr>
          <p:cNvPr id="121" name="Picture 120"/>
          <p:cNvPicPr>
            <a:picLocks noChangeAspect="1"/>
          </p:cNvPicPr>
          <p:nvPr>
            <p:custDataLst>
              <p:tags r:id="rId43"/>
            </p:custDataLst>
          </p:nvPr>
        </p:nvPicPr>
        <p:blipFill>
          <a:blip r:embed="rId9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8934" y="3052413"/>
            <a:ext cx="1225296" cy="272796"/>
          </a:xfrm>
          <a:prstGeom prst="rect">
            <a:avLst/>
          </a:prstGeom>
        </p:spPr>
      </p:pic>
      <p:pic>
        <p:nvPicPr>
          <p:cNvPr id="123" name="Picture 122"/>
          <p:cNvPicPr>
            <a:picLocks noChangeAspect="1"/>
          </p:cNvPicPr>
          <p:nvPr>
            <p:custDataLst>
              <p:tags r:id="rId44"/>
            </p:custDataLst>
          </p:nvPr>
        </p:nvPicPr>
        <p:blipFill>
          <a:blip r:embed="rId9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0082" y="3875717"/>
            <a:ext cx="1184148" cy="272796"/>
          </a:xfrm>
          <a:prstGeom prst="rect">
            <a:avLst/>
          </a:prstGeom>
        </p:spPr>
      </p:pic>
      <p:pic>
        <p:nvPicPr>
          <p:cNvPr id="125" name="Picture 124"/>
          <p:cNvPicPr>
            <a:picLocks noChangeAspect="1"/>
          </p:cNvPicPr>
          <p:nvPr>
            <p:custDataLst>
              <p:tags r:id="rId45"/>
            </p:custDataLst>
          </p:nvPr>
        </p:nvPicPr>
        <p:blipFill>
          <a:blip r:embed="rId9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0082" y="4187617"/>
            <a:ext cx="1184148" cy="271272"/>
          </a:xfrm>
          <a:prstGeom prst="rect">
            <a:avLst/>
          </a:prstGeom>
        </p:spPr>
      </p:pic>
      <p:pic>
        <p:nvPicPr>
          <p:cNvPr id="127" name="Picture 126"/>
          <p:cNvPicPr>
            <a:picLocks noChangeAspect="1"/>
          </p:cNvPicPr>
          <p:nvPr>
            <p:custDataLst>
              <p:tags r:id="rId46"/>
            </p:custDataLst>
          </p:nvPr>
        </p:nvPicPr>
        <p:blipFill>
          <a:blip r:embed="rId9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0122" y="4839456"/>
            <a:ext cx="864108" cy="272796"/>
          </a:xfrm>
          <a:prstGeom prst="rect">
            <a:avLst/>
          </a:prstGeom>
        </p:spPr>
      </p:pic>
      <p:pic>
        <p:nvPicPr>
          <p:cNvPr id="129" name="Picture 128"/>
          <p:cNvPicPr>
            <a:picLocks noChangeAspect="1"/>
          </p:cNvPicPr>
          <p:nvPr>
            <p:custDataLst>
              <p:tags r:id="rId47"/>
            </p:custDataLst>
          </p:nvPr>
        </p:nvPicPr>
        <p:blipFill>
          <a:blip r:embed="rId9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8118" y="5747976"/>
            <a:ext cx="896112" cy="272796"/>
          </a:xfrm>
          <a:prstGeom prst="rect">
            <a:avLst/>
          </a:prstGeom>
        </p:spPr>
      </p:pic>
      <p:pic>
        <p:nvPicPr>
          <p:cNvPr id="131" name="Picture 130"/>
          <p:cNvPicPr>
            <a:picLocks noChangeAspect="1"/>
          </p:cNvPicPr>
          <p:nvPr>
            <p:custDataLst>
              <p:tags r:id="rId48"/>
            </p:custDataLst>
          </p:nvPr>
        </p:nvPicPr>
        <p:blipFill>
          <a:blip r:embed="rId9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6782" y="6082311"/>
            <a:ext cx="917448" cy="272796"/>
          </a:xfrm>
          <a:prstGeom prst="rect">
            <a:avLst/>
          </a:prstGeom>
        </p:spPr>
      </p:pic>
      <p:pic>
        <p:nvPicPr>
          <p:cNvPr id="133" name="Picture 132"/>
          <p:cNvPicPr>
            <a:picLocks noChangeAspect="1"/>
          </p:cNvPicPr>
          <p:nvPr>
            <p:custDataLst>
              <p:tags r:id="rId49"/>
            </p:custDataLst>
          </p:nvPr>
        </p:nvPicPr>
        <p:blipFill>
          <a:blip r:embed="rId9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4633" y="1436549"/>
            <a:ext cx="144780" cy="176784"/>
          </a:xfrm>
          <a:prstGeom prst="rect">
            <a:avLst/>
          </a:prstGeom>
        </p:spPr>
      </p:pic>
      <p:pic>
        <p:nvPicPr>
          <p:cNvPr id="135" name="Picture 134"/>
          <p:cNvPicPr>
            <a:picLocks noChangeAspect="1"/>
          </p:cNvPicPr>
          <p:nvPr>
            <p:custDataLst>
              <p:tags r:id="rId50"/>
            </p:custDataLst>
          </p:nvPr>
        </p:nvPicPr>
        <p:blipFill>
          <a:blip r:embed="rId9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2167" y="1835868"/>
            <a:ext cx="327660" cy="249936"/>
          </a:xfrm>
          <a:prstGeom prst="rect">
            <a:avLst/>
          </a:prstGeom>
        </p:spPr>
      </p:pic>
      <p:pic>
        <p:nvPicPr>
          <p:cNvPr id="137" name="Picture 136"/>
          <p:cNvPicPr>
            <a:picLocks noChangeAspect="1"/>
          </p:cNvPicPr>
          <p:nvPr>
            <p:custDataLst>
              <p:tags r:id="rId51"/>
            </p:custDataLst>
          </p:nvPr>
        </p:nvPicPr>
        <p:blipFill>
          <a:blip r:embed="rId9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2167" y="2742325"/>
            <a:ext cx="352044" cy="246888"/>
          </a:xfrm>
          <a:prstGeom prst="rect">
            <a:avLst/>
          </a:prstGeom>
        </p:spPr>
      </p:pic>
      <p:pic>
        <p:nvPicPr>
          <p:cNvPr id="139" name="Picture 138"/>
          <p:cNvPicPr>
            <a:picLocks noChangeAspect="1"/>
          </p:cNvPicPr>
          <p:nvPr>
            <p:custDataLst>
              <p:tags r:id="rId52"/>
            </p:custDataLst>
          </p:nvPr>
        </p:nvPicPr>
        <p:blipFill>
          <a:blip r:embed="rId9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2167" y="3036273"/>
            <a:ext cx="687324" cy="283464"/>
          </a:xfrm>
          <a:prstGeom prst="rect">
            <a:avLst/>
          </a:prstGeom>
        </p:spPr>
      </p:pic>
      <p:pic>
        <p:nvPicPr>
          <p:cNvPr id="141" name="Picture 140"/>
          <p:cNvPicPr>
            <a:picLocks noChangeAspect="1"/>
          </p:cNvPicPr>
          <p:nvPr>
            <p:custDataLst>
              <p:tags r:id="rId53"/>
            </p:custDataLst>
          </p:nvPr>
        </p:nvPicPr>
        <p:blipFill>
          <a:blip r:embed="rId10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2167" y="3875104"/>
            <a:ext cx="329184" cy="248412"/>
          </a:xfrm>
          <a:prstGeom prst="rect">
            <a:avLst/>
          </a:prstGeom>
        </p:spPr>
      </p:pic>
      <p:pic>
        <p:nvPicPr>
          <p:cNvPr id="143" name="Picture 142"/>
          <p:cNvPicPr>
            <a:picLocks noChangeAspect="1"/>
          </p:cNvPicPr>
          <p:nvPr>
            <p:custDataLst>
              <p:tags r:id="rId54"/>
            </p:custDataLst>
          </p:nvPr>
        </p:nvPicPr>
        <p:blipFill>
          <a:blip r:embed="rId9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2167" y="4179930"/>
            <a:ext cx="327660" cy="249936"/>
          </a:xfrm>
          <a:prstGeom prst="rect">
            <a:avLst/>
          </a:prstGeom>
        </p:spPr>
      </p:pic>
      <p:pic>
        <p:nvPicPr>
          <p:cNvPr id="144" name="Picture 143"/>
          <p:cNvPicPr>
            <a:picLocks noChangeAspect="1"/>
          </p:cNvPicPr>
          <p:nvPr>
            <p:custDataLst>
              <p:tags r:id="rId55"/>
            </p:custDataLst>
          </p:nvPr>
        </p:nvPicPr>
        <p:blipFill>
          <a:blip r:embed="rId9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2167" y="4851373"/>
            <a:ext cx="327660" cy="249936"/>
          </a:xfrm>
          <a:prstGeom prst="rect">
            <a:avLst/>
          </a:prstGeom>
        </p:spPr>
      </p:pic>
      <p:pic>
        <p:nvPicPr>
          <p:cNvPr id="146" name="Picture 145"/>
          <p:cNvPicPr>
            <a:picLocks noChangeAspect="1"/>
          </p:cNvPicPr>
          <p:nvPr>
            <p:custDataLst>
              <p:tags r:id="rId56"/>
            </p:custDataLst>
          </p:nvPr>
        </p:nvPicPr>
        <p:blipFill>
          <a:blip r:embed="rId9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2167" y="5738562"/>
            <a:ext cx="687324" cy="283464"/>
          </a:xfrm>
          <a:prstGeom prst="rect">
            <a:avLst/>
          </a:prstGeom>
        </p:spPr>
      </p:pic>
      <p:pic>
        <p:nvPicPr>
          <p:cNvPr id="148" name="Picture 147"/>
          <p:cNvPicPr>
            <a:picLocks noChangeAspect="1"/>
          </p:cNvPicPr>
          <p:nvPr>
            <p:custDataLst>
              <p:tags r:id="rId57"/>
            </p:custDataLst>
          </p:nvPr>
        </p:nvPicPr>
        <p:blipFill>
          <a:blip r:embed="rId10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2167" y="6099537"/>
            <a:ext cx="388620" cy="248412"/>
          </a:xfrm>
          <a:prstGeom prst="rect">
            <a:avLst/>
          </a:prstGeom>
        </p:spPr>
      </p:pic>
      <p:sp>
        <p:nvSpPr>
          <p:cNvPr id="149" name="Titel 1 3 1 2 2 1 2 4 2"/>
          <p:cNvSpPr txBox="1">
            <a:spLocks/>
          </p:cNvSpPr>
          <p:nvPr/>
        </p:nvSpPr>
        <p:spPr>
          <a:xfrm>
            <a:off x="7678218" y="1349963"/>
            <a:ext cx="1359822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#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states</a:t>
            </a: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151" name="Picture 150"/>
          <p:cNvPicPr>
            <a:picLocks noChangeAspect="1"/>
          </p:cNvPicPr>
          <p:nvPr>
            <p:custDataLst>
              <p:tags r:id="rId58"/>
            </p:custDataLst>
          </p:nvPr>
        </p:nvPicPr>
        <p:blipFill>
          <a:blip r:embed="rId6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86466" y="1850151"/>
            <a:ext cx="85344" cy="169164"/>
          </a:xfrm>
          <a:prstGeom prst="rect">
            <a:avLst/>
          </a:prstGeom>
        </p:spPr>
      </p:pic>
      <p:pic>
        <p:nvPicPr>
          <p:cNvPr id="153" name="Picture 152"/>
          <p:cNvPicPr>
            <a:picLocks noChangeAspect="1"/>
          </p:cNvPicPr>
          <p:nvPr>
            <p:custDataLst>
              <p:tags r:id="rId59"/>
            </p:custDataLst>
          </p:nvPr>
        </p:nvPicPr>
        <p:blipFill>
          <a:blip r:embed="rId10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5130" y="2790881"/>
            <a:ext cx="106680" cy="173736"/>
          </a:xfrm>
          <a:prstGeom prst="rect">
            <a:avLst/>
          </a:prstGeom>
        </p:spPr>
      </p:pic>
      <p:pic>
        <p:nvPicPr>
          <p:cNvPr id="155" name="Picture 154"/>
          <p:cNvPicPr>
            <a:picLocks noChangeAspect="1"/>
          </p:cNvPicPr>
          <p:nvPr>
            <p:custDataLst>
              <p:tags r:id="rId60"/>
            </p:custDataLst>
          </p:nvPr>
        </p:nvPicPr>
        <p:blipFill>
          <a:blip r:embed="rId10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5130" y="3096010"/>
            <a:ext cx="106680" cy="173736"/>
          </a:xfrm>
          <a:prstGeom prst="rect">
            <a:avLst/>
          </a:prstGeom>
        </p:spPr>
      </p:pic>
      <p:pic>
        <p:nvPicPr>
          <p:cNvPr id="156" name="Picture 155"/>
          <p:cNvPicPr>
            <a:picLocks noChangeAspect="1"/>
          </p:cNvPicPr>
          <p:nvPr>
            <p:custDataLst>
              <p:tags r:id="rId61"/>
            </p:custDataLst>
          </p:nvPr>
        </p:nvPicPr>
        <p:blipFill>
          <a:blip r:embed="rId10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5130" y="3907860"/>
            <a:ext cx="106680" cy="173736"/>
          </a:xfrm>
          <a:prstGeom prst="rect">
            <a:avLst/>
          </a:prstGeom>
        </p:spPr>
      </p:pic>
      <p:pic>
        <p:nvPicPr>
          <p:cNvPr id="157" name="Picture 156"/>
          <p:cNvPicPr>
            <a:picLocks noChangeAspect="1"/>
          </p:cNvPicPr>
          <p:nvPr>
            <p:custDataLst>
              <p:tags r:id="rId62"/>
            </p:custDataLst>
          </p:nvPr>
        </p:nvPicPr>
        <p:blipFill>
          <a:blip r:embed="rId6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86466" y="4224717"/>
            <a:ext cx="85344" cy="169164"/>
          </a:xfrm>
          <a:prstGeom prst="rect">
            <a:avLst/>
          </a:prstGeom>
        </p:spPr>
      </p:pic>
      <p:pic>
        <p:nvPicPr>
          <p:cNvPr id="158" name="Picture 157"/>
          <p:cNvPicPr>
            <a:picLocks noChangeAspect="1"/>
          </p:cNvPicPr>
          <p:nvPr>
            <p:custDataLst>
              <p:tags r:id="rId63"/>
            </p:custDataLst>
          </p:nvPr>
        </p:nvPicPr>
        <p:blipFill>
          <a:blip r:embed="rId6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86466" y="4879174"/>
            <a:ext cx="85344" cy="169164"/>
          </a:xfrm>
          <a:prstGeom prst="rect">
            <a:avLst/>
          </a:prstGeom>
        </p:spPr>
      </p:pic>
      <p:pic>
        <p:nvPicPr>
          <p:cNvPr id="159" name="Picture 158"/>
          <p:cNvPicPr>
            <a:picLocks noChangeAspect="1"/>
          </p:cNvPicPr>
          <p:nvPr>
            <p:custDataLst>
              <p:tags r:id="rId64"/>
            </p:custDataLst>
          </p:nvPr>
        </p:nvPicPr>
        <p:blipFill>
          <a:blip r:embed="rId10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5130" y="5731436"/>
            <a:ext cx="106680" cy="173736"/>
          </a:xfrm>
          <a:prstGeom prst="rect">
            <a:avLst/>
          </a:prstGeom>
        </p:spPr>
      </p:pic>
      <p:pic>
        <p:nvPicPr>
          <p:cNvPr id="161" name="Picture 160"/>
          <p:cNvPicPr>
            <a:picLocks noChangeAspect="1"/>
          </p:cNvPicPr>
          <p:nvPr>
            <p:custDataLst>
              <p:tags r:id="rId65"/>
            </p:custDataLst>
          </p:nvPr>
        </p:nvPicPr>
        <p:blipFill>
          <a:blip r:embed="rId10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9702" y="6153604"/>
            <a:ext cx="102108" cy="173736"/>
          </a:xfrm>
          <a:prstGeom prst="rect">
            <a:avLst/>
          </a:prstGeom>
        </p:spPr>
      </p:pic>
      <p:sp>
        <p:nvSpPr>
          <p:cNvPr id="116" name="Titel 1 1 2 2"/>
          <p:cNvSpPr txBox="1">
            <a:spLocks/>
          </p:cNvSpPr>
          <p:nvPr/>
        </p:nvSpPr>
        <p:spPr>
          <a:xfrm>
            <a:off x="3578600" y="6470799"/>
            <a:ext cx="1510908" cy="36881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rgbClr val="9933FF"/>
                </a:solidFill>
                <a:cs typeface="Arial" panose="020B0604020202020204" pitchFamily="34" charset="0"/>
              </a:rPr>
              <a:t>see</a:t>
            </a:r>
            <a:r>
              <a:rPr lang="de-AT" sz="1200" i="0" dirty="0" smtClean="0">
                <a:solidFill>
                  <a:srgbClr val="9933FF"/>
                </a:solidFill>
                <a:cs typeface="Arial" panose="020B0604020202020204" pitchFamily="34" charset="0"/>
              </a:rPr>
              <a:t> Piet 6.2</a:t>
            </a:r>
          </a:p>
        </p:txBody>
      </p:sp>
      <p:sp>
        <p:nvSpPr>
          <p:cNvPr id="142" name="Rounded Rectangle 141"/>
          <p:cNvSpPr/>
          <p:nvPr/>
        </p:nvSpPr>
        <p:spPr bwMode="auto">
          <a:xfrm>
            <a:off x="160020" y="5221166"/>
            <a:ext cx="3317860" cy="1400613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5" name="Titel 1 2 3"/>
          <p:cNvSpPr txBox="1">
            <a:spLocks/>
          </p:cNvSpPr>
          <p:nvPr/>
        </p:nvSpPr>
        <p:spPr>
          <a:xfrm>
            <a:off x="275823" y="5246923"/>
            <a:ext cx="384302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So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far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</a:t>
            </a:r>
          </a:p>
          <a:p>
            <a:pPr algn="l"/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Which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are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allowed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?</a:t>
            </a:r>
          </a:p>
          <a:p>
            <a:pPr algn="l"/>
            <a:endParaRPr lang="de-AT" sz="16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Now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</a:t>
            </a:r>
          </a:p>
          <a:p>
            <a:pPr algn="l"/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shifts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between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?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2364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>
                      <p:stCondLst>
                        <p:cond delay="indefinite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9" grpId="0"/>
      <p:bldP spid="61" grpId="0"/>
      <p:bldP spid="63" grpId="0"/>
      <p:bldP spid="64" grpId="0"/>
      <p:bldP spid="86" grpId="0"/>
      <p:bldP spid="87" grpId="0"/>
      <p:bldP spid="115" grpId="0"/>
      <p:bldP spid="149" grpId="0"/>
      <p:bldP spid="116" grpId="0"/>
      <p:bldP spid="142" grpId="0" animBg="1"/>
      <p:bldP spid="145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Rechteck 16"/>
          <p:cNvSpPr/>
          <p:nvPr/>
        </p:nvSpPr>
        <p:spPr>
          <a:xfrm>
            <a:off x="158525" y="-448174"/>
            <a:ext cx="8785225" cy="1815882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36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Quantum mechanics 3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Structure of matter</a:t>
            </a:r>
            <a:endParaRPr 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</p:txBody>
      </p:sp>
      <p:sp>
        <p:nvSpPr>
          <p:cNvPr id="11" name="Untertitel 2"/>
          <p:cNvSpPr txBox="1">
            <a:spLocks/>
          </p:cNvSpPr>
          <p:nvPr/>
        </p:nvSpPr>
        <p:spPr>
          <a:xfrm>
            <a:off x="5198165" y="5373688"/>
            <a:ext cx="3787429" cy="614362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 smtClean="0">
                <a:solidFill>
                  <a:srgbClr val="FFFFFF"/>
                </a:solidFill>
                <a:latin typeface="Arial"/>
              </a:rPr>
              <a:t>Piet Mulders</a:t>
            </a:r>
            <a:endParaRPr lang="de-AT" sz="2400" dirty="0">
              <a:solidFill>
                <a:srgbClr val="FFFFFF"/>
              </a:solidFill>
              <a:latin typeface="Arial"/>
            </a:endParaRPr>
          </a:p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>
                <a:solidFill>
                  <a:srgbClr val="FFFFFF"/>
                </a:solidFill>
                <a:latin typeface="Arial"/>
              </a:rPr>
              <a:t>Florian Schreck</a:t>
            </a:r>
          </a:p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>
                <a:solidFill>
                  <a:srgbClr val="FFFFFF"/>
                </a:solidFill>
                <a:latin typeface="Arial"/>
              </a:rPr>
              <a:t>University of Amsterdam</a:t>
            </a:r>
            <a:endParaRPr lang="de-DE" dirty="0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12" name="Grafik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525" y="5596266"/>
            <a:ext cx="1105775" cy="1105775"/>
          </a:xfrm>
          <a:prstGeom prst="rect">
            <a:avLst/>
          </a:prstGeom>
          <a:ln>
            <a:solidFill>
              <a:schemeClr val="bg1"/>
            </a:solidFill>
          </a:ln>
        </p:spPr>
      </p:pic>
      <p:pic>
        <p:nvPicPr>
          <p:cNvPr id="9" name="Picture 2" descr="C:\FlorianInnsbruck\Labor\SrBEC\Analysis\3D Sr BEC\3D_Sr_BEC.bmp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09549" y="1815882"/>
            <a:ext cx="7924901" cy="32567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hteck 16"/>
          <p:cNvSpPr/>
          <p:nvPr/>
        </p:nvSpPr>
        <p:spPr>
          <a:xfrm>
            <a:off x="179386" y="646139"/>
            <a:ext cx="8785225" cy="1138773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36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01C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Bonus lecture</a:t>
            </a:r>
            <a:endParaRPr lang="en-US" sz="12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81518206"/>
      </p:ext>
    </p:extLst>
  </p:cSld>
  <p:clrMapOvr>
    <a:masterClrMapping/>
  </p:clrMapOvr>
  <p:transition advTm="15110"/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457200" y="43545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i="0" kern="0" dirty="0" err="1" smtClean="0">
                <a:solidFill>
                  <a:srgbClr val="000000"/>
                </a:solidFill>
              </a:rPr>
              <a:t>Overview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of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course</a:t>
            </a:r>
            <a:endParaRPr lang="de-DE" i="0" kern="0" dirty="0" smtClean="0">
              <a:solidFill>
                <a:srgbClr val="000000"/>
              </a:solidFill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1495424" y="1107895"/>
            <a:ext cx="6803917" cy="38922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1: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January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(P. Mulders)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Spin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addition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angular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momentum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Identical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Orbital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spin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Outline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statistical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12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2: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February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and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March (F. Schreck)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level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&amp;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table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Solids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Quantum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statistics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Time-independent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of hydrogen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Variational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principle</a:t>
            </a:r>
            <a:endParaRPr lang="de-AT" sz="14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395085" y="3522791"/>
            <a:ext cx="889429" cy="47367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today</a:t>
            </a:r>
            <a:endParaRPr lang="de-AT" sz="20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0" y="5275152"/>
            <a:ext cx="9144000" cy="72170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notes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,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problem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sets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and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link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video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recordings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of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January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available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blackboard</a:t>
            </a:r>
            <a:endParaRPr lang="de-AT" sz="20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endParaRPr lang="de-AT" sz="2000" i="0" dirty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Questions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: </a:t>
            </a:r>
            <a:r>
              <a:rPr lang="de-AT" sz="20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schreck@StrontiumBEC.com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7521403" y="3237756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 5.1, 5.2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135121" y="3498377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8135121" y="3758998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8135120" y="4019619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6.1, 6.2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8135120" y="4280240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6.3 – 6.5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8135120" y="4540859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7.1 – 7.3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7" name="Left Brace 16"/>
          <p:cNvSpPr/>
          <p:nvPr/>
        </p:nvSpPr>
        <p:spPr bwMode="auto">
          <a:xfrm>
            <a:off x="1284514" y="3520782"/>
            <a:ext cx="94343" cy="463387"/>
          </a:xfrm>
          <a:prstGeom prst="leftBrac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24837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„Quantum stat. </a:t>
            </a:r>
            <a:r>
              <a:rPr lang="de-DE" dirty="0" err="1" smtClean="0"/>
              <a:t>mech</a:t>
            </a:r>
            <a:r>
              <a:rPr lang="de-DE" dirty="0" smtClean="0"/>
              <a:t>.“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531338" y="1085335"/>
            <a:ext cx="8826845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Distribution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over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finite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temperature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Understand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type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particle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bosons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distinguishable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)   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changes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physics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dramatically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Application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spectrum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thermal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electromagnetic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radiation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40" y="3494905"/>
            <a:ext cx="6850034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1)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Introduction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topic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2)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Strategy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derive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3)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1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strategy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4)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2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strategy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5) Derivation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functions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6)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Application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blackbody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spectrum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6" name="Straight Arrow Connector 5"/>
          <p:cNvCxnSpPr/>
          <p:nvPr/>
        </p:nvCxnSpPr>
        <p:spPr bwMode="auto">
          <a:xfrm flipV="1">
            <a:off x="439947" y="4258962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7" name="Titel 1"/>
          <p:cNvSpPr txBox="1">
            <a:spLocks/>
          </p:cNvSpPr>
          <p:nvPr/>
        </p:nvSpPr>
        <p:spPr>
          <a:xfrm>
            <a:off x="7397850" y="4380618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 5.4.1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7999214" y="4650812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7999214" y="4921006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8002556" y="5191200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7999214" y="5461393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8509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  <p:bldP spid="8" grpId="0"/>
      <p:bldP spid="9" grpId="0"/>
      <p:bldP spid="10" grpId="0"/>
      <p:bldP spid="11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8962" y="0"/>
            <a:ext cx="8229600" cy="683741"/>
          </a:xfrm>
        </p:spPr>
        <p:txBody>
          <a:bodyPr/>
          <a:lstStyle/>
          <a:p>
            <a:r>
              <a:rPr lang="de-DE" i="0" dirty="0" smtClean="0"/>
              <a:t>Quantum </a:t>
            </a:r>
            <a:r>
              <a:rPr lang="de-DE" i="0" dirty="0" err="1" smtClean="0"/>
              <a:t>statistical</a:t>
            </a:r>
            <a:r>
              <a:rPr lang="de-DE" i="0" dirty="0" smtClean="0"/>
              <a:t> </a:t>
            </a:r>
            <a:r>
              <a:rPr lang="de-DE" i="0" dirty="0" err="1" smtClean="0"/>
              <a:t>mechanics</a:t>
            </a:r>
            <a:endParaRPr lang="en-GB" i="0" dirty="0"/>
          </a:p>
        </p:txBody>
      </p:sp>
      <p:sp>
        <p:nvSpPr>
          <p:cNvPr id="3" name="Titel 1"/>
          <p:cNvSpPr txBox="1">
            <a:spLocks/>
          </p:cNvSpPr>
          <p:nvPr/>
        </p:nvSpPr>
        <p:spPr>
          <a:xfrm>
            <a:off x="177112" y="963831"/>
            <a:ext cx="8422933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System: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cs typeface="Arial" panose="020B0604020202020204" pitchFamily="34" charset="0"/>
              </a:rPr>
              <a:t>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weakly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total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cs typeface="Arial" panose="020B0604020202020204" pitchFamily="34" charset="0"/>
              </a:rPr>
              <a:t>E</a:t>
            </a:r>
            <a:endParaRPr lang="de-AT" sz="180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endParaRPr lang="de-AT" sz="18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177112" y="5219661"/>
            <a:ext cx="8422933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Question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: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What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most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likely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number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?</a:t>
            </a:r>
            <a:endParaRPr lang="de-AT" sz="18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8" name="Straight Connector 7"/>
          <p:cNvCxnSpPr/>
          <p:nvPr/>
        </p:nvCxnSpPr>
        <p:spPr bwMode="auto">
          <a:xfrm>
            <a:off x="3524764" y="4288741"/>
            <a:ext cx="46355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/>
          <p:cNvCxnSpPr/>
          <p:nvPr/>
        </p:nvCxnSpPr>
        <p:spPr bwMode="auto">
          <a:xfrm>
            <a:off x="3435864" y="4047440"/>
            <a:ext cx="61715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 flipV="1">
            <a:off x="3364212" y="3834715"/>
            <a:ext cx="735227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Straight Connector 12"/>
          <p:cNvCxnSpPr/>
          <p:nvPr/>
        </p:nvCxnSpPr>
        <p:spPr bwMode="auto">
          <a:xfrm>
            <a:off x="2968710" y="3645162"/>
            <a:ext cx="117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" name="Straight Connector 14"/>
          <p:cNvCxnSpPr/>
          <p:nvPr/>
        </p:nvCxnSpPr>
        <p:spPr bwMode="auto">
          <a:xfrm>
            <a:off x="2864364" y="3510865"/>
            <a:ext cx="128750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8" name="Straight Connector 17"/>
          <p:cNvCxnSpPr/>
          <p:nvPr/>
        </p:nvCxnSpPr>
        <p:spPr bwMode="auto">
          <a:xfrm flipV="1">
            <a:off x="2832614" y="3278660"/>
            <a:ext cx="139339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0" name="Straight Connector 19"/>
          <p:cNvCxnSpPr/>
          <p:nvPr/>
        </p:nvCxnSpPr>
        <p:spPr bwMode="auto">
          <a:xfrm flipV="1">
            <a:off x="2777179" y="3031527"/>
            <a:ext cx="1514734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2" name="Straight Connector 21"/>
          <p:cNvCxnSpPr/>
          <p:nvPr/>
        </p:nvCxnSpPr>
        <p:spPr bwMode="auto">
          <a:xfrm flipV="1">
            <a:off x="2753495" y="2702013"/>
            <a:ext cx="167846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Straight Connector 23"/>
          <p:cNvCxnSpPr/>
          <p:nvPr/>
        </p:nvCxnSpPr>
        <p:spPr bwMode="auto">
          <a:xfrm>
            <a:off x="2695315" y="2394081"/>
            <a:ext cx="188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" name="Freeform 5"/>
          <p:cNvSpPr/>
          <p:nvPr/>
        </p:nvSpPr>
        <p:spPr bwMode="auto">
          <a:xfrm>
            <a:off x="2487826" y="1977083"/>
            <a:ext cx="2257168" cy="2428195"/>
          </a:xfrm>
          <a:custGeom>
            <a:avLst/>
            <a:gdLst>
              <a:gd name="connsiteX0" fmla="*/ 0 w 3921211"/>
              <a:gd name="connsiteY0" fmla="*/ 148281 h 2449806"/>
              <a:gd name="connsiteX1" fmla="*/ 428368 w 3921211"/>
              <a:gd name="connsiteY1" fmla="*/ 551935 h 2449806"/>
              <a:gd name="connsiteX2" fmla="*/ 683741 w 3921211"/>
              <a:gd name="connsiteY2" fmla="*/ 1556951 h 2449806"/>
              <a:gd name="connsiteX3" fmla="*/ 1392195 w 3921211"/>
              <a:gd name="connsiteY3" fmla="*/ 1515762 h 2449806"/>
              <a:gd name="connsiteX4" fmla="*/ 1869990 w 3921211"/>
              <a:gd name="connsiteY4" fmla="*/ 2372497 h 2449806"/>
              <a:gd name="connsiteX5" fmla="*/ 2627871 w 3921211"/>
              <a:gd name="connsiteY5" fmla="*/ 2298357 h 2449806"/>
              <a:gd name="connsiteX6" fmla="*/ 2949146 w 3921211"/>
              <a:gd name="connsiteY6" fmla="*/ 1392194 h 2449806"/>
              <a:gd name="connsiteX7" fmla="*/ 3468130 w 3921211"/>
              <a:gd name="connsiteY7" fmla="*/ 593124 h 2449806"/>
              <a:gd name="connsiteX8" fmla="*/ 3921211 w 3921211"/>
              <a:gd name="connsiteY8" fmla="*/ 0 h 2449806"/>
              <a:gd name="connsiteX0" fmla="*/ 0 w 3921211"/>
              <a:gd name="connsiteY0" fmla="*/ 148281 h 2440972"/>
              <a:gd name="connsiteX1" fmla="*/ 428368 w 3921211"/>
              <a:gd name="connsiteY1" fmla="*/ 551935 h 2440972"/>
              <a:gd name="connsiteX2" fmla="*/ 683741 w 3921211"/>
              <a:gd name="connsiteY2" fmla="*/ 1556951 h 2440972"/>
              <a:gd name="connsiteX3" fmla="*/ 1392196 w 3921211"/>
              <a:gd name="connsiteY3" fmla="*/ 1639330 h 2440972"/>
              <a:gd name="connsiteX4" fmla="*/ 1869990 w 3921211"/>
              <a:gd name="connsiteY4" fmla="*/ 2372497 h 2440972"/>
              <a:gd name="connsiteX5" fmla="*/ 2627871 w 3921211"/>
              <a:gd name="connsiteY5" fmla="*/ 2298357 h 2440972"/>
              <a:gd name="connsiteX6" fmla="*/ 2949146 w 3921211"/>
              <a:gd name="connsiteY6" fmla="*/ 1392194 h 2440972"/>
              <a:gd name="connsiteX7" fmla="*/ 3468130 w 3921211"/>
              <a:gd name="connsiteY7" fmla="*/ 593124 h 2440972"/>
              <a:gd name="connsiteX8" fmla="*/ 3921211 w 3921211"/>
              <a:gd name="connsiteY8" fmla="*/ 0 h 2440972"/>
              <a:gd name="connsiteX0" fmla="*/ 0 w 3921211"/>
              <a:gd name="connsiteY0" fmla="*/ 148281 h 2428195"/>
              <a:gd name="connsiteX1" fmla="*/ 428368 w 3921211"/>
              <a:gd name="connsiteY1" fmla="*/ 551935 h 2428195"/>
              <a:gd name="connsiteX2" fmla="*/ 683741 w 3921211"/>
              <a:gd name="connsiteY2" fmla="*/ 1556951 h 2428195"/>
              <a:gd name="connsiteX3" fmla="*/ 1463750 w 3921211"/>
              <a:gd name="connsiteY3" fmla="*/ 1820563 h 2428195"/>
              <a:gd name="connsiteX4" fmla="*/ 1869990 w 3921211"/>
              <a:gd name="connsiteY4" fmla="*/ 2372497 h 2428195"/>
              <a:gd name="connsiteX5" fmla="*/ 2627871 w 3921211"/>
              <a:gd name="connsiteY5" fmla="*/ 2298357 h 2428195"/>
              <a:gd name="connsiteX6" fmla="*/ 2949146 w 3921211"/>
              <a:gd name="connsiteY6" fmla="*/ 1392194 h 2428195"/>
              <a:gd name="connsiteX7" fmla="*/ 3468130 w 3921211"/>
              <a:gd name="connsiteY7" fmla="*/ 593124 h 2428195"/>
              <a:gd name="connsiteX8" fmla="*/ 3921211 w 3921211"/>
              <a:gd name="connsiteY8" fmla="*/ 0 h 242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211" h="2428195">
                <a:moveTo>
                  <a:pt x="0" y="148281"/>
                </a:moveTo>
                <a:cubicBezTo>
                  <a:pt x="157205" y="232719"/>
                  <a:pt x="314411" y="317157"/>
                  <a:pt x="428368" y="551935"/>
                </a:cubicBezTo>
                <a:cubicBezTo>
                  <a:pt x="542325" y="786713"/>
                  <a:pt x="511177" y="1345513"/>
                  <a:pt x="683741" y="1556951"/>
                </a:cubicBezTo>
                <a:cubicBezTo>
                  <a:pt x="856305" y="1768389"/>
                  <a:pt x="1266042" y="1684639"/>
                  <a:pt x="1463750" y="1820563"/>
                </a:cubicBezTo>
                <a:cubicBezTo>
                  <a:pt x="1661458" y="1956487"/>
                  <a:pt x="1675970" y="2292865"/>
                  <a:pt x="1869990" y="2372497"/>
                </a:cubicBezTo>
                <a:cubicBezTo>
                  <a:pt x="2064010" y="2452129"/>
                  <a:pt x="2448012" y="2461741"/>
                  <a:pt x="2627871" y="2298357"/>
                </a:cubicBezTo>
                <a:cubicBezTo>
                  <a:pt x="2807730" y="2134973"/>
                  <a:pt x="2809103" y="1676400"/>
                  <a:pt x="2949146" y="1392194"/>
                </a:cubicBezTo>
                <a:cubicBezTo>
                  <a:pt x="3089189" y="1107989"/>
                  <a:pt x="3306119" y="825156"/>
                  <a:pt x="3468130" y="593124"/>
                </a:cubicBezTo>
                <a:cubicBezTo>
                  <a:pt x="3630141" y="361092"/>
                  <a:pt x="3775676" y="180546"/>
                  <a:pt x="3921211" y="0"/>
                </a:cubicBezTo>
              </a:path>
            </a:pathLst>
          </a:cu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33" name="Straight Arrow Connector 32"/>
          <p:cNvCxnSpPr/>
          <p:nvPr/>
        </p:nvCxnSpPr>
        <p:spPr bwMode="auto">
          <a:xfrm flipV="1">
            <a:off x="2215978" y="1779377"/>
            <a:ext cx="0" cy="2916192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34" name="Straight Arrow Connector 33"/>
          <p:cNvCxnSpPr/>
          <p:nvPr/>
        </p:nvCxnSpPr>
        <p:spPr bwMode="auto">
          <a:xfrm>
            <a:off x="2010032" y="4570037"/>
            <a:ext cx="3048000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37" name="Titel 1"/>
          <p:cNvSpPr txBox="1">
            <a:spLocks/>
          </p:cNvSpPr>
          <p:nvPr/>
        </p:nvSpPr>
        <p:spPr>
          <a:xfrm>
            <a:off x="1055685" y="1834889"/>
            <a:ext cx="1160293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endParaRPr lang="de-AT" sz="16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8" name="Titel 1"/>
          <p:cNvSpPr txBox="1">
            <a:spLocks/>
          </p:cNvSpPr>
          <p:nvPr/>
        </p:nvSpPr>
        <p:spPr>
          <a:xfrm>
            <a:off x="4099439" y="4550558"/>
            <a:ext cx="103797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p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osition</a:t>
            </a:r>
            <a:endParaRPr lang="de-AT" sz="16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9" name="Oval 38"/>
          <p:cNvSpPr/>
          <p:nvPr/>
        </p:nvSpPr>
        <p:spPr bwMode="auto">
          <a:xfrm>
            <a:off x="3690439" y="4240603"/>
            <a:ext cx="108000" cy="108000"/>
          </a:xfrm>
          <a:prstGeom prst="ellipse">
            <a:avLst/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0" name="Oval 39"/>
          <p:cNvSpPr/>
          <p:nvPr/>
        </p:nvSpPr>
        <p:spPr bwMode="auto">
          <a:xfrm>
            <a:off x="3538725" y="3790711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1" name="Oval 40"/>
          <p:cNvSpPr/>
          <p:nvPr/>
        </p:nvSpPr>
        <p:spPr bwMode="auto">
          <a:xfrm>
            <a:off x="3819082" y="3794160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Oval 41"/>
          <p:cNvSpPr/>
          <p:nvPr/>
        </p:nvSpPr>
        <p:spPr bwMode="auto">
          <a:xfrm>
            <a:off x="3012183" y="3232763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3" name="Oval 42"/>
          <p:cNvSpPr/>
          <p:nvPr/>
        </p:nvSpPr>
        <p:spPr bwMode="auto">
          <a:xfrm>
            <a:off x="3702539" y="2981474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4" name="Oval 43"/>
          <p:cNvSpPr/>
          <p:nvPr/>
        </p:nvSpPr>
        <p:spPr bwMode="auto">
          <a:xfrm>
            <a:off x="3557469" y="3462798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5" name="Oval 44"/>
          <p:cNvSpPr/>
          <p:nvPr/>
        </p:nvSpPr>
        <p:spPr bwMode="auto">
          <a:xfrm>
            <a:off x="3322692" y="2981474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6" name="Oval 45"/>
          <p:cNvSpPr/>
          <p:nvPr/>
        </p:nvSpPr>
        <p:spPr bwMode="auto">
          <a:xfrm>
            <a:off x="3524764" y="2341381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74910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animBg="1"/>
      <p:bldP spid="37" grpId="0"/>
      <p:bldP spid="38" grpId="0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2443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Example</a:t>
            </a:r>
            <a:r>
              <a:rPr lang="de-DE" i="0" dirty="0" smtClean="0"/>
              <a:t> 1: </a:t>
            </a:r>
            <a:r>
              <a:rPr lang="de-DE" i="0" dirty="0" err="1" smtClean="0">
                <a:solidFill>
                  <a:srgbClr val="FF0000"/>
                </a:solidFill>
              </a:rPr>
              <a:t>identical</a:t>
            </a:r>
            <a:r>
              <a:rPr lang="de-DE" i="0" dirty="0" smtClean="0">
                <a:solidFill>
                  <a:srgbClr val="FF0000"/>
                </a:solidFill>
              </a:rPr>
              <a:t> </a:t>
            </a:r>
            <a:r>
              <a:rPr lang="de-DE" i="0" dirty="0" err="1" smtClean="0">
                <a:solidFill>
                  <a:srgbClr val="FF0000"/>
                </a:solidFill>
              </a:rPr>
              <a:t>fermions</a:t>
            </a:r>
            <a:r>
              <a:rPr lang="de-DE" i="0" dirty="0" smtClean="0">
                <a:solidFill>
                  <a:srgbClr val="FF0000"/>
                </a:solidFill>
              </a:rPr>
              <a:t> </a:t>
            </a:r>
            <a:r>
              <a:rPr lang="de-DE" i="0" dirty="0" smtClean="0"/>
              <a:t>in 1D</a:t>
            </a:r>
            <a:endParaRPr lang="en-GB" i="0" dirty="0"/>
          </a:p>
        </p:txBody>
      </p:sp>
      <p:cxnSp>
        <p:nvCxnSpPr>
          <p:cNvPr id="3" name="Straight Connector 2"/>
          <p:cNvCxnSpPr/>
          <p:nvPr/>
        </p:nvCxnSpPr>
        <p:spPr bwMode="auto">
          <a:xfrm>
            <a:off x="2206711" y="3922887"/>
            <a:ext cx="46355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" name="Straight Connector 3"/>
          <p:cNvCxnSpPr/>
          <p:nvPr/>
        </p:nvCxnSpPr>
        <p:spPr bwMode="auto">
          <a:xfrm>
            <a:off x="2117811" y="3681586"/>
            <a:ext cx="61715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" name="Straight Connector 4"/>
          <p:cNvCxnSpPr/>
          <p:nvPr/>
        </p:nvCxnSpPr>
        <p:spPr bwMode="auto">
          <a:xfrm flipV="1">
            <a:off x="2046159" y="3468861"/>
            <a:ext cx="735227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" name="Straight Connector 5"/>
          <p:cNvCxnSpPr/>
          <p:nvPr/>
        </p:nvCxnSpPr>
        <p:spPr bwMode="auto">
          <a:xfrm>
            <a:off x="1650657" y="3279308"/>
            <a:ext cx="117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" name="Straight Connector 6"/>
          <p:cNvCxnSpPr/>
          <p:nvPr/>
        </p:nvCxnSpPr>
        <p:spPr bwMode="auto">
          <a:xfrm>
            <a:off x="1546311" y="3145011"/>
            <a:ext cx="128750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 flipV="1">
            <a:off x="1514561" y="2912806"/>
            <a:ext cx="139339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/>
          <p:cNvCxnSpPr/>
          <p:nvPr/>
        </p:nvCxnSpPr>
        <p:spPr bwMode="auto">
          <a:xfrm flipV="1">
            <a:off x="1459126" y="2665673"/>
            <a:ext cx="1514734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" name="Straight Connector 9"/>
          <p:cNvCxnSpPr/>
          <p:nvPr/>
        </p:nvCxnSpPr>
        <p:spPr bwMode="auto">
          <a:xfrm flipV="1">
            <a:off x="1435442" y="2336159"/>
            <a:ext cx="167846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>
            <a:off x="1377262" y="2028227"/>
            <a:ext cx="188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" name="Freeform 11"/>
          <p:cNvSpPr/>
          <p:nvPr/>
        </p:nvSpPr>
        <p:spPr bwMode="auto">
          <a:xfrm>
            <a:off x="1169773" y="1611229"/>
            <a:ext cx="2257168" cy="2428195"/>
          </a:xfrm>
          <a:custGeom>
            <a:avLst/>
            <a:gdLst>
              <a:gd name="connsiteX0" fmla="*/ 0 w 3921211"/>
              <a:gd name="connsiteY0" fmla="*/ 148281 h 2449806"/>
              <a:gd name="connsiteX1" fmla="*/ 428368 w 3921211"/>
              <a:gd name="connsiteY1" fmla="*/ 551935 h 2449806"/>
              <a:gd name="connsiteX2" fmla="*/ 683741 w 3921211"/>
              <a:gd name="connsiteY2" fmla="*/ 1556951 h 2449806"/>
              <a:gd name="connsiteX3" fmla="*/ 1392195 w 3921211"/>
              <a:gd name="connsiteY3" fmla="*/ 1515762 h 2449806"/>
              <a:gd name="connsiteX4" fmla="*/ 1869990 w 3921211"/>
              <a:gd name="connsiteY4" fmla="*/ 2372497 h 2449806"/>
              <a:gd name="connsiteX5" fmla="*/ 2627871 w 3921211"/>
              <a:gd name="connsiteY5" fmla="*/ 2298357 h 2449806"/>
              <a:gd name="connsiteX6" fmla="*/ 2949146 w 3921211"/>
              <a:gd name="connsiteY6" fmla="*/ 1392194 h 2449806"/>
              <a:gd name="connsiteX7" fmla="*/ 3468130 w 3921211"/>
              <a:gd name="connsiteY7" fmla="*/ 593124 h 2449806"/>
              <a:gd name="connsiteX8" fmla="*/ 3921211 w 3921211"/>
              <a:gd name="connsiteY8" fmla="*/ 0 h 2449806"/>
              <a:gd name="connsiteX0" fmla="*/ 0 w 3921211"/>
              <a:gd name="connsiteY0" fmla="*/ 148281 h 2440972"/>
              <a:gd name="connsiteX1" fmla="*/ 428368 w 3921211"/>
              <a:gd name="connsiteY1" fmla="*/ 551935 h 2440972"/>
              <a:gd name="connsiteX2" fmla="*/ 683741 w 3921211"/>
              <a:gd name="connsiteY2" fmla="*/ 1556951 h 2440972"/>
              <a:gd name="connsiteX3" fmla="*/ 1392196 w 3921211"/>
              <a:gd name="connsiteY3" fmla="*/ 1639330 h 2440972"/>
              <a:gd name="connsiteX4" fmla="*/ 1869990 w 3921211"/>
              <a:gd name="connsiteY4" fmla="*/ 2372497 h 2440972"/>
              <a:gd name="connsiteX5" fmla="*/ 2627871 w 3921211"/>
              <a:gd name="connsiteY5" fmla="*/ 2298357 h 2440972"/>
              <a:gd name="connsiteX6" fmla="*/ 2949146 w 3921211"/>
              <a:gd name="connsiteY6" fmla="*/ 1392194 h 2440972"/>
              <a:gd name="connsiteX7" fmla="*/ 3468130 w 3921211"/>
              <a:gd name="connsiteY7" fmla="*/ 593124 h 2440972"/>
              <a:gd name="connsiteX8" fmla="*/ 3921211 w 3921211"/>
              <a:gd name="connsiteY8" fmla="*/ 0 h 2440972"/>
              <a:gd name="connsiteX0" fmla="*/ 0 w 3921211"/>
              <a:gd name="connsiteY0" fmla="*/ 148281 h 2428195"/>
              <a:gd name="connsiteX1" fmla="*/ 428368 w 3921211"/>
              <a:gd name="connsiteY1" fmla="*/ 551935 h 2428195"/>
              <a:gd name="connsiteX2" fmla="*/ 683741 w 3921211"/>
              <a:gd name="connsiteY2" fmla="*/ 1556951 h 2428195"/>
              <a:gd name="connsiteX3" fmla="*/ 1463750 w 3921211"/>
              <a:gd name="connsiteY3" fmla="*/ 1820563 h 2428195"/>
              <a:gd name="connsiteX4" fmla="*/ 1869990 w 3921211"/>
              <a:gd name="connsiteY4" fmla="*/ 2372497 h 2428195"/>
              <a:gd name="connsiteX5" fmla="*/ 2627871 w 3921211"/>
              <a:gd name="connsiteY5" fmla="*/ 2298357 h 2428195"/>
              <a:gd name="connsiteX6" fmla="*/ 2949146 w 3921211"/>
              <a:gd name="connsiteY6" fmla="*/ 1392194 h 2428195"/>
              <a:gd name="connsiteX7" fmla="*/ 3468130 w 3921211"/>
              <a:gd name="connsiteY7" fmla="*/ 593124 h 2428195"/>
              <a:gd name="connsiteX8" fmla="*/ 3921211 w 3921211"/>
              <a:gd name="connsiteY8" fmla="*/ 0 h 242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211" h="2428195">
                <a:moveTo>
                  <a:pt x="0" y="148281"/>
                </a:moveTo>
                <a:cubicBezTo>
                  <a:pt x="157205" y="232719"/>
                  <a:pt x="314411" y="317157"/>
                  <a:pt x="428368" y="551935"/>
                </a:cubicBezTo>
                <a:cubicBezTo>
                  <a:pt x="542325" y="786713"/>
                  <a:pt x="511177" y="1345513"/>
                  <a:pt x="683741" y="1556951"/>
                </a:cubicBezTo>
                <a:cubicBezTo>
                  <a:pt x="856305" y="1768389"/>
                  <a:pt x="1266042" y="1684639"/>
                  <a:pt x="1463750" y="1820563"/>
                </a:cubicBezTo>
                <a:cubicBezTo>
                  <a:pt x="1661458" y="1956487"/>
                  <a:pt x="1675970" y="2292865"/>
                  <a:pt x="1869990" y="2372497"/>
                </a:cubicBezTo>
                <a:cubicBezTo>
                  <a:pt x="2064010" y="2452129"/>
                  <a:pt x="2448012" y="2461741"/>
                  <a:pt x="2627871" y="2298357"/>
                </a:cubicBezTo>
                <a:cubicBezTo>
                  <a:pt x="2807730" y="2134973"/>
                  <a:pt x="2809103" y="1676400"/>
                  <a:pt x="2949146" y="1392194"/>
                </a:cubicBezTo>
                <a:cubicBezTo>
                  <a:pt x="3089189" y="1107989"/>
                  <a:pt x="3306119" y="825156"/>
                  <a:pt x="3468130" y="593124"/>
                </a:cubicBezTo>
                <a:cubicBezTo>
                  <a:pt x="3630141" y="361092"/>
                  <a:pt x="3775676" y="180546"/>
                  <a:pt x="3921211" y="0"/>
                </a:cubicBezTo>
              </a:path>
            </a:pathLst>
          </a:cu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Oval 16"/>
          <p:cNvSpPr/>
          <p:nvPr/>
        </p:nvSpPr>
        <p:spPr bwMode="auto">
          <a:xfrm>
            <a:off x="2372386" y="3874749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Oval 17"/>
          <p:cNvSpPr/>
          <p:nvPr/>
        </p:nvSpPr>
        <p:spPr bwMode="auto">
          <a:xfrm>
            <a:off x="2359772" y="3416596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" name="Oval 18"/>
          <p:cNvSpPr/>
          <p:nvPr/>
        </p:nvSpPr>
        <p:spPr bwMode="auto">
          <a:xfrm>
            <a:off x="2369309" y="3623600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" name="Oval 19"/>
          <p:cNvSpPr/>
          <p:nvPr/>
        </p:nvSpPr>
        <p:spPr bwMode="auto">
          <a:xfrm>
            <a:off x="2353242" y="3228561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" name="Oval 22"/>
          <p:cNvSpPr/>
          <p:nvPr/>
        </p:nvSpPr>
        <p:spPr bwMode="auto">
          <a:xfrm>
            <a:off x="2359772" y="3084217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4" name="Oval 23"/>
          <p:cNvSpPr/>
          <p:nvPr/>
        </p:nvSpPr>
        <p:spPr bwMode="auto">
          <a:xfrm>
            <a:off x="2348959" y="2866909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1175952" y="1147118"/>
            <a:ext cx="2239663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temperature</a:t>
            </a:r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T = 0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5" name="Titel 1"/>
          <p:cNvSpPr txBox="1">
            <a:spLocks/>
          </p:cNvSpPr>
          <p:nvPr/>
        </p:nvSpPr>
        <p:spPr>
          <a:xfrm>
            <a:off x="2486576" y="789793"/>
            <a:ext cx="4775129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Pauli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exclusion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     at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most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1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per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9" name="Straight Arrow Connector 68"/>
          <p:cNvCxnSpPr/>
          <p:nvPr/>
        </p:nvCxnSpPr>
        <p:spPr bwMode="auto">
          <a:xfrm>
            <a:off x="4033067" y="969858"/>
            <a:ext cx="313038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70" name="Straight Arrow Connector 69"/>
          <p:cNvCxnSpPr/>
          <p:nvPr/>
        </p:nvCxnSpPr>
        <p:spPr bwMode="auto">
          <a:xfrm>
            <a:off x="774595" y="2920909"/>
            <a:ext cx="514630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71" name="Titel 1"/>
          <p:cNvSpPr txBox="1">
            <a:spLocks/>
          </p:cNvSpPr>
          <p:nvPr/>
        </p:nvSpPr>
        <p:spPr>
          <a:xfrm>
            <a:off x="-27787" y="2614662"/>
            <a:ext cx="864969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Fermi </a:t>
            </a:r>
          </a:p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2" name="Picture 7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85933" y="4838083"/>
            <a:ext cx="2874752" cy="1468794"/>
          </a:xfrm>
          <a:prstGeom prst="rect">
            <a:avLst/>
          </a:prstGeom>
        </p:spPr>
      </p:pic>
      <p:sp>
        <p:nvSpPr>
          <p:cNvPr id="74" name="Titel 1"/>
          <p:cNvSpPr txBox="1">
            <a:spLocks/>
          </p:cNvSpPr>
          <p:nvPr/>
        </p:nvSpPr>
        <p:spPr>
          <a:xfrm>
            <a:off x="3558174" y="6222761"/>
            <a:ext cx="26979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6" name="Titel 1"/>
          <p:cNvSpPr txBox="1">
            <a:spLocks/>
          </p:cNvSpPr>
          <p:nvPr/>
        </p:nvSpPr>
        <p:spPr>
          <a:xfrm>
            <a:off x="3038963" y="6506643"/>
            <a:ext cx="1643443" cy="34186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Fermi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79" name="Elbow Connector 78"/>
          <p:cNvCxnSpPr>
            <a:stCxn id="76" idx="1"/>
          </p:cNvCxnSpPr>
          <p:nvPr/>
        </p:nvCxnSpPr>
        <p:spPr bwMode="auto">
          <a:xfrm rot="10800000">
            <a:off x="2891643" y="6409886"/>
            <a:ext cx="147320" cy="267692"/>
          </a:xfrm>
          <a:prstGeom prst="bentConnector2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88" name="Titel 1"/>
          <p:cNvSpPr txBox="1">
            <a:spLocks/>
          </p:cNvSpPr>
          <p:nvPr/>
        </p:nvSpPr>
        <p:spPr>
          <a:xfrm>
            <a:off x="588162" y="4712761"/>
            <a:ext cx="84728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n(</a:t>
            </a:r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2" name="Titel 1"/>
          <p:cNvSpPr txBox="1">
            <a:spLocks/>
          </p:cNvSpPr>
          <p:nvPr/>
        </p:nvSpPr>
        <p:spPr>
          <a:xfrm>
            <a:off x="179190" y="4333737"/>
            <a:ext cx="498214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distribution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n(</a:t>
            </a:r>
            <a:r>
              <a:rPr lang="de-AT" sz="2000" i="0" dirty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 </a:t>
            </a:r>
            <a:r>
              <a:rPr lang="de-AT" sz="16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Fermi-Dirac </a:t>
            </a:r>
            <a:r>
              <a:rPr lang="de-AT" sz="16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distribution</a:t>
            </a:r>
            <a:endParaRPr lang="de-AT" sz="1400" i="0" dirty="0" smtClean="0">
              <a:solidFill>
                <a:srgbClr val="FF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04" name="Titel 1"/>
          <p:cNvSpPr txBox="1">
            <a:spLocks/>
          </p:cNvSpPr>
          <p:nvPr/>
        </p:nvSpPr>
        <p:spPr>
          <a:xfrm>
            <a:off x="599425" y="3154045"/>
            <a:ext cx="864969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sea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06" name="Left Brace 105"/>
          <p:cNvSpPr/>
          <p:nvPr/>
        </p:nvSpPr>
        <p:spPr bwMode="auto">
          <a:xfrm>
            <a:off x="1325758" y="2911542"/>
            <a:ext cx="99648" cy="1071207"/>
          </a:xfrm>
          <a:prstGeom prst="lef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6" name="Titel 1"/>
          <p:cNvSpPr txBox="1">
            <a:spLocks/>
          </p:cNvSpPr>
          <p:nvPr/>
        </p:nvSpPr>
        <p:spPr>
          <a:xfrm>
            <a:off x="5354425" y="1667226"/>
            <a:ext cx="3298272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What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FF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identical</a:t>
            </a:r>
            <a:r>
              <a:rPr lang="de-AT" sz="1800" i="0" dirty="0" smtClean="0">
                <a:solidFill>
                  <a:srgbClr val="FF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FF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fermions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?</a:t>
            </a:r>
          </a:p>
        </p:txBody>
      </p:sp>
      <p:sp>
        <p:nvSpPr>
          <p:cNvPr id="67" name="Titel 1"/>
          <p:cNvSpPr txBox="1">
            <a:spLocks/>
          </p:cNvSpPr>
          <p:nvPr/>
        </p:nvSpPr>
        <p:spPr>
          <a:xfrm>
            <a:off x="5363247" y="2197002"/>
            <a:ext cx="319518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Fermions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have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half-integer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68" name="Rounded Rectangle 67"/>
          <p:cNvSpPr/>
          <p:nvPr/>
        </p:nvSpPr>
        <p:spPr bwMode="auto">
          <a:xfrm>
            <a:off x="5101903" y="1516885"/>
            <a:ext cx="3682184" cy="3140849"/>
          </a:xfrm>
          <a:prstGeom prst="roundRect">
            <a:avLst>
              <a:gd name="adj" fmla="val 10829"/>
            </a:avLst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5" name="Titel 1"/>
          <p:cNvSpPr txBox="1">
            <a:spLocks/>
          </p:cNvSpPr>
          <p:nvPr/>
        </p:nvSpPr>
        <p:spPr>
          <a:xfrm>
            <a:off x="5363248" y="2509702"/>
            <a:ext cx="319518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always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have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or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more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projections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1400" baseline="-2500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77" name="Titel 1"/>
          <p:cNvSpPr txBox="1">
            <a:spLocks/>
          </p:cNvSpPr>
          <p:nvPr/>
        </p:nvSpPr>
        <p:spPr>
          <a:xfrm>
            <a:off x="5363248" y="3017133"/>
            <a:ext cx="319518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identical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fermions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“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means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all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fermions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have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somehow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been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put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into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same </a:t>
            </a:r>
            <a:r>
              <a:rPr lang="de-AT" sz="1400" dirty="0" err="1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1400" baseline="-25000" dirty="0" err="1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somehow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can‘t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leave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78" name="Titel 1"/>
          <p:cNvSpPr txBox="1">
            <a:spLocks/>
          </p:cNvSpPr>
          <p:nvPr/>
        </p:nvSpPr>
        <p:spPr>
          <a:xfrm>
            <a:off x="5363247" y="3962392"/>
            <a:ext cx="332657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Hard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do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e</a:t>
            </a:r>
            <a:r>
              <a:rPr lang="de-AT" sz="1800" i="0" baseline="3000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 but easy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fermionic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atoms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use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„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optical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pumping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“.</a:t>
            </a:r>
          </a:p>
        </p:txBody>
      </p:sp>
    </p:spTree>
    <p:extLst>
      <p:ext uri="{BB962C8B-B14F-4D97-AF65-F5344CB8AC3E}">
        <p14:creationId xmlns:p14="http://schemas.microsoft.com/office/powerpoint/2010/main" val="9851774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7" grpId="0" animBg="1"/>
      <p:bldP spid="18" grpId="0" animBg="1"/>
      <p:bldP spid="19" grpId="0" animBg="1"/>
      <p:bldP spid="20" grpId="0" animBg="1"/>
      <p:bldP spid="23" grpId="0" animBg="1"/>
      <p:bldP spid="24" grpId="0" animBg="1"/>
      <p:bldP spid="25" grpId="0"/>
      <p:bldP spid="65" grpId="0"/>
      <p:bldP spid="71" grpId="0"/>
      <p:bldP spid="74" grpId="0"/>
      <p:bldP spid="76" grpId="0"/>
      <p:bldP spid="88" grpId="0"/>
      <p:bldP spid="92" grpId="0"/>
      <p:bldP spid="104" grpId="0"/>
      <p:bldP spid="106" grpId="0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2443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Example</a:t>
            </a:r>
            <a:r>
              <a:rPr lang="de-DE" i="0" dirty="0" smtClean="0"/>
              <a:t> 1: </a:t>
            </a:r>
            <a:r>
              <a:rPr lang="de-DE" i="0" dirty="0" err="1" smtClean="0">
                <a:solidFill>
                  <a:srgbClr val="FF0000"/>
                </a:solidFill>
              </a:rPr>
              <a:t>identical</a:t>
            </a:r>
            <a:r>
              <a:rPr lang="de-DE" i="0" dirty="0" smtClean="0">
                <a:solidFill>
                  <a:srgbClr val="FF0000"/>
                </a:solidFill>
              </a:rPr>
              <a:t> </a:t>
            </a:r>
            <a:r>
              <a:rPr lang="de-DE" i="0" dirty="0" err="1" smtClean="0">
                <a:solidFill>
                  <a:srgbClr val="FF0000"/>
                </a:solidFill>
              </a:rPr>
              <a:t>fermions</a:t>
            </a:r>
            <a:r>
              <a:rPr lang="de-DE" i="0" dirty="0" smtClean="0">
                <a:solidFill>
                  <a:srgbClr val="FF0000"/>
                </a:solidFill>
              </a:rPr>
              <a:t> </a:t>
            </a:r>
            <a:r>
              <a:rPr lang="de-DE" i="0" dirty="0" smtClean="0"/>
              <a:t>in 1D</a:t>
            </a:r>
            <a:endParaRPr lang="en-GB" i="0" dirty="0"/>
          </a:p>
        </p:txBody>
      </p:sp>
      <p:cxnSp>
        <p:nvCxnSpPr>
          <p:cNvPr id="3" name="Straight Connector 2"/>
          <p:cNvCxnSpPr/>
          <p:nvPr/>
        </p:nvCxnSpPr>
        <p:spPr bwMode="auto">
          <a:xfrm>
            <a:off x="2206711" y="3922887"/>
            <a:ext cx="46355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" name="Straight Connector 3"/>
          <p:cNvCxnSpPr/>
          <p:nvPr/>
        </p:nvCxnSpPr>
        <p:spPr bwMode="auto">
          <a:xfrm>
            <a:off x="2117811" y="3681586"/>
            <a:ext cx="61715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" name="Straight Connector 4"/>
          <p:cNvCxnSpPr/>
          <p:nvPr/>
        </p:nvCxnSpPr>
        <p:spPr bwMode="auto">
          <a:xfrm flipV="1">
            <a:off x="2046159" y="3468861"/>
            <a:ext cx="735227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" name="Straight Connector 5"/>
          <p:cNvCxnSpPr/>
          <p:nvPr/>
        </p:nvCxnSpPr>
        <p:spPr bwMode="auto">
          <a:xfrm>
            <a:off x="1650657" y="3279308"/>
            <a:ext cx="117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" name="Straight Connector 6"/>
          <p:cNvCxnSpPr/>
          <p:nvPr/>
        </p:nvCxnSpPr>
        <p:spPr bwMode="auto">
          <a:xfrm>
            <a:off x="1546311" y="3145011"/>
            <a:ext cx="128750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 flipV="1">
            <a:off x="1514561" y="2912806"/>
            <a:ext cx="139339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/>
          <p:cNvCxnSpPr/>
          <p:nvPr/>
        </p:nvCxnSpPr>
        <p:spPr bwMode="auto">
          <a:xfrm flipV="1">
            <a:off x="1459126" y="2665673"/>
            <a:ext cx="1514734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" name="Straight Connector 9"/>
          <p:cNvCxnSpPr/>
          <p:nvPr/>
        </p:nvCxnSpPr>
        <p:spPr bwMode="auto">
          <a:xfrm flipV="1">
            <a:off x="1435442" y="2336159"/>
            <a:ext cx="167846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>
            <a:off x="1377262" y="2028227"/>
            <a:ext cx="188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" name="Freeform 11"/>
          <p:cNvSpPr/>
          <p:nvPr/>
        </p:nvSpPr>
        <p:spPr bwMode="auto">
          <a:xfrm>
            <a:off x="1169773" y="1611229"/>
            <a:ext cx="2257168" cy="2428195"/>
          </a:xfrm>
          <a:custGeom>
            <a:avLst/>
            <a:gdLst>
              <a:gd name="connsiteX0" fmla="*/ 0 w 3921211"/>
              <a:gd name="connsiteY0" fmla="*/ 148281 h 2449806"/>
              <a:gd name="connsiteX1" fmla="*/ 428368 w 3921211"/>
              <a:gd name="connsiteY1" fmla="*/ 551935 h 2449806"/>
              <a:gd name="connsiteX2" fmla="*/ 683741 w 3921211"/>
              <a:gd name="connsiteY2" fmla="*/ 1556951 h 2449806"/>
              <a:gd name="connsiteX3" fmla="*/ 1392195 w 3921211"/>
              <a:gd name="connsiteY3" fmla="*/ 1515762 h 2449806"/>
              <a:gd name="connsiteX4" fmla="*/ 1869990 w 3921211"/>
              <a:gd name="connsiteY4" fmla="*/ 2372497 h 2449806"/>
              <a:gd name="connsiteX5" fmla="*/ 2627871 w 3921211"/>
              <a:gd name="connsiteY5" fmla="*/ 2298357 h 2449806"/>
              <a:gd name="connsiteX6" fmla="*/ 2949146 w 3921211"/>
              <a:gd name="connsiteY6" fmla="*/ 1392194 h 2449806"/>
              <a:gd name="connsiteX7" fmla="*/ 3468130 w 3921211"/>
              <a:gd name="connsiteY7" fmla="*/ 593124 h 2449806"/>
              <a:gd name="connsiteX8" fmla="*/ 3921211 w 3921211"/>
              <a:gd name="connsiteY8" fmla="*/ 0 h 2449806"/>
              <a:gd name="connsiteX0" fmla="*/ 0 w 3921211"/>
              <a:gd name="connsiteY0" fmla="*/ 148281 h 2440972"/>
              <a:gd name="connsiteX1" fmla="*/ 428368 w 3921211"/>
              <a:gd name="connsiteY1" fmla="*/ 551935 h 2440972"/>
              <a:gd name="connsiteX2" fmla="*/ 683741 w 3921211"/>
              <a:gd name="connsiteY2" fmla="*/ 1556951 h 2440972"/>
              <a:gd name="connsiteX3" fmla="*/ 1392196 w 3921211"/>
              <a:gd name="connsiteY3" fmla="*/ 1639330 h 2440972"/>
              <a:gd name="connsiteX4" fmla="*/ 1869990 w 3921211"/>
              <a:gd name="connsiteY4" fmla="*/ 2372497 h 2440972"/>
              <a:gd name="connsiteX5" fmla="*/ 2627871 w 3921211"/>
              <a:gd name="connsiteY5" fmla="*/ 2298357 h 2440972"/>
              <a:gd name="connsiteX6" fmla="*/ 2949146 w 3921211"/>
              <a:gd name="connsiteY6" fmla="*/ 1392194 h 2440972"/>
              <a:gd name="connsiteX7" fmla="*/ 3468130 w 3921211"/>
              <a:gd name="connsiteY7" fmla="*/ 593124 h 2440972"/>
              <a:gd name="connsiteX8" fmla="*/ 3921211 w 3921211"/>
              <a:gd name="connsiteY8" fmla="*/ 0 h 2440972"/>
              <a:gd name="connsiteX0" fmla="*/ 0 w 3921211"/>
              <a:gd name="connsiteY0" fmla="*/ 148281 h 2428195"/>
              <a:gd name="connsiteX1" fmla="*/ 428368 w 3921211"/>
              <a:gd name="connsiteY1" fmla="*/ 551935 h 2428195"/>
              <a:gd name="connsiteX2" fmla="*/ 683741 w 3921211"/>
              <a:gd name="connsiteY2" fmla="*/ 1556951 h 2428195"/>
              <a:gd name="connsiteX3" fmla="*/ 1463750 w 3921211"/>
              <a:gd name="connsiteY3" fmla="*/ 1820563 h 2428195"/>
              <a:gd name="connsiteX4" fmla="*/ 1869990 w 3921211"/>
              <a:gd name="connsiteY4" fmla="*/ 2372497 h 2428195"/>
              <a:gd name="connsiteX5" fmla="*/ 2627871 w 3921211"/>
              <a:gd name="connsiteY5" fmla="*/ 2298357 h 2428195"/>
              <a:gd name="connsiteX6" fmla="*/ 2949146 w 3921211"/>
              <a:gd name="connsiteY6" fmla="*/ 1392194 h 2428195"/>
              <a:gd name="connsiteX7" fmla="*/ 3468130 w 3921211"/>
              <a:gd name="connsiteY7" fmla="*/ 593124 h 2428195"/>
              <a:gd name="connsiteX8" fmla="*/ 3921211 w 3921211"/>
              <a:gd name="connsiteY8" fmla="*/ 0 h 242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211" h="2428195">
                <a:moveTo>
                  <a:pt x="0" y="148281"/>
                </a:moveTo>
                <a:cubicBezTo>
                  <a:pt x="157205" y="232719"/>
                  <a:pt x="314411" y="317157"/>
                  <a:pt x="428368" y="551935"/>
                </a:cubicBezTo>
                <a:cubicBezTo>
                  <a:pt x="542325" y="786713"/>
                  <a:pt x="511177" y="1345513"/>
                  <a:pt x="683741" y="1556951"/>
                </a:cubicBezTo>
                <a:cubicBezTo>
                  <a:pt x="856305" y="1768389"/>
                  <a:pt x="1266042" y="1684639"/>
                  <a:pt x="1463750" y="1820563"/>
                </a:cubicBezTo>
                <a:cubicBezTo>
                  <a:pt x="1661458" y="1956487"/>
                  <a:pt x="1675970" y="2292865"/>
                  <a:pt x="1869990" y="2372497"/>
                </a:cubicBezTo>
                <a:cubicBezTo>
                  <a:pt x="2064010" y="2452129"/>
                  <a:pt x="2448012" y="2461741"/>
                  <a:pt x="2627871" y="2298357"/>
                </a:cubicBezTo>
                <a:cubicBezTo>
                  <a:pt x="2807730" y="2134973"/>
                  <a:pt x="2809103" y="1676400"/>
                  <a:pt x="2949146" y="1392194"/>
                </a:cubicBezTo>
                <a:cubicBezTo>
                  <a:pt x="3089189" y="1107989"/>
                  <a:pt x="3306119" y="825156"/>
                  <a:pt x="3468130" y="593124"/>
                </a:cubicBezTo>
                <a:cubicBezTo>
                  <a:pt x="3630141" y="361092"/>
                  <a:pt x="3775676" y="180546"/>
                  <a:pt x="3921211" y="0"/>
                </a:cubicBezTo>
              </a:path>
            </a:pathLst>
          </a:cu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Oval 16"/>
          <p:cNvSpPr/>
          <p:nvPr/>
        </p:nvSpPr>
        <p:spPr bwMode="auto">
          <a:xfrm>
            <a:off x="2372386" y="3874749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Oval 17"/>
          <p:cNvSpPr/>
          <p:nvPr/>
        </p:nvSpPr>
        <p:spPr bwMode="auto">
          <a:xfrm>
            <a:off x="2359772" y="3416596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" name="Oval 18"/>
          <p:cNvSpPr/>
          <p:nvPr/>
        </p:nvSpPr>
        <p:spPr bwMode="auto">
          <a:xfrm>
            <a:off x="2369309" y="3623600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" name="Oval 19"/>
          <p:cNvSpPr/>
          <p:nvPr/>
        </p:nvSpPr>
        <p:spPr bwMode="auto">
          <a:xfrm>
            <a:off x="2353242" y="3228561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" name="Oval 22"/>
          <p:cNvSpPr/>
          <p:nvPr/>
        </p:nvSpPr>
        <p:spPr bwMode="auto">
          <a:xfrm>
            <a:off x="2359772" y="3084217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4" name="Oval 23"/>
          <p:cNvSpPr/>
          <p:nvPr/>
        </p:nvSpPr>
        <p:spPr bwMode="auto">
          <a:xfrm>
            <a:off x="2348959" y="2866909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1175952" y="1147118"/>
            <a:ext cx="2239663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temperature</a:t>
            </a:r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T = 0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8" name="Titel 1"/>
          <p:cNvSpPr txBox="1">
            <a:spLocks/>
          </p:cNvSpPr>
          <p:nvPr/>
        </p:nvSpPr>
        <p:spPr>
          <a:xfrm>
            <a:off x="5731972" y="1147118"/>
            <a:ext cx="2239663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T &gt; 0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9" name="Straight Connector 48"/>
          <p:cNvCxnSpPr/>
          <p:nvPr/>
        </p:nvCxnSpPr>
        <p:spPr bwMode="auto">
          <a:xfrm>
            <a:off x="6716051" y="3922887"/>
            <a:ext cx="46355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/>
          <p:nvPr/>
        </p:nvCxnSpPr>
        <p:spPr bwMode="auto">
          <a:xfrm>
            <a:off x="6627151" y="3681586"/>
            <a:ext cx="61715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 flipV="1">
            <a:off x="6555499" y="3468861"/>
            <a:ext cx="735227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2" name="Straight Connector 51"/>
          <p:cNvCxnSpPr/>
          <p:nvPr/>
        </p:nvCxnSpPr>
        <p:spPr bwMode="auto">
          <a:xfrm>
            <a:off x="6159997" y="3279308"/>
            <a:ext cx="117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52"/>
          <p:cNvCxnSpPr/>
          <p:nvPr/>
        </p:nvCxnSpPr>
        <p:spPr bwMode="auto">
          <a:xfrm>
            <a:off x="6055651" y="3145011"/>
            <a:ext cx="128750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4" name="Straight Connector 53"/>
          <p:cNvCxnSpPr/>
          <p:nvPr/>
        </p:nvCxnSpPr>
        <p:spPr bwMode="auto">
          <a:xfrm flipV="1">
            <a:off x="6023901" y="2912806"/>
            <a:ext cx="139339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" name="Straight Connector 54"/>
          <p:cNvCxnSpPr/>
          <p:nvPr/>
        </p:nvCxnSpPr>
        <p:spPr bwMode="auto">
          <a:xfrm flipV="1">
            <a:off x="5968466" y="2665673"/>
            <a:ext cx="1514734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6" name="Straight Connector 55"/>
          <p:cNvCxnSpPr/>
          <p:nvPr/>
        </p:nvCxnSpPr>
        <p:spPr bwMode="auto">
          <a:xfrm flipV="1">
            <a:off x="5944782" y="2336159"/>
            <a:ext cx="167846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7" name="Straight Connector 56"/>
          <p:cNvCxnSpPr/>
          <p:nvPr/>
        </p:nvCxnSpPr>
        <p:spPr bwMode="auto">
          <a:xfrm>
            <a:off x="5886602" y="2028227"/>
            <a:ext cx="188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8" name="Freeform 57"/>
          <p:cNvSpPr/>
          <p:nvPr/>
        </p:nvSpPr>
        <p:spPr bwMode="auto">
          <a:xfrm>
            <a:off x="5679113" y="1611229"/>
            <a:ext cx="2257168" cy="2428195"/>
          </a:xfrm>
          <a:custGeom>
            <a:avLst/>
            <a:gdLst>
              <a:gd name="connsiteX0" fmla="*/ 0 w 3921211"/>
              <a:gd name="connsiteY0" fmla="*/ 148281 h 2449806"/>
              <a:gd name="connsiteX1" fmla="*/ 428368 w 3921211"/>
              <a:gd name="connsiteY1" fmla="*/ 551935 h 2449806"/>
              <a:gd name="connsiteX2" fmla="*/ 683741 w 3921211"/>
              <a:gd name="connsiteY2" fmla="*/ 1556951 h 2449806"/>
              <a:gd name="connsiteX3" fmla="*/ 1392195 w 3921211"/>
              <a:gd name="connsiteY3" fmla="*/ 1515762 h 2449806"/>
              <a:gd name="connsiteX4" fmla="*/ 1869990 w 3921211"/>
              <a:gd name="connsiteY4" fmla="*/ 2372497 h 2449806"/>
              <a:gd name="connsiteX5" fmla="*/ 2627871 w 3921211"/>
              <a:gd name="connsiteY5" fmla="*/ 2298357 h 2449806"/>
              <a:gd name="connsiteX6" fmla="*/ 2949146 w 3921211"/>
              <a:gd name="connsiteY6" fmla="*/ 1392194 h 2449806"/>
              <a:gd name="connsiteX7" fmla="*/ 3468130 w 3921211"/>
              <a:gd name="connsiteY7" fmla="*/ 593124 h 2449806"/>
              <a:gd name="connsiteX8" fmla="*/ 3921211 w 3921211"/>
              <a:gd name="connsiteY8" fmla="*/ 0 h 2449806"/>
              <a:gd name="connsiteX0" fmla="*/ 0 w 3921211"/>
              <a:gd name="connsiteY0" fmla="*/ 148281 h 2440972"/>
              <a:gd name="connsiteX1" fmla="*/ 428368 w 3921211"/>
              <a:gd name="connsiteY1" fmla="*/ 551935 h 2440972"/>
              <a:gd name="connsiteX2" fmla="*/ 683741 w 3921211"/>
              <a:gd name="connsiteY2" fmla="*/ 1556951 h 2440972"/>
              <a:gd name="connsiteX3" fmla="*/ 1392196 w 3921211"/>
              <a:gd name="connsiteY3" fmla="*/ 1639330 h 2440972"/>
              <a:gd name="connsiteX4" fmla="*/ 1869990 w 3921211"/>
              <a:gd name="connsiteY4" fmla="*/ 2372497 h 2440972"/>
              <a:gd name="connsiteX5" fmla="*/ 2627871 w 3921211"/>
              <a:gd name="connsiteY5" fmla="*/ 2298357 h 2440972"/>
              <a:gd name="connsiteX6" fmla="*/ 2949146 w 3921211"/>
              <a:gd name="connsiteY6" fmla="*/ 1392194 h 2440972"/>
              <a:gd name="connsiteX7" fmla="*/ 3468130 w 3921211"/>
              <a:gd name="connsiteY7" fmla="*/ 593124 h 2440972"/>
              <a:gd name="connsiteX8" fmla="*/ 3921211 w 3921211"/>
              <a:gd name="connsiteY8" fmla="*/ 0 h 2440972"/>
              <a:gd name="connsiteX0" fmla="*/ 0 w 3921211"/>
              <a:gd name="connsiteY0" fmla="*/ 148281 h 2428195"/>
              <a:gd name="connsiteX1" fmla="*/ 428368 w 3921211"/>
              <a:gd name="connsiteY1" fmla="*/ 551935 h 2428195"/>
              <a:gd name="connsiteX2" fmla="*/ 683741 w 3921211"/>
              <a:gd name="connsiteY2" fmla="*/ 1556951 h 2428195"/>
              <a:gd name="connsiteX3" fmla="*/ 1463750 w 3921211"/>
              <a:gd name="connsiteY3" fmla="*/ 1820563 h 2428195"/>
              <a:gd name="connsiteX4" fmla="*/ 1869990 w 3921211"/>
              <a:gd name="connsiteY4" fmla="*/ 2372497 h 2428195"/>
              <a:gd name="connsiteX5" fmla="*/ 2627871 w 3921211"/>
              <a:gd name="connsiteY5" fmla="*/ 2298357 h 2428195"/>
              <a:gd name="connsiteX6" fmla="*/ 2949146 w 3921211"/>
              <a:gd name="connsiteY6" fmla="*/ 1392194 h 2428195"/>
              <a:gd name="connsiteX7" fmla="*/ 3468130 w 3921211"/>
              <a:gd name="connsiteY7" fmla="*/ 593124 h 2428195"/>
              <a:gd name="connsiteX8" fmla="*/ 3921211 w 3921211"/>
              <a:gd name="connsiteY8" fmla="*/ 0 h 242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211" h="2428195">
                <a:moveTo>
                  <a:pt x="0" y="148281"/>
                </a:moveTo>
                <a:cubicBezTo>
                  <a:pt x="157205" y="232719"/>
                  <a:pt x="314411" y="317157"/>
                  <a:pt x="428368" y="551935"/>
                </a:cubicBezTo>
                <a:cubicBezTo>
                  <a:pt x="542325" y="786713"/>
                  <a:pt x="511177" y="1345513"/>
                  <a:pt x="683741" y="1556951"/>
                </a:cubicBezTo>
                <a:cubicBezTo>
                  <a:pt x="856305" y="1768389"/>
                  <a:pt x="1266042" y="1684639"/>
                  <a:pt x="1463750" y="1820563"/>
                </a:cubicBezTo>
                <a:cubicBezTo>
                  <a:pt x="1661458" y="1956487"/>
                  <a:pt x="1675970" y="2292865"/>
                  <a:pt x="1869990" y="2372497"/>
                </a:cubicBezTo>
                <a:cubicBezTo>
                  <a:pt x="2064010" y="2452129"/>
                  <a:pt x="2448012" y="2461741"/>
                  <a:pt x="2627871" y="2298357"/>
                </a:cubicBezTo>
                <a:cubicBezTo>
                  <a:pt x="2807730" y="2134973"/>
                  <a:pt x="2809103" y="1676400"/>
                  <a:pt x="2949146" y="1392194"/>
                </a:cubicBezTo>
                <a:cubicBezTo>
                  <a:pt x="3089189" y="1107989"/>
                  <a:pt x="3306119" y="825156"/>
                  <a:pt x="3468130" y="593124"/>
                </a:cubicBezTo>
                <a:cubicBezTo>
                  <a:pt x="3630141" y="361092"/>
                  <a:pt x="3775676" y="180546"/>
                  <a:pt x="3921211" y="0"/>
                </a:cubicBezTo>
              </a:path>
            </a:pathLst>
          </a:cu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9" name="Oval 58"/>
          <p:cNvSpPr/>
          <p:nvPr/>
        </p:nvSpPr>
        <p:spPr bwMode="auto">
          <a:xfrm>
            <a:off x="6870012" y="3874749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0" name="Oval 59"/>
          <p:cNvSpPr/>
          <p:nvPr/>
        </p:nvSpPr>
        <p:spPr bwMode="auto">
          <a:xfrm>
            <a:off x="6870012" y="3416596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Oval 60"/>
          <p:cNvSpPr/>
          <p:nvPr/>
        </p:nvSpPr>
        <p:spPr bwMode="auto">
          <a:xfrm>
            <a:off x="6870012" y="3623600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2" name="Oval 61"/>
          <p:cNvSpPr/>
          <p:nvPr/>
        </p:nvSpPr>
        <p:spPr bwMode="auto">
          <a:xfrm>
            <a:off x="6870012" y="2280309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3" name="Oval 62"/>
          <p:cNvSpPr/>
          <p:nvPr/>
        </p:nvSpPr>
        <p:spPr bwMode="auto">
          <a:xfrm>
            <a:off x="6870012" y="1979986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4" name="Oval 63"/>
          <p:cNvSpPr/>
          <p:nvPr/>
        </p:nvSpPr>
        <p:spPr bwMode="auto">
          <a:xfrm>
            <a:off x="6870012" y="2866909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5" name="Titel 1"/>
          <p:cNvSpPr txBox="1">
            <a:spLocks/>
          </p:cNvSpPr>
          <p:nvPr/>
        </p:nvSpPr>
        <p:spPr>
          <a:xfrm>
            <a:off x="2486576" y="789793"/>
            <a:ext cx="4775129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Pauli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exclusion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     at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most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1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per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9" name="Straight Arrow Connector 68"/>
          <p:cNvCxnSpPr/>
          <p:nvPr/>
        </p:nvCxnSpPr>
        <p:spPr bwMode="auto">
          <a:xfrm>
            <a:off x="4033067" y="969858"/>
            <a:ext cx="313038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70" name="Straight Arrow Connector 69"/>
          <p:cNvCxnSpPr/>
          <p:nvPr/>
        </p:nvCxnSpPr>
        <p:spPr bwMode="auto">
          <a:xfrm>
            <a:off x="774595" y="2920909"/>
            <a:ext cx="514630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71" name="Titel 1"/>
          <p:cNvSpPr txBox="1">
            <a:spLocks/>
          </p:cNvSpPr>
          <p:nvPr/>
        </p:nvSpPr>
        <p:spPr>
          <a:xfrm>
            <a:off x="-27787" y="2614662"/>
            <a:ext cx="864969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Fermi </a:t>
            </a:r>
          </a:p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2" name="Picture 7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85933" y="4838083"/>
            <a:ext cx="2874752" cy="1468794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14377" y="4838083"/>
            <a:ext cx="2866897" cy="1468794"/>
          </a:xfrm>
          <a:prstGeom prst="rect">
            <a:avLst/>
          </a:prstGeom>
        </p:spPr>
      </p:pic>
      <p:sp>
        <p:nvSpPr>
          <p:cNvPr id="74" name="Titel 1"/>
          <p:cNvSpPr txBox="1">
            <a:spLocks/>
          </p:cNvSpPr>
          <p:nvPr/>
        </p:nvSpPr>
        <p:spPr>
          <a:xfrm>
            <a:off x="3558174" y="6222761"/>
            <a:ext cx="26979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6" name="Titel 1"/>
          <p:cNvSpPr txBox="1">
            <a:spLocks/>
          </p:cNvSpPr>
          <p:nvPr/>
        </p:nvSpPr>
        <p:spPr>
          <a:xfrm>
            <a:off x="3038963" y="6506643"/>
            <a:ext cx="1643443" cy="34186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Fermi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79" name="Elbow Connector 78"/>
          <p:cNvCxnSpPr>
            <a:stCxn id="76" idx="1"/>
          </p:cNvCxnSpPr>
          <p:nvPr/>
        </p:nvCxnSpPr>
        <p:spPr bwMode="auto">
          <a:xfrm rot="10800000">
            <a:off x="2891643" y="6409886"/>
            <a:ext cx="147320" cy="267692"/>
          </a:xfrm>
          <a:prstGeom prst="bentConnector2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87" name="Titel 1"/>
          <p:cNvSpPr txBox="1">
            <a:spLocks/>
          </p:cNvSpPr>
          <p:nvPr/>
        </p:nvSpPr>
        <p:spPr>
          <a:xfrm>
            <a:off x="8111484" y="6208023"/>
            <a:ext cx="26979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8" name="Titel 1"/>
          <p:cNvSpPr txBox="1">
            <a:spLocks/>
          </p:cNvSpPr>
          <p:nvPr/>
        </p:nvSpPr>
        <p:spPr>
          <a:xfrm>
            <a:off x="588162" y="4712761"/>
            <a:ext cx="84728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n(</a:t>
            </a:r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9" name="Titel 1"/>
          <p:cNvSpPr txBox="1">
            <a:spLocks/>
          </p:cNvSpPr>
          <p:nvPr/>
        </p:nvSpPr>
        <p:spPr>
          <a:xfrm>
            <a:off x="5039322" y="4770615"/>
            <a:ext cx="84728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n(</a:t>
            </a:r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2" name="Titel 1"/>
          <p:cNvSpPr txBox="1">
            <a:spLocks/>
          </p:cNvSpPr>
          <p:nvPr/>
        </p:nvSpPr>
        <p:spPr>
          <a:xfrm>
            <a:off x="179190" y="4333737"/>
            <a:ext cx="498214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distribution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n(</a:t>
            </a:r>
            <a:r>
              <a:rPr lang="de-AT" sz="2000" i="0" dirty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 </a:t>
            </a:r>
            <a:r>
              <a:rPr lang="de-AT" sz="16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Fermi-Dirac </a:t>
            </a:r>
            <a:r>
              <a:rPr lang="de-AT" sz="16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distribution</a:t>
            </a:r>
            <a:endParaRPr lang="de-AT" sz="1400" i="0" dirty="0" smtClean="0">
              <a:solidFill>
                <a:srgbClr val="FF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96" name="Straight Arrow Connector 95"/>
          <p:cNvCxnSpPr/>
          <p:nvPr/>
        </p:nvCxnSpPr>
        <p:spPr bwMode="auto">
          <a:xfrm>
            <a:off x="7203112" y="5198980"/>
            <a:ext cx="238898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triangle" w="med" len="med"/>
            <a:tailEnd type="triangle"/>
          </a:ln>
          <a:effectLst/>
        </p:spPr>
      </p:cxnSp>
      <p:sp>
        <p:nvSpPr>
          <p:cNvPr id="97" name="Titel 1"/>
          <p:cNvSpPr txBox="1">
            <a:spLocks/>
          </p:cNvSpPr>
          <p:nvPr/>
        </p:nvSpPr>
        <p:spPr>
          <a:xfrm>
            <a:off x="7442010" y="5059721"/>
            <a:ext cx="591923" cy="3608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k</a:t>
            </a:r>
            <a:r>
              <a:rPr lang="de-AT" sz="1400" i="0" baseline="-25000" dirty="0" smtClean="0">
                <a:solidFill>
                  <a:schemeClr val="tx1"/>
                </a:solidFill>
                <a:cs typeface="Arial" panose="020B0604020202020204" pitchFamily="34" charset="0"/>
              </a:rPr>
              <a:t>B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T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04" name="Titel 1"/>
          <p:cNvSpPr txBox="1">
            <a:spLocks/>
          </p:cNvSpPr>
          <p:nvPr/>
        </p:nvSpPr>
        <p:spPr>
          <a:xfrm>
            <a:off x="599425" y="3154045"/>
            <a:ext cx="864969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sea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06" name="Left Brace 105"/>
          <p:cNvSpPr/>
          <p:nvPr/>
        </p:nvSpPr>
        <p:spPr bwMode="auto">
          <a:xfrm>
            <a:off x="1325758" y="2911542"/>
            <a:ext cx="99648" cy="1071207"/>
          </a:xfrm>
          <a:prstGeom prst="lef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0213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87" grpId="0"/>
      <p:bldP spid="89" grpId="0"/>
      <p:bldP spid="97" grpId="0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2"/>
          <a:srcRect t="-280" b="51925"/>
          <a:stretch/>
        </p:blipFill>
        <p:spPr>
          <a:xfrm>
            <a:off x="986259" y="4810897"/>
            <a:ext cx="2873665" cy="1488271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 rotWithShape="1">
          <a:blip r:embed="rId2"/>
          <a:srcRect t="51912" b="-267"/>
          <a:stretch/>
        </p:blipFill>
        <p:spPr>
          <a:xfrm>
            <a:off x="5523850" y="4810897"/>
            <a:ext cx="2873665" cy="148827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3999" cy="1143000"/>
          </a:xfrm>
        </p:spPr>
        <p:txBody>
          <a:bodyPr/>
          <a:lstStyle/>
          <a:p>
            <a:r>
              <a:rPr lang="de-DE" i="0" dirty="0" err="1" smtClean="0"/>
              <a:t>Example</a:t>
            </a:r>
            <a:r>
              <a:rPr lang="de-DE" i="0" dirty="0" smtClean="0"/>
              <a:t> 2: </a:t>
            </a:r>
            <a:r>
              <a:rPr lang="de-DE" i="0" dirty="0" err="1" smtClean="0">
                <a:solidFill>
                  <a:srgbClr val="FFC000"/>
                </a:solidFill>
              </a:rPr>
              <a:t>d</a:t>
            </a:r>
            <a:r>
              <a:rPr lang="de-DE" i="0" dirty="0" err="1" smtClean="0">
                <a:solidFill>
                  <a:srgbClr val="333300"/>
                </a:solidFill>
              </a:rPr>
              <a:t>i</a:t>
            </a:r>
            <a:r>
              <a:rPr lang="de-DE" i="0" dirty="0" err="1" smtClean="0">
                <a:solidFill>
                  <a:srgbClr val="0099FF"/>
                </a:solidFill>
              </a:rPr>
              <a:t>s</a:t>
            </a:r>
            <a:r>
              <a:rPr lang="de-DE" i="0" dirty="0" err="1" smtClean="0">
                <a:solidFill>
                  <a:srgbClr val="FF0066"/>
                </a:solidFill>
              </a:rPr>
              <a:t>t</a:t>
            </a:r>
            <a:r>
              <a:rPr lang="de-DE" i="0" dirty="0" err="1" smtClean="0">
                <a:solidFill>
                  <a:srgbClr val="C00000"/>
                </a:solidFill>
              </a:rPr>
              <a:t>i</a:t>
            </a:r>
            <a:r>
              <a:rPr lang="de-DE" i="0" dirty="0" err="1" smtClean="0">
                <a:solidFill>
                  <a:srgbClr val="0070C0"/>
                </a:solidFill>
              </a:rPr>
              <a:t>n</a:t>
            </a:r>
            <a:r>
              <a:rPr lang="de-DE" i="0" dirty="0" err="1" smtClean="0">
                <a:solidFill>
                  <a:schemeClr val="accent1">
                    <a:lumMod val="75000"/>
                  </a:schemeClr>
                </a:solidFill>
              </a:rPr>
              <a:t>g</a:t>
            </a:r>
            <a:r>
              <a:rPr lang="de-DE" i="0" dirty="0" err="1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u</a:t>
            </a:r>
            <a:r>
              <a:rPr lang="de-DE" i="0" dirty="0" err="1" smtClean="0">
                <a:solidFill>
                  <a:srgbClr val="7030A0"/>
                </a:solidFill>
              </a:rPr>
              <a:t>i</a:t>
            </a:r>
            <a:r>
              <a:rPr lang="de-DE" i="0" dirty="0" err="1" smtClean="0">
                <a:solidFill>
                  <a:srgbClr val="009999"/>
                </a:solidFill>
              </a:rPr>
              <a:t>s</a:t>
            </a:r>
            <a:r>
              <a:rPr lang="de-DE" i="0" dirty="0" err="1" smtClean="0">
                <a:solidFill>
                  <a:srgbClr val="6600FF"/>
                </a:solidFill>
              </a:rPr>
              <a:t>h</a:t>
            </a:r>
            <a:r>
              <a:rPr lang="de-DE" i="0" dirty="0" err="1" smtClean="0">
                <a:solidFill>
                  <a:srgbClr val="99CC00"/>
                </a:solidFill>
              </a:rPr>
              <a:t>a</a:t>
            </a:r>
            <a:r>
              <a:rPr lang="de-DE" i="0" dirty="0" err="1" smtClean="0">
                <a:solidFill>
                  <a:srgbClr val="339966"/>
                </a:solidFill>
              </a:rPr>
              <a:t>b</a:t>
            </a:r>
            <a:r>
              <a:rPr lang="de-DE" i="0" dirty="0" err="1" smtClean="0">
                <a:solidFill>
                  <a:srgbClr val="FF6600"/>
                </a:solidFill>
              </a:rPr>
              <a:t>l</a:t>
            </a:r>
            <a:r>
              <a:rPr lang="de-DE" i="0" dirty="0" err="1" smtClean="0">
                <a:solidFill>
                  <a:srgbClr val="006600"/>
                </a:solidFill>
              </a:rPr>
              <a:t>e</a:t>
            </a:r>
            <a:r>
              <a:rPr lang="de-DE" i="0" dirty="0" smtClean="0"/>
              <a:t> </a:t>
            </a:r>
            <a:r>
              <a:rPr lang="de-DE" i="0" dirty="0" err="1" smtClean="0">
                <a:solidFill>
                  <a:srgbClr val="0000FF"/>
                </a:solidFill>
              </a:rPr>
              <a:t>p</a:t>
            </a:r>
            <a:r>
              <a:rPr lang="de-DE" i="0" dirty="0" err="1" smtClean="0">
                <a:solidFill>
                  <a:srgbClr val="FF0000"/>
                </a:solidFill>
              </a:rPr>
              <a:t>a</a:t>
            </a:r>
            <a:r>
              <a:rPr lang="de-DE" i="0" dirty="0" err="1" smtClean="0">
                <a:solidFill>
                  <a:srgbClr val="CCCC00"/>
                </a:solidFill>
              </a:rPr>
              <a:t>r</a:t>
            </a:r>
            <a:r>
              <a:rPr lang="de-DE" i="0" dirty="0" err="1" smtClean="0">
                <a:solidFill>
                  <a:srgbClr val="006600"/>
                </a:solidFill>
              </a:rPr>
              <a:t>t</a:t>
            </a:r>
            <a:r>
              <a:rPr lang="de-DE" i="0" dirty="0" err="1" smtClean="0">
                <a:solidFill>
                  <a:srgbClr val="9933FF"/>
                </a:solidFill>
              </a:rPr>
              <a:t>i</a:t>
            </a:r>
            <a:r>
              <a:rPr lang="de-DE" i="0" dirty="0" err="1" smtClean="0">
                <a:solidFill>
                  <a:srgbClr val="3333CC"/>
                </a:solidFill>
              </a:rPr>
              <a:t>c</a:t>
            </a:r>
            <a:r>
              <a:rPr lang="de-DE" i="0" dirty="0" err="1" smtClean="0">
                <a:solidFill>
                  <a:srgbClr val="006666"/>
                </a:solidFill>
              </a:rPr>
              <a:t>l</a:t>
            </a:r>
            <a:r>
              <a:rPr lang="de-DE" i="0" dirty="0" err="1" smtClean="0">
                <a:solidFill>
                  <a:srgbClr val="0033CC"/>
                </a:solidFill>
              </a:rPr>
              <a:t>e</a:t>
            </a:r>
            <a:r>
              <a:rPr lang="de-DE" i="0" dirty="0" err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s</a:t>
            </a:r>
            <a:r>
              <a:rPr lang="de-DE" i="0" dirty="0" smtClean="0"/>
              <a:t> in 1D</a:t>
            </a:r>
            <a:endParaRPr lang="en-GB" i="0" dirty="0"/>
          </a:p>
        </p:txBody>
      </p:sp>
      <p:cxnSp>
        <p:nvCxnSpPr>
          <p:cNvPr id="3" name="Straight Connector 2"/>
          <p:cNvCxnSpPr/>
          <p:nvPr/>
        </p:nvCxnSpPr>
        <p:spPr bwMode="auto">
          <a:xfrm>
            <a:off x="2206711" y="3637277"/>
            <a:ext cx="46355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" name="Straight Connector 3"/>
          <p:cNvCxnSpPr/>
          <p:nvPr/>
        </p:nvCxnSpPr>
        <p:spPr bwMode="auto">
          <a:xfrm>
            <a:off x="2117811" y="3404749"/>
            <a:ext cx="61715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" name="Straight Connector 4"/>
          <p:cNvCxnSpPr/>
          <p:nvPr/>
        </p:nvCxnSpPr>
        <p:spPr bwMode="auto">
          <a:xfrm flipV="1">
            <a:off x="2046159" y="3192024"/>
            <a:ext cx="735227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" name="Straight Connector 5"/>
          <p:cNvCxnSpPr/>
          <p:nvPr/>
        </p:nvCxnSpPr>
        <p:spPr bwMode="auto">
          <a:xfrm>
            <a:off x="1650657" y="3002471"/>
            <a:ext cx="117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" name="Straight Connector 6"/>
          <p:cNvCxnSpPr/>
          <p:nvPr/>
        </p:nvCxnSpPr>
        <p:spPr bwMode="auto">
          <a:xfrm>
            <a:off x="1546311" y="2868174"/>
            <a:ext cx="128750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 flipV="1">
            <a:off x="1514561" y="2635969"/>
            <a:ext cx="139339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/>
          <p:cNvCxnSpPr/>
          <p:nvPr/>
        </p:nvCxnSpPr>
        <p:spPr bwMode="auto">
          <a:xfrm flipV="1">
            <a:off x="1459126" y="2388836"/>
            <a:ext cx="1514734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" name="Straight Connector 9"/>
          <p:cNvCxnSpPr/>
          <p:nvPr/>
        </p:nvCxnSpPr>
        <p:spPr bwMode="auto">
          <a:xfrm flipV="1">
            <a:off x="1435442" y="2059322"/>
            <a:ext cx="167846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>
            <a:off x="1377262" y="1751390"/>
            <a:ext cx="188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" name="Freeform 11"/>
          <p:cNvSpPr/>
          <p:nvPr/>
        </p:nvSpPr>
        <p:spPr bwMode="auto">
          <a:xfrm>
            <a:off x="1169773" y="1334392"/>
            <a:ext cx="2257168" cy="2428195"/>
          </a:xfrm>
          <a:custGeom>
            <a:avLst/>
            <a:gdLst>
              <a:gd name="connsiteX0" fmla="*/ 0 w 3921211"/>
              <a:gd name="connsiteY0" fmla="*/ 148281 h 2449806"/>
              <a:gd name="connsiteX1" fmla="*/ 428368 w 3921211"/>
              <a:gd name="connsiteY1" fmla="*/ 551935 h 2449806"/>
              <a:gd name="connsiteX2" fmla="*/ 683741 w 3921211"/>
              <a:gd name="connsiteY2" fmla="*/ 1556951 h 2449806"/>
              <a:gd name="connsiteX3" fmla="*/ 1392195 w 3921211"/>
              <a:gd name="connsiteY3" fmla="*/ 1515762 h 2449806"/>
              <a:gd name="connsiteX4" fmla="*/ 1869990 w 3921211"/>
              <a:gd name="connsiteY4" fmla="*/ 2372497 h 2449806"/>
              <a:gd name="connsiteX5" fmla="*/ 2627871 w 3921211"/>
              <a:gd name="connsiteY5" fmla="*/ 2298357 h 2449806"/>
              <a:gd name="connsiteX6" fmla="*/ 2949146 w 3921211"/>
              <a:gd name="connsiteY6" fmla="*/ 1392194 h 2449806"/>
              <a:gd name="connsiteX7" fmla="*/ 3468130 w 3921211"/>
              <a:gd name="connsiteY7" fmla="*/ 593124 h 2449806"/>
              <a:gd name="connsiteX8" fmla="*/ 3921211 w 3921211"/>
              <a:gd name="connsiteY8" fmla="*/ 0 h 2449806"/>
              <a:gd name="connsiteX0" fmla="*/ 0 w 3921211"/>
              <a:gd name="connsiteY0" fmla="*/ 148281 h 2440972"/>
              <a:gd name="connsiteX1" fmla="*/ 428368 w 3921211"/>
              <a:gd name="connsiteY1" fmla="*/ 551935 h 2440972"/>
              <a:gd name="connsiteX2" fmla="*/ 683741 w 3921211"/>
              <a:gd name="connsiteY2" fmla="*/ 1556951 h 2440972"/>
              <a:gd name="connsiteX3" fmla="*/ 1392196 w 3921211"/>
              <a:gd name="connsiteY3" fmla="*/ 1639330 h 2440972"/>
              <a:gd name="connsiteX4" fmla="*/ 1869990 w 3921211"/>
              <a:gd name="connsiteY4" fmla="*/ 2372497 h 2440972"/>
              <a:gd name="connsiteX5" fmla="*/ 2627871 w 3921211"/>
              <a:gd name="connsiteY5" fmla="*/ 2298357 h 2440972"/>
              <a:gd name="connsiteX6" fmla="*/ 2949146 w 3921211"/>
              <a:gd name="connsiteY6" fmla="*/ 1392194 h 2440972"/>
              <a:gd name="connsiteX7" fmla="*/ 3468130 w 3921211"/>
              <a:gd name="connsiteY7" fmla="*/ 593124 h 2440972"/>
              <a:gd name="connsiteX8" fmla="*/ 3921211 w 3921211"/>
              <a:gd name="connsiteY8" fmla="*/ 0 h 2440972"/>
              <a:gd name="connsiteX0" fmla="*/ 0 w 3921211"/>
              <a:gd name="connsiteY0" fmla="*/ 148281 h 2428195"/>
              <a:gd name="connsiteX1" fmla="*/ 428368 w 3921211"/>
              <a:gd name="connsiteY1" fmla="*/ 551935 h 2428195"/>
              <a:gd name="connsiteX2" fmla="*/ 683741 w 3921211"/>
              <a:gd name="connsiteY2" fmla="*/ 1556951 h 2428195"/>
              <a:gd name="connsiteX3" fmla="*/ 1463750 w 3921211"/>
              <a:gd name="connsiteY3" fmla="*/ 1820563 h 2428195"/>
              <a:gd name="connsiteX4" fmla="*/ 1869990 w 3921211"/>
              <a:gd name="connsiteY4" fmla="*/ 2372497 h 2428195"/>
              <a:gd name="connsiteX5" fmla="*/ 2627871 w 3921211"/>
              <a:gd name="connsiteY5" fmla="*/ 2298357 h 2428195"/>
              <a:gd name="connsiteX6" fmla="*/ 2949146 w 3921211"/>
              <a:gd name="connsiteY6" fmla="*/ 1392194 h 2428195"/>
              <a:gd name="connsiteX7" fmla="*/ 3468130 w 3921211"/>
              <a:gd name="connsiteY7" fmla="*/ 593124 h 2428195"/>
              <a:gd name="connsiteX8" fmla="*/ 3921211 w 3921211"/>
              <a:gd name="connsiteY8" fmla="*/ 0 h 242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211" h="2428195">
                <a:moveTo>
                  <a:pt x="0" y="148281"/>
                </a:moveTo>
                <a:cubicBezTo>
                  <a:pt x="157205" y="232719"/>
                  <a:pt x="314411" y="317157"/>
                  <a:pt x="428368" y="551935"/>
                </a:cubicBezTo>
                <a:cubicBezTo>
                  <a:pt x="542325" y="786713"/>
                  <a:pt x="511177" y="1345513"/>
                  <a:pt x="683741" y="1556951"/>
                </a:cubicBezTo>
                <a:cubicBezTo>
                  <a:pt x="856305" y="1768389"/>
                  <a:pt x="1266042" y="1684639"/>
                  <a:pt x="1463750" y="1820563"/>
                </a:cubicBezTo>
                <a:cubicBezTo>
                  <a:pt x="1661458" y="1956487"/>
                  <a:pt x="1675970" y="2292865"/>
                  <a:pt x="1869990" y="2372497"/>
                </a:cubicBezTo>
                <a:cubicBezTo>
                  <a:pt x="2064010" y="2452129"/>
                  <a:pt x="2448012" y="2461741"/>
                  <a:pt x="2627871" y="2298357"/>
                </a:cubicBezTo>
                <a:cubicBezTo>
                  <a:pt x="2807730" y="2134973"/>
                  <a:pt x="2809103" y="1676400"/>
                  <a:pt x="2949146" y="1392194"/>
                </a:cubicBezTo>
                <a:cubicBezTo>
                  <a:pt x="3089189" y="1107989"/>
                  <a:pt x="3306119" y="825156"/>
                  <a:pt x="3468130" y="593124"/>
                </a:cubicBezTo>
                <a:cubicBezTo>
                  <a:pt x="3630141" y="361092"/>
                  <a:pt x="3775676" y="180546"/>
                  <a:pt x="3921211" y="0"/>
                </a:cubicBezTo>
              </a:path>
            </a:pathLst>
          </a:cu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Oval 16"/>
          <p:cNvSpPr/>
          <p:nvPr/>
        </p:nvSpPr>
        <p:spPr bwMode="auto">
          <a:xfrm>
            <a:off x="2372386" y="3586943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Oval 17"/>
          <p:cNvSpPr/>
          <p:nvPr/>
        </p:nvSpPr>
        <p:spPr bwMode="auto">
          <a:xfrm>
            <a:off x="2307226" y="3586943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" name="Oval 18"/>
          <p:cNvSpPr/>
          <p:nvPr/>
        </p:nvSpPr>
        <p:spPr bwMode="auto">
          <a:xfrm>
            <a:off x="2235549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" name="Oval 19"/>
          <p:cNvSpPr/>
          <p:nvPr/>
        </p:nvSpPr>
        <p:spPr bwMode="auto">
          <a:xfrm>
            <a:off x="2455589" y="3586943"/>
            <a:ext cx="108000" cy="1080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" name="Oval 22"/>
          <p:cNvSpPr/>
          <p:nvPr/>
        </p:nvSpPr>
        <p:spPr bwMode="auto">
          <a:xfrm>
            <a:off x="2518403" y="3586943"/>
            <a:ext cx="108000" cy="108000"/>
          </a:xfrm>
          <a:prstGeom prst="ellipse">
            <a:avLst/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4" name="Oval 23"/>
          <p:cNvSpPr/>
          <p:nvPr/>
        </p:nvSpPr>
        <p:spPr bwMode="auto">
          <a:xfrm>
            <a:off x="2559364" y="3586943"/>
            <a:ext cx="108000" cy="108000"/>
          </a:xfrm>
          <a:prstGeom prst="ellipse">
            <a:avLst/>
          </a:prstGeom>
          <a:solidFill>
            <a:srgbClr val="FFC000"/>
          </a:solidFill>
          <a:ln w="9525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1175952" y="870281"/>
            <a:ext cx="2239663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T = 0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8" name="Titel 1"/>
          <p:cNvSpPr txBox="1">
            <a:spLocks/>
          </p:cNvSpPr>
          <p:nvPr/>
        </p:nvSpPr>
        <p:spPr>
          <a:xfrm>
            <a:off x="5731972" y="870281"/>
            <a:ext cx="2239663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T &gt; 0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9" name="Straight Connector 48"/>
          <p:cNvCxnSpPr/>
          <p:nvPr/>
        </p:nvCxnSpPr>
        <p:spPr bwMode="auto">
          <a:xfrm>
            <a:off x="6716051" y="3646050"/>
            <a:ext cx="46355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/>
          <p:nvPr/>
        </p:nvCxnSpPr>
        <p:spPr bwMode="auto">
          <a:xfrm>
            <a:off x="6627151" y="3404749"/>
            <a:ext cx="61715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 flipV="1">
            <a:off x="6555499" y="3192024"/>
            <a:ext cx="735227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2" name="Straight Connector 51"/>
          <p:cNvCxnSpPr/>
          <p:nvPr/>
        </p:nvCxnSpPr>
        <p:spPr bwMode="auto">
          <a:xfrm>
            <a:off x="6159997" y="3002471"/>
            <a:ext cx="117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52"/>
          <p:cNvCxnSpPr/>
          <p:nvPr/>
        </p:nvCxnSpPr>
        <p:spPr bwMode="auto">
          <a:xfrm>
            <a:off x="6055651" y="2868174"/>
            <a:ext cx="128750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4" name="Straight Connector 53"/>
          <p:cNvCxnSpPr/>
          <p:nvPr/>
        </p:nvCxnSpPr>
        <p:spPr bwMode="auto">
          <a:xfrm flipV="1">
            <a:off x="6023901" y="2635969"/>
            <a:ext cx="139339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" name="Straight Connector 54"/>
          <p:cNvCxnSpPr/>
          <p:nvPr/>
        </p:nvCxnSpPr>
        <p:spPr bwMode="auto">
          <a:xfrm flipV="1">
            <a:off x="5968466" y="2388836"/>
            <a:ext cx="1514734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6" name="Straight Connector 55"/>
          <p:cNvCxnSpPr/>
          <p:nvPr/>
        </p:nvCxnSpPr>
        <p:spPr bwMode="auto">
          <a:xfrm flipV="1">
            <a:off x="5944782" y="2059322"/>
            <a:ext cx="167846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7" name="Straight Connector 56"/>
          <p:cNvCxnSpPr/>
          <p:nvPr/>
        </p:nvCxnSpPr>
        <p:spPr bwMode="auto">
          <a:xfrm>
            <a:off x="5886602" y="1751390"/>
            <a:ext cx="188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8" name="Freeform 57"/>
          <p:cNvSpPr/>
          <p:nvPr/>
        </p:nvSpPr>
        <p:spPr bwMode="auto">
          <a:xfrm>
            <a:off x="5679113" y="1334392"/>
            <a:ext cx="2257168" cy="2428195"/>
          </a:xfrm>
          <a:custGeom>
            <a:avLst/>
            <a:gdLst>
              <a:gd name="connsiteX0" fmla="*/ 0 w 3921211"/>
              <a:gd name="connsiteY0" fmla="*/ 148281 h 2449806"/>
              <a:gd name="connsiteX1" fmla="*/ 428368 w 3921211"/>
              <a:gd name="connsiteY1" fmla="*/ 551935 h 2449806"/>
              <a:gd name="connsiteX2" fmla="*/ 683741 w 3921211"/>
              <a:gd name="connsiteY2" fmla="*/ 1556951 h 2449806"/>
              <a:gd name="connsiteX3" fmla="*/ 1392195 w 3921211"/>
              <a:gd name="connsiteY3" fmla="*/ 1515762 h 2449806"/>
              <a:gd name="connsiteX4" fmla="*/ 1869990 w 3921211"/>
              <a:gd name="connsiteY4" fmla="*/ 2372497 h 2449806"/>
              <a:gd name="connsiteX5" fmla="*/ 2627871 w 3921211"/>
              <a:gd name="connsiteY5" fmla="*/ 2298357 h 2449806"/>
              <a:gd name="connsiteX6" fmla="*/ 2949146 w 3921211"/>
              <a:gd name="connsiteY6" fmla="*/ 1392194 h 2449806"/>
              <a:gd name="connsiteX7" fmla="*/ 3468130 w 3921211"/>
              <a:gd name="connsiteY7" fmla="*/ 593124 h 2449806"/>
              <a:gd name="connsiteX8" fmla="*/ 3921211 w 3921211"/>
              <a:gd name="connsiteY8" fmla="*/ 0 h 2449806"/>
              <a:gd name="connsiteX0" fmla="*/ 0 w 3921211"/>
              <a:gd name="connsiteY0" fmla="*/ 148281 h 2440972"/>
              <a:gd name="connsiteX1" fmla="*/ 428368 w 3921211"/>
              <a:gd name="connsiteY1" fmla="*/ 551935 h 2440972"/>
              <a:gd name="connsiteX2" fmla="*/ 683741 w 3921211"/>
              <a:gd name="connsiteY2" fmla="*/ 1556951 h 2440972"/>
              <a:gd name="connsiteX3" fmla="*/ 1392196 w 3921211"/>
              <a:gd name="connsiteY3" fmla="*/ 1639330 h 2440972"/>
              <a:gd name="connsiteX4" fmla="*/ 1869990 w 3921211"/>
              <a:gd name="connsiteY4" fmla="*/ 2372497 h 2440972"/>
              <a:gd name="connsiteX5" fmla="*/ 2627871 w 3921211"/>
              <a:gd name="connsiteY5" fmla="*/ 2298357 h 2440972"/>
              <a:gd name="connsiteX6" fmla="*/ 2949146 w 3921211"/>
              <a:gd name="connsiteY6" fmla="*/ 1392194 h 2440972"/>
              <a:gd name="connsiteX7" fmla="*/ 3468130 w 3921211"/>
              <a:gd name="connsiteY7" fmla="*/ 593124 h 2440972"/>
              <a:gd name="connsiteX8" fmla="*/ 3921211 w 3921211"/>
              <a:gd name="connsiteY8" fmla="*/ 0 h 2440972"/>
              <a:gd name="connsiteX0" fmla="*/ 0 w 3921211"/>
              <a:gd name="connsiteY0" fmla="*/ 148281 h 2428195"/>
              <a:gd name="connsiteX1" fmla="*/ 428368 w 3921211"/>
              <a:gd name="connsiteY1" fmla="*/ 551935 h 2428195"/>
              <a:gd name="connsiteX2" fmla="*/ 683741 w 3921211"/>
              <a:gd name="connsiteY2" fmla="*/ 1556951 h 2428195"/>
              <a:gd name="connsiteX3" fmla="*/ 1463750 w 3921211"/>
              <a:gd name="connsiteY3" fmla="*/ 1820563 h 2428195"/>
              <a:gd name="connsiteX4" fmla="*/ 1869990 w 3921211"/>
              <a:gd name="connsiteY4" fmla="*/ 2372497 h 2428195"/>
              <a:gd name="connsiteX5" fmla="*/ 2627871 w 3921211"/>
              <a:gd name="connsiteY5" fmla="*/ 2298357 h 2428195"/>
              <a:gd name="connsiteX6" fmla="*/ 2949146 w 3921211"/>
              <a:gd name="connsiteY6" fmla="*/ 1392194 h 2428195"/>
              <a:gd name="connsiteX7" fmla="*/ 3468130 w 3921211"/>
              <a:gd name="connsiteY7" fmla="*/ 593124 h 2428195"/>
              <a:gd name="connsiteX8" fmla="*/ 3921211 w 3921211"/>
              <a:gd name="connsiteY8" fmla="*/ 0 h 242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211" h="2428195">
                <a:moveTo>
                  <a:pt x="0" y="148281"/>
                </a:moveTo>
                <a:cubicBezTo>
                  <a:pt x="157205" y="232719"/>
                  <a:pt x="314411" y="317157"/>
                  <a:pt x="428368" y="551935"/>
                </a:cubicBezTo>
                <a:cubicBezTo>
                  <a:pt x="542325" y="786713"/>
                  <a:pt x="511177" y="1345513"/>
                  <a:pt x="683741" y="1556951"/>
                </a:cubicBezTo>
                <a:cubicBezTo>
                  <a:pt x="856305" y="1768389"/>
                  <a:pt x="1266042" y="1684639"/>
                  <a:pt x="1463750" y="1820563"/>
                </a:cubicBezTo>
                <a:cubicBezTo>
                  <a:pt x="1661458" y="1956487"/>
                  <a:pt x="1675970" y="2292865"/>
                  <a:pt x="1869990" y="2372497"/>
                </a:cubicBezTo>
                <a:cubicBezTo>
                  <a:pt x="2064010" y="2452129"/>
                  <a:pt x="2448012" y="2461741"/>
                  <a:pt x="2627871" y="2298357"/>
                </a:cubicBezTo>
                <a:cubicBezTo>
                  <a:pt x="2807730" y="2134973"/>
                  <a:pt x="2809103" y="1676400"/>
                  <a:pt x="2949146" y="1392194"/>
                </a:cubicBezTo>
                <a:cubicBezTo>
                  <a:pt x="3089189" y="1107989"/>
                  <a:pt x="3306119" y="825156"/>
                  <a:pt x="3468130" y="593124"/>
                </a:cubicBezTo>
                <a:cubicBezTo>
                  <a:pt x="3630141" y="361092"/>
                  <a:pt x="3775676" y="180546"/>
                  <a:pt x="3921211" y="0"/>
                </a:cubicBezTo>
              </a:path>
            </a:pathLst>
          </a:cu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4" name="Titel 1"/>
          <p:cNvSpPr txBox="1">
            <a:spLocks/>
          </p:cNvSpPr>
          <p:nvPr/>
        </p:nvSpPr>
        <p:spPr>
          <a:xfrm>
            <a:off x="3558174" y="6222761"/>
            <a:ext cx="26979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7" name="Titel 1"/>
          <p:cNvSpPr txBox="1">
            <a:spLocks/>
          </p:cNvSpPr>
          <p:nvPr/>
        </p:nvSpPr>
        <p:spPr>
          <a:xfrm>
            <a:off x="8111484" y="6208023"/>
            <a:ext cx="26979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8" name="Titel 1"/>
          <p:cNvSpPr txBox="1">
            <a:spLocks/>
          </p:cNvSpPr>
          <p:nvPr/>
        </p:nvSpPr>
        <p:spPr>
          <a:xfrm>
            <a:off x="588162" y="4712761"/>
            <a:ext cx="84728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n(</a:t>
            </a:r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9" name="Titel 1"/>
          <p:cNvSpPr txBox="1">
            <a:spLocks/>
          </p:cNvSpPr>
          <p:nvPr/>
        </p:nvSpPr>
        <p:spPr>
          <a:xfrm>
            <a:off x="5039322" y="4770615"/>
            <a:ext cx="84728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n(</a:t>
            </a:r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2" name="Titel 1"/>
          <p:cNvSpPr txBox="1">
            <a:spLocks/>
          </p:cNvSpPr>
          <p:nvPr/>
        </p:nvSpPr>
        <p:spPr>
          <a:xfrm>
            <a:off x="179190" y="4333737"/>
            <a:ext cx="6376309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distribution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n(</a:t>
            </a:r>
            <a:r>
              <a:rPr lang="de-AT" sz="2000" i="0" dirty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 </a:t>
            </a:r>
            <a:r>
              <a:rPr lang="de-AT" sz="1600" i="0" dirty="0" smtClean="0">
                <a:solidFill>
                  <a:srgbClr val="00B050"/>
                </a:solidFill>
                <a:cs typeface="Arial" panose="020B0604020202020204" pitchFamily="34" charset="0"/>
              </a:rPr>
              <a:t>Maxwell-Boltzmann </a:t>
            </a:r>
            <a:r>
              <a:rPr lang="de-AT" sz="1600" i="0" dirty="0" err="1" smtClean="0">
                <a:solidFill>
                  <a:srgbClr val="00B050"/>
                </a:solidFill>
                <a:cs typeface="Arial" panose="020B0604020202020204" pitchFamily="34" charset="0"/>
              </a:rPr>
              <a:t>distribution</a:t>
            </a:r>
            <a:endParaRPr lang="de-AT" sz="1400" i="0" dirty="0" smtClean="0">
              <a:solidFill>
                <a:srgbClr val="00B05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96" name="Straight Arrow Connector 95"/>
          <p:cNvCxnSpPr/>
          <p:nvPr/>
        </p:nvCxnSpPr>
        <p:spPr bwMode="auto">
          <a:xfrm>
            <a:off x="5825333" y="5841531"/>
            <a:ext cx="238898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triangle" w="med" len="med"/>
            <a:tailEnd type="triangle"/>
          </a:ln>
          <a:effectLst/>
        </p:spPr>
      </p:cxnSp>
      <p:sp>
        <p:nvSpPr>
          <p:cNvPr id="97" name="Titel 1"/>
          <p:cNvSpPr txBox="1">
            <a:spLocks/>
          </p:cNvSpPr>
          <p:nvPr/>
        </p:nvSpPr>
        <p:spPr>
          <a:xfrm>
            <a:off x="6133910" y="5669200"/>
            <a:ext cx="591923" cy="3608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k</a:t>
            </a:r>
            <a:r>
              <a:rPr lang="de-AT" sz="1400" i="0" baseline="-25000" dirty="0" smtClean="0">
                <a:solidFill>
                  <a:schemeClr val="tx1"/>
                </a:solidFill>
                <a:cs typeface="Arial" panose="020B0604020202020204" pitchFamily="34" charset="0"/>
              </a:rPr>
              <a:t>B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T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6" name="Oval 65"/>
          <p:cNvSpPr/>
          <p:nvPr/>
        </p:nvSpPr>
        <p:spPr bwMode="auto">
          <a:xfrm>
            <a:off x="6794782" y="3600439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7" name="Oval 66"/>
          <p:cNvSpPr/>
          <p:nvPr/>
        </p:nvSpPr>
        <p:spPr bwMode="auto">
          <a:xfrm>
            <a:off x="6947825" y="3349014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Oval 67"/>
          <p:cNvSpPr/>
          <p:nvPr/>
        </p:nvSpPr>
        <p:spPr bwMode="auto">
          <a:xfrm>
            <a:off x="6907069" y="360187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5" name="Oval 74"/>
          <p:cNvSpPr/>
          <p:nvPr/>
        </p:nvSpPr>
        <p:spPr bwMode="auto">
          <a:xfrm>
            <a:off x="6793389" y="3356333"/>
            <a:ext cx="108000" cy="1080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7" name="Oval 76"/>
          <p:cNvSpPr/>
          <p:nvPr/>
        </p:nvSpPr>
        <p:spPr bwMode="auto">
          <a:xfrm>
            <a:off x="6853853" y="3134652"/>
            <a:ext cx="108000" cy="108000"/>
          </a:xfrm>
          <a:prstGeom prst="ellipse">
            <a:avLst/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8" name="Oval 77"/>
          <p:cNvSpPr/>
          <p:nvPr/>
        </p:nvSpPr>
        <p:spPr bwMode="auto">
          <a:xfrm>
            <a:off x="6995717" y="3594921"/>
            <a:ext cx="108000" cy="108000"/>
          </a:xfrm>
          <a:prstGeom prst="ellipse">
            <a:avLst/>
          </a:prstGeom>
          <a:solidFill>
            <a:srgbClr val="FFC000"/>
          </a:solidFill>
          <a:ln w="9525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6" name="Straight Connector 15"/>
          <p:cNvCxnSpPr/>
          <p:nvPr/>
        </p:nvCxnSpPr>
        <p:spPr bwMode="auto">
          <a:xfrm flipV="1">
            <a:off x="1293341" y="4983892"/>
            <a:ext cx="0" cy="1087395"/>
          </a:xfrm>
          <a:prstGeom prst="line">
            <a:avLst/>
          </a:prstGeom>
          <a:noFill/>
          <a:ln w="2857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8142999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3" grpId="0" animBg="1"/>
      <p:bldP spid="24" grpId="0" animBg="1"/>
      <p:bldP spid="74" grpId="0"/>
      <p:bldP spid="87" grpId="0"/>
      <p:bldP spid="88" grpId="0"/>
      <p:bldP spid="89" grpId="0"/>
      <p:bldP spid="92" grpId="0"/>
      <p:bldP spid="97" grpId="0"/>
      <p:bldP spid="66" grpId="0" animBg="1"/>
      <p:bldP spid="67" grpId="0" animBg="1"/>
      <p:bldP spid="68" grpId="0" animBg="1"/>
      <p:bldP spid="75" grpId="0" animBg="1"/>
      <p:bldP spid="77" grpId="0" animBg="1"/>
      <p:bldP spid="78" grpId="0" animBg="1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" name="Picture 63"/>
          <p:cNvPicPr>
            <a:picLocks noChangeAspect="1"/>
          </p:cNvPicPr>
          <p:nvPr/>
        </p:nvPicPr>
        <p:blipFill rotWithShape="1">
          <a:blip r:embed="rId2"/>
          <a:srcRect l="-286" t="34148" r="286" b="34377"/>
          <a:stretch/>
        </p:blipFill>
        <p:spPr>
          <a:xfrm>
            <a:off x="5499758" y="4836493"/>
            <a:ext cx="2881516" cy="1465453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2"/>
          <a:srcRect b="68525"/>
          <a:stretch/>
        </p:blipFill>
        <p:spPr>
          <a:xfrm>
            <a:off x="989490" y="4836493"/>
            <a:ext cx="2881516" cy="146545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3999" cy="1143000"/>
          </a:xfrm>
        </p:spPr>
        <p:txBody>
          <a:bodyPr/>
          <a:lstStyle/>
          <a:p>
            <a:r>
              <a:rPr lang="de-DE" i="0" dirty="0" err="1" smtClean="0"/>
              <a:t>Example</a:t>
            </a:r>
            <a:r>
              <a:rPr lang="de-DE" i="0" dirty="0" smtClean="0"/>
              <a:t> 3: </a:t>
            </a:r>
            <a:r>
              <a:rPr lang="de-DE" i="0" dirty="0" err="1" smtClean="0">
                <a:solidFill>
                  <a:srgbClr val="0000FF"/>
                </a:solidFill>
              </a:rPr>
              <a:t>identical</a:t>
            </a:r>
            <a:r>
              <a:rPr lang="de-DE" i="0" dirty="0" smtClean="0">
                <a:solidFill>
                  <a:srgbClr val="0000FF"/>
                </a:solidFill>
              </a:rPr>
              <a:t> </a:t>
            </a:r>
            <a:r>
              <a:rPr lang="de-DE" i="0" dirty="0" err="1" smtClean="0">
                <a:solidFill>
                  <a:srgbClr val="0000FF"/>
                </a:solidFill>
              </a:rPr>
              <a:t>bosons</a:t>
            </a:r>
            <a:r>
              <a:rPr lang="de-DE" i="0" dirty="0" smtClean="0">
                <a:solidFill>
                  <a:srgbClr val="0000FF"/>
                </a:solidFill>
              </a:rPr>
              <a:t> </a:t>
            </a:r>
            <a:r>
              <a:rPr lang="de-DE" i="0" dirty="0" smtClean="0"/>
              <a:t>in 1D</a:t>
            </a:r>
            <a:endParaRPr lang="en-GB" i="0" dirty="0"/>
          </a:p>
        </p:txBody>
      </p:sp>
      <p:cxnSp>
        <p:nvCxnSpPr>
          <p:cNvPr id="3" name="Straight Connector 2"/>
          <p:cNvCxnSpPr/>
          <p:nvPr/>
        </p:nvCxnSpPr>
        <p:spPr bwMode="auto">
          <a:xfrm>
            <a:off x="1460090" y="3637277"/>
            <a:ext cx="46355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" name="Straight Connector 3"/>
          <p:cNvCxnSpPr/>
          <p:nvPr/>
        </p:nvCxnSpPr>
        <p:spPr bwMode="auto">
          <a:xfrm>
            <a:off x="1371190" y="3404749"/>
            <a:ext cx="61715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" name="Straight Connector 4"/>
          <p:cNvCxnSpPr/>
          <p:nvPr/>
        </p:nvCxnSpPr>
        <p:spPr bwMode="auto">
          <a:xfrm flipV="1">
            <a:off x="1299538" y="3192024"/>
            <a:ext cx="735227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" name="Straight Connector 5"/>
          <p:cNvCxnSpPr/>
          <p:nvPr/>
        </p:nvCxnSpPr>
        <p:spPr bwMode="auto">
          <a:xfrm>
            <a:off x="904036" y="3002471"/>
            <a:ext cx="117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" name="Straight Connector 6"/>
          <p:cNvCxnSpPr/>
          <p:nvPr/>
        </p:nvCxnSpPr>
        <p:spPr bwMode="auto">
          <a:xfrm>
            <a:off x="799690" y="2868174"/>
            <a:ext cx="128750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 flipV="1">
            <a:off x="767940" y="2635969"/>
            <a:ext cx="139339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/>
          <p:cNvCxnSpPr/>
          <p:nvPr/>
        </p:nvCxnSpPr>
        <p:spPr bwMode="auto">
          <a:xfrm flipV="1">
            <a:off x="712505" y="2388836"/>
            <a:ext cx="1514734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" name="Straight Connector 9"/>
          <p:cNvCxnSpPr/>
          <p:nvPr/>
        </p:nvCxnSpPr>
        <p:spPr bwMode="auto">
          <a:xfrm flipV="1">
            <a:off x="688821" y="2059322"/>
            <a:ext cx="167846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>
            <a:off x="630641" y="1751390"/>
            <a:ext cx="188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" name="Freeform 11"/>
          <p:cNvSpPr/>
          <p:nvPr/>
        </p:nvSpPr>
        <p:spPr bwMode="auto">
          <a:xfrm>
            <a:off x="423152" y="1334392"/>
            <a:ext cx="2257168" cy="2428195"/>
          </a:xfrm>
          <a:custGeom>
            <a:avLst/>
            <a:gdLst>
              <a:gd name="connsiteX0" fmla="*/ 0 w 3921211"/>
              <a:gd name="connsiteY0" fmla="*/ 148281 h 2449806"/>
              <a:gd name="connsiteX1" fmla="*/ 428368 w 3921211"/>
              <a:gd name="connsiteY1" fmla="*/ 551935 h 2449806"/>
              <a:gd name="connsiteX2" fmla="*/ 683741 w 3921211"/>
              <a:gd name="connsiteY2" fmla="*/ 1556951 h 2449806"/>
              <a:gd name="connsiteX3" fmla="*/ 1392195 w 3921211"/>
              <a:gd name="connsiteY3" fmla="*/ 1515762 h 2449806"/>
              <a:gd name="connsiteX4" fmla="*/ 1869990 w 3921211"/>
              <a:gd name="connsiteY4" fmla="*/ 2372497 h 2449806"/>
              <a:gd name="connsiteX5" fmla="*/ 2627871 w 3921211"/>
              <a:gd name="connsiteY5" fmla="*/ 2298357 h 2449806"/>
              <a:gd name="connsiteX6" fmla="*/ 2949146 w 3921211"/>
              <a:gd name="connsiteY6" fmla="*/ 1392194 h 2449806"/>
              <a:gd name="connsiteX7" fmla="*/ 3468130 w 3921211"/>
              <a:gd name="connsiteY7" fmla="*/ 593124 h 2449806"/>
              <a:gd name="connsiteX8" fmla="*/ 3921211 w 3921211"/>
              <a:gd name="connsiteY8" fmla="*/ 0 h 2449806"/>
              <a:gd name="connsiteX0" fmla="*/ 0 w 3921211"/>
              <a:gd name="connsiteY0" fmla="*/ 148281 h 2440972"/>
              <a:gd name="connsiteX1" fmla="*/ 428368 w 3921211"/>
              <a:gd name="connsiteY1" fmla="*/ 551935 h 2440972"/>
              <a:gd name="connsiteX2" fmla="*/ 683741 w 3921211"/>
              <a:gd name="connsiteY2" fmla="*/ 1556951 h 2440972"/>
              <a:gd name="connsiteX3" fmla="*/ 1392196 w 3921211"/>
              <a:gd name="connsiteY3" fmla="*/ 1639330 h 2440972"/>
              <a:gd name="connsiteX4" fmla="*/ 1869990 w 3921211"/>
              <a:gd name="connsiteY4" fmla="*/ 2372497 h 2440972"/>
              <a:gd name="connsiteX5" fmla="*/ 2627871 w 3921211"/>
              <a:gd name="connsiteY5" fmla="*/ 2298357 h 2440972"/>
              <a:gd name="connsiteX6" fmla="*/ 2949146 w 3921211"/>
              <a:gd name="connsiteY6" fmla="*/ 1392194 h 2440972"/>
              <a:gd name="connsiteX7" fmla="*/ 3468130 w 3921211"/>
              <a:gd name="connsiteY7" fmla="*/ 593124 h 2440972"/>
              <a:gd name="connsiteX8" fmla="*/ 3921211 w 3921211"/>
              <a:gd name="connsiteY8" fmla="*/ 0 h 2440972"/>
              <a:gd name="connsiteX0" fmla="*/ 0 w 3921211"/>
              <a:gd name="connsiteY0" fmla="*/ 148281 h 2428195"/>
              <a:gd name="connsiteX1" fmla="*/ 428368 w 3921211"/>
              <a:gd name="connsiteY1" fmla="*/ 551935 h 2428195"/>
              <a:gd name="connsiteX2" fmla="*/ 683741 w 3921211"/>
              <a:gd name="connsiteY2" fmla="*/ 1556951 h 2428195"/>
              <a:gd name="connsiteX3" fmla="*/ 1463750 w 3921211"/>
              <a:gd name="connsiteY3" fmla="*/ 1820563 h 2428195"/>
              <a:gd name="connsiteX4" fmla="*/ 1869990 w 3921211"/>
              <a:gd name="connsiteY4" fmla="*/ 2372497 h 2428195"/>
              <a:gd name="connsiteX5" fmla="*/ 2627871 w 3921211"/>
              <a:gd name="connsiteY5" fmla="*/ 2298357 h 2428195"/>
              <a:gd name="connsiteX6" fmla="*/ 2949146 w 3921211"/>
              <a:gd name="connsiteY6" fmla="*/ 1392194 h 2428195"/>
              <a:gd name="connsiteX7" fmla="*/ 3468130 w 3921211"/>
              <a:gd name="connsiteY7" fmla="*/ 593124 h 2428195"/>
              <a:gd name="connsiteX8" fmla="*/ 3921211 w 3921211"/>
              <a:gd name="connsiteY8" fmla="*/ 0 h 242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211" h="2428195">
                <a:moveTo>
                  <a:pt x="0" y="148281"/>
                </a:moveTo>
                <a:cubicBezTo>
                  <a:pt x="157205" y="232719"/>
                  <a:pt x="314411" y="317157"/>
                  <a:pt x="428368" y="551935"/>
                </a:cubicBezTo>
                <a:cubicBezTo>
                  <a:pt x="542325" y="786713"/>
                  <a:pt x="511177" y="1345513"/>
                  <a:pt x="683741" y="1556951"/>
                </a:cubicBezTo>
                <a:cubicBezTo>
                  <a:pt x="856305" y="1768389"/>
                  <a:pt x="1266042" y="1684639"/>
                  <a:pt x="1463750" y="1820563"/>
                </a:cubicBezTo>
                <a:cubicBezTo>
                  <a:pt x="1661458" y="1956487"/>
                  <a:pt x="1675970" y="2292865"/>
                  <a:pt x="1869990" y="2372497"/>
                </a:cubicBezTo>
                <a:cubicBezTo>
                  <a:pt x="2064010" y="2452129"/>
                  <a:pt x="2448012" y="2461741"/>
                  <a:pt x="2627871" y="2298357"/>
                </a:cubicBezTo>
                <a:cubicBezTo>
                  <a:pt x="2807730" y="2134973"/>
                  <a:pt x="2809103" y="1676400"/>
                  <a:pt x="2949146" y="1392194"/>
                </a:cubicBezTo>
                <a:cubicBezTo>
                  <a:pt x="3089189" y="1107989"/>
                  <a:pt x="3306119" y="825156"/>
                  <a:pt x="3468130" y="593124"/>
                </a:cubicBezTo>
                <a:cubicBezTo>
                  <a:pt x="3630141" y="361092"/>
                  <a:pt x="3775676" y="180546"/>
                  <a:pt x="3921211" y="0"/>
                </a:cubicBezTo>
              </a:path>
            </a:pathLst>
          </a:cu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Oval 16"/>
          <p:cNvSpPr/>
          <p:nvPr/>
        </p:nvSpPr>
        <p:spPr bwMode="auto">
          <a:xfrm>
            <a:off x="1625765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Oval 17"/>
          <p:cNvSpPr/>
          <p:nvPr/>
        </p:nvSpPr>
        <p:spPr bwMode="auto">
          <a:xfrm>
            <a:off x="1560605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" name="Oval 18"/>
          <p:cNvSpPr/>
          <p:nvPr/>
        </p:nvSpPr>
        <p:spPr bwMode="auto">
          <a:xfrm>
            <a:off x="1488928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" name="Oval 19"/>
          <p:cNvSpPr/>
          <p:nvPr/>
        </p:nvSpPr>
        <p:spPr bwMode="auto">
          <a:xfrm>
            <a:off x="1708968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" name="Oval 22"/>
          <p:cNvSpPr/>
          <p:nvPr/>
        </p:nvSpPr>
        <p:spPr bwMode="auto">
          <a:xfrm>
            <a:off x="1771782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4" name="Oval 23"/>
          <p:cNvSpPr/>
          <p:nvPr/>
        </p:nvSpPr>
        <p:spPr bwMode="auto">
          <a:xfrm>
            <a:off x="1812743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429331" y="870281"/>
            <a:ext cx="2239663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T = 0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4" name="Titel 1"/>
          <p:cNvSpPr txBox="1">
            <a:spLocks/>
          </p:cNvSpPr>
          <p:nvPr/>
        </p:nvSpPr>
        <p:spPr>
          <a:xfrm>
            <a:off x="3558174" y="6222761"/>
            <a:ext cx="26979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7" name="Titel 1"/>
          <p:cNvSpPr txBox="1">
            <a:spLocks/>
          </p:cNvSpPr>
          <p:nvPr/>
        </p:nvSpPr>
        <p:spPr>
          <a:xfrm>
            <a:off x="8111484" y="6208023"/>
            <a:ext cx="26979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8" name="Titel 1"/>
          <p:cNvSpPr txBox="1">
            <a:spLocks/>
          </p:cNvSpPr>
          <p:nvPr/>
        </p:nvSpPr>
        <p:spPr>
          <a:xfrm>
            <a:off x="588162" y="4712761"/>
            <a:ext cx="84728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n(</a:t>
            </a:r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9" name="Titel 1"/>
          <p:cNvSpPr txBox="1">
            <a:spLocks/>
          </p:cNvSpPr>
          <p:nvPr/>
        </p:nvSpPr>
        <p:spPr>
          <a:xfrm>
            <a:off x="5039322" y="4770615"/>
            <a:ext cx="84728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n(</a:t>
            </a:r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2" name="Titel 1"/>
          <p:cNvSpPr txBox="1">
            <a:spLocks/>
          </p:cNvSpPr>
          <p:nvPr/>
        </p:nvSpPr>
        <p:spPr>
          <a:xfrm>
            <a:off x="179190" y="4333737"/>
            <a:ext cx="6376309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distribution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n(</a:t>
            </a:r>
            <a:r>
              <a:rPr lang="de-AT" sz="2000" i="0" dirty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 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Bose-Einstein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distribution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96" name="Straight Arrow Connector 95"/>
          <p:cNvCxnSpPr/>
          <p:nvPr/>
        </p:nvCxnSpPr>
        <p:spPr bwMode="auto">
          <a:xfrm>
            <a:off x="5825333" y="5841531"/>
            <a:ext cx="238898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triangle" w="med" len="med"/>
            <a:tailEnd type="triangle"/>
          </a:ln>
          <a:effectLst/>
        </p:spPr>
      </p:cxnSp>
      <p:sp>
        <p:nvSpPr>
          <p:cNvPr id="97" name="Titel 1"/>
          <p:cNvSpPr txBox="1">
            <a:spLocks/>
          </p:cNvSpPr>
          <p:nvPr/>
        </p:nvSpPr>
        <p:spPr>
          <a:xfrm>
            <a:off x="6133910" y="5669200"/>
            <a:ext cx="591923" cy="3608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k</a:t>
            </a:r>
            <a:r>
              <a:rPr lang="de-AT" sz="1400" i="0" baseline="-25000" dirty="0" smtClean="0">
                <a:solidFill>
                  <a:schemeClr val="tx1"/>
                </a:solidFill>
                <a:cs typeface="Arial" panose="020B0604020202020204" pitchFamily="34" charset="0"/>
              </a:rPr>
              <a:t>B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T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3" name="Straight Connector 62"/>
          <p:cNvCxnSpPr/>
          <p:nvPr/>
        </p:nvCxnSpPr>
        <p:spPr bwMode="auto">
          <a:xfrm flipV="1">
            <a:off x="1293341" y="4983892"/>
            <a:ext cx="0" cy="1087395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5" name="Titel 1"/>
          <p:cNvSpPr txBox="1">
            <a:spLocks/>
          </p:cNvSpPr>
          <p:nvPr/>
        </p:nvSpPr>
        <p:spPr>
          <a:xfrm>
            <a:off x="6487399" y="870281"/>
            <a:ext cx="2239663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T &gt; </a:t>
            </a:r>
            <a:r>
              <a:rPr lang="de-AT" sz="20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</a:t>
            </a:r>
            <a:r>
              <a:rPr lang="de-AT" sz="2400" i="0" baseline="-2500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</a:t>
            </a:r>
            <a:endParaRPr lang="de-AT" sz="1800" i="0" baseline="-250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9" name="Straight Connector 68"/>
          <p:cNvCxnSpPr/>
          <p:nvPr/>
        </p:nvCxnSpPr>
        <p:spPr bwMode="auto">
          <a:xfrm>
            <a:off x="7471478" y="3680907"/>
            <a:ext cx="46355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>
            <a:off x="7382578" y="3439606"/>
            <a:ext cx="61715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3" name="Straight Connector 72"/>
          <p:cNvCxnSpPr/>
          <p:nvPr/>
        </p:nvCxnSpPr>
        <p:spPr bwMode="auto">
          <a:xfrm flipV="1">
            <a:off x="7310926" y="3226881"/>
            <a:ext cx="735227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/>
          <p:nvPr/>
        </p:nvCxnSpPr>
        <p:spPr bwMode="auto">
          <a:xfrm>
            <a:off x="6915424" y="3037328"/>
            <a:ext cx="117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8"/>
          <p:cNvCxnSpPr/>
          <p:nvPr/>
        </p:nvCxnSpPr>
        <p:spPr bwMode="auto">
          <a:xfrm>
            <a:off x="6811078" y="2903031"/>
            <a:ext cx="128750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9"/>
          <p:cNvCxnSpPr/>
          <p:nvPr/>
        </p:nvCxnSpPr>
        <p:spPr bwMode="auto">
          <a:xfrm flipV="1">
            <a:off x="6779328" y="2670826"/>
            <a:ext cx="139339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80"/>
          <p:cNvCxnSpPr/>
          <p:nvPr/>
        </p:nvCxnSpPr>
        <p:spPr bwMode="auto">
          <a:xfrm flipV="1">
            <a:off x="6723893" y="2423693"/>
            <a:ext cx="1514734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2" name="Straight Connector 81"/>
          <p:cNvCxnSpPr/>
          <p:nvPr/>
        </p:nvCxnSpPr>
        <p:spPr bwMode="auto">
          <a:xfrm flipV="1">
            <a:off x="6700209" y="2094179"/>
            <a:ext cx="167846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3" name="Straight Connector 82"/>
          <p:cNvCxnSpPr/>
          <p:nvPr/>
        </p:nvCxnSpPr>
        <p:spPr bwMode="auto">
          <a:xfrm>
            <a:off x="6642029" y="1786247"/>
            <a:ext cx="188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4" name="Freeform 83"/>
          <p:cNvSpPr/>
          <p:nvPr/>
        </p:nvSpPr>
        <p:spPr bwMode="auto">
          <a:xfrm>
            <a:off x="6434540" y="1369249"/>
            <a:ext cx="2257168" cy="2428195"/>
          </a:xfrm>
          <a:custGeom>
            <a:avLst/>
            <a:gdLst>
              <a:gd name="connsiteX0" fmla="*/ 0 w 3921211"/>
              <a:gd name="connsiteY0" fmla="*/ 148281 h 2449806"/>
              <a:gd name="connsiteX1" fmla="*/ 428368 w 3921211"/>
              <a:gd name="connsiteY1" fmla="*/ 551935 h 2449806"/>
              <a:gd name="connsiteX2" fmla="*/ 683741 w 3921211"/>
              <a:gd name="connsiteY2" fmla="*/ 1556951 h 2449806"/>
              <a:gd name="connsiteX3" fmla="*/ 1392195 w 3921211"/>
              <a:gd name="connsiteY3" fmla="*/ 1515762 h 2449806"/>
              <a:gd name="connsiteX4" fmla="*/ 1869990 w 3921211"/>
              <a:gd name="connsiteY4" fmla="*/ 2372497 h 2449806"/>
              <a:gd name="connsiteX5" fmla="*/ 2627871 w 3921211"/>
              <a:gd name="connsiteY5" fmla="*/ 2298357 h 2449806"/>
              <a:gd name="connsiteX6" fmla="*/ 2949146 w 3921211"/>
              <a:gd name="connsiteY6" fmla="*/ 1392194 h 2449806"/>
              <a:gd name="connsiteX7" fmla="*/ 3468130 w 3921211"/>
              <a:gd name="connsiteY7" fmla="*/ 593124 h 2449806"/>
              <a:gd name="connsiteX8" fmla="*/ 3921211 w 3921211"/>
              <a:gd name="connsiteY8" fmla="*/ 0 h 2449806"/>
              <a:gd name="connsiteX0" fmla="*/ 0 w 3921211"/>
              <a:gd name="connsiteY0" fmla="*/ 148281 h 2440972"/>
              <a:gd name="connsiteX1" fmla="*/ 428368 w 3921211"/>
              <a:gd name="connsiteY1" fmla="*/ 551935 h 2440972"/>
              <a:gd name="connsiteX2" fmla="*/ 683741 w 3921211"/>
              <a:gd name="connsiteY2" fmla="*/ 1556951 h 2440972"/>
              <a:gd name="connsiteX3" fmla="*/ 1392196 w 3921211"/>
              <a:gd name="connsiteY3" fmla="*/ 1639330 h 2440972"/>
              <a:gd name="connsiteX4" fmla="*/ 1869990 w 3921211"/>
              <a:gd name="connsiteY4" fmla="*/ 2372497 h 2440972"/>
              <a:gd name="connsiteX5" fmla="*/ 2627871 w 3921211"/>
              <a:gd name="connsiteY5" fmla="*/ 2298357 h 2440972"/>
              <a:gd name="connsiteX6" fmla="*/ 2949146 w 3921211"/>
              <a:gd name="connsiteY6" fmla="*/ 1392194 h 2440972"/>
              <a:gd name="connsiteX7" fmla="*/ 3468130 w 3921211"/>
              <a:gd name="connsiteY7" fmla="*/ 593124 h 2440972"/>
              <a:gd name="connsiteX8" fmla="*/ 3921211 w 3921211"/>
              <a:gd name="connsiteY8" fmla="*/ 0 h 2440972"/>
              <a:gd name="connsiteX0" fmla="*/ 0 w 3921211"/>
              <a:gd name="connsiteY0" fmla="*/ 148281 h 2428195"/>
              <a:gd name="connsiteX1" fmla="*/ 428368 w 3921211"/>
              <a:gd name="connsiteY1" fmla="*/ 551935 h 2428195"/>
              <a:gd name="connsiteX2" fmla="*/ 683741 w 3921211"/>
              <a:gd name="connsiteY2" fmla="*/ 1556951 h 2428195"/>
              <a:gd name="connsiteX3" fmla="*/ 1463750 w 3921211"/>
              <a:gd name="connsiteY3" fmla="*/ 1820563 h 2428195"/>
              <a:gd name="connsiteX4" fmla="*/ 1869990 w 3921211"/>
              <a:gd name="connsiteY4" fmla="*/ 2372497 h 2428195"/>
              <a:gd name="connsiteX5" fmla="*/ 2627871 w 3921211"/>
              <a:gd name="connsiteY5" fmla="*/ 2298357 h 2428195"/>
              <a:gd name="connsiteX6" fmla="*/ 2949146 w 3921211"/>
              <a:gd name="connsiteY6" fmla="*/ 1392194 h 2428195"/>
              <a:gd name="connsiteX7" fmla="*/ 3468130 w 3921211"/>
              <a:gd name="connsiteY7" fmla="*/ 593124 h 2428195"/>
              <a:gd name="connsiteX8" fmla="*/ 3921211 w 3921211"/>
              <a:gd name="connsiteY8" fmla="*/ 0 h 242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211" h="2428195">
                <a:moveTo>
                  <a:pt x="0" y="148281"/>
                </a:moveTo>
                <a:cubicBezTo>
                  <a:pt x="157205" y="232719"/>
                  <a:pt x="314411" y="317157"/>
                  <a:pt x="428368" y="551935"/>
                </a:cubicBezTo>
                <a:cubicBezTo>
                  <a:pt x="542325" y="786713"/>
                  <a:pt x="511177" y="1345513"/>
                  <a:pt x="683741" y="1556951"/>
                </a:cubicBezTo>
                <a:cubicBezTo>
                  <a:pt x="856305" y="1768389"/>
                  <a:pt x="1266042" y="1684639"/>
                  <a:pt x="1463750" y="1820563"/>
                </a:cubicBezTo>
                <a:cubicBezTo>
                  <a:pt x="1661458" y="1956487"/>
                  <a:pt x="1675970" y="2292865"/>
                  <a:pt x="1869990" y="2372497"/>
                </a:cubicBezTo>
                <a:cubicBezTo>
                  <a:pt x="2064010" y="2452129"/>
                  <a:pt x="2448012" y="2461741"/>
                  <a:pt x="2627871" y="2298357"/>
                </a:cubicBezTo>
                <a:cubicBezTo>
                  <a:pt x="2807730" y="2134973"/>
                  <a:pt x="2809103" y="1676400"/>
                  <a:pt x="2949146" y="1392194"/>
                </a:cubicBezTo>
                <a:cubicBezTo>
                  <a:pt x="3089189" y="1107989"/>
                  <a:pt x="3306119" y="825156"/>
                  <a:pt x="3468130" y="593124"/>
                </a:cubicBezTo>
                <a:cubicBezTo>
                  <a:pt x="3630141" y="361092"/>
                  <a:pt x="3775676" y="180546"/>
                  <a:pt x="3921211" y="0"/>
                </a:cubicBezTo>
              </a:path>
            </a:pathLst>
          </a:cu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5" name="Oval 84"/>
          <p:cNvSpPr/>
          <p:nvPr/>
        </p:nvSpPr>
        <p:spPr bwMode="auto">
          <a:xfrm>
            <a:off x="7637153" y="362690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6" name="Oval 85"/>
          <p:cNvSpPr/>
          <p:nvPr/>
        </p:nvSpPr>
        <p:spPr bwMode="auto">
          <a:xfrm>
            <a:off x="7703252" y="338387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1" name="Oval 90"/>
          <p:cNvSpPr/>
          <p:nvPr/>
        </p:nvSpPr>
        <p:spPr bwMode="auto">
          <a:xfrm>
            <a:off x="7501047" y="3380950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3" name="Oval 92"/>
          <p:cNvSpPr/>
          <p:nvPr/>
        </p:nvSpPr>
        <p:spPr bwMode="auto">
          <a:xfrm>
            <a:off x="7509124" y="316950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3" name="Oval 102"/>
          <p:cNvSpPr/>
          <p:nvPr/>
        </p:nvSpPr>
        <p:spPr bwMode="auto">
          <a:xfrm>
            <a:off x="7595252" y="262038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4" name="Oval 103"/>
          <p:cNvSpPr/>
          <p:nvPr/>
        </p:nvSpPr>
        <p:spPr bwMode="auto">
          <a:xfrm>
            <a:off x="7602816" y="298272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5" name="Oval 104"/>
          <p:cNvSpPr/>
          <p:nvPr/>
        </p:nvSpPr>
        <p:spPr bwMode="auto">
          <a:xfrm>
            <a:off x="7599007" y="236623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6" name="Oval 105"/>
          <p:cNvSpPr/>
          <p:nvPr/>
        </p:nvSpPr>
        <p:spPr bwMode="auto">
          <a:xfrm>
            <a:off x="7723638" y="316950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7" name="Oval 106"/>
          <p:cNvSpPr/>
          <p:nvPr/>
        </p:nvSpPr>
        <p:spPr bwMode="auto">
          <a:xfrm>
            <a:off x="7617124" y="2046426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1188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3" grpId="0" animBg="1"/>
      <p:bldP spid="24" grpId="0" animBg="1"/>
      <p:bldP spid="74" grpId="0"/>
      <p:bldP spid="87" grpId="0"/>
      <p:bldP spid="88" grpId="0"/>
      <p:bldP spid="89" grpId="0"/>
      <p:bldP spid="92" grpId="0"/>
      <p:bldP spid="97" grpId="0"/>
      <p:bldP spid="85" grpId="0" animBg="1"/>
      <p:bldP spid="86" grpId="0" animBg="1"/>
      <p:bldP spid="91" grpId="0" animBg="1"/>
      <p:bldP spid="93" grpId="0" animBg="1"/>
      <p:bldP spid="103" grpId="0" animBg="1"/>
      <p:bldP spid="104" grpId="0" animBg="1"/>
      <p:bldP spid="105" grpId="0" animBg="1"/>
      <p:bldP spid="106" grpId="0" animBg="1"/>
      <p:bldP spid="107" grpId="0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3999" cy="1143000"/>
          </a:xfrm>
        </p:spPr>
        <p:txBody>
          <a:bodyPr/>
          <a:lstStyle/>
          <a:p>
            <a:r>
              <a:rPr lang="de-DE" i="0" dirty="0" err="1" smtClean="0"/>
              <a:t>Example</a:t>
            </a:r>
            <a:r>
              <a:rPr lang="de-DE" i="0" dirty="0" smtClean="0"/>
              <a:t> 3: </a:t>
            </a:r>
            <a:r>
              <a:rPr lang="de-DE" i="0" dirty="0" err="1" smtClean="0">
                <a:solidFill>
                  <a:srgbClr val="0000FF"/>
                </a:solidFill>
              </a:rPr>
              <a:t>identical</a:t>
            </a:r>
            <a:r>
              <a:rPr lang="de-DE" i="0" dirty="0" smtClean="0">
                <a:solidFill>
                  <a:srgbClr val="0000FF"/>
                </a:solidFill>
              </a:rPr>
              <a:t> </a:t>
            </a:r>
            <a:r>
              <a:rPr lang="de-DE" i="0" dirty="0" err="1">
                <a:solidFill>
                  <a:srgbClr val="0000FF"/>
                </a:solidFill>
              </a:rPr>
              <a:t>b</a:t>
            </a:r>
            <a:r>
              <a:rPr lang="de-DE" i="0" dirty="0" err="1" smtClean="0">
                <a:solidFill>
                  <a:srgbClr val="0000FF"/>
                </a:solidFill>
              </a:rPr>
              <a:t>osons</a:t>
            </a:r>
            <a:r>
              <a:rPr lang="de-DE" i="0" dirty="0" smtClean="0">
                <a:solidFill>
                  <a:srgbClr val="0000FF"/>
                </a:solidFill>
              </a:rPr>
              <a:t> </a:t>
            </a:r>
            <a:r>
              <a:rPr lang="de-DE" i="0" dirty="0" smtClean="0"/>
              <a:t>in 1D</a:t>
            </a:r>
            <a:endParaRPr lang="en-GB" i="0" dirty="0"/>
          </a:p>
        </p:txBody>
      </p:sp>
      <p:cxnSp>
        <p:nvCxnSpPr>
          <p:cNvPr id="3" name="Straight Connector 2"/>
          <p:cNvCxnSpPr/>
          <p:nvPr/>
        </p:nvCxnSpPr>
        <p:spPr bwMode="auto">
          <a:xfrm>
            <a:off x="1460090" y="3637277"/>
            <a:ext cx="46355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" name="Straight Connector 3"/>
          <p:cNvCxnSpPr/>
          <p:nvPr/>
        </p:nvCxnSpPr>
        <p:spPr bwMode="auto">
          <a:xfrm>
            <a:off x="1371190" y="3404749"/>
            <a:ext cx="61715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" name="Straight Connector 4"/>
          <p:cNvCxnSpPr/>
          <p:nvPr/>
        </p:nvCxnSpPr>
        <p:spPr bwMode="auto">
          <a:xfrm flipV="1">
            <a:off x="1299538" y="3192024"/>
            <a:ext cx="735227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" name="Straight Connector 5"/>
          <p:cNvCxnSpPr/>
          <p:nvPr/>
        </p:nvCxnSpPr>
        <p:spPr bwMode="auto">
          <a:xfrm>
            <a:off x="904036" y="3002471"/>
            <a:ext cx="117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" name="Straight Connector 6"/>
          <p:cNvCxnSpPr/>
          <p:nvPr/>
        </p:nvCxnSpPr>
        <p:spPr bwMode="auto">
          <a:xfrm>
            <a:off x="799690" y="2868174"/>
            <a:ext cx="128750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 flipV="1">
            <a:off x="767940" y="2635969"/>
            <a:ext cx="139339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/>
          <p:cNvCxnSpPr/>
          <p:nvPr/>
        </p:nvCxnSpPr>
        <p:spPr bwMode="auto">
          <a:xfrm flipV="1">
            <a:off x="712505" y="2388836"/>
            <a:ext cx="1514734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" name="Straight Connector 9"/>
          <p:cNvCxnSpPr/>
          <p:nvPr/>
        </p:nvCxnSpPr>
        <p:spPr bwMode="auto">
          <a:xfrm flipV="1">
            <a:off x="688821" y="2059322"/>
            <a:ext cx="167846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>
            <a:off x="630641" y="1751390"/>
            <a:ext cx="188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" name="Freeform 11"/>
          <p:cNvSpPr/>
          <p:nvPr/>
        </p:nvSpPr>
        <p:spPr bwMode="auto">
          <a:xfrm>
            <a:off x="423152" y="1334392"/>
            <a:ext cx="2257168" cy="2428195"/>
          </a:xfrm>
          <a:custGeom>
            <a:avLst/>
            <a:gdLst>
              <a:gd name="connsiteX0" fmla="*/ 0 w 3921211"/>
              <a:gd name="connsiteY0" fmla="*/ 148281 h 2449806"/>
              <a:gd name="connsiteX1" fmla="*/ 428368 w 3921211"/>
              <a:gd name="connsiteY1" fmla="*/ 551935 h 2449806"/>
              <a:gd name="connsiteX2" fmla="*/ 683741 w 3921211"/>
              <a:gd name="connsiteY2" fmla="*/ 1556951 h 2449806"/>
              <a:gd name="connsiteX3" fmla="*/ 1392195 w 3921211"/>
              <a:gd name="connsiteY3" fmla="*/ 1515762 h 2449806"/>
              <a:gd name="connsiteX4" fmla="*/ 1869990 w 3921211"/>
              <a:gd name="connsiteY4" fmla="*/ 2372497 h 2449806"/>
              <a:gd name="connsiteX5" fmla="*/ 2627871 w 3921211"/>
              <a:gd name="connsiteY5" fmla="*/ 2298357 h 2449806"/>
              <a:gd name="connsiteX6" fmla="*/ 2949146 w 3921211"/>
              <a:gd name="connsiteY6" fmla="*/ 1392194 h 2449806"/>
              <a:gd name="connsiteX7" fmla="*/ 3468130 w 3921211"/>
              <a:gd name="connsiteY7" fmla="*/ 593124 h 2449806"/>
              <a:gd name="connsiteX8" fmla="*/ 3921211 w 3921211"/>
              <a:gd name="connsiteY8" fmla="*/ 0 h 2449806"/>
              <a:gd name="connsiteX0" fmla="*/ 0 w 3921211"/>
              <a:gd name="connsiteY0" fmla="*/ 148281 h 2440972"/>
              <a:gd name="connsiteX1" fmla="*/ 428368 w 3921211"/>
              <a:gd name="connsiteY1" fmla="*/ 551935 h 2440972"/>
              <a:gd name="connsiteX2" fmla="*/ 683741 w 3921211"/>
              <a:gd name="connsiteY2" fmla="*/ 1556951 h 2440972"/>
              <a:gd name="connsiteX3" fmla="*/ 1392196 w 3921211"/>
              <a:gd name="connsiteY3" fmla="*/ 1639330 h 2440972"/>
              <a:gd name="connsiteX4" fmla="*/ 1869990 w 3921211"/>
              <a:gd name="connsiteY4" fmla="*/ 2372497 h 2440972"/>
              <a:gd name="connsiteX5" fmla="*/ 2627871 w 3921211"/>
              <a:gd name="connsiteY5" fmla="*/ 2298357 h 2440972"/>
              <a:gd name="connsiteX6" fmla="*/ 2949146 w 3921211"/>
              <a:gd name="connsiteY6" fmla="*/ 1392194 h 2440972"/>
              <a:gd name="connsiteX7" fmla="*/ 3468130 w 3921211"/>
              <a:gd name="connsiteY7" fmla="*/ 593124 h 2440972"/>
              <a:gd name="connsiteX8" fmla="*/ 3921211 w 3921211"/>
              <a:gd name="connsiteY8" fmla="*/ 0 h 2440972"/>
              <a:gd name="connsiteX0" fmla="*/ 0 w 3921211"/>
              <a:gd name="connsiteY0" fmla="*/ 148281 h 2428195"/>
              <a:gd name="connsiteX1" fmla="*/ 428368 w 3921211"/>
              <a:gd name="connsiteY1" fmla="*/ 551935 h 2428195"/>
              <a:gd name="connsiteX2" fmla="*/ 683741 w 3921211"/>
              <a:gd name="connsiteY2" fmla="*/ 1556951 h 2428195"/>
              <a:gd name="connsiteX3" fmla="*/ 1463750 w 3921211"/>
              <a:gd name="connsiteY3" fmla="*/ 1820563 h 2428195"/>
              <a:gd name="connsiteX4" fmla="*/ 1869990 w 3921211"/>
              <a:gd name="connsiteY4" fmla="*/ 2372497 h 2428195"/>
              <a:gd name="connsiteX5" fmla="*/ 2627871 w 3921211"/>
              <a:gd name="connsiteY5" fmla="*/ 2298357 h 2428195"/>
              <a:gd name="connsiteX6" fmla="*/ 2949146 w 3921211"/>
              <a:gd name="connsiteY6" fmla="*/ 1392194 h 2428195"/>
              <a:gd name="connsiteX7" fmla="*/ 3468130 w 3921211"/>
              <a:gd name="connsiteY7" fmla="*/ 593124 h 2428195"/>
              <a:gd name="connsiteX8" fmla="*/ 3921211 w 3921211"/>
              <a:gd name="connsiteY8" fmla="*/ 0 h 242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211" h="2428195">
                <a:moveTo>
                  <a:pt x="0" y="148281"/>
                </a:moveTo>
                <a:cubicBezTo>
                  <a:pt x="157205" y="232719"/>
                  <a:pt x="314411" y="317157"/>
                  <a:pt x="428368" y="551935"/>
                </a:cubicBezTo>
                <a:cubicBezTo>
                  <a:pt x="542325" y="786713"/>
                  <a:pt x="511177" y="1345513"/>
                  <a:pt x="683741" y="1556951"/>
                </a:cubicBezTo>
                <a:cubicBezTo>
                  <a:pt x="856305" y="1768389"/>
                  <a:pt x="1266042" y="1684639"/>
                  <a:pt x="1463750" y="1820563"/>
                </a:cubicBezTo>
                <a:cubicBezTo>
                  <a:pt x="1661458" y="1956487"/>
                  <a:pt x="1675970" y="2292865"/>
                  <a:pt x="1869990" y="2372497"/>
                </a:cubicBezTo>
                <a:cubicBezTo>
                  <a:pt x="2064010" y="2452129"/>
                  <a:pt x="2448012" y="2461741"/>
                  <a:pt x="2627871" y="2298357"/>
                </a:cubicBezTo>
                <a:cubicBezTo>
                  <a:pt x="2807730" y="2134973"/>
                  <a:pt x="2809103" y="1676400"/>
                  <a:pt x="2949146" y="1392194"/>
                </a:cubicBezTo>
                <a:cubicBezTo>
                  <a:pt x="3089189" y="1107989"/>
                  <a:pt x="3306119" y="825156"/>
                  <a:pt x="3468130" y="593124"/>
                </a:cubicBezTo>
                <a:cubicBezTo>
                  <a:pt x="3630141" y="361092"/>
                  <a:pt x="3775676" y="180546"/>
                  <a:pt x="3921211" y="0"/>
                </a:cubicBezTo>
              </a:path>
            </a:pathLst>
          </a:cu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Oval 16"/>
          <p:cNvSpPr/>
          <p:nvPr/>
        </p:nvSpPr>
        <p:spPr bwMode="auto">
          <a:xfrm>
            <a:off x="1625765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Oval 17"/>
          <p:cNvSpPr/>
          <p:nvPr/>
        </p:nvSpPr>
        <p:spPr bwMode="auto">
          <a:xfrm>
            <a:off x="1560605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" name="Oval 18"/>
          <p:cNvSpPr/>
          <p:nvPr/>
        </p:nvSpPr>
        <p:spPr bwMode="auto">
          <a:xfrm>
            <a:off x="1488928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" name="Oval 19"/>
          <p:cNvSpPr/>
          <p:nvPr/>
        </p:nvSpPr>
        <p:spPr bwMode="auto">
          <a:xfrm>
            <a:off x="1708968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" name="Oval 22"/>
          <p:cNvSpPr/>
          <p:nvPr/>
        </p:nvSpPr>
        <p:spPr bwMode="auto">
          <a:xfrm>
            <a:off x="1771782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4" name="Oval 23"/>
          <p:cNvSpPr/>
          <p:nvPr/>
        </p:nvSpPr>
        <p:spPr bwMode="auto">
          <a:xfrm>
            <a:off x="1812743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429331" y="870281"/>
            <a:ext cx="2239663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dirty="0" smtClean="0">
                <a:solidFill>
                  <a:schemeClr val="tx1"/>
                </a:solidFill>
                <a:cs typeface="Arial" panose="020B0604020202020204" pitchFamily="34" charset="0"/>
              </a:rPr>
              <a:t>T</a:t>
            </a:r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= 0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8" name="Titel 1"/>
          <p:cNvSpPr txBox="1">
            <a:spLocks/>
          </p:cNvSpPr>
          <p:nvPr/>
        </p:nvSpPr>
        <p:spPr>
          <a:xfrm>
            <a:off x="3473986" y="870281"/>
            <a:ext cx="2239663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&lt; </a:t>
            </a:r>
            <a:r>
              <a:rPr lang="de-AT" sz="2000" dirty="0" smtClean="0">
                <a:solidFill>
                  <a:schemeClr val="tx1"/>
                </a:solidFill>
                <a:cs typeface="Arial" panose="020B0604020202020204" pitchFamily="34" charset="0"/>
              </a:rPr>
              <a:t>T</a:t>
            </a:r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&lt; </a:t>
            </a:r>
            <a:r>
              <a:rPr lang="de-AT" sz="200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</a:t>
            </a:r>
            <a:r>
              <a:rPr lang="de-AT" sz="2400" baseline="-2500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</a:t>
            </a:r>
            <a:endParaRPr lang="de-AT" sz="1800" baseline="-250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9" name="Straight Connector 48"/>
          <p:cNvCxnSpPr/>
          <p:nvPr/>
        </p:nvCxnSpPr>
        <p:spPr bwMode="auto">
          <a:xfrm>
            <a:off x="4458065" y="3646050"/>
            <a:ext cx="46355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/>
          <p:nvPr/>
        </p:nvCxnSpPr>
        <p:spPr bwMode="auto">
          <a:xfrm>
            <a:off x="4369165" y="3404749"/>
            <a:ext cx="61715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 flipV="1">
            <a:off x="4297513" y="3192024"/>
            <a:ext cx="735227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2" name="Straight Connector 51"/>
          <p:cNvCxnSpPr/>
          <p:nvPr/>
        </p:nvCxnSpPr>
        <p:spPr bwMode="auto">
          <a:xfrm>
            <a:off x="3902011" y="3002471"/>
            <a:ext cx="117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52"/>
          <p:cNvCxnSpPr/>
          <p:nvPr/>
        </p:nvCxnSpPr>
        <p:spPr bwMode="auto">
          <a:xfrm>
            <a:off x="3797665" y="2868174"/>
            <a:ext cx="128750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4" name="Straight Connector 53"/>
          <p:cNvCxnSpPr/>
          <p:nvPr/>
        </p:nvCxnSpPr>
        <p:spPr bwMode="auto">
          <a:xfrm flipV="1">
            <a:off x="3765915" y="2635969"/>
            <a:ext cx="139339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" name="Straight Connector 54"/>
          <p:cNvCxnSpPr/>
          <p:nvPr/>
        </p:nvCxnSpPr>
        <p:spPr bwMode="auto">
          <a:xfrm flipV="1">
            <a:off x="3710480" y="2388836"/>
            <a:ext cx="1514734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6" name="Straight Connector 55"/>
          <p:cNvCxnSpPr/>
          <p:nvPr/>
        </p:nvCxnSpPr>
        <p:spPr bwMode="auto">
          <a:xfrm flipV="1">
            <a:off x="3686796" y="2059322"/>
            <a:ext cx="167846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7" name="Straight Connector 56"/>
          <p:cNvCxnSpPr/>
          <p:nvPr/>
        </p:nvCxnSpPr>
        <p:spPr bwMode="auto">
          <a:xfrm>
            <a:off x="3628616" y="1751390"/>
            <a:ext cx="188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8" name="Freeform 57"/>
          <p:cNvSpPr/>
          <p:nvPr/>
        </p:nvSpPr>
        <p:spPr bwMode="auto">
          <a:xfrm>
            <a:off x="3421127" y="1334392"/>
            <a:ext cx="2257168" cy="2428195"/>
          </a:xfrm>
          <a:custGeom>
            <a:avLst/>
            <a:gdLst>
              <a:gd name="connsiteX0" fmla="*/ 0 w 3921211"/>
              <a:gd name="connsiteY0" fmla="*/ 148281 h 2449806"/>
              <a:gd name="connsiteX1" fmla="*/ 428368 w 3921211"/>
              <a:gd name="connsiteY1" fmla="*/ 551935 h 2449806"/>
              <a:gd name="connsiteX2" fmla="*/ 683741 w 3921211"/>
              <a:gd name="connsiteY2" fmla="*/ 1556951 h 2449806"/>
              <a:gd name="connsiteX3" fmla="*/ 1392195 w 3921211"/>
              <a:gd name="connsiteY3" fmla="*/ 1515762 h 2449806"/>
              <a:gd name="connsiteX4" fmla="*/ 1869990 w 3921211"/>
              <a:gd name="connsiteY4" fmla="*/ 2372497 h 2449806"/>
              <a:gd name="connsiteX5" fmla="*/ 2627871 w 3921211"/>
              <a:gd name="connsiteY5" fmla="*/ 2298357 h 2449806"/>
              <a:gd name="connsiteX6" fmla="*/ 2949146 w 3921211"/>
              <a:gd name="connsiteY6" fmla="*/ 1392194 h 2449806"/>
              <a:gd name="connsiteX7" fmla="*/ 3468130 w 3921211"/>
              <a:gd name="connsiteY7" fmla="*/ 593124 h 2449806"/>
              <a:gd name="connsiteX8" fmla="*/ 3921211 w 3921211"/>
              <a:gd name="connsiteY8" fmla="*/ 0 h 2449806"/>
              <a:gd name="connsiteX0" fmla="*/ 0 w 3921211"/>
              <a:gd name="connsiteY0" fmla="*/ 148281 h 2440972"/>
              <a:gd name="connsiteX1" fmla="*/ 428368 w 3921211"/>
              <a:gd name="connsiteY1" fmla="*/ 551935 h 2440972"/>
              <a:gd name="connsiteX2" fmla="*/ 683741 w 3921211"/>
              <a:gd name="connsiteY2" fmla="*/ 1556951 h 2440972"/>
              <a:gd name="connsiteX3" fmla="*/ 1392196 w 3921211"/>
              <a:gd name="connsiteY3" fmla="*/ 1639330 h 2440972"/>
              <a:gd name="connsiteX4" fmla="*/ 1869990 w 3921211"/>
              <a:gd name="connsiteY4" fmla="*/ 2372497 h 2440972"/>
              <a:gd name="connsiteX5" fmla="*/ 2627871 w 3921211"/>
              <a:gd name="connsiteY5" fmla="*/ 2298357 h 2440972"/>
              <a:gd name="connsiteX6" fmla="*/ 2949146 w 3921211"/>
              <a:gd name="connsiteY6" fmla="*/ 1392194 h 2440972"/>
              <a:gd name="connsiteX7" fmla="*/ 3468130 w 3921211"/>
              <a:gd name="connsiteY7" fmla="*/ 593124 h 2440972"/>
              <a:gd name="connsiteX8" fmla="*/ 3921211 w 3921211"/>
              <a:gd name="connsiteY8" fmla="*/ 0 h 2440972"/>
              <a:gd name="connsiteX0" fmla="*/ 0 w 3921211"/>
              <a:gd name="connsiteY0" fmla="*/ 148281 h 2428195"/>
              <a:gd name="connsiteX1" fmla="*/ 428368 w 3921211"/>
              <a:gd name="connsiteY1" fmla="*/ 551935 h 2428195"/>
              <a:gd name="connsiteX2" fmla="*/ 683741 w 3921211"/>
              <a:gd name="connsiteY2" fmla="*/ 1556951 h 2428195"/>
              <a:gd name="connsiteX3" fmla="*/ 1463750 w 3921211"/>
              <a:gd name="connsiteY3" fmla="*/ 1820563 h 2428195"/>
              <a:gd name="connsiteX4" fmla="*/ 1869990 w 3921211"/>
              <a:gd name="connsiteY4" fmla="*/ 2372497 h 2428195"/>
              <a:gd name="connsiteX5" fmla="*/ 2627871 w 3921211"/>
              <a:gd name="connsiteY5" fmla="*/ 2298357 h 2428195"/>
              <a:gd name="connsiteX6" fmla="*/ 2949146 w 3921211"/>
              <a:gd name="connsiteY6" fmla="*/ 1392194 h 2428195"/>
              <a:gd name="connsiteX7" fmla="*/ 3468130 w 3921211"/>
              <a:gd name="connsiteY7" fmla="*/ 593124 h 2428195"/>
              <a:gd name="connsiteX8" fmla="*/ 3921211 w 3921211"/>
              <a:gd name="connsiteY8" fmla="*/ 0 h 242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211" h="2428195">
                <a:moveTo>
                  <a:pt x="0" y="148281"/>
                </a:moveTo>
                <a:cubicBezTo>
                  <a:pt x="157205" y="232719"/>
                  <a:pt x="314411" y="317157"/>
                  <a:pt x="428368" y="551935"/>
                </a:cubicBezTo>
                <a:cubicBezTo>
                  <a:pt x="542325" y="786713"/>
                  <a:pt x="511177" y="1345513"/>
                  <a:pt x="683741" y="1556951"/>
                </a:cubicBezTo>
                <a:cubicBezTo>
                  <a:pt x="856305" y="1768389"/>
                  <a:pt x="1266042" y="1684639"/>
                  <a:pt x="1463750" y="1820563"/>
                </a:cubicBezTo>
                <a:cubicBezTo>
                  <a:pt x="1661458" y="1956487"/>
                  <a:pt x="1675970" y="2292865"/>
                  <a:pt x="1869990" y="2372497"/>
                </a:cubicBezTo>
                <a:cubicBezTo>
                  <a:pt x="2064010" y="2452129"/>
                  <a:pt x="2448012" y="2461741"/>
                  <a:pt x="2627871" y="2298357"/>
                </a:cubicBezTo>
                <a:cubicBezTo>
                  <a:pt x="2807730" y="2134973"/>
                  <a:pt x="2809103" y="1676400"/>
                  <a:pt x="2949146" y="1392194"/>
                </a:cubicBezTo>
                <a:cubicBezTo>
                  <a:pt x="3089189" y="1107989"/>
                  <a:pt x="3306119" y="825156"/>
                  <a:pt x="3468130" y="593124"/>
                </a:cubicBezTo>
                <a:cubicBezTo>
                  <a:pt x="3630141" y="361092"/>
                  <a:pt x="3775676" y="180546"/>
                  <a:pt x="3921211" y="0"/>
                </a:cubicBezTo>
              </a:path>
            </a:pathLst>
          </a:cu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6" name="Oval 65"/>
          <p:cNvSpPr/>
          <p:nvPr/>
        </p:nvSpPr>
        <p:spPr bwMode="auto">
          <a:xfrm>
            <a:off x="4536796" y="360043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7" name="Oval 66"/>
          <p:cNvSpPr/>
          <p:nvPr/>
        </p:nvSpPr>
        <p:spPr bwMode="auto">
          <a:xfrm>
            <a:off x="4689839" y="3349014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Oval 67"/>
          <p:cNvSpPr/>
          <p:nvPr/>
        </p:nvSpPr>
        <p:spPr bwMode="auto">
          <a:xfrm>
            <a:off x="4632305" y="360187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5" name="Oval 74"/>
          <p:cNvSpPr/>
          <p:nvPr/>
        </p:nvSpPr>
        <p:spPr bwMode="auto">
          <a:xfrm>
            <a:off x="4535403" y="335633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7" name="Oval 76"/>
          <p:cNvSpPr/>
          <p:nvPr/>
        </p:nvSpPr>
        <p:spPr bwMode="auto">
          <a:xfrm>
            <a:off x="4599374" y="2576368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8" name="Oval 77"/>
          <p:cNvSpPr/>
          <p:nvPr/>
        </p:nvSpPr>
        <p:spPr bwMode="auto">
          <a:xfrm>
            <a:off x="4788065" y="359492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5" name="Titel 1"/>
          <p:cNvSpPr txBox="1">
            <a:spLocks/>
          </p:cNvSpPr>
          <p:nvPr/>
        </p:nvSpPr>
        <p:spPr>
          <a:xfrm>
            <a:off x="6487399" y="870281"/>
            <a:ext cx="2239663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dirty="0" smtClean="0">
                <a:solidFill>
                  <a:schemeClr val="tx1"/>
                </a:solidFill>
                <a:cs typeface="Arial" panose="020B0604020202020204" pitchFamily="34" charset="0"/>
              </a:rPr>
              <a:t>T</a:t>
            </a:r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&gt; </a:t>
            </a:r>
            <a:r>
              <a:rPr lang="de-AT" sz="200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</a:t>
            </a:r>
            <a:r>
              <a:rPr lang="de-AT" sz="2400" baseline="-2500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</a:t>
            </a:r>
            <a:endParaRPr lang="de-AT" sz="1800" baseline="-250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9" name="Straight Connector 68"/>
          <p:cNvCxnSpPr/>
          <p:nvPr/>
        </p:nvCxnSpPr>
        <p:spPr bwMode="auto">
          <a:xfrm>
            <a:off x="7471478" y="3680907"/>
            <a:ext cx="46355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>
            <a:off x="7382578" y="3439606"/>
            <a:ext cx="61715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3" name="Straight Connector 72"/>
          <p:cNvCxnSpPr/>
          <p:nvPr/>
        </p:nvCxnSpPr>
        <p:spPr bwMode="auto">
          <a:xfrm flipV="1">
            <a:off x="7310926" y="3226881"/>
            <a:ext cx="735227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/>
          <p:nvPr/>
        </p:nvCxnSpPr>
        <p:spPr bwMode="auto">
          <a:xfrm>
            <a:off x="6915424" y="3037328"/>
            <a:ext cx="117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8"/>
          <p:cNvCxnSpPr/>
          <p:nvPr/>
        </p:nvCxnSpPr>
        <p:spPr bwMode="auto">
          <a:xfrm>
            <a:off x="6811078" y="2903031"/>
            <a:ext cx="128750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9"/>
          <p:cNvCxnSpPr/>
          <p:nvPr/>
        </p:nvCxnSpPr>
        <p:spPr bwMode="auto">
          <a:xfrm flipV="1">
            <a:off x="6779328" y="2670826"/>
            <a:ext cx="139339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80"/>
          <p:cNvCxnSpPr/>
          <p:nvPr/>
        </p:nvCxnSpPr>
        <p:spPr bwMode="auto">
          <a:xfrm flipV="1">
            <a:off x="6723893" y="2423693"/>
            <a:ext cx="1514734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2" name="Straight Connector 81"/>
          <p:cNvCxnSpPr/>
          <p:nvPr/>
        </p:nvCxnSpPr>
        <p:spPr bwMode="auto">
          <a:xfrm flipV="1">
            <a:off x="6700209" y="2094179"/>
            <a:ext cx="167846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3" name="Straight Connector 82"/>
          <p:cNvCxnSpPr/>
          <p:nvPr/>
        </p:nvCxnSpPr>
        <p:spPr bwMode="auto">
          <a:xfrm>
            <a:off x="6642029" y="1786247"/>
            <a:ext cx="188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4" name="Freeform 83"/>
          <p:cNvSpPr/>
          <p:nvPr/>
        </p:nvSpPr>
        <p:spPr bwMode="auto">
          <a:xfrm>
            <a:off x="6434540" y="1369249"/>
            <a:ext cx="2257168" cy="2428195"/>
          </a:xfrm>
          <a:custGeom>
            <a:avLst/>
            <a:gdLst>
              <a:gd name="connsiteX0" fmla="*/ 0 w 3921211"/>
              <a:gd name="connsiteY0" fmla="*/ 148281 h 2449806"/>
              <a:gd name="connsiteX1" fmla="*/ 428368 w 3921211"/>
              <a:gd name="connsiteY1" fmla="*/ 551935 h 2449806"/>
              <a:gd name="connsiteX2" fmla="*/ 683741 w 3921211"/>
              <a:gd name="connsiteY2" fmla="*/ 1556951 h 2449806"/>
              <a:gd name="connsiteX3" fmla="*/ 1392195 w 3921211"/>
              <a:gd name="connsiteY3" fmla="*/ 1515762 h 2449806"/>
              <a:gd name="connsiteX4" fmla="*/ 1869990 w 3921211"/>
              <a:gd name="connsiteY4" fmla="*/ 2372497 h 2449806"/>
              <a:gd name="connsiteX5" fmla="*/ 2627871 w 3921211"/>
              <a:gd name="connsiteY5" fmla="*/ 2298357 h 2449806"/>
              <a:gd name="connsiteX6" fmla="*/ 2949146 w 3921211"/>
              <a:gd name="connsiteY6" fmla="*/ 1392194 h 2449806"/>
              <a:gd name="connsiteX7" fmla="*/ 3468130 w 3921211"/>
              <a:gd name="connsiteY7" fmla="*/ 593124 h 2449806"/>
              <a:gd name="connsiteX8" fmla="*/ 3921211 w 3921211"/>
              <a:gd name="connsiteY8" fmla="*/ 0 h 2449806"/>
              <a:gd name="connsiteX0" fmla="*/ 0 w 3921211"/>
              <a:gd name="connsiteY0" fmla="*/ 148281 h 2440972"/>
              <a:gd name="connsiteX1" fmla="*/ 428368 w 3921211"/>
              <a:gd name="connsiteY1" fmla="*/ 551935 h 2440972"/>
              <a:gd name="connsiteX2" fmla="*/ 683741 w 3921211"/>
              <a:gd name="connsiteY2" fmla="*/ 1556951 h 2440972"/>
              <a:gd name="connsiteX3" fmla="*/ 1392196 w 3921211"/>
              <a:gd name="connsiteY3" fmla="*/ 1639330 h 2440972"/>
              <a:gd name="connsiteX4" fmla="*/ 1869990 w 3921211"/>
              <a:gd name="connsiteY4" fmla="*/ 2372497 h 2440972"/>
              <a:gd name="connsiteX5" fmla="*/ 2627871 w 3921211"/>
              <a:gd name="connsiteY5" fmla="*/ 2298357 h 2440972"/>
              <a:gd name="connsiteX6" fmla="*/ 2949146 w 3921211"/>
              <a:gd name="connsiteY6" fmla="*/ 1392194 h 2440972"/>
              <a:gd name="connsiteX7" fmla="*/ 3468130 w 3921211"/>
              <a:gd name="connsiteY7" fmla="*/ 593124 h 2440972"/>
              <a:gd name="connsiteX8" fmla="*/ 3921211 w 3921211"/>
              <a:gd name="connsiteY8" fmla="*/ 0 h 2440972"/>
              <a:gd name="connsiteX0" fmla="*/ 0 w 3921211"/>
              <a:gd name="connsiteY0" fmla="*/ 148281 h 2428195"/>
              <a:gd name="connsiteX1" fmla="*/ 428368 w 3921211"/>
              <a:gd name="connsiteY1" fmla="*/ 551935 h 2428195"/>
              <a:gd name="connsiteX2" fmla="*/ 683741 w 3921211"/>
              <a:gd name="connsiteY2" fmla="*/ 1556951 h 2428195"/>
              <a:gd name="connsiteX3" fmla="*/ 1463750 w 3921211"/>
              <a:gd name="connsiteY3" fmla="*/ 1820563 h 2428195"/>
              <a:gd name="connsiteX4" fmla="*/ 1869990 w 3921211"/>
              <a:gd name="connsiteY4" fmla="*/ 2372497 h 2428195"/>
              <a:gd name="connsiteX5" fmla="*/ 2627871 w 3921211"/>
              <a:gd name="connsiteY5" fmla="*/ 2298357 h 2428195"/>
              <a:gd name="connsiteX6" fmla="*/ 2949146 w 3921211"/>
              <a:gd name="connsiteY6" fmla="*/ 1392194 h 2428195"/>
              <a:gd name="connsiteX7" fmla="*/ 3468130 w 3921211"/>
              <a:gd name="connsiteY7" fmla="*/ 593124 h 2428195"/>
              <a:gd name="connsiteX8" fmla="*/ 3921211 w 3921211"/>
              <a:gd name="connsiteY8" fmla="*/ 0 h 242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211" h="2428195">
                <a:moveTo>
                  <a:pt x="0" y="148281"/>
                </a:moveTo>
                <a:cubicBezTo>
                  <a:pt x="157205" y="232719"/>
                  <a:pt x="314411" y="317157"/>
                  <a:pt x="428368" y="551935"/>
                </a:cubicBezTo>
                <a:cubicBezTo>
                  <a:pt x="542325" y="786713"/>
                  <a:pt x="511177" y="1345513"/>
                  <a:pt x="683741" y="1556951"/>
                </a:cubicBezTo>
                <a:cubicBezTo>
                  <a:pt x="856305" y="1768389"/>
                  <a:pt x="1266042" y="1684639"/>
                  <a:pt x="1463750" y="1820563"/>
                </a:cubicBezTo>
                <a:cubicBezTo>
                  <a:pt x="1661458" y="1956487"/>
                  <a:pt x="1675970" y="2292865"/>
                  <a:pt x="1869990" y="2372497"/>
                </a:cubicBezTo>
                <a:cubicBezTo>
                  <a:pt x="2064010" y="2452129"/>
                  <a:pt x="2448012" y="2461741"/>
                  <a:pt x="2627871" y="2298357"/>
                </a:cubicBezTo>
                <a:cubicBezTo>
                  <a:pt x="2807730" y="2134973"/>
                  <a:pt x="2809103" y="1676400"/>
                  <a:pt x="2949146" y="1392194"/>
                </a:cubicBezTo>
                <a:cubicBezTo>
                  <a:pt x="3089189" y="1107989"/>
                  <a:pt x="3306119" y="825156"/>
                  <a:pt x="3468130" y="593124"/>
                </a:cubicBezTo>
                <a:cubicBezTo>
                  <a:pt x="3630141" y="361092"/>
                  <a:pt x="3775676" y="180546"/>
                  <a:pt x="3921211" y="0"/>
                </a:cubicBezTo>
              </a:path>
            </a:pathLst>
          </a:cu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5" name="Oval 84"/>
          <p:cNvSpPr/>
          <p:nvPr/>
        </p:nvSpPr>
        <p:spPr bwMode="auto">
          <a:xfrm>
            <a:off x="7637153" y="362690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6" name="Oval 85"/>
          <p:cNvSpPr/>
          <p:nvPr/>
        </p:nvSpPr>
        <p:spPr bwMode="auto">
          <a:xfrm>
            <a:off x="7703252" y="338387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1" name="Oval 90"/>
          <p:cNvSpPr/>
          <p:nvPr/>
        </p:nvSpPr>
        <p:spPr bwMode="auto">
          <a:xfrm>
            <a:off x="7501047" y="3380950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3" name="Oval 92"/>
          <p:cNvSpPr/>
          <p:nvPr/>
        </p:nvSpPr>
        <p:spPr bwMode="auto">
          <a:xfrm>
            <a:off x="7509124" y="316950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5" name="Oval 94"/>
          <p:cNvSpPr/>
          <p:nvPr/>
        </p:nvSpPr>
        <p:spPr bwMode="auto">
          <a:xfrm>
            <a:off x="4455248" y="360187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1" name="Oval 100"/>
          <p:cNvSpPr/>
          <p:nvPr/>
        </p:nvSpPr>
        <p:spPr bwMode="auto">
          <a:xfrm>
            <a:off x="4714702" y="3598315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2" name="Oval 101"/>
          <p:cNvSpPr/>
          <p:nvPr/>
        </p:nvSpPr>
        <p:spPr bwMode="auto">
          <a:xfrm>
            <a:off x="4611126" y="314197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3" name="Oval 102"/>
          <p:cNvSpPr/>
          <p:nvPr/>
        </p:nvSpPr>
        <p:spPr bwMode="auto">
          <a:xfrm>
            <a:off x="7595252" y="262038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4" name="Oval 103"/>
          <p:cNvSpPr/>
          <p:nvPr/>
        </p:nvSpPr>
        <p:spPr bwMode="auto">
          <a:xfrm>
            <a:off x="7602816" y="298272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5" name="Oval 104"/>
          <p:cNvSpPr/>
          <p:nvPr/>
        </p:nvSpPr>
        <p:spPr bwMode="auto">
          <a:xfrm>
            <a:off x="7599007" y="236623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6" name="Oval 105"/>
          <p:cNvSpPr/>
          <p:nvPr/>
        </p:nvSpPr>
        <p:spPr bwMode="auto">
          <a:xfrm>
            <a:off x="7723638" y="316950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7" name="Oval 106"/>
          <p:cNvSpPr/>
          <p:nvPr/>
        </p:nvSpPr>
        <p:spPr bwMode="auto">
          <a:xfrm>
            <a:off x="7617124" y="2046426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0" name="Titel 1"/>
          <p:cNvSpPr txBox="1">
            <a:spLocks/>
          </p:cNvSpPr>
          <p:nvPr/>
        </p:nvSpPr>
        <p:spPr>
          <a:xfrm>
            <a:off x="5423694" y="3985493"/>
            <a:ext cx="298346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only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limited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number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bosons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„fit“ in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excited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states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4" name="Titel 1"/>
          <p:cNvSpPr txBox="1">
            <a:spLocks/>
          </p:cNvSpPr>
          <p:nvPr/>
        </p:nvSpPr>
        <p:spPr>
          <a:xfrm>
            <a:off x="4715992" y="4650888"/>
            <a:ext cx="298346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huge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number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bosons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800" baseline="-2500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0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condense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into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“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ground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08" name="Straight Arrow Connector 107"/>
          <p:cNvCxnSpPr/>
          <p:nvPr/>
        </p:nvCxnSpPr>
        <p:spPr bwMode="auto">
          <a:xfrm flipH="1" flipV="1">
            <a:off x="4797841" y="3793052"/>
            <a:ext cx="427373" cy="854253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09" name="Titel 1"/>
          <p:cNvSpPr txBox="1">
            <a:spLocks/>
          </p:cNvSpPr>
          <p:nvPr/>
        </p:nvSpPr>
        <p:spPr>
          <a:xfrm>
            <a:off x="4715991" y="5217867"/>
            <a:ext cx="4296204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Bose-Einstein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condensate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(BEC)</a:t>
            </a:r>
          </a:p>
        </p:txBody>
      </p:sp>
      <p:pic>
        <p:nvPicPr>
          <p:cNvPr id="27" name="Picture 2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1085" y="4622981"/>
            <a:ext cx="3552825" cy="1857375"/>
          </a:xfrm>
          <a:prstGeom prst="rect">
            <a:avLst/>
          </a:prstGeom>
        </p:spPr>
      </p:pic>
      <p:sp>
        <p:nvSpPr>
          <p:cNvPr id="110" name="Titel 1"/>
          <p:cNvSpPr txBox="1">
            <a:spLocks/>
          </p:cNvSpPr>
          <p:nvPr/>
        </p:nvSpPr>
        <p:spPr>
          <a:xfrm>
            <a:off x="3956316" y="6465155"/>
            <a:ext cx="579087" cy="3793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T/</a:t>
            </a:r>
            <a:r>
              <a:rPr lang="de-AT" sz="160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</a:t>
            </a:r>
            <a:r>
              <a:rPr lang="de-AT" sz="1800" baseline="-2500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</a:t>
            </a:r>
            <a:endParaRPr lang="de-AT" sz="1600" baseline="-250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1" name="Titel 1"/>
          <p:cNvSpPr txBox="1">
            <a:spLocks/>
          </p:cNvSpPr>
          <p:nvPr/>
        </p:nvSpPr>
        <p:spPr>
          <a:xfrm>
            <a:off x="333035" y="4622981"/>
            <a:ext cx="696537" cy="3793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800" baseline="-2500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0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/N</a:t>
            </a:r>
            <a:endParaRPr lang="de-AT" sz="1600" baseline="-250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12" name="Straight Arrow Connector 111"/>
          <p:cNvCxnSpPr/>
          <p:nvPr/>
        </p:nvCxnSpPr>
        <p:spPr bwMode="auto">
          <a:xfrm flipH="1" flipV="1">
            <a:off x="5229918" y="3249971"/>
            <a:ext cx="667369" cy="7184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13" name="Titel 1"/>
          <p:cNvSpPr txBox="1">
            <a:spLocks/>
          </p:cNvSpPr>
          <p:nvPr/>
        </p:nvSpPr>
        <p:spPr>
          <a:xfrm>
            <a:off x="218674" y="4231011"/>
            <a:ext cx="415049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BEC atom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number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over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total atom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number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</a:p>
        </p:txBody>
      </p:sp>
    </p:spTree>
    <p:extLst>
      <p:ext uri="{BB962C8B-B14F-4D97-AF65-F5344CB8AC3E}">
        <p14:creationId xmlns:p14="http://schemas.microsoft.com/office/powerpoint/2010/main" val="2497850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 animBg="1"/>
      <p:bldP spid="67" grpId="0" animBg="1"/>
      <p:bldP spid="68" grpId="0" animBg="1"/>
      <p:bldP spid="75" grpId="0" animBg="1"/>
      <p:bldP spid="77" grpId="0" animBg="1"/>
      <p:bldP spid="78" grpId="0" animBg="1"/>
      <p:bldP spid="95" grpId="0" animBg="1"/>
      <p:bldP spid="101" grpId="0" animBg="1"/>
      <p:bldP spid="102" grpId="0" animBg="1"/>
      <p:bldP spid="90" grpId="0"/>
      <p:bldP spid="94" grpId="0"/>
      <p:bldP spid="109" grpId="0"/>
      <p:bldP spid="110" grpId="0"/>
      <p:bldP spid="111" grpId="0"/>
      <p:bldP spid="113" grpId="0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3255" y="1277904"/>
            <a:ext cx="6696075" cy="341947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3999" cy="1143000"/>
          </a:xfrm>
        </p:spPr>
        <p:txBody>
          <a:bodyPr/>
          <a:lstStyle/>
          <a:p>
            <a:r>
              <a:rPr lang="de-DE" i="0" dirty="0" smtClean="0"/>
              <a:t>Goals of </a:t>
            </a:r>
            <a:r>
              <a:rPr lang="de-DE" i="0" dirty="0" err="1" smtClean="0"/>
              <a:t>this</a:t>
            </a:r>
            <a:r>
              <a:rPr lang="de-DE" i="0" dirty="0" smtClean="0"/>
              <a:t> </a:t>
            </a:r>
            <a:r>
              <a:rPr lang="de-DE" i="0" dirty="0" err="1" smtClean="0"/>
              <a:t>lecture</a:t>
            </a:r>
            <a:endParaRPr lang="en-GB" i="0" dirty="0"/>
          </a:p>
        </p:txBody>
      </p:sp>
      <p:sp>
        <p:nvSpPr>
          <p:cNvPr id="74" name="Titel 1"/>
          <p:cNvSpPr txBox="1">
            <a:spLocks/>
          </p:cNvSpPr>
          <p:nvPr/>
        </p:nvSpPr>
        <p:spPr>
          <a:xfrm>
            <a:off x="7335685" y="4541442"/>
            <a:ext cx="26979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8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endParaRPr lang="de-AT" sz="28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8" name="Titel 1"/>
          <p:cNvSpPr txBox="1">
            <a:spLocks/>
          </p:cNvSpPr>
          <p:nvPr/>
        </p:nvSpPr>
        <p:spPr>
          <a:xfrm>
            <a:off x="515777" y="1143000"/>
            <a:ext cx="84728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n(</a:t>
            </a:r>
            <a:r>
              <a:rPr lang="de-AT" sz="28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r>
              <a:rPr lang="de-AT" sz="20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endParaRPr lang="de-AT" sz="28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2" name="Titel 1"/>
          <p:cNvSpPr txBox="1">
            <a:spLocks/>
          </p:cNvSpPr>
          <p:nvPr/>
        </p:nvSpPr>
        <p:spPr>
          <a:xfrm>
            <a:off x="2037851" y="2804136"/>
            <a:ext cx="2531059" cy="3789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Bose-Einstein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distribution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5" name="Rounded Rectangle 64"/>
          <p:cNvSpPr/>
          <p:nvPr/>
        </p:nvSpPr>
        <p:spPr bwMode="auto">
          <a:xfrm>
            <a:off x="5850684" y="1114765"/>
            <a:ext cx="2749619" cy="1801429"/>
          </a:xfrm>
          <a:prstGeom prst="roundRect">
            <a:avLst/>
          </a:prstGeom>
          <a:solidFill>
            <a:srgbClr val="FFC000"/>
          </a:solidFill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9" name="Titel 1"/>
          <p:cNvSpPr txBox="1">
            <a:spLocks/>
          </p:cNvSpPr>
          <p:nvPr/>
        </p:nvSpPr>
        <p:spPr>
          <a:xfrm>
            <a:off x="6155560" y="1199063"/>
            <a:ext cx="223048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600" i="0" dirty="0" err="1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erive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  <a:p>
            <a:pPr algn="l"/>
            <a:endParaRPr lang="de-AT" sz="3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Fermi-Dirac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Maxwell-Boltzmann</a:t>
            </a:r>
            <a:endParaRPr lang="de-AT" sz="1600" i="0" dirty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Bose-Einstein</a:t>
            </a:r>
          </a:p>
          <a:p>
            <a:pPr algn="l"/>
            <a:endParaRPr lang="de-AT" sz="3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distributions</a:t>
            </a:r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3" name="Titel 1"/>
          <p:cNvSpPr txBox="1">
            <a:spLocks/>
          </p:cNvSpPr>
          <p:nvPr/>
        </p:nvSpPr>
        <p:spPr>
          <a:xfrm>
            <a:off x="2015246" y="1187687"/>
            <a:ext cx="2531059" cy="3789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Fermi-Dirac </a:t>
            </a:r>
            <a:r>
              <a:rPr lang="de-AT" sz="16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distribution</a:t>
            </a:r>
            <a:endParaRPr lang="de-AT" sz="1400" i="0" dirty="0" smtClean="0">
              <a:solidFill>
                <a:srgbClr val="FF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6" name="Titel 1"/>
          <p:cNvSpPr txBox="1">
            <a:spLocks/>
          </p:cNvSpPr>
          <p:nvPr/>
        </p:nvSpPr>
        <p:spPr>
          <a:xfrm>
            <a:off x="1830233" y="1871632"/>
            <a:ext cx="2531059" cy="3789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B050"/>
                </a:solidFill>
                <a:cs typeface="Arial" panose="020B0604020202020204" pitchFamily="34" charset="0"/>
              </a:rPr>
              <a:t>Maxwell-Boltzmann </a:t>
            </a:r>
            <a:r>
              <a:rPr lang="de-AT" sz="1600" i="0" dirty="0" err="1" smtClean="0">
                <a:solidFill>
                  <a:srgbClr val="00B050"/>
                </a:solidFill>
                <a:cs typeface="Arial" panose="020B0604020202020204" pitchFamily="34" charset="0"/>
              </a:rPr>
              <a:t>distribution</a:t>
            </a:r>
            <a:endParaRPr lang="de-AT" sz="1400" i="0" dirty="0" smtClean="0">
              <a:solidFill>
                <a:srgbClr val="00B05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9" name="Titel 1"/>
          <p:cNvSpPr txBox="1">
            <a:spLocks/>
          </p:cNvSpPr>
          <p:nvPr/>
        </p:nvSpPr>
        <p:spPr>
          <a:xfrm>
            <a:off x="393580" y="4814946"/>
            <a:ext cx="415049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Applications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Blackbody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radiation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spectrum</a:t>
            </a:r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Bose-Einstein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condensation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exercise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  <p:sp>
        <p:nvSpPr>
          <p:cNvPr id="80" name="Titel 1"/>
          <p:cNvSpPr txBox="1">
            <a:spLocks/>
          </p:cNvSpPr>
          <p:nvPr/>
        </p:nvSpPr>
        <p:spPr>
          <a:xfrm>
            <a:off x="393580" y="5700132"/>
            <a:ext cx="8305452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Applications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quantum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statistical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mechanics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beyond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scope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icroscopic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principles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underlying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thermodynamics</a:t>
            </a:r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derivation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equations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( = link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between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macroscopic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thermodynamic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observables of a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49504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69" grpId="0"/>
      <p:bldP spid="79" grpId="0"/>
      <p:bldP spid="8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He energy levels</a:t>
            </a:r>
            <a:endParaRPr lang="en-GB" dirty="0"/>
          </a:p>
        </p:txBody>
      </p:sp>
      <p:sp>
        <p:nvSpPr>
          <p:cNvPr id="5" name="Titel 1 2 1 2 1 2 2 1 1"/>
          <p:cNvSpPr txBox="1">
            <a:spLocks/>
          </p:cNvSpPr>
          <p:nvPr/>
        </p:nvSpPr>
        <p:spPr>
          <a:xfrm>
            <a:off x="1063295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singlet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S=0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parahelium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 2 1 2 1 2 2 2 1"/>
          <p:cNvSpPr txBox="1">
            <a:spLocks/>
          </p:cNvSpPr>
          <p:nvPr/>
        </p:nvSpPr>
        <p:spPr>
          <a:xfrm>
            <a:off x="2903219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triplet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S=1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orthohelium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4673" y="1743618"/>
            <a:ext cx="2339817" cy="213593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1077" y="1085452"/>
            <a:ext cx="933036" cy="20922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064" y="1675553"/>
            <a:ext cx="324389" cy="179025"/>
          </a:xfrm>
          <a:prstGeom prst="rect">
            <a:avLst/>
          </a:prstGeom>
        </p:spPr>
      </p:pic>
      <p:sp>
        <p:nvSpPr>
          <p:cNvPr id="13" name="Titel 1 2 1 2 1 2 2 1 2"/>
          <p:cNvSpPr txBox="1">
            <a:spLocks/>
          </p:cNvSpPr>
          <p:nvPr/>
        </p:nvSpPr>
        <p:spPr>
          <a:xfrm>
            <a:off x="1103453" y="119203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endParaRPr lang="de-AT" sz="1600" i="0" dirty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 2 1 2 1 2 2 1 3 1 1"/>
          <p:cNvSpPr txBox="1">
            <a:spLocks/>
          </p:cNvSpPr>
          <p:nvPr/>
        </p:nvSpPr>
        <p:spPr>
          <a:xfrm>
            <a:off x="1123608" y="1664186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 2 1 2 1 2 2 1 4"/>
          <p:cNvSpPr txBox="1">
            <a:spLocks/>
          </p:cNvSpPr>
          <p:nvPr/>
        </p:nvSpPr>
        <p:spPr>
          <a:xfrm>
            <a:off x="2953977" y="1649115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9" name="Straight Connector 18"/>
          <p:cNvCxnSpPr/>
          <p:nvPr/>
        </p:nvCxnSpPr>
        <p:spPr bwMode="auto">
          <a:xfrm>
            <a:off x="998220" y="2011680"/>
            <a:ext cx="0" cy="4297834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2" name="Titel 1 2 1 2 1 2 2 2 2"/>
          <p:cNvSpPr txBox="1">
            <a:spLocks/>
          </p:cNvSpPr>
          <p:nvPr/>
        </p:nvSpPr>
        <p:spPr>
          <a:xfrm rot="16200000">
            <a:off x="-1183394" y="3736909"/>
            <a:ext cx="3244107" cy="317008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relative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He</a:t>
            </a:r>
            <a:r>
              <a:rPr lang="de-AT" sz="16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+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(eV)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4" name="Straight Connector 23"/>
          <p:cNvCxnSpPr/>
          <p:nvPr/>
        </p:nvCxnSpPr>
        <p:spPr bwMode="auto">
          <a:xfrm>
            <a:off x="1226820" y="621197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7" name="Picture 2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4930" y="6114254"/>
            <a:ext cx="484905" cy="141586"/>
          </a:xfrm>
          <a:prstGeom prst="rect">
            <a:avLst/>
          </a:prstGeom>
        </p:spPr>
      </p:pic>
      <p:sp>
        <p:nvSpPr>
          <p:cNvPr id="28" name="Titel 1 2 1 2 1 2 2 1 3 2"/>
          <p:cNvSpPr txBox="1">
            <a:spLocks/>
          </p:cNvSpPr>
          <p:nvPr/>
        </p:nvSpPr>
        <p:spPr>
          <a:xfrm>
            <a:off x="1123608" y="593715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9" name="Straight Connector 28"/>
          <p:cNvCxnSpPr/>
          <p:nvPr/>
        </p:nvCxnSpPr>
        <p:spPr bwMode="auto">
          <a:xfrm>
            <a:off x="1199972" y="385739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Titel 1 2 1 2 1 2 2 1 3 3 1"/>
          <p:cNvSpPr txBox="1">
            <a:spLocks/>
          </p:cNvSpPr>
          <p:nvPr/>
        </p:nvSpPr>
        <p:spPr>
          <a:xfrm>
            <a:off x="1096760" y="358257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4" name="Straight Connector 33"/>
          <p:cNvCxnSpPr/>
          <p:nvPr/>
        </p:nvCxnSpPr>
        <p:spPr bwMode="auto">
          <a:xfrm flipV="1">
            <a:off x="908869" y="543636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V="1">
            <a:off x="908869" y="537540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 flipV="1">
            <a:off x="893629" y="5413503"/>
            <a:ext cx="187891" cy="98469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1584674" y="356651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Titel 1 2 1 2 1 2 2 1 3 3 2"/>
          <p:cNvSpPr txBox="1">
            <a:spLocks/>
          </p:cNvSpPr>
          <p:nvPr/>
        </p:nvSpPr>
        <p:spPr>
          <a:xfrm>
            <a:off x="1481462" y="329168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9" name="Straight Connector 38"/>
          <p:cNvCxnSpPr/>
          <p:nvPr/>
        </p:nvCxnSpPr>
        <p:spPr bwMode="auto">
          <a:xfrm>
            <a:off x="3059252" y="4197266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0" name="Picture 3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3715207"/>
            <a:ext cx="491170" cy="140333"/>
          </a:xfrm>
          <a:prstGeom prst="rect">
            <a:avLst/>
          </a:prstGeom>
        </p:spPr>
      </p:pic>
      <p:sp>
        <p:nvSpPr>
          <p:cNvPr id="41" name="Titel 1 2 1 2 1 2 2 1 3 3 3"/>
          <p:cNvSpPr txBox="1">
            <a:spLocks/>
          </p:cNvSpPr>
          <p:nvPr/>
        </p:nvSpPr>
        <p:spPr>
          <a:xfrm>
            <a:off x="2956040" y="3922442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2" name="Straight Connector 41"/>
          <p:cNvCxnSpPr/>
          <p:nvPr/>
        </p:nvCxnSpPr>
        <p:spPr bwMode="auto">
          <a:xfrm>
            <a:off x="3428714" y="368539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3" name="Titel 1 2 1 2 1 2 2 1 3 3 4 1"/>
          <p:cNvSpPr txBox="1">
            <a:spLocks/>
          </p:cNvSpPr>
          <p:nvPr/>
        </p:nvSpPr>
        <p:spPr>
          <a:xfrm>
            <a:off x="3325502" y="341057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4" name="Straight Connector 43"/>
          <p:cNvCxnSpPr/>
          <p:nvPr/>
        </p:nvCxnSpPr>
        <p:spPr bwMode="auto">
          <a:xfrm>
            <a:off x="1190784" y="282738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Titel 1 2 1 2 1 2 2 1 3 3 5"/>
          <p:cNvSpPr txBox="1">
            <a:spLocks/>
          </p:cNvSpPr>
          <p:nvPr/>
        </p:nvSpPr>
        <p:spPr>
          <a:xfrm>
            <a:off x="1087572" y="255255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6" name="Straight Connector 45"/>
          <p:cNvCxnSpPr/>
          <p:nvPr/>
        </p:nvCxnSpPr>
        <p:spPr bwMode="auto">
          <a:xfrm>
            <a:off x="157548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7" name="Titel 1 2 1 2 1 2 2 1 3 3 6"/>
          <p:cNvSpPr txBox="1">
            <a:spLocks/>
          </p:cNvSpPr>
          <p:nvPr/>
        </p:nvSpPr>
        <p:spPr>
          <a:xfrm>
            <a:off x="147227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8" name="Straight Connector 47"/>
          <p:cNvCxnSpPr/>
          <p:nvPr/>
        </p:nvCxnSpPr>
        <p:spPr bwMode="auto">
          <a:xfrm>
            <a:off x="3050064" y="290816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7" name="Picture 5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2705882"/>
            <a:ext cx="492423" cy="142839"/>
          </a:xfrm>
          <a:prstGeom prst="rect">
            <a:avLst/>
          </a:prstGeom>
        </p:spPr>
      </p:pic>
      <p:sp>
        <p:nvSpPr>
          <p:cNvPr id="50" name="Titel 1 2 1 2 1 2 2 1 3 3 7"/>
          <p:cNvSpPr txBox="1">
            <a:spLocks/>
          </p:cNvSpPr>
          <p:nvPr/>
        </p:nvSpPr>
        <p:spPr>
          <a:xfrm>
            <a:off x="2946852" y="263334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1" name="Straight Connector 50"/>
          <p:cNvCxnSpPr/>
          <p:nvPr/>
        </p:nvCxnSpPr>
        <p:spPr bwMode="auto">
          <a:xfrm>
            <a:off x="3419526" y="277730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2" name="Titel 1 2 1 2 1 2 2 1 3 3 8"/>
          <p:cNvSpPr txBox="1">
            <a:spLocks/>
          </p:cNvSpPr>
          <p:nvPr/>
        </p:nvSpPr>
        <p:spPr>
          <a:xfrm>
            <a:off x="3316314" y="250247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3" name="Straight Connector 52"/>
          <p:cNvCxnSpPr/>
          <p:nvPr/>
        </p:nvCxnSpPr>
        <p:spPr bwMode="auto">
          <a:xfrm>
            <a:off x="196410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" name="Titel 1 2 1 2 1 2 2 1 3 3 9 1"/>
          <p:cNvSpPr txBox="1">
            <a:spLocks/>
          </p:cNvSpPr>
          <p:nvPr/>
        </p:nvSpPr>
        <p:spPr>
          <a:xfrm>
            <a:off x="186089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5" name="Straight Connector 54"/>
          <p:cNvCxnSpPr/>
          <p:nvPr/>
        </p:nvCxnSpPr>
        <p:spPr bwMode="auto">
          <a:xfrm>
            <a:off x="3800526" y="275444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6" name="Titel 1 2 1 2 1 2 2 1 3 3 10"/>
          <p:cNvSpPr txBox="1">
            <a:spLocks/>
          </p:cNvSpPr>
          <p:nvPr/>
        </p:nvSpPr>
        <p:spPr>
          <a:xfrm>
            <a:off x="3697314" y="247961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8" name="Titel 1 2 1 2 1 2 2 1 3 3 9 2 1"/>
          <p:cNvSpPr txBox="1">
            <a:spLocks/>
          </p:cNvSpPr>
          <p:nvPr/>
        </p:nvSpPr>
        <p:spPr>
          <a:xfrm>
            <a:off x="3437026" y="4897794"/>
            <a:ext cx="140929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term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symbols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02" name="Picture 10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956" y="5281703"/>
            <a:ext cx="902556" cy="243840"/>
          </a:xfrm>
          <a:prstGeom prst="rect">
            <a:avLst/>
          </a:prstGeom>
        </p:spPr>
      </p:pic>
      <p:cxnSp>
        <p:nvCxnSpPr>
          <p:cNvPr id="68" name="Straight Connector 67"/>
          <p:cNvCxnSpPr/>
          <p:nvPr/>
        </p:nvCxnSpPr>
        <p:spPr bwMode="auto">
          <a:xfrm flipH="1">
            <a:off x="990600" y="432282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/>
          <p:nvPr/>
        </p:nvCxnSpPr>
        <p:spPr bwMode="auto">
          <a:xfrm flipH="1">
            <a:off x="990600" y="387705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/>
          <p:nvPr/>
        </p:nvCxnSpPr>
        <p:spPr bwMode="auto">
          <a:xfrm flipH="1">
            <a:off x="990600" y="34312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1" name="Straight Connector 70"/>
          <p:cNvCxnSpPr/>
          <p:nvPr/>
        </p:nvCxnSpPr>
        <p:spPr bwMode="auto">
          <a:xfrm flipH="1">
            <a:off x="990600" y="298551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 flipH="1">
            <a:off x="990600" y="253974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1005840" y="2080260"/>
            <a:ext cx="389627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Titel 1 2 1 2 1 2 2 1 3 1 2"/>
          <p:cNvSpPr txBox="1">
            <a:spLocks/>
          </p:cNvSpPr>
          <p:nvPr/>
        </p:nvSpPr>
        <p:spPr>
          <a:xfrm>
            <a:off x="663101" y="19464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7" name="Titel 1 2 1 2 1 2 2 1 3 1 3"/>
          <p:cNvSpPr txBox="1">
            <a:spLocks/>
          </p:cNvSpPr>
          <p:nvPr/>
        </p:nvSpPr>
        <p:spPr>
          <a:xfrm>
            <a:off x="647476" y="2385399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-1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8" name="Titel 1 2 1 2 1 2 2 1 3 1 4"/>
          <p:cNvSpPr txBox="1">
            <a:spLocks/>
          </p:cNvSpPr>
          <p:nvPr/>
        </p:nvSpPr>
        <p:spPr>
          <a:xfrm>
            <a:off x="656980" y="284639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9" name="Titel 1 2 1 2 1 2 2 1 3 1 5"/>
          <p:cNvSpPr txBox="1">
            <a:spLocks/>
          </p:cNvSpPr>
          <p:nvPr/>
        </p:nvSpPr>
        <p:spPr>
          <a:xfrm>
            <a:off x="666127" y="328631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-3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0" name="Titel 1 2 1 2 1 2 2 1 3 1 6"/>
          <p:cNvSpPr txBox="1">
            <a:spLocks/>
          </p:cNvSpPr>
          <p:nvPr/>
        </p:nvSpPr>
        <p:spPr>
          <a:xfrm>
            <a:off x="666127" y="3744634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-4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1" name="Titel 1 2 1 2 1 2 2 1 3 1 7"/>
          <p:cNvSpPr txBox="1">
            <a:spLocks/>
          </p:cNvSpPr>
          <p:nvPr/>
        </p:nvSpPr>
        <p:spPr>
          <a:xfrm>
            <a:off x="656980" y="41785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2" name="Titel 1 2 1 2 1 2 2 1 3 1 8"/>
          <p:cNvSpPr txBox="1">
            <a:spLocks/>
          </p:cNvSpPr>
          <p:nvPr/>
        </p:nvSpPr>
        <p:spPr>
          <a:xfrm>
            <a:off x="423489" y="6081332"/>
            <a:ext cx="53158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-24.5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83" name="Straight Connector 82"/>
          <p:cNvCxnSpPr/>
          <p:nvPr/>
        </p:nvCxnSpPr>
        <p:spPr bwMode="auto">
          <a:xfrm flipH="1">
            <a:off x="998220" y="62125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87" name="Picture 8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6413" y="1381255"/>
            <a:ext cx="3377110" cy="209220"/>
          </a:xfrm>
          <a:prstGeom prst="rect">
            <a:avLst/>
          </a:prstGeom>
        </p:spPr>
      </p:pic>
      <p:sp>
        <p:nvSpPr>
          <p:cNvPr id="101" name="Rounded Rectangle 100"/>
          <p:cNvSpPr/>
          <p:nvPr/>
        </p:nvSpPr>
        <p:spPr bwMode="auto">
          <a:xfrm>
            <a:off x="3386995" y="4860617"/>
            <a:ext cx="1381226" cy="823430"/>
          </a:xfrm>
          <a:prstGeom prst="roundRect">
            <a:avLst>
              <a:gd name="adj" fmla="val 7279"/>
            </a:avLst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8" name="Titel 1 2 1 2 1 2 2 1 3 3 9 2 1"/>
          <p:cNvSpPr txBox="1">
            <a:spLocks/>
          </p:cNvSpPr>
          <p:nvPr/>
        </p:nvSpPr>
        <p:spPr>
          <a:xfrm>
            <a:off x="4677905" y="762425"/>
            <a:ext cx="24724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Orbital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wavefunctions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30" name="Straight Connector 129"/>
          <p:cNvCxnSpPr/>
          <p:nvPr/>
        </p:nvCxnSpPr>
        <p:spPr bwMode="auto">
          <a:xfrm>
            <a:off x="12573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1" name="Straight Connector 130"/>
          <p:cNvCxnSpPr/>
          <p:nvPr/>
        </p:nvCxnSpPr>
        <p:spPr bwMode="auto">
          <a:xfrm>
            <a:off x="165735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2" name="Straight Connector 131"/>
          <p:cNvCxnSpPr/>
          <p:nvPr/>
        </p:nvCxnSpPr>
        <p:spPr bwMode="auto">
          <a:xfrm>
            <a:off x="20574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3" name="Straight Connector 132"/>
          <p:cNvCxnSpPr/>
          <p:nvPr/>
        </p:nvCxnSpPr>
        <p:spPr bwMode="auto">
          <a:xfrm>
            <a:off x="31102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4" name="Straight Connector 133"/>
          <p:cNvCxnSpPr/>
          <p:nvPr/>
        </p:nvCxnSpPr>
        <p:spPr bwMode="auto">
          <a:xfrm>
            <a:off x="351026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5" name="Straight Connector 134"/>
          <p:cNvCxnSpPr/>
          <p:nvPr/>
        </p:nvCxnSpPr>
        <p:spPr bwMode="auto">
          <a:xfrm>
            <a:off x="39103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7" name="Titel 1 2 1 2 1 2 2 1 3 3 9 2 1"/>
          <p:cNvSpPr txBox="1">
            <a:spLocks/>
          </p:cNvSpPr>
          <p:nvPr/>
        </p:nvSpPr>
        <p:spPr>
          <a:xfrm>
            <a:off x="6199642" y="2133120"/>
            <a:ext cx="301852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Observations</a:t>
            </a:r>
            <a:endParaRPr lang="de-AT" sz="20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4408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„Quantum stat. </a:t>
            </a:r>
            <a:r>
              <a:rPr lang="de-DE" dirty="0" err="1" smtClean="0"/>
              <a:t>mech</a:t>
            </a:r>
            <a:r>
              <a:rPr lang="de-DE" dirty="0" smtClean="0"/>
              <a:t>.“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531338" y="1085335"/>
            <a:ext cx="8826845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Distribution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over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finite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temperature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Understand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type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particle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bosons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distinguishable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)   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changes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physics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dramatically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Application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spectrum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thermal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electromagnetic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radiation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40" y="3494905"/>
            <a:ext cx="6850034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1)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Introduction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topic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2)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Strategy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derive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3)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1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strategy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4)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2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strategy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5) Derivation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functions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6)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Application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blackbody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spectrum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6" name="Straight Arrow Connector 5"/>
          <p:cNvCxnSpPr/>
          <p:nvPr/>
        </p:nvCxnSpPr>
        <p:spPr bwMode="auto">
          <a:xfrm flipV="1">
            <a:off x="439947" y="4530816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8" name="Titel 1"/>
          <p:cNvSpPr txBox="1">
            <a:spLocks/>
          </p:cNvSpPr>
          <p:nvPr/>
        </p:nvSpPr>
        <p:spPr>
          <a:xfrm>
            <a:off x="7397850" y="4380618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 5.4.1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7999214" y="4650812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7999214" y="4921006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002556" y="5191200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7999214" y="5461393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40115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i="1" dirty="0" err="1" smtClean="0"/>
              <a:t>Strategy</a:t>
            </a:r>
            <a:r>
              <a:rPr lang="de-DE" i="1" dirty="0" smtClean="0"/>
              <a:t> </a:t>
            </a:r>
            <a:r>
              <a:rPr lang="de-DE" i="1" dirty="0" err="1" smtClean="0"/>
              <a:t>to</a:t>
            </a:r>
            <a:r>
              <a:rPr lang="de-DE" i="1" dirty="0" smtClean="0"/>
              <a:t> </a:t>
            </a:r>
            <a:r>
              <a:rPr lang="de-DE" i="1" dirty="0" err="1" smtClean="0"/>
              <a:t>derive</a:t>
            </a:r>
            <a:r>
              <a:rPr lang="de-DE" i="1" dirty="0" smtClean="0"/>
              <a:t> </a:t>
            </a:r>
            <a:r>
              <a:rPr lang="de-DE" i="1" dirty="0" err="1" smtClean="0"/>
              <a:t>distribution</a:t>
            </a:r>
            <a:r>
              <a:rPr lang="de-DE" i="1" dirty="0" smtClean="0"/>
              <a:t> </a:t>
            </a:r>
            <a:r>
              <a:rPr lang="de-DE" i="1" dirty="0" err="1" smtClean="0"/>
              <a:t>functions</a:t>
            </a:r>
            <a:endParaRPr lang="en-GB" i="1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951975" y="1045911"/>
            <a:ext cx="5688230" cy="103178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Assumption</a:t>
            </a:r>
            <a:r>
              <a:rPr lang="de-AT" sz="2000" b="1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1: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Fundamental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assumption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statistical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mechanics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1549994" y="2018937"/>
            <a:ext cx="5090211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all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configurations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over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same total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equally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likely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181231" y="2895266"/>
            <a:ext cx="1343546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Example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656766" y="988541"/>
            <a:ext cx="7761373" cy="1810956"/>
          </a:xfrm>
          <a:prstGeom prst="roundRect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libri" panose="020F0502020204030204" pitchFamily="34" charset="0"/>
            </a:endParaRP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514865" y="3290683"/>
            <a:ext cx="7779862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Three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distinguishable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  in 1D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square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potential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46391" y="3335914"/>
            <a:ext cx="1070919" cy="316813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6101" y="4021063"/>
            <a:ext cx="1643064" cy="738188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4"/>
          <a:srcRect l="8866"/>
          <a:stretch/>
        </p:blipFill>
        <p:spPr>
          <a:xfrm>
            <a:off x="1011388" y="5137604"/>
            <a:ext cx="4685078" cy="664042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80847" y="5905751"/>
            <a:ext cx="1900108" cy="706912"/>
          </a:xfrm>
          <a:prstGeom prst="rect">
            <a:avLst/>
          </a:prstGeom>
        </p:spPr>
      </p:pic>
      <p:sp>
        <p:nvSpPr>
          <p:cNvPr id="13" name="Titel 1"/>
          <p:cNvSpPr txBox="1">
            <a:spLocks/>
          </p:cNvSpPr>
          <p:nvPr/>
        </p:nvSpPr>
        <p:spPr>
          <a:xfrm>
            <a:off x="514865" y="3640055"/>
            <a:ext cx="2636110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one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514865" y="4725270"/>
            <a:ext cx="3031526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three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181231" y="6041341"/>
            <a:ext cx="9086337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What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possible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configurations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over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levels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                 ? </a:t>
            </a:r>
          </a:p>
        </p:txBody>
      </p:sp>
    </p:spTree>
    <p:extLst>
      <p:ext uri="{BB962C8B-B14F-4D97-AF65-F5344CB8AC3E}">
        <p14:creationId xmlns:p14="http://schemas.microsoft.com/office/powerpoint/2010/main" val="3988680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  <p:bldP spid="13" grpId="0"/>
      <p:bldP spid="14" grpId="0"/>
      <p:bldP spid="15" grpId="0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6" name="Straight Connector 165"/>
          <p:cNvCxnSpPr/>
          <p:nvPr/>
        </p:nvCxnSpPr>
        <p:spPr bwMode="auto">
          <a:xfrm>
            <a:off x="4406607" y="5429495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64" name="Straight Connector 163"/>
          <p:cNvCxnSpPr/>
          <p:nvPr/>
        </p:nvCxnSpPr>
        <p:spPr bwMode="auto">
          <a:xfrm>
            <a:off x="3366141" y="5432275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62" name="Straight Connector 161"/>
          <p:cNvCxnSpPr/>
          <p:nvPr/>
        </p:nvCxnSpPr>
        <p:spPr bwMode="auto">
          <a:xfrm>
            <a:off x="2312290" y="5433882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1" name="Straight Connector 40"/>
          <p:cNvCxnSpPr/>
          <p:nvPr/>
        </p:nvCxnSpPr>
        <p:spPr bwMode="auto">
          <a:xfrm>
            <a:off x="2355259" y="3454912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0" name="Straight Connector 59"/>
          <p:cNvCxnSpPr/>
          <p:nvPr/>
        </p:nvCxnSpPr>
        <p:spPr bwMode="auto">
          <a:xfrm>
            <a:off x="3409110" y="3453305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de-DE" i="0" dirty="0" smtClean="0"/>
              <a:t>3 </a:t>
            </a:r>
            <a:r>
              <a:rPr lang="de-DE" i="0" dirty="0" err="1" smtClean="0"/>
              <a:t>distinguishable</a:t>
            </a:r>
            <a:r>
              <a:rPr lang="de-DE" i="0" dirty="0" smtClean="0"/>
              <a:t> </a:t>
            </a:r>
            <a:r>
              <a:rPr lang="de-DE" i="0" dirty="0" err="1" smtClean="0"/>
              <a:t>particles</a:t>
            </a:r>
            <a:r>
              <a:rPr lang="de-DE" i="0" dirty="0" smtClean="0"/>
              <a:t> in </a:t>
            </a:r>
            <a:r>
              <a:rPr lang="de-DE" i="0" dirty="0" err="1" smtClean="0"/>
              <a:t>square</a:t>
            </a:r>
            <a:r>
              <a:rPr lang="de-DE" i="0" dirty="0" smtClean="0"/>
              <a:t> </a:t>
            </a:r>
            <a:r>
              <a:rPr lang="de-DE" i="0" dirty="0" err="1" smtClean="0"/>
              <a:t>well</a:t>
            </a:r>
            <a:endParaRPr lang="en-GB" i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8461" y="826812"/>
            <a:ext cx="2654128" cy="418192"/>
          </a:xfrm>
          <a:prstGeom prst="rect">
            <a:avLst/>
          </a:prstGeom>
        </p:spPr>
      </p:pic>
      <p:sp>
        <p:nvSpPr>
          <p:cNvPr id="4" name="Titel 1"/>
          <p:cNvSpPr txBox="1">
            <a:spLocks/>
          </p:cNvSpPr>
          <p:nvPr/>
        </p:nvSpPr>
        <p:spPr>
          <a:xfrm>
            <a:off x="4069128" y="1624757"/>
            <a:ext cx="306685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each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configuration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particles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same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equally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likely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3333" y="988297"/>
            <a:ext cx="1508552" cy="32326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9607" y="1742835"/>
            <a:ext cx="1271494" cy="37175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9687" y="2965790"/>
            <a:ext cx="1131414" cy="323261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99775" y="4306205"/>
            <a:ext cx="1002110" cy="31248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21326" y="5631215"/>
            <a:ext cx="980559" cy="328649"/>
          </a:xfrm>
          <a:prstGeom prst="rect">
            <a:avLst/>
          </a:prstGeom>
        </p:spPr>
      </p:pic>
      <p:grpSp>
        <p:nvGrpSpPr>
          <p:cNvPr id="17" name="Group 16"/>
          <p:cNvGrpSpPr/>
          <p:nvPr/>
        </p:nvGrpSpPr>
        <p:grpSpPr>
          <a:xfrm>
            <a:off x="2353405" y="1666426"/>
            <a:ext cx="545044" cy="670594"/>
            <a:chOff x="2353405" y="2050991"/>
            <a:chExt cx="545044" cy="670594"/>
          </a:xfrm>
        </p:grpSpPr>
        <p:cxnSp>
          <p:nvCxnSpPr>
            <p:cNvPr id="11" name="Straight Connector 10"/>
            <p:cNvCxnSpPr/>
            <p:nvPr/>
          </p:nvCxnSpPr>
          <p:spPr bwMode="auto">
            <a:xfrm flipH="1">
              <a:off x="2353405" y="2050991"/>
              <a:ext cx="0" cy="670594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3" name="Straight Connector 12"/>
            <p:cNvCxnSpPr/>
            <p:nvPr/>
          </p:nvCxnSpPr>
          <p:spPr bwMode="auto">
            <a:xfrm flipH="1" flipV="1">
              <a:off x="2356022" y="2721585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6" name="Straight Connector 15"/>
            <p:cNvCxnSpPr/>
            <p:nvPr/>
          </p:nvCxnSpPr>
          <p:spPr bwMode="auto">
            <a:xfrm flipH="1">
              <a:off x="2898449" y="2050991"/>
              <a:ext cx="0" cy="670594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19" name="Straight Connector 18"/>
          <p:cNvCxnSpPr/>
          <p:nvPr/>
        </p:nvCxnSpPr>
        <p:spPr bwMode="auto">
          <a:xfrm>
            <a:off x="2353405" y="1922266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2" name="Titel 1"/>
          <p:cNvSpPr txBox="1">
            <a:spLocks/>
          </p:cNvSpPr>
          <p:nvPr/>
        </p:nvSpPr>
        <p:spPr>
          <a:xfrm rot="16200000">
            <a:off x="2282598" y="2077655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 rot="16200000">
            <a:off x="2280693" y="1679115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24" name="Oval 23"/>
          <p:cNvSpPr/>
          <p:nvPr/>
        </p:nvSpPr>
        <p:spPr bwMode="auto">
          <a:xfrm>
            <a:off x="2420297" y="1870307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Oval 24"/>
          <p:cNvSpPr/>
          <p:nvPr/>
        </p:nvSpPr>
        <p:spPr bwMode="auto">
          <a:xfrm>
            <a:off x="2579809" y="1870307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" name="Oval 25"/>
          <p:cNvSpPr/>
          <p:nvPr/>
        </p:nvSpPr>
        <p:spPr bwMode="auto">
          <a:xfrm>
            <a:off x="2723558" y="187030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063285" y="1571643"/>
            <a:ext cx="250226" cy="189565"/>
          </a:xfrm>
          <a:prstGeom prst="rect">
            <a:avLst/>
          </a:prstGeom>
        </p:spPr>
      </p:pic>
      <p:grpSp>
        <p:nvGrpSpPr>
          <p:cNvPr id="29" name="Group 28"/>
          <p:cNvGrpSpPr/>
          <p:nvPr/>
        </p:nvGrpSpPr>
        <p:grpSpPr>
          <a:xfrm>
            <a:off x="2361951" y="2806158"/>
            <a:ext cx="544381" cy="884244"/>
            <a:chOff x="2354068" y="2050991"/>
            <a:chExt cx="544381" cy="884244"/>
          </a:xfrm>
        </p:grpSpPr>
        <p:cxnSp>
          <p:nvCxnSpPr>
            <p:cNvPr id="30" name="Straight Connector 29"/>
            <p:cNvCxnSpPr/>
            <p:nvPr/>
          </p:nvCxnSpPr>
          <p:spPr bwMode="auto">
            <a:xfrm flipH="1">
              <a:off x="2354068" y="2059537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" name="Straight Connector 30"/>
            <p:cNvCxnSpPr/>
            <p:nvPr/>
          </p:nvCxnSpPr>
          <p:spPr bwMode="auto">
            <a:xfrm flipH="1" flipV="1">
              <a:off x="2356022" y="2926689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" name="Straight Connector 31"/>
            <p:cNvCxnSpPr/>
            <p:nvPr/>
          </p:nvCxnSpPr>
          <p:spPr bwMode="auto">
            <a:xfrm flipH="1">
              <a:off x="2890566" y="2050991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33" name="Straight Connector 32"/>
          <p:cNvCxnSpPr/>
          <p:nvPr/>
        </p:nvCxnSpPr>
        <p:spPr bwMode="auto">
          <a:xfrm>
            <a:off x="2361288" y="3061998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Titel 1"/>
          <p:cNvSpPr txBox="1">
            <a:spLocks/>
          </p:cNvSpPr>
          <p:nvPr/>
        </p:nvSpPr>
        <p:spPr>
          <a:xfrm rot="16200000">
            <a:off x="2290481" y="3217387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 rot="16200000">
            <a:off x="2288576" y="2818847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36" name="Oval 35"/>
          <p:cNvSpPr/>
          <p:nvPr/>
        </p:nvSpPr>
        <p:spPr bwMode="auto">
          <a:xfrm>
            <a:off x="2462223" y="3002372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Oval 36"/>
          <p:cNvSpPr/>
          <p:nvPr/>
        </p:nvSpPr>
        <p:spPr bwMode="auto">
          <a:xfrm>
            <a:off x="2687809" y="3002372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8" name="Oval 37"/>
          <p:cNvSpPr/>
          <p:nvPr/>
        </p:nvSpPr>
        <p:spPr bwMode="auto">
          <a:xfrm>
            <a:off x="2579809" y="339524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071168" y="2711375"/>
            <a:ext cx="250226" cy="189565"/>
          </a:xfrm>
          <a:prstGeom prst="rect">
            <a:avLst/>
          </a:prstGeom>
        </p:spPr>
      </p:pic>
      <p:sp>
        <p:nvSpPr>
          <p:cNvPr id="43" name="Titel 1"/>
          <p:cNvSpPr txBox="1">
            <a:spLocks/>
          </p:cNvSpPr>
          <p:nvPr/>
        </p:nvSpPr>
        <p:spPr>
          <a:xfrm rot="16200000">
            <a:off x="2309491" y="3532941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46" name="Titel 1"/>
          <p:cNvSpPr txBox="1">
            <a:spLocks/>
          </p:cNvSpPr>
          <p:nvPr/>
        </p:nvSpPr>
        <p:spPr>
          <a:xfrm>
            <a:off x="2005231" y="1768513"/>
            <a:ext cx="445805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11</a:t>
            </a:r>
          </a:p>
        </p:txBody>
      </p:sp>
      <p:sp>
        <p:nvSpPr>
          <p:cNvPr id="47" name="Titel 1"/>
          <p:cNvSpPr txBox="1">
            <a:spLocks/>
          </p:cNvSpPr>
          <p:nvPr/>
        </p:nvSpPr>
        <p:spPr>
          <a:xfrm>
            <a:off x="2005231" y="2893464"/>
            <a:ext cx="445805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13</a:t>
            </a:r>
          </a:p>
        </p:txBody>
      </p:sp>
      <p:sp>
        <p:nvSpPr>
          <p:cNvPr id="48" name="Titel 1"/>
          <p:cNvSpPr txBox="1">
            <a:spLocks/>
          </p:cNvSpPr>
          <p:nvPr/>
        </p:nvSpPr>
        <p:spPr>
          <a:xfrm>
            <a:off x="2077974" y="3270910"/>
            <a:ext cx="280631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5</a:t>
            </a:r>
          </a:p>
        </p:txBody>
      </p:sp>
      <p:grpSp>
        <p:nvGrpSpPr>
          <p:cNvPr id="49" name="Group 48"/>
          <p:cNvGrpSpPr/>
          <p:nvPr/>
        </p:nvGrpSpPr>
        <p:grpSpPr>
          <a:xfrm>
            <a:off x="3415802" y="2804551"/>
            <a:ext cx="544381" cy="884244"/>
            <a:chOff x="2354068" y="2050991"/>
            <a:chExt cx="544381" cy="884244"/>
          </a:xfrm>
        </p:grpSpPr>
        <p:cxnSp>
          <p:nvCxnSpPr>
            <p:cNvPr id="50" name="Straight Connector 49"/>
            <p:cNvCxnSpPr/>
            <p:nvPr/>
          </p:nvCxnSpPr>
          <p:spPr bwMode="auto">
            <a:xfrm flipH="1">
              <a:off x="2354068" y="2059537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" name="Straight Connector 50"/>
            <p:cNvCxnSpPr/>
            <p:nvPr/>
          </p:nvCxnSpPr>
          <p:spPr bwMode="auto">
            <a:xfrm flipH="1" flipV="1">
              <a:off x="2356022" y="2926689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" name="Straight Connector 51"/>
            <p:cNvCxnSpPr/>
            <p:nvPr/>
          </p:nvCxnSpPr>
          <p:spPr bwMode="auto">
            <a:xfrm flipH="1">
              <a:off x="2890566" y="2050991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53" name="Straight Connector 52"/>
          <p:cNvCxnSpPr/>
          <p:nvPr/>
        </p:nvCxnSpPr>
        <p:spPr bwMode="auto">
          <a:xfrm>
            <a:off x="3415139" y="3060391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" name="Titel 1"/>
          <p:cNvSpPr txBox="1">
            <a:spLocks/>
          </p:cNvSpPr>
          <p:nvPr/>
        </p:nvSpPr>
        <p:spPr>
          <a:xfrm rot="16200000">
            <a:off x="3344332" y="3215780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55" name="Titel 1"/>
          <p:cNvSpPr txBox="1">
            <a:spLocks/>
          </p:cNvSpPr>
          <p:nvPr/>
        </p:nvSpPr>
        <p:spPr>
          <a:xfrm rot="16200000">
            <a:off x="3342427" y="2817240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56" name="Oval 55"/>
          <p:cNvSpPr/>
          <p:nvPr/>
        </p:nvSpPr>
        <p:spPr bwMode="auto">
          <a:xfrm>
            <a:off x="3516074" y="3000765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7" name="Oval 56"/>
          <p:cNvSpPr/>
          <p:nvPr/>
        </p:nvSpPr>
        <p:spPr bwMode="auto">
          <a:xfrm>
            <a:off x="3741660" y="3000765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8" name="Oval 57"/>
          <p:cNvSpPr/>
          <p:nvPr/>
        </p:nvSpPr>
        <p:spPr bwMode="auto">
          <a:xfrm>
            <a:off x="3633660" y="3393642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Titel 1"/>
          <p:cNvSpPr txBox="1">
            <a:spLocks/>
          </p:cNvSpPr>
          <p:nvPr/>
        </p:nvSpPr>
        <p:spPr>
          <a:xfrm rot="16200000">
            <a:off x="3363342" y="3531334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cxnSp>
        <p:nvCxnSpPr>
          <p:cNvPr id="64" name="Straight Connector 63"/>
          <p:cNvCxnSpPr/>
          <p:nvPr/>
        </p:nvCxnSpPr>
        <p:spPr bwMode="auto">
          <a:xfrm>
            <a:off x="4458122" y="3450525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65" name="Group 64"/>
          <p:cNvGrpSpPr/>
          <p:nvPr/>
        </p:nvGrpSpPr>
        <p:grpSpPr>
          <a:xfrm>
            <a:off x="4464814" y="2801771"/>
            <a:ext cx="544381" cy="884244"/>
            <a:chOff x="2354068" y="2050991"/>
            <a:chExt cx="544381" cy="884244"/>
          </a:xfrm>
        </p:grpSpPr>
        <p:cxnSp>
          <p:nvCxnSpPr>
            <p:cNvPr id="66" name="Straight Connector 65"/>
            <p:cNvCxnSpPr/>
            <p:nvPr/>
          </p:nvCxnSpPr>
          <p:spPr bwMode="auto">
            <a:xfrm flipH="1">
              <a:off x="2354068" y="2059537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" name="Straight Connector 66"/>
            <p:cNvCxnSpPr/>
            <p:nvPr/>
          </p:nvCxnSpPr>
          <p:spPr bwMode="auto">
            <a:xfrm flipH="1" flipV="1">
              <a:off x="2356022" y="2926689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" name="Straight Connector 67"/>
            <p:cNvCxnSpPr/>
            <p:nvPr/>
          </p:nvCxnSpPr>
          <p:spPr bwMode="auto">
            <a:xfrm flipH="1">
              <a:off x="2890566" y="2050991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69" name="Straight Connector 68"/>
          <p:cNvCxnSpPr/>
          <p:nvPr/>
        </p:nvCxnSpPr>
        <p:spPr bwMode="auto">
          <a:xfrm>
            <a:off x="4464151" y="3057611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0" name="Titel 1"/>
          <p:cNvSpPr txBox="1">
            <a:spLocks/>
          </p:cNvSpPr>
          <p:nvPr/>
        </p:nvSpPr>
        <p:spPr>
          <a:xfrm rot="16200000">
            <a:off x="4393344" y="3213000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71" name="Titel 1"/>
          <p:cNvSpPr txBox="1">
            <a:spLocks/>
          </p:cNvSpPr>
          <p:nvPr/>
        </p:nvSpPr>
        <p:spPr>
          <a:xfrm rot="16200000">
            <a:off x="4391439" y="2814460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72" name="Oval 71"/>
          <p:cNvSpPr/>
          <p:nvPr/>
        </p:nvSpPr>
        <p:spPr bwMode="auto">
          <a:xfrm>
            <a:off x="4565086" y="2997985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Oval 72"/>
          <p:cNvSpPr/>
          <p:nvPr/>
        </p:nvSpPr>
        <p:spPr bwMode="auto">
          <a:xfrm>
            <a:off x="4790672" y="2997985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4" name="Oval 73"/>
          <p:cNvSpPr/>
          <p:nvPr/>
        </p:nvSpPr>
        <p:spPr bwMode="auto">
          <a:xfrm>
            <a:off x="4682672" y="3390862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5" name="Titel 1"/>
          <p:cNvSpPr txBox="1">
            <a:spLocks/>
          </p:cNvSpPr>
          <p:nvPr/>
        </p:nvSpPr>
        <p:spPr>
          <a:xfrm rot="16200000">
            <a:off x="4412354" y="3528554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cxnSp>
        <p:nvCxnSpPr>
          <p:cNvPr id="76" name="Straight Connector 75"/>
          <p:cNvCxnSpPr/>
          <p:nvPr/>
        </p:nvCxnSpPr>
        <p:spPr bwMode="auto">
          <a:xfrm>
            <a:off x="2330384" y="4719550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7" name="Straight Connector 76"/>
          <p:cNvCxnSpPr/>
          <p:nvPr/>
        </p:nvCxnSpPr>
        <p:spPr bwMode="auto">
          <a:xfrm>
            <a:off x="3384235" y="4717943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8"/>
          <p:cNvCxnSpPr/>
          <p:nvPr/>
        </p:nvCxnSpPr>
        <p:spPr bwMode="auto">
          <a:xfrm>
            <a:off x="2337076" y="4079342"/>
            <a:ext cx="0" cy="740483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9"/>
          <p:cNvCxnSpPr/>
          <p:nvPr/>
        </p:nvCxnSpPr>
        <p:spPr bwMode="auto">
          <a:xfrm flipH="1" flipV="1">
            <a:off x="2330484" y="4809761"/>
            <a:ext cx="542427" cy="0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80"/>
          <p:cNvCxnSpPr/>
          <p:nvPr/>
        </p:nvCxnSpPr>
        <p:spPr bwMode="auto">
          <a:xfrm flipH="1">
            <a:off x="2872911" y="4070796"/>
            <a:ext cx="663" cy="738965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2" name="Straight Connector 81"/>
          <p:cNvCxnSpPr/>
          <p:nvPr/>
        </p:nvCxnSpPr>
        <p:spPr bwMode="auto">
          <a:xfrm>
            <a:off x="2336413" y="4326636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3" name="Titel 1"/>
          <p:cNvSpPr txBox="1">
            <a:spLocks/>
          </p:cNvSpPr>
          <p:nvPr/>
        </p:nvSpPr>
        <p:spPr>
          <a:xfrm rot="16200000">
            <a:off x="2265606" y="4482025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84" name="Titel 1"/>
          <p:cNvSpPr txBox="1">
            <a:spLocks/>
          </p:cNvSpPr>
          <p:nvPr/>
        </p:nvSpPr>
        <p:spPr>
          <a:xfrm rot="16200000">
            <a:off x="2263701" y="4083485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85" name="Oval 84"/>
          <p:cNvSpPr/>
          <p:nvPr/>
        </p:nvSpPr>
        <p:spPr bwMode="auto">
          <a:xfrm>
            <a:off x="2536203" y="4267010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6" name="Oval 85"/>
          <p:cNvSpPr/>
          <p:nvPr/>
        </p:nvSpPr>
        <p:spPr bwMode="auto">
          <a:xfrm>
            <a:off x="2662934" y="4662431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7" name="Oval 86"/>
          <p:cNvSpPr/>
          <p:nvPr/>
        </p:nvSpPr>
        <p:spPr bwMode="auto">
          <a:xfrm>
            <a:off x="2423126" y="465988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88" name="Picture 8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046293" y="3976013"/>
            <a:ext cx="250226" cy="189565"/>
          </a:xfrm>
          <a:prstGeom prst="rect">
            <a:avLst/>
          </a:prstGeom>
        </p:spPr>
      </p:pic>
      <p:sp>
        <p:nvSpPr>
          <p:cNvPr id="89" name="Titel 1"/>
          <p:cNvSpPr txBox="1">
            <a:spLocks/>
          </p:cNvSpPr>
          <p:nvPr/>
        </p:nvSpPr>
        <p:spPr>
          <a:xfrm rot="16200000">
            <a:off x="2284616" y="4994135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0" name="Titel 1"/>
          <p:cNvSpPr txBox="1">
            <a:spLocks/>
          </p:cNvSpPr>
          <p:nvPr/>
        </p:nvSpPr>
        <p:spPr>
          <a:xfrm>
            <a:off x="1980356" y="4158102"/>
            <a:ext cx="445805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19</a:t>
            </a:r>
          </a:p>
        </p:txBody>
      </p:sp>
      <p:sp>
        <p:nvSpPr>
          <p:cNvPr id="91" name="Titel 1"/>
          <p:cNvSpPr txBox="1">
            <a:spLocks/>
          </p:cNvSpPr>
          <p:nvPr/>
        </p:nvSpPr>
        <p:spPr>
          <a:xfrm>
            <a:off x="2053099" y="4535548"/>
            <a:ext cx="280631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1</a:t>
            </a:r>
          </a:p>
        </p:txBody>
      </p:sp>
      <p:cxnSp>
        <p:nvCxnSpPr>
          <p:cNvPr id="93" name="Straight Connector 92"/>
          <p:cNvCxnSpPr/>
          <p:nvPr/>
        </p:nvCxnSpPr>
        <p:spPr bwMode="auto">
          <a:xfrm>
            <a:off x="3384235" y="4077735"/>
            <a:ext cx="0" cy="750636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4" name="Straight Connector 93"/>
          <p:cNvCxnSpPr/>
          <p:nvPr/>
        </p:nvCxnSpPr>
        <p:spPr bwMode="auto">
          <a:xfrm flipH="1" flipV="1">
            <a:off x="3403124" y="4809761"/>
            <a:ext cx="542427" cy="0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5" name="Straight Connector 94"/>
          <p:cNvCxnSpPr/>
          <p:nvPr/>
        </p:nvCxnSpPr>
        <p:spPr bwMode="auto">
          <a:xfrm>
            <a:off x="3927425" y="4069189"/>
            <a:ext cx="0" cy="759182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/>
          <p:nvPr/>
        </p:nvCxnSpPr>
        <p:spPr bwMode="auto">
          <a:xfrm>
            <a:off x="3390264" y="4325029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7" name="Titel 1"/>
          <p:cNvSpPr txBox="1">
            <a:spLocks/>
          </p:cNvSpPr>
          <p:nvPr/>
        </p:nvSpPr>
        <p:spPr>
          <a:xfrm rot="16200000">
            <a:off x="3319457" y="4480418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98" name="Titel 1"/>
          <p:cNvSpPr txBox="1">
            <a:spLocks/>
          </p:cNvSpPr>
          <p:nvPr/>
        </p:nvSpPr>
        <p:spPr>
          <a:xfrm rot="16200000">
            <a:off x="3317552" y="4081878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99" name="Oval 98"/>
          <p:cNvSpPr/>
          <p:nvPr/>
        </p:nvSpPr>
        <p:spPr bwMode="auto">
          <a:xfrm>
            <a:off x="3614769" y="4265403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0" name="Oval 99"/>
          <p:cNvSpPr/>
          <p:nvPr/>
        </p:nvSpPr>
        <p:spPr bwMode="auto">
          <a:xfrm>
            <a:off x="3716785" y="4660824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1" name="Oval 100"/>
          <p:cNvSpPr/>
          <p:nvPr/>
        </p:nvSpPr>
        <p:spPr bwMode="auto">
          <a:xfrm>
            <a:off x="3493453" y="4658280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03" name="Straight Connector 102"/>
          <p:cNvCxnSpPr/>
          <p:nvPr/>
        </p:nvCxnSpPr>
        <p:spPr bwMode="auto">
          <a:xfrm>
            <a:off x="4433247" y="4715163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5" name="Straight Connector 104"/>
          <p:cNvCxnSpPr/>
          <p:nvPr/>
        </p:nvCxnSpPr>
        <p:spPr bwMode="auto">
          <a:xfrm flipH="1">
            <a:off x="4433247" y="4074955"/>
            <a:ext cx="0" cy="753416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6" name="Straight Connector 105"/>
          <p:cNvCxnSpPr/>
          <p:nvPr/>
        </p:nvCxnSpPr>
        <p:spPr bwMode="auto">
          <a:xfrm flipH="1" flipV="1">
            <a:off x="4433247" y="4809761"/>
            <a:ext cx="542427" cy="0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7" name="Straight Connector 106"/>
          <p:cNvCxnSpPr/>
          <p:nvPr/>
        </p:nvCxnSpPr>
        <p:spPr bwMode="auto">
          <a:xfrm flipH="1">
            <a:off x="4975674" y="4066409"/>
            <a:ext cx="763" cy="761962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8" name="Straight Connector 107"/>
          <p:cNvCxnSpPr/>
          <p:nvPr/>
        </p:nvCxnSpPr>
        <p:spPr bwMode="auto">
          <a:xfrm>
            <a:off x="4439276" y="4322249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9" name="Titel 1"/>
          <p:cNvSpPr txBox="1">
            <a:spLocks/>
          </p:cNvSpPr>
          <p:nvPr/>
        </p:nvSpPr>
        <p:spPr>
          <a:xfrm rot="16200000">
            <a:off x="4368469" y="4477638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10" name="Titel 1"/>
          <p:cNvSpPr txBox="1">
            <a:spLocks/>
          </p:cNvSpPr>
          <p:nvPr/>
        </p:nvSpPr>
        <p:spPr>
          <a:xfrm rot="16200000">
            <a:off x="4366564" y="4079098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11" name="Oval 110"/>
          <p:cNvSpPr/>
          <p:nvPr/>
        </p:nvSpPr>
        <p:spPr bwMode="auto">
          <a:xfrm>
            <a:off x="4663781" y="426262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2" name="Oval 111"/>
          <p:cNvSpPr/>
          <p:nvPr/>
        </p:nvSpPr>
        <p:spPr bwMode="auto">
          <a:xfrm>
            <a:off x="4765797" y="4649808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3" name="Oval 112"/>
          <p:cNvSpPr/>
          <p:nvPr/>
        </p:nvSpPr>
        <p:spPr bwMode="auto">
          <a:xfrm>
            <a:off x="4534227" y="4655500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23" name="Straight Connector 122"/>
          <p:cNvCxnSpPr/>
          <p:nvPr/>
        </p:nvCxnSpPr>
        <p:spPr bwMode="auto">
          <a:xfrm>
            <a:off x="2296393" y="6171354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4" name="Straight Connector 123"/>
          <p:cNvCxnSpPr/>
          <p:nvPr/>
        </p:nvCxnSpPr>
        <p:spPr bwMode="auto">
          <a:xfrm>
            <a:off x="3350244" y="6169747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25" name="Group 124"/>
          <p:cNvGrpSpPr/>
          <p:nvPr/>
        </p:nvGrpSpPr>
        <p:grpSpPr>
          <a:xfrm>
            <a:off x="2303085" y="5248313"/>
            <a:ext cx="544381" cy="1158531"/>
            <a:chOff x="2354068" y="2050991"/>
            <a:chExt cx="544381" cy="884244"/>
          </a:xfrm>
        </p:grpSpPr>
        <p:cxnSp>
          <p:nvCxnSpPr>
            <p:cNvPr id="126" name="Straight Connector 125"/>
            <p:cNvCxnSpPr/>
            <p:nvPr/>
          </p:nvCxnSpPr>
          <p:spPr bwMode="auto">
            <a:xfrm flipH="1">
              <a:off x="2354068" y="2059537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7" name="Straight Connector 126"/>
            <p:cNvCxnSpPr/>
            <p:nvPr/>
          </p:nvCxnSpPr>
          <p:spPr bwMode="auto">
            <a:xfrm flipH="1" flipV="1">
              <a:off x="2356022" y="2926689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8" name="Straight Connector 127"/>
            <p:cNvCxnSpPr/>
            <p:nvPr/>
          </p:nvCxnSpPr>
          <p:spPr bwMode="auto">
            <a:xfrm flipH="1">
              <a:off x="2890566" y="2050991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129" name="Straight Connector 128"/>
          <p:cNvCxnSpPr/>
          <p:nvPr/>
        </p:nvCxnSpPr>
        <p:spPr bwMode="auto">
          <a:xfrm>
            <a:off x="2302422" y="5778440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30" name="Titel 1"/>
          <p:cNvSpPr txBox="1">
            <a:spLocks/>
          </p:cNvSpPr>
          <p:nvPr/>
        </p:nvSpPr>
        <p:spPr>
          <a:xfrm rot="16200000">
            <a:off x="2231615" y="5933829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31" name="Titel 1"/>
          <p:cNvSpPr txBox="1">
            <a:spLocks/>
          </p:cNvSpPr>
          <p:nvPr/>
        </p:nvSpPr>
        <p:spPr>
          <a:xfrm rot="16200000">
            <a:off x="2229710" y="5535289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32" name="Oval 131"/>
          <p:cNvSpPr/>
          <p:nvPr/>
        </p:nvSpPr>
        <p:spPr bwMode="auto">
          <a:xfrm>
            <a:off x="2507430" y="5720053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3" name="Oval 132"/>
          <p:cNvSpPr/>
          <p:nvPr/>
        </p:nvSpPr>
        <p:spPr bwMode="auto">
          <a:xfrm>
            <a:off x="2518102" y="5369869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4" name="Oval 133"/>
          <p:cNvSpPr/>
          <p:nvPr/>
        </p:nvSpPr>
        <p:spPr bwMode="auto">
          <a:xfrm>
            <a:off x="2520943" y="611169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35" name="Picture 13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020605" y="5112576"/>
            <a:ext cx="250226" cy="199349"/>
          </a:xfrm>
          <a:prstGeom prst="rect">
            <a:avLst/>
          </a:prstGeom>
        </p:spPr>
      </p:pic>
      <p:sp>
        <p:nvSpPr>
          <p:cNvPr id="136" name="Titel 1"/>
          <p:cNvSpPr txBox="1">
            <a:spLocks/>
          </p:cNvSpPr>
          <p:nvPr/>
        </p:nvSpPr>
        <p:spPr>
          <a:xfrm rot="16200000">
            <a:off x="2250625" y="6249383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37" name="Titel 1"/>
          <p:cNvSpPr txBox="1">
            <a:spLocks/>
          </p:cNvSpPr>
          <p:nvPr/>
        </p:nvSpPr>
        <p:spPr>
          <a:xfrm>
            <a:off x="1949810" y="5286008"/>
            <a:ext cx="445805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17</a:t>
            </a:r>
          </a:p>
        </p:txBody>
      </p:sp>
      <p:sp>
        <p:nvSpPr>
          <p:cNvPr id="138" name="Titel 1"/>
          <p:cNvSpPr txBox="1">
            <a:spLocks/>
          </p:cNvSpPr>
          <p:nvPr/>
        </p:nvSpPr>
        <p:spPr>
          <a:xfrm>
            <a:off x="2019108" y="5987352"/>
            <a:ext cx="280631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5</a:t>
            </a:r>
          </a:p>
        </p:txBody>
      </p:sp>
      <p:grpSp>
        <p:nvGrpSpPr>
          <p:cNvPr id="139" name="Group 138"/>
          <p:cNvGrpSpPr/>
          <p:nvPr/>
        </p:nvGrpSpPr>
        <p:grpSpPr>
          <a:xfrm>
            <a:off x="3356936" y="5246706"/>
            <a:ext cx="544381" cy="1158531"/>
            <a:chOff x="2354068" y="2050991"/>
            <a:chExt cx="544381" cy="884244"/>
          </a:xfrm>
        </p:grpSpPr>
        <p:cxnSp>
          <p:nvCxnSpPr>
            <p:cNvPr id="140" name="Straight Connector 139"/>
            <p:cNvCxnSpPr/>
            <p:nvPr/>
          </p:nvCxnSpPr>
          <p:spPr bwMode="auto">
            <a:xfrm flipH="1">
              <a:off x="2354068" y="2059537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41" name="Straight Connector 140"/>
            <p:cNvCxnSpPr/>
            <p:nvPr/>
          </p:nvCxnSpPr>
          <p:spPr bwMode="auto">
            <a:xfrm flipH="1" flipV="1">
              <a:off x="2356022" y="2926689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42" name="Straight Connector 141"/>
            <p:cNvCxnSpPr/>
            <p:nvPr/>
          </p:nvCxnSpPr>
          <p:spPr bwMode="auto">
            <a:xfrm flipH="1">
              <a:off x="2890566" y="2050991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143" name="Straight Connector 142"/>
          <p:cNvCxnSpPr/>
          <p:nvPr/>
        </p:nvCxnSpPr>
        <p:spPr bwMode="auto">
          <a:xfrm>
            <a:off x="3356273" y="5776833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4" name="Titel 1"/>
          <p:cNvSpPr txBox="1">
            <a:spLocks/>
          </p:cNvSpPr>
          <p:nvPr/>
        </p:nvSpPr>
        <p:spPr>
          <a:xfrm rot="16200000">
            <a:off x="3285466" y="5932222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45" name="Titel 1"/>
          <p:cNvSpPr txBox="1">
            <a:spLocks/>
          </p:cNvSpPr>
          <p:nvPr/>
        </p:nvSpPr>
        <p:spPr>
          <a:xfrm rot="16200000">
            <a:off x="3283561" y="5533682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46" name="Oval 145"/>
          <p:cNvSpPr/>
          <p:nvPr/>
        </p:nvSpPr>
        <p:spPr bwMode="auto">
          <a:xfrm>
            <a:off x="3585412" y="5717188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7" name="Oval 146"/>
          <p:cNvSpPr/>
          <p:nvPr/>
        </p:nvSpPr>
        <p:spPr bwMode="auto">
          <a:xfrm>
            <a:off x="3570074" y="6110866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8" name="Oval 147"/>
          <p:cNvSpPr/>
          <p:nvPr/>
        </p:nvSpPr>
        <p:spPr bwMode="auto">
          <a:xfrm>
            <a:off x="3583178" y="5383156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9" name="Titel 1"/>
          <p:cNvSpPr txBox="1">
            <a:spLocks/>
          </p:cNvSpPr>
          <p:nvPr/>
        </p:nvSpPr>
        <p:spPr>
          <a:xfrm rot="16200000">
            <a:off x="3304476" y="6247776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cxnSp>
        <p:nvCxnSpPr>
          <p:cNvPr id="150" name="Straight Connector 149"/>
          <p:cNvCxnSpPr/>
          <p:nvPr/>
        </p:nvCxnSpPr>
        <p:spPr bwMode="auto">
          <a:xfrm>
            <a:off x="4399256" y="6166967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51" name="Group 150"/>
          <p:cNvGrpSpPr/>
          <p:nvPr/>
        </p:nvGrpSpPr>
        <p:grpSpPr>
          <a:xfrm>
            <a:off x="4405948" y="5243926"/>
            <a:ext cx="544381" cy="1158531"/>
            <a:chOff x="2354068" y="2050991"/>
            <a:chExt cx="544381" cy="884244"/>
          </a:xfrm>
        </p:grpSpPr>
        <p:cxnSp>
          <p:nvCxnSpPr>
            <p:cNvPr id="152" name="Straight Connector 151"/>
            <p:cNvCxnSpPr/>
            <p:nvPr/>
          </p:nvCxnSpPr>
          <p:spPr bwMode="auto">
            <a:xfrm flipH="1">
              <a:off x="2354068" y="2059537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53" name="Straight Connector 152"/>
            <p:cNvCxnSpPr/>
            <p:nvPr/>
          </p:nvCxnSpPr>
          <p:spPr bwMode="auto">
            <a:xfrm flipH="1" flipV="1">
              <a:off x="2356022" y="2926689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54" name="Straight Connector 153"/>
            <p:cNvCxnSpPr/>
            <p:nvPr/>
          </p:nvCxnSpPr>
          <p:spPr bwMode="auto">
            <a:xfrm flipH="1">
              <a:off x="2890566" y="2050991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155" name="Straight Connector 154"/>
          <p:cNvCxnSpPr/>
          <p:nvPr/>
        </p:nvCxnSpPr>
        <p:spPr bwMode="auto">
          <a:xfrm>
            <a:off x="4405285" y="5774053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56" name="Titel 1"/>
          <p:cNvSpPr txBox="1">
            <a:spLocks/>
          </p:cNvSpPr>
          <p:nvPr/>
        </p:nvSpPr>
        <p:spPr>
          <a:xfrm rot="16200000">
            <a:off x="4334478" y="5929442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57" name="Titel 1"/>
          <p:cNvSpPr txBox="1">
            <a:spLocks/>
          </p:cNvSpPr>
          <p:nvPr/>
        </p:nvSpPr>
        <p:spPr>
          <a:xfrm rot="16200000">
            <a:off x="4332573" y="5530902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58" name="Oval 157"/>
          <p:cNvSpPr/>
          <p:nvPr/>
        </p:nvSpPr>
        <p:spPr bwMode="auto">
          <a:xfrm>
            <a:off x="4616594" y="5723570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9" name="Oval 158"/>
          <p:cNvSpPr/>
          <p:nvPr/>
        </p:nvSpPr>
        <p:spPr bwMode="auto">
          <a:xfrm>
            <a:off x="4619086" y="5369869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0" name="Oval 159"/>
          <p:cNvSpPr/>
          <p:nvPr/>
        </p:nvSpPr>
        <p:spPr bwMode="auto">
          <a:xfrm>
            <a:off x="4623806" y="6107304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1" name="Titel 1"/>
          <p:cNvSpPr txBox="1">
            <a:spLocks/>
          </p:cNvSpPr>
          <p:nvPr/>
        </p:nvSpPr>
        <p:spPr>
          <a:xfrm rot="16200000">
            <a:off x="4353488" y="6244996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63" name="Titel 1"/>
          <p:cNvSpPr txBox="1">
            <a:spLocks/>
          </p:cNvSpPr>
          <p:nvPr/>
        </p:nvSpPr>
        <p:spPr>
          <a:xfrm rot="16200000">
            <a:off x="2239578" y="5190731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65" name="Titel 1"/>
          <p:cNvSpPr txBox="1">
            <a:spLocks/>
          </p:cNvSpPr>
          <p:nvPr/>
        </p:nvSpPr>
        <p:spPr>
          <a:xfrm rot="16200000">
            <a:off x="3293429" y="5189124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67" name="Titel 1"/>
          <p:cNvSpPr txBox="1">
            <a:spLocks/>
          </p:cNvSpPr>
          <p:nvPr/>
        </p:nvSpPr>
        <p:spPr>
          <a:xfrm rot="16200000">
            <a:off x="4342441" y="5186344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68" name="Titel 1"/>
          <p:cNvSpPr txBox="1">
            <a:spLocks/>
          </p:cNvSpPr>
          <p:nvPr/>
        </p:nvSpPr>
        <p:spPr>
          <a:xfrm>
            <a:off x="2025801" y="5609368"/>
            <a:ext cx="280631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7</a:t>
            </a:r>
          </a:p>
        </p:txBody>
      </p:sp>
      <p:cxnSp>
        <p:nvCxnSpPr>
          <p:cNvPr id="169" name="Straight Connector 168"/>
          <p:cNvCxnSpPr/>
          <p:nvPr/>
        </p:nvCxnSpPr>
        <p:spPr bwMode="auto">
          <a:xfrm>
            <a:off x="5439063" y="5438252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0" name="Straight Connector 169"/>
          <p:cNvCxnSpPr/>
          <p:nvPr/>
        </p:nvCxnSpPr>
        <p:spPr bwMode="auto">
          <a:xfrm>
            <a:off x="5431712" y="6175724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71" name="Group 170"/>
          <p:cNvGrpSpPr/>
          <p:nvPr/>
        </p:nvGrpSpPr>
        <p:grpSpPr>
          <a:xfrm>
            <a:off x="5438404" y="5252683"/>
            <a:ext cx="544381" cy="1158531"/>
            <a:chOff x="2354068" y="2050991"/>
            <a:chExt cx="544381" cy="884244"/>
          </a:xfrm>
        </p:grpSpPr>
        <p:cxnSp>
          <p:nvCxnSpPr>
            <p:cNvPr id="172" name="Straight Connector 171"/>
            <p:cNvCxnSpPr/>
            <p:nvPr/>
          </p:nvCxnSpPr>
          <p:spPr bwMode="auto">
            <a:xfrm flipH="1">
              <a:off x="2354068" y="2059537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73" name="Straight Connector 172"/>
            <p:cNvCxnSpPr/>
            <p:nvPr/>
          </p:nvCxnSpPr>
          <p:spPr bwMode="auto">
            <a:xfrm flipH="1" flipV="1">
              <a:off x="2356022" y="2926689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74" name="Straight Connector 173"/>
            <p:cNvCxnSpPr/>
            <p:nvPr/>
          </p:nvCxnSpPr>
          <p:spPr bwMode="auto">
            <a:xfrm flipH="1">
              <a:off x="2890566" y="2050991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175" name="Straight Connector 174"/>
          <p:cNvCxnSpPr/>
          <p:nvPr/>
        </p:nvCxnSpPr>
        <p:spPr bwMode="auto">
          <a:xfrm>
            <a:off x="5437741" y="5782810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76" name="Titel 1"/>
          <p:cNvSpPr txBox="1">
            <a:spLocks/>
          </p:cNvSpPr>
          <p:nvPr/>
        </p:nvSpPr>
        <p:spPr>
          <a:xfrm rot="16200000">
            <a:off x="5366934" y="5938199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77" name="Titel 1"/>
          <p:cNvSpPr txBox="1">
            <a:spLocks/>
          </p:cNvSpPr>
          <p:nvPr/>
        </p:nvSpPr>
        <p:spPr>
          <a:xfrm rot="16200000">
            <a:off x="5365029" y="5539659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78" name="Oval 177"/>
          <p:cNvSpPr/>
          <p:nvPr/>
        </p:nvSpPr>
        <p:spPr bwMode="auto">
          <a:xfrm>
            <a:off x="5649050" y="5732327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9" name="Oval 178"/>
          <p:cNvSpPr/>
          <p:nvPr/>
        </p:nvSpPr>
        <p:spPr bwMode="auto">
          <a:xfrm>
            <a:off x="5651542" y="5378626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0" name="Oval 179"/>
          <p:cNvSpPr/>
          <p:nvPr/>
        </p:nvSpPr>
        <p:spPr bwMode="auto">
          <a:xfrm>
            <a:off x="5656262" y="6116061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1" name="Titel 1"/>
          <p:cNvSpPr txBox="1">
            <a:spLocks/>
          </p:cNvSpPr>
          <p:nvPr/>
        </p:nvSpPr>
        <p:spPr>
          <a:xfrm rot="16200000">
            <a:off x="5385944" y="6253753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82" name="Titel 1"/>
          <p:cNvSpPr txBox="1">
            <a:spLocks/>
          </p:cNvSpPr>
          <p:nvPr/>
        </p:nvSpPr>
        <p:spPr>
          <a:xfrm rot="16200000">
            <a:off x="5348219" y="5192763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cxnSp>
        <p:nvCxnSpPr>
          <p:cNvPr id="183" name="Straight Connector 182"/>
          <p:cNvCxnSpPr/>
          <p:nvPr/>
        </p:nvCxnSpPr>
        <p:spPr bwMode="auto">
          <a:xfrm>
            <a:off x="6465649" y="5430288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84" name="Straight Connector 183"/>
          <p:cNvCxnSpPr/>
          <p:nvPr/>
        </p:nvCxnSpPr>
        <p:spPr bwMode="auto">
          <a:xfrm>
            <a:off x="6458298" y="6167760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85" name="Group 184"/>
          <p:cNvGrpSpPr/>
          <p:nvPr/>
        </p:nvGrpSpPr>
        <p:grpSpPr>
          <a:xfrm>
            <a:off x="6464990" y="5244719"/>
            <a:ext cx="544381" cy="1158531"/>
            <a:chOff x="2354068" y="2050991"/>
            <a:chExt cx="544381" cy="884244"/>
          </a:xfrm>
        </p:grpSpPr>
        <p:cxnSp>
          <p:nvCxnSpPr>
            <p:cNvPr id="186" name="Straight Connector 185"/>
            <p:cNvCxnSpPr/>
            <p:nvPr/>
          </p:nvCxnSpPr>
          <p:spPr bwMode="auto">
            <a:xfrm flipH="1">
              <a:off x="2354068" y="2059537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7" name="Straight Connector 186"/>
            <p:cNvCxnSpPr/>
            <p:nvPr/>
          </p:nvCxnSpPr>
          <p:spPr bwMode="auto">
            <a:xfrm flipH="1" flipV="1">
              <a:off x="2356022" y="2926689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8" name="Straight Connector 187"/>
            <p:cNvCxnSpPr/>
            <p:nvPr/>
          </p:nvCxnSpPr>
          <p:spPr bwMode="auto">
            <a:xfrm flipH="1">
              <a:off x="2890566" y="2050991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189" name="Straight Connector 188"/>
          <p:cNvCxnSpPr/>
          <p:nvPr/>
        </p:nvCxnSpPr>
        <p:spPr bwMode="auto">
          <a:xfrm>
            <a:off x="6464327" y="5774846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90" name="Titel 1"/>
          <p:cNvSpPr txBox="1">
            <a:spLocks/>
          </p:cNvSpPr>
          <p:nvPr/>
        </p:nvSpPr>
        <p:spPr>
          <a:xfrm rot="16200000">
            <a:off x="6393520" y="5930235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91" name="Titel 1"/>
          <p:cNvSpPr txBox="1">
            <a:spLocks/>
          </p:cNvSpPr>
          <p:nvPr/>
        </p:nvSpPr>
        <p:spPr>
          <a:xfrm rot="16200000">
            <a:off x="6391615" y="5531695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92" name="Oval 191"/>
          <p:cNvSpPr/>
          <p:nvPr/>
        </p:nvSpPr>
        <p:spPr bwMode="auto">
          <a:xfrm>
            <a:off x="6675636" y="572436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3" name="Oval 192"/>
          <p:cNvSpPr/>
          <p:nvPr/>
        </p:nvSpPr>
        <p:spPr bwMode="auto">
          <a:xfrm>
            <a:off x="6678128" y="5370662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4" name="Oval 193"/>
          <p:cNvSpPr/>
          <p:nvPr/>
        </p:nvSpPr>
        <p:spPr bwMode="auto">
          <a:xfrm>
            <a:off x="6682848" y="6108097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5" name="Titel 1"/>
          <p:cNvSpPr txBox="1">
            <a:spLocks/>
          </p:cNvSpPr>
          <p:nvPr/>
        </p:nvSpPr>
        <p:spPr>
          <a:xfrm rot="16200000">
            <a:off x="6412530" y="6245789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96" name="Titel 1"/>
          <p:cNvSpPr txBox="1">
            <a:spLocks/>
          </p:cNvSpPr>
          <p:nvPr/>
        </p:nvSpPr>
        <p:spPr>
          <a:xfrm rot="16200000">
            <a:off x="6401483" y="5187137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cxnSp>
        <p:nvCxnSpPr>
          <p:cNvPr id="197" name="Straight Connector 196"/>
          <p:cNvCxnSpPr/>
          <p:nvPr/>
        </p:nvCxnSpPr>
        <p:spPr bwMode="auto">
          <a:xfrm>
            <a:off x="7498105" y="5439045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98" name="Straight Connector 197"/>
          <p:cNvCxnSpPr/>
          <p:nvPr/>
        </p:nvCxnSpPr>
        <p:spPr bwMode="auto">
          <a:xfrm>
            <a:off x="7490754" y="6176517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99" name="Group 198"/>
          <p:cNvGrpSpPr/>
          <p:nvPr/>
        </p:nvGrpSpPr>
        <p:grpSpPr>
          <a:xfrm>
            <a:off x="7497446" y="5253476"/>
            <a:ext cx="544381" cy="1158531"/>
            <a:chOff x="2354068" y="2050991"/>
            <a:chExt cx="544381" cy="884244"/>
          </a:xfrm>
        </p:grpSpPr>
        <p:cxnSp>
          <p:nvCxnSpPr>
            <p:cNvPr id="200" name="Straight Connector 199"/>
            <p:cNvCxnSpPr/>
            <p:nvPr/>
          </p:nvCxnSpPr>
          <p:spPr bwMode="auto">
            <a:xfrm flipH="1">
              <a:off x="2354068" y="2059537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1" name="Straight Connector 200"/>
            <p:cNvCxnSpPr/>
            <p:nvPr/>
          </p:nvCxnSpPr>
          <p:spPr bwMode="auto">
            <a:xfrm flipH="1" flipV="1">
              <a:off x="2356022" y="2926689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2" name="Straight Connector 201"/>
            <p:cNvCxnSpPr/>
            <p:nvPr/>
          </p:nvCxnSpPr>
          <p:spPr bwMode="auto">
            <a:xfrm flipH="1">
              <a:off x="2890566" y="2050991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203" name="Straight Connector 202"/>
          <p:cNvCxnSpPr/>
          <p:nvPr/>
        </p:nvCxnSpPr>
        <p:spPr bwMode="auto">
          <a:xfrm>
            <a:off x="7496783" y="5783603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04" name="Titel 1"/>
          <p:cNvSpPr txBox="1">
            <a:spLocks/>
          </p:cNvSpPr>
          <p:nvPr/>
        </p:nvSpPr>
        <p:spPr>
          <a:xfrm rot="16200000">
            <a:off x="7425976" y="5938992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205" name="Titel 1"/>
          <p:cNvSpPr txBox="1">
            <a:spLocks/>
          </p:cNvSpPr>
          <p:nvPr/>
        </p:nvSpPr>
        <p:spPr>
          <a:xfrm rot="16200000">
            <a:off x="7424071" y="5540452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206" name="Oval 205"/>
          <p:cNvSpPr/>
          <p:nvPr/>
        </p:nvSpPr>
        <p:spPr bwMode="auto">
          <a:xfrm>
            <a:off x="7708092" y="5733120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7" name="Oval 206"/>
          <p:cNvSpPr/>
          <p:nvPr/>
        </p:nvSpPr>
        <p:spPr bwMode="auto">
          <a:xfrm>
            <a:off x="7710584" y="537941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8" name="Oval 207"/>
          <p:cNvSpPr/>
          <p:nvPr/>
        </p:nvSpPr>
        <p:spPr bwMode="auto">
          <a:xfrm>
            <a:off x="7715304" y="6116854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9" name="Titel 1"/>
          <p:cNvSpPr txBox="1">
            <a:spLocks/>
          </p:cNvSpPr>
          <p:nvPr/>
        </p:nvSpPr>
        <p:spPr>
          <a:xfrm rot="16200000">
            <a:off x="7444986" y="6254546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210" name="Titel 1"/>
          <p:cNvSpPr txBox="1">
            <a:spLocks/>
          </p:cNvSpPr>
          <p:nvPr/>
        </p:nvSpPr>
        <p:spPr>
          <a:xfrm rot="16200000">
            <a:off x="7407261" y="5193556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211" name="Titel 1"/>
          <p:cNvSpPr txBox="1">
            <a:spLocks/>
          </p:cNvSpPr>
          <p:nvPr/>
        </p:nvSpPr>
        <p:spPr>
          <a:xfrm>
            <a:off x="2077974" y="841987"/>
            <a:ext cx="223048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example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cxnSp>
        <p:nvCxnSpPr>
          <p:cNvPr id="213" name="Straight Arrow Connector 212"/>
          <p:cNvCxnSpPr/>
          <p:nvPr/>
        </p:nvCxnSpPr>
        <p:spPr bwMode="auto">
          <a:xfrm flipH="1">
            <a:off x="3350244" y="1876415"/>
            <a:ext cx="543190" cy="139028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215" name="Straight Arrow Connector 214"/>
          <p:cNvCxnSpPr/>
          <p:nvPr/>
        </p:nvCxnSpPr>
        <p:spPr bwMode="auto">
          <a:xfrm flipH="1">
            <a:off x="3824785" y="2108265"/>
            <a:ext cx="174836" cy="548567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218" name="Titel 1"/>
          <p:cNvSpPr txBox="1">
            <a:spLocks/>
          </p:cNvSpPr>
          <p:nvPr/>
        </p:nvSpPr>
        <p:spPr>
          <a:xfrm>
            <a:off x="5850472" y="2852203"/>
            <a:ext cx="306685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W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don‘t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care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about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exact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configuration</a:t>
            </a:r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19" name="Straight Arrow Connector 218"/>
          <p:cNvCxnSpPr/>
          <p:nvPr/>
        </p:nvCxnSpPr>
        <p:spPr bwMode="auto">
          <a:xfrm flipH="1">
            <a:off x="5211953" y="3106806"/>
            <a:ext cx="535878" cy="61871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222" name="Titel 1"/>
          <p:cNvSpPr txBox="1">
            <a:spLocks/>
          </p:cNvSpPr>
          <p:nvPr/>
        </p:nvSpPr>
        <p:spPr>
          <a:xfrm>
            <a:off x="1380843" y="6466240"/>
            <a:ext cx="5507067" cy="34186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care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about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distributions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=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distributions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23" name="Elbow Connector 222"/>
          <p:cNvCxnSpPr>
            <a:stCxn id="222" idx="1"/>
          </p:cNvCxnSpPr>
          <p:nvPr/>
        </p:nvCxnSpPr>
        <p:spPr bwMode="auto">
          <a:xfrm rot="10800000">
            <a:off x="1254839" y="6030461"/>
            <a:ext cx="126004" cy="606715"/>
          </a:xfrm>
          <a:prstGeom prst="bentConnector2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227" name="Rounded Rectangle 226"/>
          <p:cNvSpPr/>
          <p:nvPr/>
        </p:nvSpPr>
        <p:spPr bwMode="auto">
          <a:xfrm>
            <a:off x="273465" y="5047169"/>
            <a:ext cx="8357787" cy="1760940"/>
          </a:xfrm>
          <a:prstGeom prst="roundRect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28" name="Rounded Rectangle 227"/>
          <p:cNvSpPr/>
          <p:nvPr/>
        </p:nvSpPr>
        <p:spPr bwMode="auto">
          <a:xfrm>
            <a:off x="632389" y="5571858"/>
            <a:ext cx="1145136" cy="458603"/>
          </a:xfrm>
          <a:prstGeom prst="roundRect">
            <a:avLst/>
          </a:prstGeom>
          <a:noFill/>
          <a:ln w="28575" cap="flat" cmpd="sng" algn="ctr">
            <a:solidFill>
              <a:srgbClr val="0000FF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29" name="Titel 1"/>
          <p:cNvSpPr txBox="1">
            <a:spLocks/>
          </p:cNvSpPr>
          <p:nvPr/>
        </p:nvSpPr>
        <p:spPr>
          <a:xfrm>
            <a:off x="5764262" y="4696753"/>
            <a:ext cx="306685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most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likely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distribution</a:t>
            </a:r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078606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9" fill="hold">
                      <p:stCondLst>
                        <p:cond delay="indefinite"/>
                      </p:stCondLst>
                      <p:childTnLst>
                        <p:par>
                          <p:cTn id="330" fill="hold">
                            <p:stCondLst>
                              <p:cond delay="0"/>
                            </p:stCondLst>
                            <p:childTnLst>
                              <p:par>
                                <p:cTn id="3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5" fill="hold">
                      <p:stCondLst>
                        <p:cond delay="indefinite"/>
                      </p:stCondLst>
                      <p:childTnLst>
                        <p:par>
                          <p:cTn id="336" fill="hold">
                            <p:stCondLst>
                              <p:cond delay="0"/>
                            </p:stCondLst>
                            <p:childTnLst>
                              <p:par>
                                <p:cTn id="3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1" fill="hold">
                      <p:stCondLst>
                        <p:cond delay="indefinite"/>
                      </p:stCondLst>
                      <p:childTnLst>
                        <p:par>
                          <p:cTn id="342" fill="hold">
                            <p:stCondLst>
                              <p:cond delay="0"/>
                            </p:stCondLst>
                            <p:childTnLst>
                              <p:par>
                                <p:cTn id="3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7" fill="hold">
                      <p:stCondLst>
                        <p:cond delay="indefinite"/>
                      </p:stCondLst>
                      <p:childTnLst>
                        <p:par>
                          <p:cTn id="348" fill="hold">
                            <p:stCondLst>
                              <p:cond delay="0"/>
                            </p:stCondLst>
                            <p:childTnLst>
                              <p:par>
                                <p:cTn id="3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2" grpId="0"/>
      <p:bldP spid="23" grpId="0"/>
      <p:bldP spid="24" grpId="0" animBg="1"/>
      <p:bldP spid="25" grpId="0" animBg="1"/>
      <p:bldP spid="26" grpId="0" animBg="1"/>
      <p:bldP spid="34" grpId="0"/>
      <p:bldP spid="35" grpId="0"/>
      <p:bldP spid="36" grpId="0" animBg="1"/>
      <p:bldP spid="37" grpId="0" animBg="1"/>
      <p:bldP spid="38" grpId="0" animBg="1"/>
      <p:bldP spid="43" grpId="0"/>
      <p:bldP spid="46" grpId="0"/>
      <p:bldP spid="47" grpId="0"/>
      <p:bldP spid="48" grpId="0"/>
      <p:bldP spid="54" grpId="0"/>
      <p:bldP spid="55" grpId="0"/>
      <p:bldP spid="56" grpId="0" animBg="1"/>
      <p:bldP spid="57" grpId="0" animBg="1"/>
      <p:bldP spid="58" grpId="0" animBg="1"/>
      <p:bldP spid="61" grpId="0"/>
      <p:bldP spid="70" grpId="0"/>
      <p:bldP spid="71" grpId="0"/>
      <p:bldP spid="72" grpId="0" animBg="1"/>
      <p:bldP spid="73" grpId="0" animBg="1"/>
      <p:bldP spid="74" grpId="0" animBg="1"/>
      <p:bldP spid="75" grpId="0"/>
      <p:bldP spid="83" grpId="0"/>
      <p:bldP spid="84" grpId="0"/>
      <p:bldP spid="85" grpId="0" animBg="1"/>
      <p:bldP spid="86" grpId="0" animBg="1"/>
      <p:bldP spid="87" grpId="0" animBg="1"/>
      <p:bldP spid="90" grpId="0"/>
      <p:bldP spid="91" grpId="0"/>
      <p:bldP spid="97" grpId="0"/>
      <p:bldP spid="98" grpId="0"/>
      <p:bldP spid="99" grpId="0" animBg="1"/>
      <p:bldP spid="100" grpId="0" animBg="1"/>
      <p:bldP spid="101" grpId="0" animBg="1"/>
      <p:bldP spid="109" grpId="0"/>
      <p:bldP spid="110" grpId="0"/>
      <p:bldP spid="111" grpId="0" animBg="1"/>
      <p:bldP spid="112" grpId="0" animBg="1"/>
      <p:bldP spid="113" grpId="0" animBg="1"/>
      <p:bldP spid="130" grpId="0"/>
      <p:bldP spid="131" grpId="0"/>
      <p:bldP spid="132" grpId="0" animBg="1"/>
      <p:bldP spid="133" grpId="0" animBg="1"/>
      <p:bldP spid="134" grpId="0" animBg="1"/>
      <p:bldP spid="136" grpId="0"/>
      <p:bldP spid="137" grpId="0"/>
      <p:bldP spid="138" grpId="0"/>
      <p:bldP spid="144" grpId="0"/>
      <p:bldP spid="145" grpId="0"/>
      <p:bldP spid="146" grpId="0" animBg="1"/>
      <p:bldP spid="147" grpId="0" animBg="1"/>
      <p:bldP spid="148" grpId="0" animBg="1"/>
      <p:bldP spid="149" grpId="0"/>
      <p:bldP spid="156" grpId="0"/>
      <p:bldP spid="157" grpId="0"/>
      <p:bldP spid="158" grpId="0" animBg="1"/>
      <p:bldP spid="159" grpId="0" animBg="1"/>
      <p:bldP spid="160" grpId="0" animBg="1"/>
      <p:bldP spid="161" grpId="0"/>
      <p:bldP spid="163" grpId="0"/>
      <p:bldP spid="165" grpId="0"/>
      <p:bldP spid="167" grpId="0"/>
      <p:bldP spid="168" grpId="0"/>
      <p:bldP spid="176" grpId="0"/>
      <p:bldP spid="177" grpId="0"/>
      <p:bldP spid="178" grpId="0" animBg="1"/>
      <p:bldP spid="179" grpId="0" animBg="1"/>
      <p:bldP spid="180" grpId="0" animBg="1"/>
      <p:bldP spid="181" grpId="0"/>
      <p:bldP spid="182" grpId="0"/>
      <p:bldP spid="190" grpId="0"/>
      <p:bldP spid="191" grpId="0"/>
      <p:bldP spid="192" grpId="0" animBg="1"/>
      <p:bldP spid="193" grpId="0" animBg="1"/>
      <p:bldP spid="194" grpId="0" animBg="1"/>
      <p:bldP spid="195" grpId="0"/>
      <p:bldP spid="196" grpId="0"/>
      <p:bldP spid="204" grpId="0"/>
      <p:bldP spid="205" grpId="0"/>
      <p:bldP spid="206" grpId="0" animBg="1"/>
      <p:bldP spid="207" grpId="0" animBg="1"/>
      <p:bldP spid="208" grpId="0" animBg="1"/>
      <p:bldP spid="209" grpId="0"/>
      <p:bldP spid="210" grpId="0"/>
      <p:bldP spid="218" grpId="0"/>
      <p:bldP spid="222" grpId="0"/>
      <p:bldP spid="227" grpId="0" animBg="1"/>
      <p:bldP spid="228" grpId="0" animBg="1"/>
      <p:bldP spid="229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 txBox="1">
            <a:spLocks/>
          </p:cNvSpPr>
          <p:nvPr/>
        </p:nvSpPr>
        <p:spPr>
          <a:xfrm>
            <a:off x="439947" y="43130"/>
            <a:ext cx="8229600" cy="7504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i="0" kern="0" dirty="0" err="1" smtClean="0"/>
              <a:t>Strategy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to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derive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distribution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functions</a:t>
            </a:r>
            <a:endParaRPr lang="en-GB" i="0" kern="0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250474" y="967611"/>
            <a:ext cx="8419073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Macroscopically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don‘t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care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about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exact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configuration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250474" y="1408990"/>
            <a:ext cx="8419073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only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want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know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most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likely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number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,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i.e.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.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06656" y="1512297"/>
            <a:ext cx="198906" cy="20323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37033" y="1715527"/>
            <a:ext cx="556956" cy="362920"/>
          </a:xfrm>
          <a:prstGeom prst="rect">
            <a:avLst/>
          </a:prstGeom>
        </p:spPr>
      </p:pic>
      <p:sp>
        <p:nvSpPr>
          <p:cNvPr id="8" name="Titel 1"/>
          <p:cNvSpPr txBox="1">
            <a:spLocks/>
          </p:cNvSpPr>
          <p:nvPr/>
        </p:nvSpPr>
        <p:spPr>
          <a:xfrm>
            <a:off x="650009" y="2442355"/>
            <a:ext cx="5688230" cy="4079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Assumption</a:t>
            </a:r>
            <a:r>
              <a:rPr lang="de-AT" sz="2000" b="1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2:</a:t>
            </a: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950691" y="2907664"/>
            <a:ext cx="6232704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large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average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well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approximated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most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likely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" name="Rounded Rectangle 9"/>
          <p:cNvSpPr/>
          <p:nvPr/>
        </p:nvSpPr>
        <p:spPr bwMode="auto">
          <a:xfrm>
            <a:off x="533905" y="2384985"/>
            <a:ext cx="7979123" cy="1387946"/>
          </a:xfrm>
          <a:prstGeom prst="roundRect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libri" panose="020F050202020403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250473" y="4097901"/>
            <a:ext cx="8419073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Strategy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find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distribution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592344" y="4538669"/>
            <a:ext cx="8419073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1)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number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configurations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given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distribution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592344" y="5119246"/>
            <a:ext cx="8419073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2)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Determine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most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probable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distribution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4135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/>
      <p:bldP spid="9" grpId="0"/>
      <p:bldP spid="10" grpId="0" animBg="1"/>
      <p:bldP spid="11" grpId="0"/>
      <p:bldP spid="12" grpId="0"/>
      <p:bldP spid="13" grpId="0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2" name="Straight Connector 161"/>
          <p:cNvCxnSpPr/>
          <p:nvPr/>
        </p:nvCxnSpPr>
        <p:spPr bwMode="auto">
          <a:xfrm>
            <a:off x="2312290" y="5433882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1" name="Straight Connector 40"/>
          <p:cNvCxnSpPr/>
          <p:nvPr/>
        </p:nvCxnSpPr>
        <p:spPr bwMode="auto">
          <a:xfrm>
            <a:off x="2355259" y="3454912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de-DE" i="0" dirty="0" err="1" smtClean="0"/>
              <a:t>Why</a:t>
            </a:r>
            <a:r>
              <a:rPr lang="de-DE" i="0" dirty="0" smtClean="0"/>
              <a:t> </a:t>
            </a:r>
            <a:r>
              <a:rPr lang="de-DE" i="0" dirty="0" err="1" smtClean="0"/>
              <a:t>does</a:t>
            </a:r>
            <a:r>
              <a:rPr lang="de-DE" i="0" dirty="0" smtClean="0"/>
              <a:t> </a:t>
            </a:r>
            <a:r>
              <a:rPr lang="de-DE" i="0" dirty="0" err="1" smtClean="0"/>
              <a:t>particle</a:t>
            </a:r>
            <a:r>
              <a:rPr lang="de-DE" i="0" dirty="0" smtClean="0"/>
              <a:t> </a:t>
            </a:r>
            <a:r>
              <a:rPr lang="de-DE" i="0" dirty="0" err="1" smtClean="0"/>
              <a:t>nature</a:t>
            </a:r>
            <a:r>
              <a:rPr lang="de-DE" i="0" dirty="0" smtClean="0"/>
              <a:t> </a:t>
            </a:r>
            <a:r>
              <a:rPr lang="de-DE" i="0" dirty="0" err="1" smtClean="0"/>
              <a:t>play</a:t>
            </a:r>
            <a:r>
              <a:rPr lang="de-DE" i="0" dirty="0" smtClean="0"/>
              <a:t> a </a:t>
            </a:r>
            <a:r>
              <a:rPr lang="de-DE" i="0" dirty="0" err="1" smtClean="0"/>
              <a:t>role</a:t>
            </a:r>
            <a:r>
              <a:rPr lang="de-DE" i="0" dirty="0" smtClean="0"/>
              <a:t>?</a:t>
            </a:r>
            <a:endParaRPr lang="en-GB" i="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0842" y="1179325"/>
            <a:ext cx="1508552" cy="32326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9607" y="1742835"/>
            <a:ext cx="1271494" cy="37175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9687" y="2965790"/>
            <a:ext cx="1131414" cy="323261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9775" y="4306205"/>
            <a:ext cx="1002110" cy="31248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1326" y="5631215"/>
            <a:ext cx="980559" cy="328649"/>
          </a:xfrm>
          <a:prstGeom prst="rect">
            <a:avLst/>
          </a:prstGeom>
        </p:spPr>
      </p:pic>
      <p:grpSp>
        <p:nvGrpSpPr>
          <p:cNvPr id="17" name="Group 16"/>
          <p:cNvGrpSpPr/>
          <p:nvPr/>
        </p:nvGrpSpPr>
        <p:grpSpPr>
          <a:xfrm>
            <a:off x="2353405" y="1666426"/>
            <a:ext cx="545044" cy="670594"/>
            <a:chOff x="2353405" y="2050991"/>
            <a:chExt cx="545044" cy="670594"/>
          </a:xfrm>
        </p:grpSpPr>
        <p:cxnSp>
          <p:nvCxnSpPr>
            <p:cNvPr id="11" name="Straight Connector 10"/>
            <p:cNvCxnSpPr/>
            <p:nvPr/>
          </p:nvCxnSpPr>
          <p:spPr bwMode="auto">
            <a:xfrm flipH="1">
              <a:off x="2353405" y="2050991"/>
              <a:ext cx="0" cy="670594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3" name="Straight Connector 12"/>
            <p:cNvCxnSpPr/>
            <p:nvPr/>
          </p:nvCxnSpPr>
          <p:spPr bwMode="auto">
            <a:xfrm flipH="1" flipV="1">
              <a:off x="2356022" y="2721585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6" name="Straight Connector 15"/>
            <p:cNvCxnSpPr/>
            <p:nvPr/>
          </p:nvCxnSpPr>
          <p:spPr bwMode="auto">
            <a:xfrm flipH="1">
              <a:off x="2898449" y="2050991"/>
              <a:ext cx="0" cy="670594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19" name="Straight Connector 18"/>
          <p:cNvCxnSpPr/>
          <p:nvPr/>
        </p:nvCxnSpPr>
        <p:spPr bwMode="auto">
          <a:xfrm>
            <a:off x="2353405" y="1922266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2" name="Titel 1"/>
          <p:cNvSpPr txBox="1">
            <a:spLocks/>
          </p:cNvSpPr>
          <p:nvPr/>
        </p:nvSpPr>
        <p:spPr>
          <a:xfrm rot="16200000">
            <a:off x="2282598" y="2077655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 rot="16200000">
            <a:off x="2280693" y="1679115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24" name="Oval 23"/>
          <p:cNvSpPr/>
          <p:nvPr/>
        </p:nvSpPr>
        <p:spPr bwMode="auto">
          <a:xfrm>
            <a:off x="2420297" y="1870307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Oval 24"/>
          <p:cNvSpPr/>
          <p:nvPr/>
        </p:nvSpPr>
        <p:spPr bwMode="auto">
          <a:xfrm>
            <a:off x="2579809" y="1870307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" name="Oval 25"/>
          <p:cNvSpPr/>
          <p:nvPr/>
        </p:nvSpPr>
        <p:spPr bwMode="auto">
          <a:xfrm>
            <a:off x="2723558" y="1870307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63285" y="1571643"/>
            <a:ext cx="250226" cy="189565"/>
          </a:xfrm>
          <a:prstGeom prst="rect">
            <a:avLst/>
          </a:prstGeom>
        </p:spPr>
      </p:pic>
      <p:grpSp>
        <p:nvGrpSpPr>
          <p:cNvPr id="29" name="Group 28"/>
          <p:cNvGrpSpPr/>
          <p:nvPr/>
        </p:nvGrpSpPr>
        <p:grpSpPr>
          <a:xfrm>
            <a:off x="2361951" y="2806158"/>
            <a:ext cx="544381" cy="884244"/>
            <a:chOff x="2354068" y="2050991"/>
            <a:chExt cx="544381" cy="884244"/>
          </a:xfrm>
        </p:grpSpPr>
        <p:cxnSp>
          <p:nvCxnSpPr>
            <p:cNvPr id="30" name="Straight Connector 29"/>
            <p:cNvCxnSpPr/>
            <p:nvPr/>
          </p:nvCxnSpPr>
          <p:spPr bwMode="auto">
            <a:xfrm flipH="1">
              <a:off x="2354068" y="2059537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" name="Straight Connector 30"/>
            <p:cNvCxnSpPr/>
            <p:nvPr/>
          </p:nvCxnSpPr>
          <p:spPr bwMode="auto">
            <a:xfrm flipH="1" flipV="1">
              <a:off x="2356022" y="2926689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" name="Straight Connector 31"/>
            <p:cNvCxnSpPr/>
            <p:nvPr/>
          </p:nvCxnSpPr>
          <p:spPr bwMode="auto">
            <a:xfrm flipH="1">
              <a:off x="2890566" y="2050991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33" name="Straight Connector 32"/>
          <p:cNvCxnSpPr/>
          <p:nvPr/>
        </p:nvCxnSpPr>
        <p:spPr bwMode="auto">
          <a:xfrm>
            <a:off x="2361288" y="3061998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Titel 1"/>
          <p:cNvSpPr txBox="1">
            <a:spLocks/>
          </p:cNvSpPr>
          <p:nvPr/>
        </p:nvSpPr>
        <p:spPr>
          <a:xfrm rot="16200000">
            <a:off x="2290481" y="3217387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 rot="16200000">
            <a:off x="2288576" y="2818847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36" name="Oval 35"/>
          <p:cNvSpPr/>
          <p:nvPr/>
        </p:nvSpPr>
        <p:spPr bwMode="auto">
          <a:xfrm>
            <a:off x="2462223" y="3002372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Oval 36"/>
          <p:cNvSpPr/>
          <p:nvPr/>
        </p:nvSpPr>
        <p:spPr bwMode="auto">
          <a:xfrm>
            <a:off x="2687809" y="3002372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8" name="Oval 37"/>
          <p:cNvSpPr/>
          <p:nvPr/>
        </p:nvSpPr>
        <p:spPr bwMode="auto">
          <a:xfrm>
            <a:off x="2579809" y="3395249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71168" y="2711375"/>
            <a:ext cx="250226" cy="189565"/>
          </a:xfrm>
          <a:prstGeom prst="rect">
            <a:avLst/>
          </a:prstGeom>
        </p:spPr>
      </p:pic>
      <p:sp>
        <p:nvSpPr>
          <p:cNvPr id="43" name="Titel 1"/>
          <p:cNvSpPr txBox="1">
            <a:spLocks/>
          </p:cNvSpPr>
          <p:nvPr/>
        </p:nvSpPr>
        <p:spPr>
          <a:xfrm rot="16200000">
            <a:off x="2309491" y="3532941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46" name="Titel 1"/>
          <p:cNvSpPr txBox="1">
            <a:spLocks/>
          </p:cNvSpPr>
          <p:nvPr/>
        </p:nvSpPr>
        <p:spPr>
          <a:xfrm>
            <a:off x="2005231" y="1768513"/>
            <a:ext cx="445805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11</a:t>
            </a:r>
          </a:p>
        </p:txBody>
      </p:sp>
      <p:sp>
        <p:nvSpPr>
          <p:cNvPr id="47" name="Titel 1"/>
          <p:cNvSpPr txBox="1">
            <a:spLocks/>
          </p:cNvSpPr>
          <p:nvPr/>
        </p:nvSpPr>
        <p:spPr>
          <a:xfrm>
            <a:off x="2005231" y="2893464"/>
            <a:ext cx="445805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13</a:t>
            </a:r>
          </a:p>
        </p:txBody>
      </p:sp>
      <p:sp>
        <p:nvSpPr>
          <p:cNvPr id="48" name="Titel 1"/>
          <p:cNvSpPr txBox="1">
            <a:spLocks/>
          </p:cNvSpPr>
          <p:nvPr/>
        </p:nvSpPr>
        <p:spPr>
          <a:xfrm>
            <a:off x="2077974" y="3270910"/>
            <a:ext cx="280631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5</a:t>
            </a:r>
          </a:p>
        </p:txBody>
      </p:sp>
      <p:cxnSp>
        <p:nvCxnSpPr>
          <p:cNvPr id="76" name="Straight Connector 75"/>
          <p:cNvCxnSpPr/>
          <p:nvPr/>
        </p:nvCxnSpPr>
        <p:spPr bwMode="auto">
          <a:xfrm>
            <a:off x="2330384" y="4719550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8"/>
          <p:cNvCxnSpPr/>
          <p:nvPr/>
        </p:nvCxnSpPr>
        <p:spPr bwMode="auto">
          <a:xfrm>
            <a:off x="2337076" y="4079342"/>
            <a:ext cx="0" cy="740483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9"/>
          <p:cNvCxnSpPr/>
          <p:nvPr/>
        </p:nvCxnSpPr>
        <p:spPr bwMode="auto">
          <a:xfrm flipH="1" flipV="1">
            <a:off x="2330484" y="4809761"/>
            <a:ext cx="542427" cy="0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80"/>
          <p:cNvCxnSpPr/>
          <p:nvPr/>
        </p:nvCxnSpPr>
        <p:spPr bwMode="auto">
          <a:xfrm flipH="1">
            <a:off x="2872911" y="4070796"/>
            <a:ext cx="663" cy="738965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2" name="Straight Connector 81"/>
          <p:cNvCxnSpPr/>
          <p:nvPr/>
        </p:nvCxnSpPr>
        <p:spPr bwMode="auto">
          <a:xfrm>
            <a:off x="2336413" y="4326636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3" name="Titel 1"/>
          <p:cNvSpPr txBox="1">
            <a:spLocks/>
          </p:cNvSpPr>
          <p:nvPr/>
        </p:nvSpPr>
        <p:spPr>
          <a:xfrm rot="16200000">
            <a:off x="2265606" y="4482025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84" name="Titel 1"/>
          <p:cNvSpPr txBox="1">
            <a:spLocks/>
          </p:cNvSpPr>
          <p:nvPr/>
        </p:nvSpPr>
        <p:spPr>
          <a:xfrm rot="16200000">
            <a:off x="2263701" y="4083485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85" name="Oval 84"/>
          <p:cNvSpPr/>
          <p:nvPr/>
        </p:nvSpPr>
        <p:spPr bwMode="auto">
          <a:xfrm>
            <a:off x="2552680" y="4267010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6" name="Oval 85"/>
          <p:cNvSpPr/>
          <p:nvPr/>
        </p:nvSpPr>
        <p:spPr bwMode="auto">
          <a:xfrm>
            <a:off x="2662934" y="4662433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7" name="Oval 86"/>
          <p:cNvSpPr/>
          <p:nvPr/>
        </p:nvSpPr>
        <p:spPr bwMode="auto">
          <a:xfrm>
            <a:off x="2431364" y="4659887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88" name="Picture 8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46293" y="3976013"/>
            <a:ext cx="250226" cy="189565"/>
          </a:xfrm>
          <a:prstGeom prst="rect">
            <a:avLst/>
          </a:prstGeom>
        </p:spPr>
      </p:pic>
      <p:sp>
        <p:nvSpPr>
          <p:cNvPr id="89" name="Titel 1"/>
          <p:cNvSpPr txBox="1">
            <a:spLocks/>
          </p:cNvSpPr>
          <p:nvPr/>
        </p:nvSpPr>
        <p:spPr>
          <a:xfrm rot="16200000">
            <a:off x="2284616" y="4994135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0" name="Titel 1"/>
          <p:cNvSpPr txBox="1">
            <a:spLocks/>
          </p:cNvSpPr>
          <p:nvPr/>
        </p:nvSpPr>
        <p:spPr>
          <a:xfrm>
            <a:off x="1980356" y="4158102"/>
            <a:ext cx="445805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19</a:t>
            </a:r>
          </a:p>
        </p:txBody>
      </p:sp>
      <p:sp>
        <p:nvSpPr>
          <p:cNvPr id="91" name="Titel 1"/>
          <p:cNvSpPr txBox="1">
            <a:spLocks/>
          </p:cNvSpPr>
          <p:nvPr/>
        </p:nvSpPr>
        <p:spPr>
          <a:xfrm>
            <a:off x="2053099" y="4535548"/>
            <a:ext cx="280631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1</a:t>
            </a:r>
          </a:p>
        </p:txBody>
      </p:sp>
      <p:cxnSp>
        <p:nvCxnSpPr>
          <p:cNvPr id="123" name="Straight Connector 122"/>
          <p:cNvCxnSpPr/>
          <p:nvPr/>
        </p:nvCxnSpPr>
        <p:spPr bwMode="auto">
          <a:xfrm>
            <a:off x="2296393" y="6171354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25" name="Group 124"/>
          <p:cNvGrpSpPr/>
          <p:nvPr/>
        </p:nvGrpSpPr>
        <p:grpSpPr>
          <a:xfrm>
            <a:off x="2303085" y="5248313"/>
            <a:ext cx="544381" cy="1158531"/>
            <a:chOff x="2354068" y="2050991"/>
            <a:chExt cx="544381" cy="884244"/>
          </a:xfrm>
        </p:grpSpPr>
        <p:cxnSp>
          <p:nvCxnSpPr>
            <p:cNvPr id="126" name="Straight Connector 125"/>
            <p:cNvCxnSpPr/>
            <p:nvPr/>
          </p:nvCxnSpPr>
          <p:spPr bwMode="auto">
            <a:xfrm flipH="1">
              <a:off x="2354068" y="2059537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7" name="Straight Connector 126"/>
            <p:cNvCxnSpPr/>
            <p:nvPr/>
          </p:nvCxnSpPr>
          <p:spPr bwMode="auto">
            <a:xfrm flipH="1" flipV="1">
              <a:off x="2356022" y="2926689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8" name="Straight Connector 127"/>
            <p:cNvCxnSpPr/>
            <p:nvPr/>
          </p:nvCxnSpPr>
          <p:spPr bwMode="auto">
            <a:xfrm flipH="1">
              <a:off x="2890566" y="2050991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129" name="Straight Connector 128"/>
          <p:cNvCxnSpPr/>
          <p:nvPr/>
        </p:nvCxnSpPr>
        <p:spPr bwMode="auto">
          <a:xfrm>
            <a:off x="2302422" y="5778440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30" name="Titel 1"/>
          <p:cNvSpPr txBox="1">
            <a:spLocks/>
          </p:cNvSpPr>
          <p:nvPr/>
        </p:nvSpPr>
        <p:spPr>
          <a:xfrm rot="16200000">
            <a:off x="2231615" y="5933829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31" name="Titel 1"/>
          <p:cNvSpPr txBox="1">
            <a:spLocks/>
          </p:cNvSpPr>
          <p:nvPr/>
        </p:nvSpPr>
        <p:spPr>
          <a:xfrm rot="16200000">
            <a:off x="2229710" y="5535289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32" name="Oval 131"/>
          <p:cNvSpPr/>
          <p:nvPr/>
        </p:nvSpPr>
        <p:spPr bwMode="auto">
          <a:xfrm>
            <a:off x="2507430" y="5720053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3" name="Oval 132"/>
          <p:cNvSpPr/>
          <p:nvPr/>
        </p:nvSpPr>
        <p:spPr bwMode="auto">
          <a:xfrm>
            <a:off x="2518102" y="5369869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4" name="Oval 133"/>
          <p:cNvSpPr/>
          <p:nvPr/>
        </p:nvSpPr>
        <p:spPr bwMode="auto">
          <a:xfrm>
            <a:off x="2520943" y="6111691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35" name="Picture 13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20605" y="5112576"/>
            <a:ext cx="250226" cy="199349"/>
          </a:xfrm>
          <a:prstGeom prst="rect">
            <a:avLst/>
          </a:prstGeom>
        </p:spPr>
      </p:pic>
      <p:sp>
        <p:nvSpPr>
          <p:cNvPr id="136" name="Titel 1"/>
          <p:cNvSpPr txBox="1">
            <a:spLocks/>
          </p:cNvSpPr>
          <p:nvPr/>
        </p:nvSpPr>
        <p:spPr>
          <a:xfrm rot="16200000">
            <a:off x="2250625" y="6249383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37" name="Titel 1"/>
          <p:cNvSpPr txBox="1">
            <a:spLocks/>
          </p:cNvSpPr>
          <p:nvPr/>
        </p:nvSpPr>
        <p:spPr>
          <a:xfrm>
            <a:off x="1949810" y="5286008"/>
            <a:ext cx="445805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17</a:t>
            </a:r>
          </a:p>
        </p:txBody>
      </p:sp>
      <p:sp>
        <p:nvSpPr>
          <p:cNvPr id="138" name="Titel 1"/>
          <p:cNvSpPr txBox="1">
            <a:spLocks/>
          </p:cNvSpPr>
          <p:nvPr/>
        </p:nvSpPr>
        <p:spPr>
          <a:xfrm>
            <a:off x="2019108" y="5987352"/>
            <a:ext cx="280631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5</a:t>
            </a:r>
          </a:p>
        </p:txBody>
      </p:sp>
      <p:sp>
        <p:nvSpPr>
          <p:cNvPr id="163" name="Titel 1"/>
          <p:cNvSpPr txBox="1">
            <a:spLocks/>
          </p:cNvSpPr>
          <p:nvPr/>
        </p:nvSpPr>
        <p:spPr>
          <a:xfrm rot="16200000">
            <a:off x="2239578" y="5190731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68" name="Titel 1"/>
          <p:cNvSpPr txBox="1">
            <a:spLocks/>
          </p:cNvSpPr>
          <p:nvPr/>
        </p:nvSpPr>
        <p:spPr>
          <a:xfrm>
            <a:off x="2025801" y="5609368"/>
            <a:ext cx="280631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7</a:t>
            </a:r>
          </a:p>
        </p:txBody>
      </p:sp>
      <p:sp>
        <p:nvSpPr>
          <p:cNvPr id="214" name="Titel 1"/>
          <p:cNvSpPr txBox="1">
            <a:spLocks/>
          </p:cNvSpPr>
          <p:nvPr/>
        </p:nvSpPr>
        <p:spPr>
          <a:xfrm>
            <a:off x="3415802" y="1795644"/>
            <a:ext cx="3643024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not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allowed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Pauli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exclusion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16" name="Titel 1"/>
          <p:cNvSpPr txBox="1">
            <a:spLocks/>
          </p:cNvSpPr>
          <p:nvPr/>
        </p:nvSpPr>
        <p:spPr>
          <a:xfrm>
            <a:off x="162291" y="810933"/>
            <a:ext cx="5192134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Same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example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 but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FF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identical</a:t>
            </a:r>
            <a:r>
              <a:rPr lang="de-AT" sz="1800" i="0" dirty="0" smtClean="0">
                <a:solidFill>
                  <a:srgbClr val="FF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FF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fermions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220" name="Titel 1"/>
          <p:cNvSpPr txBox="1">
            <a:spLocks/>
          </p:cNvSpPr>
          <p:nvPr/>
        </p:nvSpPr>
        <p:spPr>
          <a:xfrm>
            <a:off x="3415802" y="3050056"/>
            <a:ext cx="223048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not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allowed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24" name="Titel 1"/>
          <p:cNvSpPr txBox="1">
            <a:spLocks/>
          </p:cNvSpPr>
          <p:nvPr/>
        </p:nvSpPr>
        <p:spPr>
          <a:xfrm>
            <a:off x="3446784" y="4245090"/>
            <a:ext cx="223048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not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allowed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25" name="Titel 1"/>
          <p:cNvSpPr txBox="1">
            <a:spLocks/>
          </p:cNvSpPr>
          <p:nvPr/>
        </p:nvSpPr>
        <p:spPr>
          <a:xfrm>
            <a:off x="3456759" y="5679749"/>
            <a:ext cx="4080632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only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one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allowed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configuration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26" name="Titel 1"/>
          <p:cNvSpPr txBox="1">
            <a:spLocks/>
          </p:cNvSpPr>
          <p:nvPr/>
        </p:nvSpPr>
        <p:spPr>
          <a:xfrm>
            <a:off x="1380843" y="6466240"/>
            <a:ext cx="5507067" cy="34186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30" name="Elbow Connector 229"/>
          <p:cNvCxnSpPr>
            <a:stCxn id="226" idx="1"/>
          </p:cNvCxnSpPr>
          <p:nvPr/>
        </p:nvCxnSpPr>
        <p:spPr bwMode="auto">
          <a:xfrm rot="10800000">
            <a:off x="1254839" y="6030461"/>
            <a:ext cx="126004" cy="606715"/>
          </a:xfrm>
          <a:prstGeom prst="bentConnector2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231" name="Titel 1"/>
          <p:cNvSpPr txBox="1">
            <a:spLocks/>
          </p:cNvSpPr>
          <p:nvPr/>
        </p:nvSpPr>
        <p:spPr>
          <a:xfrm>
            <a:off x="5163432" y="1070165"/>
            <a:ext cx="3245630" cy="5720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2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fermionic</a:t>
            </a:r>
            <a:r>
              <a:rPr lang="de-AT" sz="2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statistics</a:t>
            </a:r>
            <a:r>
              <a:rPr lang="de-AT" sz="2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“</a:t>
            </a:r>
          </a:p>
        </p:txBody>
      </p:sp>
      <p:sp>
        <p:nvSpPr>
          <p:cNvPr id="232" name="Titel 1"/>
          <p:cNvSpPr txBox="1">
            <a:spLocks/>
          </p:cNvSpPr>
          <p:nvPr/>
        </p:nvSpPr>
        <p:spPr>
          <a:xfrm>
            <a:off x="1380842" y="6455413"/>
            <a:ext cx="7978938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artefact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simple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example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: same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distribution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distinguishable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particles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  <p:cxnSp>
        <p:nvCxnSpPr>
          <p:cNvPr id="233" name="Straight Connector 232"/>
          <p:cNvCxnSpPr/>
          <p:nvPr/>
        </p:nvCxnSpPr>
        <p:spPr bwMode="auto">
          <a:xfrm flipV="1">
            <a:off x="622805" y="3956884"/>
            <a:ext cx="2598850" cy="925180"/>
          </a:xfrm>
          <a:prstGeom prst="line">
            <a:avLst/>
          </a:prstGeom>
          <a:noFill/>
          <a:ln w="571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34" name="Straight Connector 233"/>
          <p:cNvCxnSpPr/>
          <p:nvPr/>
        </p:nvCxnSpPr>
        <p:spPr bwMode="auto">
          <a:xfrm>
            <a:off x="419969" y="2831522"/>
            <a:ext cx="2598850" cy="854657"/>
          </a:xfrm>
          <a:prstGeom prst="line">
            <a:avLst/>
          </a:prstGeom>
          <a:noFill/>
          <a:ln w="571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35" name="Straight Connector 234"/>
          <p:cNvCxnSpPr/>
          <p:nvPr/>
        </p:nvCxnSpPr>
        <p:spPr bwMode="auto">
          <a:xfrm flipV="1">
            <a:off x="419969" y="2758379"/>
            <a:ext cx="2598850" cy="925180"/>
          </a:xfrm>
          <a:prstGeom prst="line">
            <a:avLst/>
          </a:prstGeom>
          <a:noFill/>
          <a:ln w="571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36" name="Straight Connector 235"/>
          <p:cNvCxnSpPr/>
          <p:nvPr/>
        </p:nvCxnSpPr>
        <p:spPr bwMode="auto">
          <a:xfrm>
            <a:off x="419969" y="1565927"/>
            <a:ext cx="2598850" cy="854657"/>
          </a:xfrm>
          <a:prstGeom prst="line">
            <a:avLst/>
          </a:prstGeom>
          <a:noFill/>
          <a:ln w="571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37" name="Straight Connector 236"/>
          <p:cNvCxnSpPr/>
          <p:nvPr/>
        </p:nvCxnSpPr>
        <p:spPr bwMode="auto">
          <a:xfrm flipV="1">
            <a:off x="419969" y="1492784"/>
            <a:ext cx="2598850" cy="925180"/>
          </a:xfrm>
          <a:prstGeom prst="line">
            <a:avLst/>
          </a:prstGeom>
          <a:noFill/>
          <a:ln w="571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21" name="Straight Connector 220"/>
          <p:cNvCxnSpPr/>
          <p:nvPr/>
        </p:nvCxnSpPr>
        <p:spPr bwMode="auto">
          <a:xfrm>
            <a:off x="622805" y="4030027"/>
            <a:ext cx="2598850" cy="854657"/>
          </a:xfrm>
          <a:prstGeom prst="line">
            <a:avLst/>
          </a:prstGeom>
          <a:noFill/>
          <a:ln w="571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182400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" grpId="0"/>
      <p:bldP spid="220" grpId="0"/>
      <p:bldP spid="224" grpId="0"/>
      <p:bldP spid="225" grpId="0"/>
      <p:bldP spid="232" grpId="0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2" name="Straight Connector 161"/>
          <p:cNvCxnSpPr/>
          <p:nvPr/>
        </p:nvCxnSpPr>
        <p:spPr bwMode="auto">
          <a:xfrm>
            <a:off x="2312290" y="5433882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1" name="Straight Connector 40"/>
          <p:cNvCxnSpPr/>
          <p:nvPr/>
        </p:nvCxnSpPr>
        <p:spPr bwMode="auto">
          <a:xfrm>
            <a:off x="2355259" y="3454912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de-DE" i="0" dirty="0" err="1" smtClean="0"/>
              <a:t>Why</a:t>
            </a:r>
            <a:r>
              <a:rPr lang="de-DE" i="0" dirty="0" smtClean="0"/>
              <a:t> </a:t>
            </a:r>
            <a:r>
              <a:rPr lang="de-DE" i="0" dirty="0" err="1" smtClean="0"/>
              <a:t>does</a:t>
            </a:r>
            <a:r>
              <a:rPr lang="de-DE" i="0" dirty="0" smtClean="0"/>
              <a:t> </a:t>
            </a:r>
            <a:r>
              <a:rPr lang="de-DE" i="0" dirty="0" err="1" smtClean="0"/>
              <a:t>particle</a:t>
            </a:r>
            <a:r>
              <a:rPr lang="de-DE" i="0" dirty="0" smtClean="0"/>
              <a:t> </a:t>
            </a:r>
            <a:r>
              <a:rPr lang="de-DE" i="0" dirty="0" err="1" smtClean="0"/>
              <a:t>nature</a:t>
            </a:r>
            <a:r>
              <a:rPr lang="de-DE" i="0" dirty="0" smtClean="0"/>
              <a:t> </a:t>
            </a:r>
            <a:r>
              <a:rPr lang="de-DE" i="0" dirty="0" err="1" smtClean="0"/>
              <a:t>play</a:t>
            </a:r>
            <a:r>
              <a:rPr lang="de-DE" i="0" dirty="0" smtClean="0"/>
              <a:t> a </a:t>
            </a:r>
            <a:r>
              <a:rPr lang="de-DE" i="0" dirty="0" err="1" smtClean="0"/>
              <a:t>role</a:t>
            </a:r>
            <a:r>
              <a:rPr lang="de-DE" i="0" dirty="0" smtClean="0"/>
              <a:t>?</a:t>
            </a:r>
            <a:endParaRPr lang="en-GB" i="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0842" y="1179325"/>
            <a:ext cx="1508552" cy="32326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9607" y="1742835"/>
            <a:ext cx="1271494" cy="37175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9687" y="2965790"/>
            <a:ext cx="1131414" cy="323261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9775" y="4306205"/>
            <a:ext cx="1002110" cy="31248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1326" y="5631215"/>
            <a:ext cx="980559" cy="328649"/>
          </a:xfrm>
          <a:prstGeom prst="rect">
            <a:avLst/>
          </a:prstGeom>
        </p:spPr>
      </p:pic>
      <p:grpSp>
        <p:nvGrpSpPr>
          <p:cNvPr id="17" name="Group 16"/>
          <p:cNvGrpSpPr/>
          <p:nvPr/>
        </p:nvGrpSpPr>
        <p:grpSpPr>
          <a:xfrm>
            <a:off x="2353405" y="1666426"/>
            <a:ext cx="545044" cy="670594"/>
            <a:chOff x="2353405" y="2050991"/>
            <a:chExt cx="545044" cy="670594"/>
          </a:xfrm>
        </p:grpSpPr>
        <p:cxnSp>
          <p:nvCxnSpPr>
            <p:cNvPr id="11" name="Straight Connector 10"/>
            <p:cNvCxnSpPr/>
            <p:nvPr/>
          </p:nvCxnSpPr>
          <p:spPr bwMode="auto">
            <a:xfrm flipH="1">
              <a:off x="2353405" y="2050991"/>
              <a:ext cx="0" cy="670594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3" name="Straight Connector 12"/>
            <p:cNvCxnSpPr/>
            <p:nvPr/>
          </p:nvCxnSpPr>
          <p:spPr bwMode="auto">
            <a:xfrm flipH="1" flipV="1">
              <a:off x="2356022" y="2721585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6" name="Straight Connector 15"/>
            <p:cNvCxnSpPr/>
            <p:nvPr/>
          </p:nvCxnSpPr>
          <p:spPr bwMode="auto">
            <a:xfrm flipH="1">
              <a:off x="2898449" y="2050991"/>
              <a:ext cx="0" cy="670594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19" name="Straight Connector 18"/>
          <p:cNvCxnSpPr/>
          <p:nvPr/>
        </p:nvCxnSpPr>
        <p:spPr bwMode="auto">
          <a:xfrm>
            <a:off x="2353405" y="1922266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2" name="Titel 1"/>
          <p:cNvSpPr txBox="1">
            <a:spLocks/>
          </p:cNvSpPr>
          <p:nvPr/>
        </p:nvSpPr>
        <p:spPr>
          <a:xfrm rot="16200000">
            <a:off x="2282598" y="2077655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 rot="16200000">
            <a:off x="2280693" y="1679115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24" name="Oval 23"/>
          <p:cNvSpPr/>
          <p:nvPr/>
        </p:nvSpPr>
        <p:spPr bwMode="auto">
          <a:xfrm>
            <a:off x="2420297" y="187030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Oval 24"/>
          <p:cNvSpPr/>
          <p:nvPr/>
        </p:nvSpPr>
        <p:spPr bwMode="auto">
          <a:xfrm>
            <a:off x="2579809" y="187030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" name="Oval 25"/>
          <p:cNvSpPr/>
          <p:nvPr/>
        </p:nvSpPr>
        <p:spPr bwMode="auto">
          <a:xfrm>
            <a:off x="2723558" y="187030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63285" y="1571643"/>
            <a:ext cx="250226" cy="189565"/>
          </a:xfrm>
          <a:prstGeom prst="rect">
            <a:avLst/>
          </a:prstGeom>
        </p:spPr>
      </p:pic>
      <p:grpSp>
        <p:nvGrpSpPr>
          <p:cNvPr id="29" name="Group 28"/>
          <p:cNvGrpSpPr/>
          <p:nvPr/>
        </p:nvGrpSpPr>
        <p:grpSpPr>
          <a:xfrm>
            <a:off x="2361951" y="2806158"/>
            <a:ext cx="544381" cy="884244"/>
            <a:chOff x="2354068" y="2050991"/>
            <a:chExt cx="544381" cy="884244"/>
          </a:xfrm>
        </p:grpSpPr>
        <p:cxnSp>
          <p:nvCxnSpPr>
            <p:cNvPr id="30" name="Straight Connector 29"/>
            <p:cNvCxnSpPr/>
            <p:nvPr/>
          </p:nvCxnSpPr>
          <p:spPr bwMode="auto">
            <a:xfrm flipH="1">
              <a:off x="2354068" y="2059537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" name="Straight Connector 30"/>
            <p:cNvCxnSpPr/>
            <p:nvPr/>
          </p:nvCxnSpPr>
          <p:spPr bwMode="auto">
            <a:xfrm flipH="1" flipV="1">
              <a:off x="2356022" y="2926689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" name="Straight Connector 31"/>
            <p:cNvCxnSpPr/>
            <p:nvPr/>
          </p:nvCxnSpPr>
          <p:spPr bwMode="auto">
            <a:xfrm flipH="1">
              <a:off x="2890566" y="2050991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33" name="Straight Connector 32"/>
          <p:cNvCxnSpPr/>
          <p:nvPr/>
        </p:nvCxnSpPr>
        <p:spPr bwMode="auto">
          <a:xfrm>
            <a:off x="2361288" y="3061998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Titel 1"/>
          <p:cNvSpPr txBox="1">
            <a:spLocks/>
          </p:cNvSpPr>
          <p:nvPr/>
        </p:nvSpPr>
        <p:spPr>
          <a:xfrm rot="16200000">
            <a:off x="2290481" y="3217387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 rot="16200000">
            <a:off x="2288576" y="2818847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36" name="Oval 35"/>
          <p:cNvSpPr/>
          <p:nvPr/>
        </p:nvSpPr>
        <p:spPr bwMode="auto">
          <a:xfrm>
            <a:off x="2462223" y="300237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Oval 36"/>
          <p:cNvSpPr/>
          <p:nvPr/>
        </p:nvSpPr>
        <p:spPr bwMode="auto">
          <a:xfrm>
            <a:off x="2687809" y="300237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8" name="Oval 37"/>
          <p:cNvSpPr/>
          <p:nvPr/>
        </p:nvSpPr>
        <p:spPr bwMode="auto">
          <a:xfrm>
            <a:off x="2579809" y="339524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71168" y="2711375"/>
            <a:ext cx="250226" cy="189565"/>
          </a:xfrm>
          <a:prstGeom prst="rect">
            <a:avLst/>
          </a:prstGeom>
        </p:spPr>
      </p:pic>
      <p:sp>
        <p:nvSpPr>
          <p:cNvPr id="43" name="Titel 1"/>
          <p:cNvSpPr txBox="1">
            <a:spLocks/>
          </p:cNvSpPr>
          <p:nvPr/>
        </p:nvSpPr>
        <p:spPr>
          <a:xfrm rot="16200000">
            <a:off x="2309491" y="3532941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46" name="Titel 1"/>
          <p:cNvSpPr txBox="1">
            <a:spLocks/>
          </p:cNvSpPr>
          <p:nvPr/>
        </p:nvSpPr>
        <p:spPr>
          <a:xfrm>
            <a:off x="2005231" y="1768513"/>
            <a:ext cx="445805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11</a:t>
            </a:r>
          </a:p>
        </p:txBody>
      </p:sp>
      <p:sp>
        <p:nvSpPr>
          <p:cNvPr id="47" name="Titel 1"/>
          <p:cNvSpPr txBox="1">
            <a:spLocks/>
          </p:cNvSpPr>
          <p:nvPr/>
        </p:nvSpPr>
        <p:spPr>
          <a:xfrm>
            <a:off x="2005231" y="2893464"/>
            <a:ext cx="445805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13</a:t>
            </a:r>
          </a:p>
        </p:txBody>
      </p:sp>
      <p:sp>
        <p:nvSpPr>
          <p:cNvPr id="48" name="Titel 1"/>
          <p:cNvSpPr txBox="1">
            <a:spLocks/>
          </p:cNvSpPr>
          <p:nvPr/>
        </p:nvSpPr>
        <p:spPr>
          <a:xfrm>
            <a:off x="2077974" y="3270910"/>
            <a:ext cx="280631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5</a:t>
            </a:r>
          </a:p>
        </p:txBody>
      </p:sp>
      <p:cxnSp>
        <p:nvCxnSpPr>
          <p:cNvPr id="76" name="Straight Connector 75"/>
          <p:cNvCxnSpPr/>
          <p:nvPr/>
        </p:nvCxnSpPr>
        <p:spPr bwMode="auto">
          <a:xfrm>
            <a:off x="2330384" y="4719550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8"/>
          <p:cNvCxnSpPr/>
          <p:nvPr/>
        </p:nvCxnSpPr>
        <p:spPr bwMode="auto">
          <a:xfrm>
            <a:off x="2337076" y="4079342"/>
            <a:ext cx="0" cy="740483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9"/>
          <p:cNvCxnSpPr/>
          <p:nvPr/>
        </p:nvCxnSpPr>
        <p:spPr bwMode="auto">
          <a:xfrm flipH="1" flipV="1">
            <a:off x="2330484" y="4809761"/>
            <a:ext cx="542427" cy="0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80"/>
          <p:cNvCxnSpPr/>
          <p:nvPr/>
        </p:nvCxnSpPr>
        <p:spPr bwMode="auto">
          <a:xfrm flipH="1">
            <a:off x="2872911" y="4070796"/>
            <a:ext cx="663" cy="738965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2" name="Straight Connector 81"/>
          <p:cNvCxnSpPr/>
          <p:nvPr/>
        </p:nvCxnSpPr>
        <p:spPr bwMode="auto">
          <a:xfrm>
            <a:off x="2336413" y="4326636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3" name="Titel 1"/>
          <p:cNvSpPr txBox="1">
            <a:spLocks/>
          </p:cNvSpPr>
          <p:nvPr/>
        </p:nvSpPr>
        <p:spPr>
          <a:xfrm rot="16200000">
            <a:off x="2265606" y="4482025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84" name="Titel 1"/>
          <p:cNvSpPr txBox="1">
            <a:spLocks/>
          </p:cNvSpPr>
          <p:nvPr/>
        </p:nvSpPr>
        <p:spPr>
          <a:xfrm rot="16200000">
            <a:off x="2263701" y="4083485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85" name="Oval 84"/>
          <p:cNvSpPr/>
          <p:nvPr/>
        </p:nvSpPr>
        <p:spPr bwMode="auto">
          <a:xfrm>
            <a:off x="2552680" y="4267010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6" name="Oval 85"/>
          <p:cNvSpPr/>
          <p:nvPr/>
        </p:nvSpPr>
        <p:spPr bwMode="auto">
          <a:xfrm>
            <a:off x="2662934" y="4662434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7" name="Oval 86"/>
          <p:cNvSpPr/>
          <p:nvPr/>
        </p:nvSpPr>
        <p:spPr bwMode="auto">
          <a:xfrm>
            <a:off x="2439602" y="465988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88" name="Picture 8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46293" y="3976013"/>
            <a:ext cx="250226" cy="189565"/>
          </a:xfrm>
          <a:prstGeom prst="rect">
            <a:avLst/>
          </a:prstGeom>
        </p:spPr>
      </p:pic>
      <p:sp>
        <p:nvSpPr>
          <p:cNvPr id="89" name="Titel 1"/>
          <p:cNvSpPr txBox="1">
            <a:spLocks/>
          </p:cNvSpPr>
          <p:nvPr/>
        </p:nvSpPr>
        <p:spPr>
          <a:xfrm rot="16200000">
            <a:off x="2284616" y="4994135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0" name="Titel 1"/>
          <p:cNvSpPr txBox="1">
            <a:spLocks/>
          </p:cNvSpPr>
          <p:nvPr/>
        </p:nvSpPr>
        <p:spPr>
          <a:xfrm>
            <a:off x="1980356" y="4158102"/>
            <a:ext cx="445805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19</a:t>
            </a:r>
          </a:p>
        </p:txBody>
      </p:sp>
      <p:sp>
        <p:nvSpPr>
          <p:cNvPr id="91" name="Titel 1"/>
          <p:cNvSpPr txBox="1">
            <a:spLocks/>
          </p:cNvSpPr>
          <p:nvPr/>
        </p:nvSpPr>
        <p:spPr>
          <a:xfrm>
            <a:off x="2053099" y="4535548"/>
            <a:ext cx="280631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1</a:t>
            </a:r>
          </a:p>
        </p:txBody>
      </p:sp>
      <p:cxnSp>
        <p:nvCxnSpPr>
          <p:cNvPr id="123" name="Straight Connector 122"/>
          <p:cNvCxnSpPr/>
          <p:nvPr/>
        </p:nvCxnSpPr>
        <p:spPr bwMode="auto">
          <a:xfrm>
            <a:off x="2296393" y="6171354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25" name="Group 124"/>
          <p:cNvGrpSpPr/>
          <p:nvPr/>
        </p:nvGrpSpPr>
        <p:grpSpPr>
          <a:xfrm>
            <a:off x="2303085" y="5248313"/>
            <a:ext cx="544381" cy="1158531"/>
            <a:chOff x="2354068" y="2050991"/>
            <a:chExt cx="544381" cy="884244"/>
          </a:xfrm>
        </p:grpSpPr>
        <p:cxnSp>
          <p:nvCxnSpPr>
            <p:cNvPr id="126" name="Straight Connector 125"/>
            <p:cNvCxnSpPr/>
            <p:nvPr/>
          </p:nvCxnSpPr>
          <p:spPr bwMode="auto">
            <a:xfrm flipH="1">
              <a:off x="2354068" y="2059537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7" name="Straight Connector 126"/>
            <p:cNvCxnSpPr/>
            <p:nvPr/>
          </p:nvCxnSpPr>
          <p:spPr bwMode="auto">
            <a:xfrm flipH="1" flipV="1">
              <a:off x="2356022" y="2926689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8" name="Straight Connector 127"/>
            <p:cNvCxnSpPr/>
            <p:nvPr/>
          </p:nvCxnSpPr>
          <p:spPr bwMode="auto">
            <a:xfrm flipH="1">
              <a:off x="2890566" y="2050991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129" name="Straight Connector 128"/>
          <p:cNvCxnSpPr/>
          <p:nvPr/>
        </p:nvCxnSpPr>
        <p:spPr bwMode="auto">
          <a:xfrm>
            <a:off x="2302422" y="5778440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30" name="Titel 1"/>
          <p:cNvSpPr txBox="1">
            <a:spLocks/>
          </p:cNvSpPr>
          <p:nvPr/>
        </p:nvSpPr>
        <p:spPr>
          <a:xfrm rot="16200000">
            <a:off x="2231615" y="5933829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31" name="Titel 1"/>
          <p:cNvSpPr txBox="1">
            <a:spLocks/>
          </p:cNvSpPr>
          <p:nvPr/>
        </p:nvSpPr>
        <p:spPr>
          <a:xfrm rot="16200000">
            <a:off x="2229710" y="5535289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32" name="Oval 131"/>
          <p:cNvSpPr/>
          <p:nvPr/>
        </p:nvSpPr>
        <p:spPr bwMode="auto">
          <a:xfrm>
            <a:off x="2507430" y="572005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3" name="Oval 132"/>
          <p:cNvSpPr/>
          <p:nvPr/>
        </p:nvSpPr>
        <p:spPr bwMode="auto">
          <a:xfrm>
            <a:off x="2518102" y="536986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4" name="Oval 133"/>
          <p:cNvSpPr/>
          <p:nvPr/>
        </p:nvSpPr>
        <p:spPr bwMode="auto">
          <a:xfrm>
            <a:off x="2520943" y="611169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35" name="Picture 13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20605" y="5112576"/>
            <a:ext cx="250226" cy="199349"/>
          </a:xfrm>
          <a:prstGeom prst="rect">
            <a:avLst/>
          </a:prstGeom>
        </p:spPr>
      </p:pic>
      <p:sp>
        <p:nvSpPr>
          <p:cNvPr id="136" name="Titel 1"/>
          <p:cNvSpPr txBox="1">
            <a:spLocks/>
          </p:cNvSpPr>
          <p:nvPr/>
        </p:nvSpPr>
        <p:spPr>
          <a:xfrm rot="16200000">
            <a:off x="2250625" y="6249383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37" name="Titel 1"/>
          <p:cNvSpPr txBox="1">
            <a:spLocks/>
          </p:cNvSpPr>
          <p:nvPr/>
        </p:nvSpPr>
        <p:spPr>
          <a:xfrm>
            <a:off x="1949810" y="5286008"/>
            <a:ext cx="445805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17</a:t>
            </a:r>
          </a:p>
        </p:txBody>
      </p:sp>
      <p:sp>
        <p:nvSpPr>
          <p:cNvPr id="138" name="Titel 1"/>
          <p:cNvSpPr txBox="1">
            <a:spLocks/>
          </p:cNvSpPr>
          <p:nvPr/>
        </p:nvSpPr>
        <p:spPr>
          <a:xfrm>
            <a:off x="2019108" y="5987352"/>
            <a:ext cx="280631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5</a:t>
            </a:r>
          </a:p>
        </p:txBody>
      </p:sp>
      <p:sp>
        <p:nvSpPr>
          <p:cNvPr id="163" name="Titel 1"/>
          <p:cNvSpPr txBox="1">
            <a:spLocks/>
          </p:cNvSpPr>
          <p:nvPr/>
        </p:nvSpPr>
        <p:spPr>
          <a:xfrm rot="16200000">
            <a:off x="2239578" y="5190731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68" name="Titel 1"/>
          <p:cNvSpPr txBox="1">
            <a:spLocks/>
          </p:cNvSpPr>
          <p:nvPr/>
        </p:nvSpPr>
        <p:spPr>
          <a:xfrm>
            <a:off x="2025801" y="5609368"/>
            <a:ext cx="280631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7</a:t>
            </a:r>
          </a:p>
        </p:txBody>
      </p:sp>
      <p:sp>
        <p:nvSpPr>
          <p:cNvPr id="214" name="Titel 1"/>
          <p:cNvSpPr txBox="1">
            <a:spLocks/>
          </p:cNvSpPr>
          <p:nvPr/>
        </p:nvSpPr>
        <p:spPr>
          <a:xfrm>
            <a:off x="3415802" y="1795644"/>
            <a:ext cx="3643024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1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configuration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16" name="Titel 1"/>
          <p:cNvSpPr txBox="1">
            <a:spLocks/>
          </p:cNvSpPr>
          <p:nvPr/>
        </p:nvSpPr>
        <p:spPr>
          <a:xfrm>
            <a:off x="162291" y="810933"/>
            <a:ext cx="4852769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Same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example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 but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identical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bosons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220" name="Titel 1"/>
          <p:cNvSpPr txBox="1">
            <a:spLocks/>
          </p:cNvSpPr>
          <p:nvPr/>
        </p:nvSpPr>
        <p:spPr>
          <a:xfrm>
            <a:off x="3415802" y="3050056"/>
            <a:ext cx="223048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1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configuration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24" name="Titel 1"/>
          <p:cNvSpPr txBox="1">
            <a:spLocks/>
          </p:cNvSpPr>
          <p:nvPr/>
        </p:nvSpPr>
        <p:spPr>
          <a:xfrm>
            <a:off x="3446784" y="4245090"/>
            <a:ext cx="223048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1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configuration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25" name="Titel 1"/>
          <p:cNvSpPr txBox="1">
            <a:spLocks/>
          </p:cNvSpPr>
          <p:nvPr/>
        </p:nvSpPr>
        <p:spPr>
          <a:xfrm>
            <a:off x="3456759" y="5679749"/>
            <a:ext cx="4080632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1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configuration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26" name="Titel 1"/>
          <p:cNvSpPr txBox="1">
            <a:spLocks/>
          </p:cNvSpPr>
          <p:nvPr/>
        </p:nvSpPr>
        <p:spPr>
          <a:xfrm>
            <a:off x="1380843" y="6466240"/>
            <a:ext cx="5507067" cy="34186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31" name="Titel 1"/>
          <p:cNvSpPr txBox="1">
            <a:spLocks/>
          </p:cNvSpPr>
          <p:nvPr/>
        </p:nvSpPr>
        <p:spPr>
          <a:xfrm>
            <a:off x="5163432" y="1070165"/>
            <a:ext cx="3245630" cy="5720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2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bosonic</a:t>
            </a:r>
            <a:r>
              <a:rPr lang="de-AT" sz="2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statistics</a:t>
            </a:r>
            <a:r>
              <a:rPr lang="de-AT" sz="2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“</a:t>
            </a:r>
          </a:p>
        </p:txBody>
      </p:sp>
      <p:sp>
        <p:nvSpPr>
          <p:cNvPr id="232" name="Titel 1"/>
          <p:cNvSpPr txBox="1">
            <a:spLocks/>
          </p:cNvSpPr>
          <p:nvPr/>
        </p:nvSpPr>
        <p:spPr>
          <a:xfrm>
            <a:off x="1481256" y="6455413"/>
            <a:ext cx="7662744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artefact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simple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example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can‘t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decide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which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distribution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most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likely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446405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„Quantum stat. </a:t>
            </a:r>
            <a:r>
              <a:rPr lang="de-DE" dirty="0" err="1" smtClean="0"/>
              <a:t>mech</a:t>
            </a:r>
            <a:r>
              <a:rPr lang="de-DE" dirty="0" smtClean="0"/>
              <a:t>.“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531338" y="1085335"/>
            <a:ext cx="8826845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Distribution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over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finite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temperature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Understand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type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particle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bosons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distinguishable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)   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changes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physics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dramatically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Application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spectrum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thermal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electromagnetic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radiation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9" y="3494905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1)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Introduction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topic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2)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Strategy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derive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3)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1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strategy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: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calc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 # 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of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configurations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given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4)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2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strategy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: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determine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most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probable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5) Derivation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functions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6)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Application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blackbody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spectrum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6" name="Straight Arrow Connector 5"/>
          <p:cNvCxnSpPr/>
          <p:nvPr/>
        </p:nvCxnSpPr>
        <p:spPr bwMode="auto">
          <a:xfrm flipV="1">
            <a:off x="439947" y="4795750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7" name="Titel 1"/>
          <p:cNvSpPr txBox="1">
            <a:spLocks/>
          </p:cNvSpPr>
          <p:nvPr/>
        </p:nvSpPr>
        <p:spPr>
          <a:xfrm>
            <a:off x="7941551" y="4413570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 5.4.1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8542915" y="4683764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542915" y="4953958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8546257" y="5224152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542915" y="5494345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5173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Step</a:t>
            </a:r>
            <a:r>
              <a:rPr lang="de-DE" dirty="0" smtClean="0"/>
              <a:t> 1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155738" y="793628"/>
            <a:ext cx="8419073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1)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number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configurations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given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distribution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320494" y="1338180"/>
            <a:ext cx="8419073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Only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interested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  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resolution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95627" y="1383956"/>
            <a:ext cx="511293" cy="33316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19963" y="1775917"/>
            <a:ext cx="379618" cy="312394"/>
          </a:xfrm>
          <a:prstGeom prst="rect">
            <a:avLst/>
          </a:prstGeom>
        </p:spPr>
      </p:pic>
      <p:sp>
        <p:nvSpPr>
          <p:cNvPr id="8" name="Titel 1"/>
          <p:cNvSpPr txBox="1">
            <a:spLocks/>
          </p:cNvSpPr>
          <p:nvPr/>
        </p:nvSpPr>
        <p:spPr>
          <a:xfrm>
            <a:off x="320493" y="1759161"/>
            <a:ext cx="8419073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Treat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interval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around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degenerate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/>
          <a:srcRect l="51734" t="18346" r="16042" b="22312"/>
          <a:stretch/>
        </p:blipFill>
        <p:spPr>
          <a:xfrm>
            <a:off x="3756452" y="1798662"/>
            <a:ext cx="222421" cy="26690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50411" y="1361613"/>
            <a:ext cx="379618" cy="312394"/>
          </a:xfrm>
          <a:prstGeom prst="rect">
            <a:avLst/>
          </a:prstGeom>
        </p:spPr>
      </p:pic>
      <p:cxnSp>
        <p:nvCxnSpPr>
          <p:cNvPr id="11" name="Straight Arrow Connector 10"/>
          <p:cNvCxnSpPr/>
          <p:nvPr/>
        </p:nvCxnSpPr>
        <p:spPr bwMode="auto">
          <a:xfrm flipV="1">
            <a:off x="756148" y="5259425"/>
            <a:ext cx="1066704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5" name="Rectangle 14"/>
          <p:cNvSpPr/>
          <p:nvPr/>
        </p:nvSpPr>
        <p:spPr bwMode="auto">
          <a:xfrm>
            <a:off x="874373" y="2657019"/>
            <a:ext cx="947150" cy="711699"/>
          </a:xfrm>
          <a:prstGeom prst="rect">
            <a:avLst/>
          </a:prstGeom>
          <a:pattFill prst="ltHorz">
            <a:fgClr>
              <a:srgbClr val="FF0000"/>
            </a:fgClr>
            <a:bgClr>
              <a:schemeClr val="bg1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Right Brace 16"/>
          <p:cNvSpPr/>
          <p:nvPr/>
        </p:nvSpPr>
        <p:spPr bwMode="auto">
          <a:xfrm>
            <a:off x="1897052" y="4753232"/>
            <a:ext cx="80027" cy="404864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2031271" y="4761789"/>
            <a:ext cx="727398" cy="17866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2"/>
          <a:srcRect l="51734" t="18346" r="16042" b="22312"/>
          <a:stretch/>
        </p:blipFill>
        <p:spPr>
          <a:xfrm>
            <a:off x="571750" y="2376595"/>
            <a:ext cx="222421" cy="266904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80561" y="4784259"/>
            <a:ext cx="379618" cy="312394"/>
          </a:xfrm>
          <a:prstGeom prst="rect">
            <a:avLst/>
          </a:prstGeom>
        </p:spPr>
      </p:pic>
      <p:sp>
        <p:nvSpPr>
          <p:cNvPr id="33" name="Titel 1"/>
          <p:cNvSpPr txBox="1">
            <a:spLocks/>
          </p:cNvSpPr>
          <p:nvPr/>
        </p:nvSpPr>
        <p:spPr>
          <a:xfrm>
            <a:off x="2478018" y="4749387"/>
            <a:ext cx="2602688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around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</a:t>
            </a:r>
            <a:r>
              <a:rPr lang="de-AT" sz="2000" i="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d</a:t>
            </a:r>
            <a:r>
              <a:rPr lang="de-AT" sz="2000" i="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34" name="Right Brace 33"/>
          <p:cNvSpPr/>
          <p:nvPr/>
        </p:nvSpPr>
        <p:spPr bwMode="auto">
          <a:xfrm>
            <a:off x="1897052" y="4290658"/>
            <a:ext cx="80027" cy="404864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>
            <a:off x="2031271" y="4299215"/>
            <a:ext cx="727398" cy="17866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6" name="Picture 3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80561" y="4321685"/>
            <a:ext cx="379618" cy="312394"/>
          </a:xfrm>
          <a:prstGeom prst="rect">
            <a:avLst/>
          </a:prstGeom>
        </p:spPr>
      </p:pic>
      <p:sp>
        <p:nvSpPr>
          <p:cNvPr id="38" name="Right Brace 37"/>
          <p:cNvSpPr/>
          <p:nvPr/>
        </p:nvSpPr>
        <p:spPr bwMode="auto">
          <a:xfrm>
            <a:off x="1897052" y="3843754"/>
            <a:ext cx="80027" cy="404864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9" name="Titel 1"/>
          <p:cNvSpPr txBox="1">
            <a:spLocks/>
          </p:cNvSpPr>
          <p:nvPr/>
        </p:nvSpPr>
        <p:spPr>
          <a:xfrm>
            <a:off x="2031271" y="3852311"/>
            <a:ext cx="727398" cy="17866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2"/>
          <a:srcRect l="51734" t="18346" r="16042" b="22312"/>
          <a:stretch/>
        </p:blipFill>
        <p:spPr>
          <a:xfrm>
            <a:off x="3263437" y="4815533"/>
            <a:ext cx="189803" cy="227763"/>
          </a:xfrm>
          <a:prstGeom prst="rect">
            <a:avLst/>
          </a:prstGeom>
        </p:spPr>
      </p:pic>
      <p:sp>
        <p:nvSpPr>
          <p:cNvPr id="43" name="Titel 1"/>
          <p:cNvSpPr txBox="1">
            <a:spLocks/>
          </p:cNvSpPr>
          <p:nvPr/>
        </p:nvSpPr>
        <p:spPr>
          <a:xfrm>
            <a:off x="2463007" y="4298988"/>
            <a:ext cx="2602688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around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</a:t>
            </a:r>
            <a:r>
              <a:rPr lang="de-AT" sz="2000" i="0" baseline="-250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d</a:t>
            </a:r>
            <a:r>
              <a:rPr lang="de-AT" sz="2000" i="0" baseline="-250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</p:txBody>
      </p:sp>
      <p:pic>
        <p:nvPicPr>
          <p:cNvPr id="44" name="Picture 43"/>
          <p:cNvPicPr>
            <a:picLocks noChangeAspect="1"/>
          </p:cNvPicPr>
          <p:nvPr/>
        </p:nvPicPr>
        <p:blipFill rotWithShape="1">
          <a:blip r:embed="rId2"/>
          <a:srcRect l="51734" t="18346" r="16042" b="22312"/>
          <a:stretch/>
        </p:blipFill>
        <p:spPr>
          <a:xfrm>
            <a:off x="3248426" y="4365134"/>
            <a:ext cx="189803" cy="227763"/>
          </a:xfrm>
          <a:prstGeom prst="rect">
            <a:avLst/>
          </a:prstGeom>
        </p:spPr>
      </p:pic>
      <p:sp>
        <p:nvSpPr>
          <p:cNvPr id="47" name="Titel 1"/>
          <p:cNvSpPr txBox="1">
            <a:spLocks/>
          </p:cNvSpPr>
          <p:nvPr/>
        </p:nvSpPr>
        <p:spPr>
          <a:xfrm>
            <a:off x="2030063" y="3867428"/>
            <a:ext cx="727398" cy="17866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48" name="Right Brace 47"/>
          <p:cNvSpPr/>
          <p:nvPr/>
        </p:nvSpPr>
        <p:spPr bwMode="auto">
          <a:xfrm>
            <a:off x="1895844" y="3411967"/>
            <a:ext cx="80027" cy="404864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9" name="Titel 1"/>
          <p:cNvSpPr txBox="1">
            <a:spLocks/>
          </p:cNvSpPr>
          <p:nvPr/>
        </p:nvSpPr>
        <p:spPr>
          <a:xfrm>
            <a:off x="2030063" y="3420524"/>
            <a:ext cx="727398" cy="17866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50" name="Picture 4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79353" y="3442994"/>
            <a:ext cx="379618" cy="312394"/>
          </a:xfrm>
          <a:prstGeom prst="rect">
            <a:avLst/>
          </a:prstGeom>
        </p:spPr>
      </p:pic>
      <p:sp>
        <p:nvSpPr>
          <p:cNvPr id="51" name="Titel 1"/>
          <p:cNvSpPr txBox="1">
            <a:spLocks/>
          </p:cNvSpPr>
          <p:nvPr/>
        </p:nvSpPr>
        <p:spPr>
          <a:xfrm>
            <a:off x="2478018" y="3415764"/>
            <a:ext cx="2602688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around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</a:t>
            </a:r>
            <a:r>
              <a:rPr lang="de-AT" sz="2000" i="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</a:t>
            </a:r>
            <a:r>
              <a:rPr lang="de-AT" sz="2000" i="0" baseline="-2500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</p:txBody>
      </p:sp>
      <p:pic>
        <p:nvPicPr>
          <p:cNvPr id="52" name="Picture 51"/>
          <p:cNvPicPr>
            <a:picLocks noChangeAspect="1"/>
          </p:cNvPicPr>
          <p:nvPr/>
        </p:nvPicPr>
        <p:blipFill rotWithShape="1">
          <a:blip r:embed="rId2"/>
          <a:srcRect l="51734" t="18346" r="16042" b="22312"/>
          <a:stretch/>
        </p:blipFill>
        <p:spPr>
          <a:xfrm>
            <a:off x="3263437" y="3481910"/>
            <a:ext cx="189803" cy="227763"/>
          </a:xfrm>
          <a:prstGeom prst="rect">
            <a:avLst/>
          </a:prstGeom>
        </p:spPr>
      </p:pic>
      <p:sp>
        <p:nvSpPr>
          <p:cNvPr id="53" name="Titel 1"/>
          <p:cNvSpPr txBox="1">
            <a:spLocks/>
          </p:cNvSpPr>
          <p:nvPr/>
        </p:nvSpPr>
        <p:spPr>
          <a:xfrm>
            <a:off x="2030063" y="3432745"/>
            <a:ext cx="727398" cy="17866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4" name="Right Brace 53"/>
          <p:cNvSpPr/>
          <p:nvPr/>
        </p:nvSpPr>
        <p:spPr bwMode="auto">
          <a:xfrm>
            <a:off x="1895844" y="2977284"/>
            <a:ext cx="80027" cy="404864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5" name="Titel 1"/>
          <p:cNvSpPr txBox="1">
            <a:spLocks/>
          </p:cNvSpPr>
          <p:nvPr/>
        </p:nvSpPr>
        <p:spPr>
          <a:xfrm>
            <a:off x="2030063" y="2985841"/>
            <a:ext cx="727398" cy="17866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56" name="Picture 5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79353" y="3008311"/>
            <a:ext cx="379618" cy="312394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79353" y="3889898"/>
            <a:ext cx="379618" cy="312394"/>
          </a:xfrm>
          <a:prstGeom prst="rect">
            <a:avLst/>
          </a:prstGeom>
        </p:spPr>
      </p:pic>
      <p:sp>
        <p:nvSpPr>
          <p:cNvPr id="60" name="Right Brace 59"/>
          <p:cNvSpPr/>
          <p:nvPr/>
        </p:nvSpPr>
        <p:spPr bwMode="auto">
          <a:xfrm>
            <a:off x="1896068" y="2542601"/>
            <a:ext cx="80027" cy="404864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Rectangle 60"/>
          <p:cNvSpPr/>
          <p:nvPr/>
        </p:nvSpPr>
        <p:spPr bwMode="auto">
          <a:xfrm>
            <a:off x="881130" y="3181446"/>
            <a:ext cx="947150" cy="711699"/>
          </a:xfrm>
          <a:prstGeom prst="rect">
            <a:avLst/>
          </a:prstGeom>
          <a:pattFill prst="narHorz">
            <a:fgClr>
              <a:srgbClr val="FF0000"/>
            </a:fgClr>
            <a:bgClr>
              <a:schemeClr val="bg1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2" name="Rectangle 61"/>
          <p:cNvSpPr/>
          <p:nvPr/>
        </p:nvSpPr>
        <p:spPr bwMode="auto">
          <a:xfrm>
            <a:off x="876911" y="3732096"/>
            <a:ext cx="947150" cy="711699"/>
          </a:xfrm>
          <a:prstGeom prst="rect">
            <a:avLst/>
          </a:prstGeom>
          <a:pattFill prst="ltHorz">
            <a:fgClr>
              <a:srgbClr val="FF0000"/>
            </a:fgClr>
            <a:bgClr>
              <a:schemeClr val="bg1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3" name="Rectangle 62"/>
          <p:cNvSpPr/>
          <p:nvPr/>
        </p:nvSpPr>
        <p:spPr bwMode="auto">
          <a:xfrm>
            <a:off x="874373" y="4078675"/>
            <a:ext cx="947150" cy="500014"/>
          </a:xfrm>
          <a:prstGeom prst="rect">
            <a:avLst/>
          </a:prstGeom>
          <a:pattFill prst="narHorz">
            <a:fgClr>
              <a:srgbClr val="FF0000"/>
            </a:fgClr>
            <a:bgClr>
              <a:schemeClr val="bg1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4" name="Rectangle 63"/>
          <p:cNvSpPr/>
          <p:nvPr/>
        </p:nvSpPr>
        <p:spPr bwMode="auto">
          <a:xfrm>
            <a:off x="887939" y="3315805"/>
            <a:ext cx="940341" cy="230762"/>
          </a:xfrm>
          <a:prstGeom prst="rect">
            <a:avLst/>
          </a:prstGeom>
          <a:solidFill>
            <a:srgbClr val="FF6565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5" name="Rectangle 64"/>
          <p:cNvSpPr/>
          <p:nvPr/>
        </p:nvSpPr>
        <p:spPr bwMode="auto">
          <a:xfrm>
            <a:off x="868253" y="4477882"/>
            <a:ext cx="947150" cy="705229"/>
          </a:xfrm>
          <a:prstGeom prst="rect">
            <a:avLst/>
          </a:prstGeom>
          <a:pattFill prst="ltHorz">
            <a:fgClr>
              <a:srgbClr val="FF0000"/>
            </a:fgClr>
            <a:bgClr>
              <a:schemeClr val="bg1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6" name="Straight Arrow Connector 15"/>
          <p:cNvCxnSpPr/>
          <p:nvPr/>
        </p:nvCxnSpPr>
        <p:spPr bwMode="auto">
          <a:xfrm flipH="1" flipV="1">
            <a:off x="875702" y="2289471"/>
            <a:ext cx="0" cy="308983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66" name="Titel 1"/>
          <p:cNvSpPr txBox="1">
            <a:spLocks/>
          </p:cNvSpPr>
          <p:nvPr/>
        </p:nvSpPr>
        <p:spPr>
          <a:xfrm rot="5400000">
            <a:off x="3557747" y="3860379"/>
            <a:ext cx="397409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... </a:t>
            </a:r>
          </a:p>
        </p:txBody>
      </p:sp>
      <p:sp>
        <p:nvSpPr>
          <p:cNvPr id="67" name="Titel 1"/>
          <p:cNvSpPr txBox="1">
            <a:spLocks/>
          </p:cNvSpPr>
          <p:nvPr/>
        </p:nvSpPr>
        <p:spPr>
          <a:xfrm rot="5400000">
            <a:off x="3550746" y="2935103"/>
            <a:ext cx="397409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... </a:t>
            </a:r>
          </a:p>
        </p:txBody>
      </p:sp>
      <p:sp>
        <p:nvSpPr>
          <p:cNvPr id="68" name="Titel 1"/>
          <p:cNvSpPr txBox="1">
            <a:spLocks/>
          </p:cNvSpPr>
          <p:nvPr/>
        </p:nvSpPr>
        <p:spPr>
          <a:xfrm>
            <a:off x="320493" y="5742686"/>
            <a:ext cx="8658750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Alternative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argument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think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directly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having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degenerate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</a:t>
            </a:r>
            <a:r>
              <a:rPr lang="de-AT" sz="2000" i="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degeneracy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</a:t>
            </a:r>
            <a:r>
              <a:rPr lang="de-AT" sz="2000" i="0" baseline="-2500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endParaRPr lang="de-AT" sz="1800" i="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</p:txBody>
      </p:sp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2"/>
          <a:srcRect l="51734" t="18346" r="16042" b="22312"/>
          <a:stretch/>
        </p:blipFill>
        <p:spPr>
          <a:xfrm>
            <a:off x="8486808" y="5826512"/>
            <a:ext cx="189803" cy="227763"/>
          </a:xfrm>
          <a:prstGeom prst="rect">
            <a:avLst/>
          </a:prstGeom>
        </p:spPr>
      </p:pic>
      <p:cxnSp>
        <p:nvCxnSpPr>
          <p:cNvPr id="72" name="Straight Connector 71"/>
          <p:cNvCxnSpPr/>
          <p:nvPr/>
        </p:nvCxnSpPr>
        <p:spPr bwMode="auto">
          <a:xfrm>
            <a:off x="6705602" y="4951713"/>
            <a:ext cx="271849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3" name="Straight Connector 72"/>
          <p:cNvCxnSpPr/>
          <p:nvPr/>
        </p:nvCxnSpPr>
        <p:spPr bwMode="auto">
          <a:xfrm>
            <a:off x="7236943" y="4953584"/>
            <a:ext cx="271849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7760046" y="4949466"/>
            <a:ext cx="271849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5" name="Straight Connector 74"/>
          <p:cNvCxnSpPr/>
          <p:nvPr/>
        </p:nvCxnSpPr>
        <p:spPr bwMode="auto">
          <a:xfrm>
            <a:off x="6689126" y="4499248"/>
            <a:ext cx="271849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/>
          <p:nvPr/>
        </p:nvCxnSpPr>
        <p:spPr bwMode="auto">
          <a:xfrm>
            <a:off x="7220467" y="4501119"/>
            <a:ext cx="271849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7" name="Straight Connector 76"/>
          <p:cNvCxnSpPr/>
          <p:nvPr/>
        </p:nvCxnSpPr>
        <p:spPr bwMode="auto">
          <a:xfrm>
            <a:off x="7743570" y="4497001"/>
            <a:ext cx="271849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8" name="Straight Connector 77"/>
          <p:cNvCxnSpPr/>
          <p:nvPr/>
        </p:nvCxnSpPr>
        <p:spPr bwMode="auto">
          <a:xfrm>
            <a:off x="8204110" y="4497001"/>
            <a:ext cx="271849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8"/>
          <p:cNvCxnSpPr/>
          <p:nvPr/>
        </p:nvCxnSpPr>
        <p:spPr bwMode="auto">
          <a:xfrm>
            <a:off x="6643818" y="4083942"/>
            <a:ext cx="271849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9"/>
          <p:cNvCxnSpPr/>
          <p:nvPr/>
        </p:nvCxnSpPr>
        <p:spPr bwMode="auto">
          <a:xfrm>
            <a:off x="7175159" y="4085813"/>
            <a:ext cx="271849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80"/>
          <p:cNvCxnSpPr/>
          <p:nvPr/>
        </p:nvCxnSpPr>
        <p:spPr bwMode="auto">
          <a:xfrm>
            <a:off x="7698262" y="4081695"/>
            <a:ext cx="271849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2" name="Straight Connector 81"/>
          <p:cNvCxnSpPr/>
          <p:nvPr/>
        </p:nvCxnSpPr>
        <p:spPr bwMode="auto">
          <a:xfrm>
            <a:off x="8158802" y="4081695"/>
            <a:ext cx="271849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3" name="Straight Connector 82"/>
          <p:cNvCxnSpPr/>
          <p:nvPr/>
        </p:nvCxnSpPr>
        <p:spPr bwMode="auto">
          <a:xfrm>
            <a:off x="6643818" y="3687052"/>
            <a:ext cx="271849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4" name="Straight Connector 83"/>
          <p:cNvCxnSpPr/>
          <p:nvPr/>
        </p:nvCxnSpPr>
        <p:spPr bwMode="auto">
          <a:xfrm>
            <a:off x="7175159" y="3688923"/>
            <a:ext cx="271849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5" name="Straight Connector 84"/>
          <p:cNvCxnSpPr/>
          <p:nvPr/>
        </p:nvCxnSpPr>
        <p:spPr bwMode="auto">
          <a:xfrm>
            <a:off x="7698262" y="3684805"/>
            <a:ext cx="271849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6" name="Straight Connector 85"/>
          <p:cNvCxnSpPr/>
          <p:nvPr/>
        </p:nvCxnSpPr>
        <p:spPr bwMode="auto">
          <a:xfrm>
            <a:off x="8594628" y="4081695"/>
            <a:ext cx="271849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7" name="Straight Connector 86"/>
          <p:cNvCxnSpPr/>
          <p:nvPr/>
        </p:nvCxnSpPr>
        <p:spPr bwMode="auto">
          <a:xfrm>
            <a:off x="6643818" y="3321072"/>
            <a:ext cx="271849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8" name="Straight Connector 87"/>
          <p:cNvCxnSpPr/>
          <p:nvPr/>
        </p:nvCxnSpPr>
        <p:spPr bwMode="auto">
          <a:xfrm>
            <a:off x="7175159" y="3322943"/>
            <a:ext cx="271849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90" name="Picture 89"/>
          <p:cNvPicPr>
            <a:picLocks noChangeAspect="1"/>
          </p:cNvPicPr>
          <p:nvPr/>
        </p:nvPicPr>
        <p:blipFill rotWithShape="1">
          <a:blip r:embed="rId2"/>
          <a:srcRect l="51734" t="18346" r="16042" b="22312"/>
          <a:stretch/>
        </p:blipFill>
        <p:spPr>
          <a:xfrm>
            <a:off x="5971655" y="2437105"/>
            <a:ext cx="222421" cy="266904"/>
          </a:xfrm>
          <a:prstGeom prst="rect">
            <a:avLst/>
          </a:prstGeom>
        </p:spPr>
      </p:pic>
      <p:cxnSp>
        <p:nvCxnSpPr>
          <p:cNvPr id="91" name="Straight Arrow Connector 90"/>
          <p:cNvCxnSpPr/>
          <p:nvPr/>
        </p:nvCxnSpPr>
        <p:spPr bwMode="auto">
          <a:xfrm flipH="1" flipV="1">
            <a:off x="6275607" y="2349981"/>
            <a:ext cx="0" cy="308983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92" name="Titel 1"/>
          <p:cNvSpPr txBox="1">
            <a:spLocks/>
          </p:cNvSpPr>
          <p:nvPr/>
        </p:nvSpPr>
        <p:spPr>
          <a:xfrm>
            <a:off x="7030997" y="4912307"/>
            <a:ext cx="1092603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</a:t>
            </a:r>
            <a:r>
              <a:rPr lang="de-AT" sz="2000" i="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93" name="Titel 1"/>
          <p:cNvSpPr txBox="1">
            <a:spLocks/>
          </p:cNvSpPr>
          <p:nvPr/>
        </p:nvSpPr>
        <p:spPr>
          <a:xfrm>
            <a:off x="7036603" y="4479341"/>
            <a:ext cx="1092603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</a:t>
            </a:r>
            <a:r>
              <a:rPr lang="de-AT" sz="2000" i="0" baseline="-250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94" name="Titel 1"/>
          <p:cNvSpPr txBox="1">
            <a:spLocks/>
          </p:cNvSpPr>
          <p:nvPr/>
        </p:nvSpPr>
        <p:spPr>
          <a:xfrm>
            <a:off x="7057079" y="3643416"/>
            <a:ext cx="1092603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</a:t>
            </a:r>
            <a:r>
              <a:rPr lang="de-AT" sz="2000" i="0" baseline="-2500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95" name="Titel 1"/>
          <p:cNvSpPr txBox="1">
            <a:spLocks/>
          </p:cNvSpPr>
          <p:nvPr/>
        </p:nvSpPr>
        <p:spPr>
          <a:xfrm rot="5400000">
            <a:off x="7368515" y="4104706"/>
            <a:ext cx="397409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... </a:t>
            </a:r>
          </a:p>
        </p:txBody>
      </p:sp>
      <p:sp>
        <p:nvSpPr>
          <p:cNvPr id="96" name="Titel 1"/>
          <p:cNvSpPr txBox="1">
            <a:spLocks/>
          </p:cNvSpPr>
          <p:nvPr/>
        </p:nvSpPr>
        <p:spPr>
          <a:xfrm rot="5400000">
            <a:off x="7355395" y="3342716"/>
            <a:ext cx="397409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... </a:t>
            </a:r>
          </a:p>
        </p:txBody>
      </p:sp>
      <p:sp>
        <p:nvSpPr>
          <p:cNvPr id="97" name="Titel 1"/>
          <p:cNvSpPr txBox="1">
            <a:spLocks/>
          </p:cNvSpPr>
          <p:nvPr/>
        </p:nvSpPr>
        <p:spPr>
          <a:xfrm>
            <a:off x="5851610" y="4741468"/>
            <a:ext cx="459040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</a:t>
            </a:r>
            <a:r>
              <a:rPr lang="de-AT" sz="2000" i="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98" name="Picture 97"/>
          <p:cNvPicPr>
            <a:picLocks noChangeAspect="1"/>
          </p:cNvPicPr>
          <p:nvPr/>
        </p:nvPicPr>
        <p:blipFill rotWithShape="1">
          <a:blip r:embed="rId2"/>
          <a:srcRect l="51734" t="18346" r="16042" b="22312"/>
          <a:stretch/>
        </p:blipFill>
        <p:spPr>
          <a:xfrm>
            <a:off x="5854199" y="4815532"/>
            <a:ext cx="189803" cy="227763"/>
          </a:xfrm>
          <a:prstGeom prst="rect">
            <a:avLst/>
          </a:prstGeom>
        </p:spPr>
      </p:pic>
      <p:sp>
        <p:nvSpPr>
          <p:cNvPr id="99" name="Titel 1"/>
          <p:cNvSpPr txBox="1">
            <a:spLocks/>
          </p:cNvSpPr>
          <p:nvPr/>
        </p:nvSpPr>
        <p:spPr>
          <a:xfrm>
            <a:off x="5846515" y="4310049"/>
            <a:ext cx="459040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</a:t>
            </a:r>
            <a:r>
              <a:rPr lang="de-AT" sz="2000" i="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00" name="Picture 99"/>
          <p:cNvPicPr>
            <a:picLocks noChangeAspect="1"/>
          </p:cNvPicPr>
          <p:nvPr/>
        </p:nvPicPr>
        <p:blipFill rotWithShape="1">
          <a:blip r:embed="rId2"/>
          <a:srcRect l="51734" t="18346" r="16042" b="22312"/>
          <a:stretch/>
        </p:blipFill>
        <p:spPr>
          <a:xfrm>
            <a:off x="5849104" y="4384113"/>
            <a:ext cx="189803" cy="227763"/>
          </a:xfrm>
          <a:prstGeom prst="rect">
            <a:avLst/>
          </a:prstGeom>
        </p:spPr>
      </p:pic>
      <p:sp>
        <p:nvSpPr>
          <p:cNvPr id="101" name="Titel 1"/>
          <p:cNvSpPr txBox="1">
            <a:spLocks/>
          </p:cNvSpPr>
          <p:nvPr/>
        </p:nvSpPr>
        <p:spPr>
          <a:xfrm>
            <a:off x="5786938" y="3481675"/>
            <a:ext cx="459040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</a:t>
            </a:r>
            <a:r>
              <a:rPr lang="de-AT" sz="2000" i="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02" name="Picture 101"/>
          <p:cNvPicPr>
            <a:picLocks noChangeAspect="1"/>
          </p:cNvPicPr>
          <p:nvPr/>
        </p:nvPicPr>
        <p:blipFill rotWithShape="1">
          <a:blip r:embed="rId2"/>
          <a:srcRect l="51734" t="18346" r="16042" b="22312"/>
          <a:stretch/>
        </p:blipFill>
        <p:spPr>
          <a:xfrm>
            <a:off x="5789527" y="3547501"/>
            <a:ext cx="189803" cy="227763"/>
          </a:xfrm>
          <a:prstGeom prst="rect">
            <a:avLst/>
          </a:prstGeom>
        </p:spPr>
      </p:pic>
      <p:cxnSp>
        <p:nvCxnSpPr>
          <p:cNvPr id="103" name="Straight Connector 102"/>
          <p:cNvCxnSpPr/>
          <p:nvPr/>
        </p:nvCxnSpPr>
        <p:spPr bwMode="auto">
          <a:xfrm>
            <a:off x="6155363" y="4940456"/>
            <a:ext cx="271849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4" name="Straight Connector 103"/>
          <p:cNvCxnSpPr/>
          <p:nvPr/>
        </p:nvCxnSpPr>
        <p:spPr bwMode="auto">
          <a:xfrm>
            <a:off x="6155363" y="4487991"/>
            <a:ext cx="271849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5" name="Straight Connector 104"/>
          <p:cNvCxnSpPr/>
          <p:nvPr/>
        </p:nvCxnSpPr>
        <p:spPr bwMode="auto">
          <a:xfrm>
            <a:off x="6155363" y="4072685"/>
            <a:ext cx="271849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6" name="Straight Connector 105"/>
          <p:cNvCxnSpPr/>
          <p:nvPr/>
        </p:nvCxnSpPr>
        <p:spPr bwMode="auto">
          <a:xfrm>
            <a:off x="6155363" y="3675795"/>
            <a:ext cx="271849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7" name="Straight Connector 106"/>
          <p:cNvCxnSpPr/>
          <p:nvPr/>
        </p:nvCxnSpPr>
        <p:spPr bwMode="auto">
          <a:xfrm>
            <a:off x="6155363" y="3309815"/>
            <a:ext cx="271849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08" name="Picture 1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26894" y="4004119"/>
            <a:ext cx="491748" cy="2333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3956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/>
      <p:bldP spid="15" grpId="0" animBg="1"/>
      <p:bldP spid="17" grpId="0" animBg="1"/>
      <p:bldP spid="33" grpId="0"/>
      <p:bldP spid="34" grpId="0" animBg="1"/>
      <p:bldP spid="38" grpId="0" animBg="1"/>
      <p:bldP spid="43" grpId="0"/>
      <p:bldP spid="48" grpId="0" animBg="1"/>
      <p:bldP spid="51" grpId="0"/>
      <p:bldP spid="54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/>
      <p:bldP spid="67" grpId="0"/>
      <p:bldP spid="68" grpId="0"/>
      <p:bldP spid="92" grpId="0"/>
      <p:bldP spid="93" grpId="0"/>
      <p:bldP spid="94" grpId="0"/>
      <p:bldP spid="95" grpId="0"/>
      <p:bldP spid="96" grpId="0"/>
      <p:bldP spid="97" grpId="0"/>
      <p:bldP spid="99" grpId="0"/>
      <p:bldP spid="101" grpId="0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Step</a:t>
            </a:r>
            <a:r>
              <a:rPr lang="de-DE" dirty="0" smtClean="0"/>
              <a:t> 1 </a:t>
            </a:r>
            <a:r>
              <a:rPr lang="de-DE" dirty="0" err="1" smtClean="0"/>
              <a:t>for</a:t>
            </a:r>
            <a:r>
              <a:rPr lang="de-DE" dirty="0" smtClean="0"/>
              <a:t> </a:t>
            </a:r>
            <a:r>
              <a:rPr lang="de-DE" dirty="0" err="1" smtClean="0"/>
              <a:t>identical</a:t>
            </a:r>
            <a:r>
              <a:rPr lang="de-DE" dirty="0" smtClean="0"/>
              <a:t> </a:t>
            </a:r>
            <a:r>
              <a:rPr lang="de-DE" dirty="0" err="1" smtClean="0"/>
              <a:t>fermions</a:t>
            </a:r>
            <a:endParaRPr lang="en-GB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76273" y="6014941"/>
            <a:ext cx="3272537" cy="796023"/>
          </a:xfrm>
          <a:prstGeom prst="rect">
            <a:avLst/>
          </a:prstGeom>
        </p:spPr>
      </p:pic>
      <p:sp>
        <p:nvSpPr>
          <p:cNvPr id="5" name="Titel 1 1"/>
          <p:cNvSpPr txBox="1">
            <a:spLocks/>
          </p:cNvSpPr>
          <p:nvPr/>
        </p:nvSpPr>
        <p:spPr>
          <a:xfrm>
            <a:off x="172516" y="885907"/>
            <a:ext cx="8419073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1)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number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configurations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given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</a:t>
            </a:r>
          </a:p>
        </p:txBody>
      </p:sp>
      <p:cxnSp>
        <p:nvCxnSpPr>
          <p:cNvPr id="9" name="Straight Connector 8"/>
          <p:cNvCxnSpPr/>
          <p:nvPr/>
        </p:nvCxnSpPr>
        <p:spPr bwMode="auto">
          <a:xfrm flipV="1">
            <a:off x="2599281" y="2270369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" name="Oval 9"/>
          <p:cNvSpPr/>
          <p:nvPr/>
        </p:nvSpPr>
        <p:spPr bwMode="auto">
          <a:xfrm>
            <a:off x="1180671" y="2115050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" name="Titel 1 3"/>
          <p:cNvSpPr txBox="1">
            <a:spLocks/>
          </p:cNvSpPr>
          <p:nvPr/>
        </p:nvSpPr>
        <p:spPr>
          <a:xfrm>
            <a:off x="250474" y="1371133"/>
            <a:ext cx="8419073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Filling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our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fermions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7"/>
          <a:srcRect l="51734" t="18346" r="16042" b="22312"/>
          <a:stretch/>
        </p:blipFill>
        <p:spPr>
          <a:xfrm>
            <a:off x="2935118" y="1454959"/>
            <a:ext cx="189803" cy="227763"/>
          </a:xfrm>
          <a:prstGeom prst="rect">
            <a:avLst/>
          </a:prstGeom>
        </p:spPr>
      </p:pic>
      <p:sp>
        <p:nvSpPr>
          <p:cNvPr id="13" name="Oval 12"/>
          <p:cNvSpPr/>
          <p:nvPr/>
        </p:nvSpPr>
        <p:spPr bwMode="auto">
          <a:xfrm>
            <a:off x="991299" y="2434575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" name="Oval 13"/>
          <p:cNvSpPr/>
          <p:nvPr/>
        </p:nvSpPr>
        <p:spPr bwMode="auto">
          <a:xfrm>
            <a:off x="1138023" y="2344542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" name="Oval 14"/>
          <p:cNvSpPr/>
          <p:nvPr/>
        </p:nvSpPr>
        <p:spPr bwMode="auto">
          <a:xfrm>
            <a:off x="1323471" y="2336597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" name="Oval 15"/>
          <p:cNvSpPr/>
          <p:nvPr/>
        </p:nvSpPr>
        <p:spPr bwMode="auto">
          <a:xfrm>
            <a:off x="887223" y="2061050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Oval 16"/>
          <p:cNvSpPr/>
          <p:nvPr/>
        </p:nvSpPr>
        <p:spPr bwMode="auto">
          <a:xfrm>
            <a:off x="1039623" y="2213450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Oval 17"/>
          <p:cNvSpPr/>
          <p:nvPr/>
        </p:nvSpPr>
        <p:spPr bwMode="auto">
          <a:xfrm>
            <a:off x="844575" y="2290542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" name="Oval 18"/>
          <p:cNvSpPr/>
          <p:nvPr/>
        </p:nvSpPr>
        <p:spPr bwMode="auto">
          <a:xfrm>
            <a:off x="1072671" y="1990704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" name="Right Brace 19"/>
          <p:cNvSpPr/>
          <p:nvPr/>
        </p:nvSpPr>
        <p:spPr bwMode="auto">
          <a:xfrm rot="5400000">
            <a:off x="1036054" y="2297302"/>
            <a:ext cx="181233" cy="832022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1" name="Titel 1 4"/>
          <p:cNvSpPr txBox="1">
            <a:spLocks/>
          </p:cNvSpPr>
          <p:nvPr/>
        </p:nvSpPr>
        <p:spPr>
          <a:xfrm>
            <a:off x="425019" y="2798512"/>
            <a:ext cx="1535585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N-N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fermions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22" name="Straight Connector 21"/>
          <p:cNvCxnSpPr/>
          <p:nvPr/>
        </p:nvCxnSpPr>
        <p:spPr bwMode="auto">
          <a:xfrm flipV="1">
            <a:off x="1960604" y="2270369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3" name="Straight Arrow Connector 22"/>
          <p:cNvCxnSpPr/>
          <p:nvPr/>
        </p:nvCxnSpPr>
        <p:spPr bwMode="auto">
          <a:xfrm flipH="1">
            <a:off x="5413482" y="1877591"/>
            <a:ext cx="498390" cy="242108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24" name="Right Brace 23"/>
          <p:cNvSpPr/>
          <p:nvPr/>
        </p:nvSpPr>
        <p:spPr bwMode="auto">
          <a:xfrm rot="5400000">
            <a:off x="3723731" y="859570"/>
            <a:ext cx="175819" cy="3702072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Titel 1 5"/>
          <p:cNvSpPr txBox="1">
            <a:spLocks/>
          </p:cNvSpPr>
          <p:nvPr/>
        </p:nvSpPr>
        <p:spPr>
          <a:xfrm>
            <a:off x="2006130" y="2835173"/>
            <a:ext cx="4278272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 total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these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26" name="Oval 25"/>
          <p:cNvSpPr/>
          <p:nvPr/>
        </p:nvSpPr>
        <p:spPr bwMode="auto">
          <a:xfrm>
            <a:off x="2166096" y="2226982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8" name="Oval 27"/>
          <p:cNvSpPr/>
          <p:nvPr/>
        </p:nvSpPr>
        <p:spPr bwMode="auto">
          <a:xfrm>
            <a:off x="2791611" y="2220243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9" name="Straight Connector 28"/>
          <p:cNvCxnSpPr/>
          <p:nvPr/>
        </p:nvCxnSpPr>
        <p:spPr bwMode="auto">
          <a:xfrm flipV="1">
            <a:off x="3237958" y="2270369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Straight Connector 29"/>
          <p:cNvCxnSpPr/>
          <p:nvPr/>
        </p:nvCxnSpPr>
        <p:spPr bwMode="auto">
          <a:xfrm flipV="1">
            <a:off x="3876635" y="2270369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1" name="Straight Connector 30"/>
          <p:cNvCxnSpPr/>
          <p:nvPr/>
        </p:nvCxnSpPr>
        <p:spPr bwMode="auto">
          <a:xfrm flipV="1">
            <a:off x="4515312" y="2270369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V="1">
            <a:off x="5153990" y="2270369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Oval 33"/>
          <p:cNvSpPr/>
          <p:nvPr/>
        </p:nvSpPr>
        <p:spPr bwMode="auto">
          <a:xfrm>
            <a:off x="4075457" y="2213450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6" name="Oval 35"/>
          <p:cNvSpPr/>
          <p:nvPr/>
        </p:nvSpPr>
        <p:spPr bwMode="auto">
          <a:xfrm>
            <a:off x="5356653" y="2208722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Titel 1 6"/>
          <p:cNvSpPr txBox="1">
            <a:spLocks/>
          </p:cNvSpPr>
          <p:nvPr/>
        </p:nvSpPr>
        <p:spPr>
          <a:xfrm>
            <a:off x="6003010" y="1652725"/>
            <a:ext cx="3305588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degenerate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itel 1 7"/>
          <p:cNvSpPr txBox="1">
            <a:spLocks/>
          </p:cNvSpPr>
          <p:nvPr/>
        </p:nvSpPr>
        <p:spPr>
          <a:xfrm>
            <a:off x="6003010" y="1936759"/>
            <a:ext cx="3305588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ach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occupied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0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fermion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145754" y="937659"/>
            <a:ext cx="510050" cy="291457"/>
          </a:xfrm>
          <a:prstGeom prst="rect">
            <a:avLst/>
          </a:prstGeom>
        </p:spPr>
      </p:pic>
      <p:sp>
        <p:nvSpPr>
          <p:cNvPr id="38" name="Titel 1 8"/>
          <p:cNvSpPr txBox="1">
            <a:spLocks/>
          </p:cNvSpPr>
          <p:nvPr/>
        </p:nvSpPr>
        <p:spPr>
          <a:xfrm>
            <a:off x="362545" y="3309156"/>
            <a:ext cx="7521066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How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many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ways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configure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2000" baseline="-250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particles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8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these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</a:t>
            </a:r>
            <a:r>
              <a:rPr lang="de-AT" sz="2000" baseline="-250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? </a:t>
            </a:r>
          </a:p>
        </p:txBody>
      </p:sp>
      <p:sp>
        <p:nvSpPr>
          <p:cNvPr id="39" name="Titel 1 9"/>
          <p:cNvSpPr txBox="1">
            <a:spLocks/>
          </p:cNvSpPr>
          <p:nvPr/>
        </p:nvSpPr>
        <p:spPr>
          <a:xfrm>
            <a:off x="359159" y="3708803"/>
            <a:ext cx="6027324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Trick: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arrange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labelled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boxes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that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either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empty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filled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</a:p>
        </p:txBody>
      </p:sp>
      <p:cxnSp>
        <p:nvCxnSpPr>
          <p:cNvPr id="45" name="Straight Connector 44"/>
          <p:cNvCxnSpPr/>
          <p:nvPr/>
        </p:nvCxnSpPr>
        <p:spPr bwMode="auto">
          <a:xfrm flipV="1">
            <a:off x="2599281" y="4397476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6" name="Straight Connector 45"/>
          <p:cNvCxnSpPr/>
          <p:nvPr/>
        </p:nvCxnSpPr>
        <p:spPr bwMode="auto">
          <a:xfrm flipV="1">
            <a:off x="1960604" y="4397476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7" name="Oval 46"/>
          <p:cNvSpPr/>
          <p:nvPr/>
        </p:nvSpPr>
        <p:spPr bwMode="auto">
          <a:xfrm>
            <a:off x="2166096" y="4344662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8" name="Oval 47"/>
          <p:cNvSpPr/>
          <p:nvPr/>
        </p:nvSpPr>
        <p:spPr bwMode="auto">
          <a:xfrm>
            <a:off x="2791611" y="4347350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9" name="Straight Connector 48"/>
          <p:cNvCxnSpPr/>
          <p:nvPr/>
        </p:nvCxnSpPr>
        <p:spPr bwMode="auto">
          <a:xfrm flipV="1">
            <a:off x="3237958" y="4397476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/>
          <p:nvPr/>
        </p:nvCxnSpPr>
        <p:spPr bwMode="auto">
          <a:xfrm flipV="1">
            <a:off x="3876635" y="4397476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 flipV="1">
            <a:off x="4515312" y="4397476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2" name="Straight Connector 51"/>
          <p:cNvCxnSpPr/>
          <p:nvPr/>
        </p:nvCxnSpPr>
        <p:spPr bwMode="auto">
          <a:xfrm flipV="1">
            <a:off x="5153990" y="4397476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3" name="Oval 52"/>
          <p:cNvSpPr/>
          <p:nvPr/>
        </p:nvSpPr>
        <p:spPr bwMode="auto">
          <a:xfrm>
            <a:off x="4075457" y="4340557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4" name="Oval 53"/>
          <p:cNvSpPr/>
          <p:nvPr/>
        </p:nvSpPr>
        <p:spPr bwMode="auto">
          <a:xfrm>
            <a:off x="5356653" y="4335829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" name="Rectangle 2"/>
          <p:cNvSpPr/>
          <p:nvPr/>
        </p:nvSpPr>
        <p:spPr bwMode="auto">
          <a:xfrm>
            <a:off x="1960604" y="4135734"/>
            <a:ext cx="518984" cy="486634"/>
          </a:xfrm>
          <a:prstGeom prst="rect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5" name="Rectangle 54"/>
          <p:cNvSpPr/>
          <p:nvPr/>
        </p:nvSpPr>
        <p:spPr bwMode="auto">
          <a:xfrm>
            <a:off x="2599616" y="4135734"/>
            <a:ext cx="518984" cy="486634"/>
          </a:xfrm>
          <a:prstGeom prst="rect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6" name="Rectangle 55"/>
          <p:cNvSpPr/>
          <p:nvPr/>
        </p:nvSpPr>
        <p:spPr bwMode="auto">
          <a:xfrm>
            <a:off x="3238628" y="4135734"/>
            <a:ext cx="518984" cy="486634"/>
          </a:xfrm>
          <a:prstGeom prst="rect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7" name="Rectangle 56"/>
          <p:cNvSpPr/>
          <p:nvPr/>
        </p:nvSpPr>
        <p:spPr bwMode="auto">
          <a:xfrm>
            <a:off x="3877640" y="4135734"/>
            <a:ext cx="518984" cy="486634"/>
          </a:xfrm>
          <a:prstGeom prst="rect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8" name="Rectangle 57"/>
          <p:cNvSpPr/>
          <p:nvPr/>
        </p:nvSpPr>
        <p:spPr bwMode="auto">
          <a:xfrm>
            <a:off x="4516652" y="4135734"/>
            <a:ext cx="518984" cy="486634"/>
          </a:xfrm>
          <a:prstGeom prst="rect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9" name="Rectangle 58"/>
          <p:cNvSpPr/>
          <p:nvPr/>
        </p:nvSpPr>
        <p:spPr bwMode="auto">
          <a:xfrm>
            <a:off x="5155664" y="4135734"/>
            <a:ext cx="518984" cy="486634"/>
          </a:xfrm>
          <a:prstGeom prst="rect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0" name="Titel 1 10"/>
          <p:cNvSpPr txBox="1">
            <a:spLocks/>
          </p:cNvSpPr>
          <p:nvPr/>
        </p:nvSpPr>
        <p:spPr>
          <a:xfrm>
            <a:off x="2802961" y="4374339"/>
            <a:ext cx="415524" cy="2416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B1</a:t>
            </a:r>
          </a:p>
        </p:txBody>
      </p:sp>
      <p:sp>
        <p:nvSpPr>
          <p:cNvPr id="62" name="Titel 1 11"/>
          <p:cNvSpPr txBox="1">
            <a:spLocks/>
          </p:cNvSpPr>
          <p:nvPr/>
        </p:nvSpPr>
        <p:spPr>
          <a:xfrm>
            <a:off x="4722475" y="4374339"/>
            <a:ext cx="415524" cy="2416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B2</a:t>
            </a:r>
          </a:p>
        </p:txBody>
      </p:sp>
      <p:sp>
        <p:nvSpPr>
          <p:cNvPr id="63" name="Titel 1 12"/>
          <p:cNvSpPr txBox="1">
            <a:spLocks/>
          </p:cNvSpPr>
          <p:nvPr/>
        </p:nvSpPr>
        <p:spPr>
          <a:xfrm>
            <a:off x="4082637" y="4374339"/>
            <a:ext cx="415524" cy="2416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B4</a:t>
            </a:r>
          </a:p>
        </p:txBody>
      </p:sp>
      <p:sp>
        <p:nvSpPr>
          <p:cNvPr id="64" name="Titel 1 13"/>
          <p:cNvSpPr txBox="1">
            <a:spLocks/>
          </p:cNvSpPr>
          <p:nvPr/>
        </p:nvSpPr>
        <p:spPr>
          <a:xfrm>
            <a:off x="2163123" y="4374339"/>
            <a:ext cx="415524" cy="2416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B3</a:t>
            </a:r>
          </a:p>
        </p:txBody>
      </p:sp>
      <p:sp>
        <p:nvSpPr>
          <p:cNvPr id="65" name="Titel 1 14"/>
          <p:cNvSpPr txBox="1">
            <a:spLocks/>
          </p:cNvSpPr>
          <p:nvPr/>
        </p:nvSpPr>
        <p:spPr>
          <a:xfrm>
            <a:off x="3442799" y="4374339"/>
            <a:ext cx="415524" cy="2416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B6</a:t>
            </a:r>
          </a:p>
        </p:txBody>
      </p:sp>
      <p:sp>
        <p:nvSpPr>
          <p:cNvPr id="66" name="Titel 1 15"/>
          <p:cNvSpPr txBox="1">
            <a:spLocks/>
          </p:cNvSpPr>
          <p:nvPr/>
        </p:nvSpPr>
        <p:spPr>
          <a:xfrm>
            <a:off x="5362314" y="4374339"/>
            <a:ext cx="415524" cy="2416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B5</a:t>
            </a:r>
          </a:p>
        </p:txBody>
      </p:sp>
      <p:sp>
        <p:nvSpPr>
          <p:cNvPr id="68" name="Titel 1 16"/>
          <p:cNvSpPr txBox="1">
            <a:spLocks/>
          </p:cNvSpPr>
          <p:nvPr/>
        </p:nvSpPr>
        <p:spPr>
          <a:xfrm>
            <a:off x="952575" y="5027678"/>
            <a:ext cx="7826748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don‘t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care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which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where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which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where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   .     </a:t>
            </a:r>
          </a:p>
        </p:txBody>
      </p:sp>
      <p:grpSp>
        <p:nvGrpSpPr>
          <p:cNvPr id="33" name="Group 32"/>
          <p:cNvGrpSpPr/>
          <p:nvPr/>
        </p:nvGrpSpPr>
        <p:grpSpPr>
          <a:xfrm>
            <a:off x="3055486" y="5065359"/>
            <a:ext cx="338097" cy="317022"/>
            <a:chOff x="2543469" y="4773196"/>
            <a:chExt cx="338097" cy="317022"/>
          </a:xfrm>
        </p:grpSpPr>
        <p:cxnSp>
          <p:nvCxnSpPr>
            <p:cNvPr id="72" name="Straight Connector 71"/>
            <p:cNvCxnSpPr/>
            <p:nvPr/>
          </p:nvCxnSpPr>
          <p:spPr bwMode="auto">
            <a:xfrm flipV="1">
              <a:off x="2543469" y="4939675"/>
              <a:ext cx="338097" cy="0"/>
            </a:xfrm>
            <a:prstGeom prst="lin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3" name="Oval 72"/>
            <p:cNvSpPr/>
            <p:nvPr/>
          </p:nvSpPr>
          <p:spPr bwMode="auto">
            <a:xfrm>
              <a:off x="2677339" y="4905269"/>
              <a:ext cx="70358" cy="70358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4" name="Rectangle 73"/>
            <p:cNvSpPr/>
            <p:nvPr/>
          </p:nvSpPr>
          <p:spPr bwMode="auto">
            <a:xfrm>
              <a:off x="2543469" y="4773196"/>
              <a:ext cx="338097" cy="317022"/>
            </a:xfrm>
            <a:prstGeom prst="rect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885550" y="5067379"/>
            <a:ext cx="338316" cy="317022"/>
            <a:chOff x="3418626" y="4773196"/>
            <a:chExt cx="338316" cy="317022"/>
          </a:xfrm>
        </p:grpSpPr>
        <p:cxnSp>
          <p:nvCxnSpPr>
            <p:cNvPr id="75" name="Straight Connector 74"/>
            <p:cNvCxnSpPr/>
            <p:nvPr/>
          </p:nvCxnSpPr>
          <p:spPr bwMode="auto">
            <a:xfrm flipV="1">
              <a:off x="3418626" y="4939675"/>
              <a:ext cx="338097" cy="0"/>
            </a:xfrm>
            <a:prstGeom prst="lin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6" name="Rectangle 75"/>
            <p:cNvSpPr/>
            <p:nvPr/>
          </p:nvSpPr>
          <p:spPr bwMode="auto">
            <a:xfrm>
              <a:off x="3418845" y="4773196"/>
              <a:ext cx="338097" cy="317022"/>
            </a:xfrm>
            <a:prstGeom prst="rect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pic>
        <p:nvPicPr>
          <p:cNvPr id="83" name="Picture 8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7369" y="5135518"/>
            <a:ext cx="520953" cy="203958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7807" y="5129859"/>
            <a:ext cx="1138970" cy="203958"/>
          </a:xfrm>
          <a:prstGeom prst="rect">
            <a:avLst/>
          </a:prstGeom>
        </p:spPr>
      </p:pic>
      <p:sp>
        <p:nvSpPr>
          <p:cNvPr id="80" name="Titel 1 2"/>
          <p:cNvSpPr txBox="1">
            <a:spLocks/>
          </p:cNvSpPr>
          <p:nvPr/>
        </p:nvSpPr>
        <p:spPr>
          <a:xfrm>
            <a:off x="2890218" y="5576290"/>
            <a:ext cx="2679009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configurations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level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1.</a:t>
            </a:r>
          </a:p>
        </p:txBody>
      </p:sp>
      <p:sp>
        <p:nvSpPr>
          <p:cNvPr id="81" name="Titel 1 17"/>
          <p:cNvSpPr txBox="1">
            <a:spLocks/>
          </p:cNvSpPr>
          <p:nvPr/>
        </p:nvSpPr>
        <p:spPr>
          <a:xfrm>
            <a:off x="359803" y="6163601"/>
            <a:ext cx="3516832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#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configurations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all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levels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</a:p>
        </p:txBody>
      </p:sp>
      <p:pic>
        <p:nvPicPr>
          <p:cNvPr id="82" name="Picture 8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6816" y="5536845"/>
            <a:ext cx="1567507" cy="490752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6483" y="3780067"/>
            <a:ext cx="297121" cy="228799"/>
          </a:xfrm>
          <a:prstGeom prst="rect">
            <a:avLst/>
          </a:prstGeom>
        </p:spPr>
      </p:pic>
      <p:sp>
        <p:nvSpPr>
          <p:cNvPr id="85" name="Titel 1 9"/>
          <p:cNvSpPr txBox="1">
            <a:spLocks/>
          </p:cNvSpPr>
          <p:nvPr/>
        </p:nvSpPr>
        <p:spPr>
          <a:xfrm>
            <a:off x="964624" y="4632656"/>
            <a:ext cx="2759692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However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overcounted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itel 1 9"/>
          <p:cNvSpPr txBox="1">
            <a:spLocks/>
          </p:cNvSpPr>
          <p:nvPr/>
        </p:nvSpPr>
        <p:spPr>
          <a:xfrm>
            <a:off x="6759520" y="3704178"/>
            <a:ext cx="1651564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configurations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735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39" grpId="0"/>
      <p:bldP spid="47" grpId="0" animBg="1"/>
      <p:bldP spid="48" grpId="0" animBg="1"/>
      <p:bldP spid="53" grpId="0" animBg="1"/>
      <p:bldP spid="54" grpId="0" animBg="1"/>
      <p:bldP spid="3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/>
      <p:bldP spid="62" grpId="0"/>
      <p:bldP spid="63" grpId="0"/>
      <p:bldP spid="64" grpId="0"/>
      <p:bldP spid="65" grpId="0"/>
      <p:bldP spid="66" grpId="0"/>
      <p:bldP spid="68" grpId="0"/>
      <p:bldP spid="80" grpId="0"/>
      <p:bldP spid="81" grpId="0"/>
      <p:bldP spid="85" grpId="0"/>
      <p:bldP spid="86" grpId="0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" name="Picture 8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82672" y="5024069"/>
            <a:ext cx="735338" cy="326816"/>
          </a:xfrm>
          <a:prstGeom prst="rect">
            <a:avLst/>
          </a:prstGeom>
        </p:spPr>
      </p:pic>
      <p:cxnSp>
        <p:nvCxnSpPr>
          <p:cNvPr id="39" name="Straight Connector 38"/>
          <p:cNvCxnSpPr/>
          <p:nvPr/>
        </p:nvCxnSpPr>
        <p:spPr bwMode="auto">
          <a:xfrm flipV="1">
            <a:off x="2599281" y="2270369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Step</a:t>
            </a:r>
            <a:r>
              <a:rPr lang="de-DE" dirty="0" smtClean="0"/>
              <a:t> 1 </a:t>
            </a:r>
            <a:r>
              <a:rPr lang="de-DE" dirty="0" err="1" smtClean="0"/>
              <a:t>for</a:t>
            </a:r>
            <a:r>
              <a:rPr lang="de-DE" dirty="0" smtClean="0"/>
              <a:t> </a:t>
            </a:r>
            <a:r>
              <a:rPr lang="de-DE" dirty="0" err="1" smtClean="0"/>
              <a:t>identical</a:t>
            </a:r>
            <a:r>
              <a:rPr lang="de-DE" dirty="0" smtClean="0"/>
              <a:t> </a:t>
            </a:r>
            <a:r>
              <a:rPr lang="de-DE" dirty="0" err="1" smtClean="0"/>
              <a:t>bosons</a:t>
            </a:r>
            <a:endParaRPr lang="en-GB" dirty="0"/>
          </a:p>
        </p:txBody>
      </p:sp>
      <p:sp>
        <p:nvSpPr>
          <p:cNvPr id="4" name="Oval 3"/>
          <p:cNvSpPr/>
          <p:nvPr/>
        </p:nvSpPr>
        <p:spPr bwMode="auto">
          <a:xfrm>
            <a:off x="1180671" y="2115050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250474" y="1371133"/>
            <a:ext cx="8419073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Filling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our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bosons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/>
          <a:srcRect l="51734" t="18346" r="16042" b="22312"/>
          <a:stretch/>
        </p:blipFill>
        <p:spPr>
          <a:xfrm>
            <a:off x="2935118" y="1454959"/>
            <a:ext cx="189803" cy="227763"/>
          </a:xfrm>
          <a:prstGeom prst="rect">
            <a:avLst/>
          </a:prstGeom>
        </p:spPr>
      </p:pic>
      <p:sp>
        <p:nvSpPr>
          <p:cNvPr id="7" name="Oval 6"/>
          <p:cNvSpPr/>
          <p:nvPr/>
        </p:nvSpPr>
        <p:spPr bwMode="auto">
          <a:xfrm>
            <a:off x="991299" y="2434575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" name="Oval 7"/>
          <p:cNvSpPr/>
          <p:nvPr/>
        </p:nvSpPr>
        <p:spPr bwMode="auto">
          <a:xfrm>
            <a:off x="1138023" y="234454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" name="Oval 8"/>
          <p:cNvSpPr/>
          <p:nvPr/>
        </p:nvSpPr>
        <p:spPr bwMode="auto">
          <a:xfrm>
            <a:off x="1323471" y="233659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" name="Oval 9"/>
          <p:cNvSpPr/>
          <p:nvPr/>
        </p:nvSpPr>
        <p:spPr bwMode="auto">
          <a:xfrm>
            <a:off x="887223" y="2061050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" name="Oval 10"/>
          <p:cNvSpPr/>
          <p:nvPr/>
        </p:nvSpPr>
        <p:spPr bwMode="auto">
          <a:xfrm>
            <a:off x="1039623" y="2213450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" name="Oval 11"/>
          <p:cNvSpPr/>
          <p:nvPr/>
        </p:nvSpPr>
        <p:spPr bwMode="auto">
          <a:xfrm>
            <a:off x="844575" y="229054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" name="Oval 12"/>
          <p:cNvSpPr/>
          <p:nvPr/>
        </p:nvSpPr>
        <p:spPr bwMode="auto">
          <a:xfrm>
            <a:off x="1072671" y="1990704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" name="Right Brace 13"/>
          <p:cNvSpPr/>
          <p:nvPr/>
        </p:nvSpPr>
        <p:spPr bwMode="auto">
          <a:xfrm rot="5400000">
            <a:off x="1036054" y="2297302"/>
            <a:ext cx="181233" cy="832022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470545" y="2798512"/>
            <a:ext cx="1420252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N-N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bosons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16" name="Straight Connector 15"/>
          <p:cNvCxnSpPr/>
          <p:nvPr/>
        </p:nvCxnSpPr>
        <p:spPr bwMode="auto">
          <a:xfrm flipV="1">
            <a:off x="1960604" y="2270369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2" name="Titel 1"/>
          <p:cNvSpPr txBox="1">
            <a:spLocks/>
          </p:cNvSpPr>
          <p:nvPr/>
        </p:nvSpPr>
        <p:spPr>
          <a:xfrm>
            <a:off x="6003010" y="1652725"/>
            <a:ext cx="3305588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degenerate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24" name="Straight Arrow Connector 23"/>
          <p:cNvCxnSpPr/>
          <p:nvPr/>
        </p:nvCxnSpPr>
        <p:spPr bwMode="auto">
          <a:xfrm flipH="1">
            <a:off x="5413482" y="1877591"/>
            <a:ext cx="498390" cy="242108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25" name="Titel 1"/>
          <p:cNvSpPr txBox="1">
            <a:spLocks/>
          </p:cNvSpPr>
          <p:nvPr/>
        </p:nvSpPr>
        <p:spPr>
          <a:xfrm>
            <a:off x="6003010" y="1936759"/>
            <a:ext cx="3305588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ach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occupied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0…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2000" i="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bosons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6" name="Right Brace 25"/>
          <p:cNvSpPr/>
          <p:nvPr/>
        </p:nvSpPr>
        <p:spPr bwMode="auto">
          <a:xfrm rot="5400000">
            <a:off x="3723731" y="859570"/>
            <a:ext cx="175819" cy="3702072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7" name="Titel 1"/>
          <p:cNvSpPr txBox="1">
            <a:spLocks/>
          </p:cNvSpPr>
          <p:nvPr/>
        </p:nvSpPr>
        <p:spPr>
          <a:xfrm>
            <a:off x="2006130" y="2835173"/>
            <a:ext cx="4278272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 total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these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28" name="Oval 27"/>
          <p:cNvSpPr/>
          <p:nvPr/>
        </p:nvSpPr>
        <p:spPr bwMode="auto">
          <a:xfrm>
            <a:off x="2166096" y="222698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9" name="Oval 28"/>
          <p:cNvSpPr/>
          <p:nvPr/>
        </p:nvSpPr>
        <p:spPr bwMode="auto">
          <a:xfrm>
            <a:off x="2890572" y="221377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Oval 36"/>
          <p:cNvSpPr/>
          <p:nvPr/>
        </p:nvSpPr>
        <p:spPr bwMode="auto">
          <a:xfrm>
            <a:off x="2685080" y="22202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0" name="Straight Connector 39"/>
          <p:cNvCxnSpPr/>
          <p:nvPr/>
        </p:nvCxnSpPr>
        <p:spPr bwMode="auto">
          <a:xfrm flipV="1">
            <a:off x="3237958" y="2270369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1" name="Straight Connector 40"/>
          <p:cNvCxnSpPr/>
          <p:nvPr/>
        </p:nvCxnSpPr>
        <p:spPr bwMode="auto">
          <a:xfrm flipV="1">
            <a:off x="3876635" y="2270369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/>
          <p:nvPr/>
        </p:nvCxnSpPr>
        <p:spPr bwMode="auto">
          <a:xfrm flipV="1">
            <a:off x="4515312" y="2270369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3" name="Straight Connector 42"/>
          <p:cNvCxnSpPr/>
          <p:nvPr/>
        </p:nvCxnSpPr>
        <p:spPr bwMode="auto">
          <a:xfrm flipV="1">
            <a:off x="5153990" y="2270369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4" name="Oval 43"/>
          <p:cNvSpPr/>
          <p:nvPr/>
        </p:nvSpPr>
        <p:spPr bwMode="auto">
          <a:xfrm>
            <a:off x="3926915" y="2213450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5" name="Oval 44"/>
          <p:cNvSpPr/>
          <p:nvPr/>
        </p:nvSpPr>
        <p:spPr bwMode="auto">
          <a:xfrm>
            <a:off x="4075457" y="2213450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6" name="Oval 45"/>
          <p:cNvSpPr/>
          <p:nvPr/>
        </p:nvSpPr>
        <p:spPr bwMode="auto">
          <a:xfrm>
            <a:off x="4235538" y="2213450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7" name="Oval 46"/>
          <p:cNvSpPr/>
          <p:nvPr/>
        </p:nvSpPr>
        <p:spPr bwMode="auto">
          <a:xfrm>
            <a:off x="5356653" y="220872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8" name="Titel 1"/>
          <p:cNvSpPr txBox="1">
            <a:spLocks/>
          </p:cNvSpPr>
          <p:nvPr/>
        </p:nvSpPr>
        <p:spPr>
          <a:xfrm>
            <a:off x="362545" y="3309156"/>
            <a:ext cx="7521066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How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many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ways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configure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2000" baseline="-250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particles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8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these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</a:t>
            </a:r>
            <a:r>
              <a:rPr lang="de-AT" sz="2000" baseline="-250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? </a:t>
            </a:r>
          </a:p>
        </p:txBody>
      </p:sp>
      <p:sp>
        <p:nvSpPr>
          <p:cNvPr id="51" name="Titel 1"/>
          <p:cNvSpPr txBox="1">
            <a:spLocks/>
          </p:cNvSpPr>
          <p:nvPr/>
        </p:nvSpPr>
        <p:spPr>
          <a:xfrm>
            <a:off x="359159" y="3708803"/>
            <a:ext cx="7521066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Similar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trick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arrange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2000" baseline="-250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dots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-1) „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separations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between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     : </a:t>
            </a:r>
          </a:p>
        </p:txBody>
      </p:sp>
      <p:cxnSp>
        <p:nvCxnSpPr>
          <p:cNvPr id="54" name="Straight Connector 53"/>
          <p:cNvCxnSpPr/>
          <p:nvPr/>
        </p:nvCxnSpPr>
        <p:spPr bwMode="auto">
          <a:xfrm>
            <a:off x="2533377" y="2106942"/>
            <a:ext cx="0" cy="300108"/>
          </a:xfrm>
          <a:prstGeom prst="line">
            <a:avLst/>
          </a:prstGeom>
          <a:noFill/>
          <a:ln w="3175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" name="Straight Connector 54"/>
          <p:cNvCxnSpPr/>
          <p:nvPr/>
        </p:nvCxnSpPr>
        <p:spPr bwMode="auto">
          <a:xfrm>
            <a:off x="3180292" y="2106942"/>
            <a:ext cx="0" cy="300108"/>
          </a:xfrm>
          <a:prstGeom prst="line">
            <a:avLst/>
          </a:prstGeom>
          <a:noFill/>
          <a:ln w="3175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6" name="Straight Connector 55"/>
          <p:cNvCxnSpPr/>
          <p:nvPr/>
        </p:nvCxnSpPr>
        <p:spPr bwMode="auto">
          <a:xfrm>
            <a:off x="3824483" y="2106942"/>
            <a:ext cx="0" cy="300108"/>
          </a:xfrm>
          <a:prstGeom prst="line">
            <a:avLst/>
          </a:prstGeom>
          <a:noFill/>
          <a:ln w="3175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7" name="Straight Connector 56"/>
          <p:cNvCxnSpPr/>
          <p:nvPr/>
        </p:nvCxnSpPr>
        <p:spPr bwMode="auto">
          <a:xfrm>
            <a:off x="4460010" y="2106942"/>
            <a:ext cx="0" cy="300108"/>
          </a:xfrm>
          <a:prstGeom prst="line">
            <a:avLst/>
          </a:prstGeom>
          <a:noFill/>
          <a:ln w="3175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8" name="Straight Connector 57"/>
          <p:cNvCxnSpPr/>
          <p:nvPr/>
        </p:nvCxnSpPr>
        <p:spPr bwMode="auto">
          <a:xfrm>
            <a:off x="5095545" y="2106942"/>
            <a:ext cx="0" cy="300108"/>
          </a:xfrm>
          <a:prstGeom prst="line">
            <a:avLst/>
          </a:prstGeom>
          <a:noFill/>
          <a:ln w="3175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Oval 63"/>
          <p:cNvSpPr/>
          <p:nvPr/>
        </p:nvSpPr>
        <p:spPr bwMode="auto">
          <a:xfrm>
            <a:off x="1638849" y="435010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5" name="Oval 64"/>
          <p:cNvSpPr/>
          <p:nvPr/>
        </p:nvSpPr>
        <p:spPr bwMode="auto">
          <a:xfrm>
            <a:off x="2363325" y="4336890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6" name="Oval 65"/>
          <p:cNvSpPr/>
          <p:nvPr/>
        </p:nvSpPr>
        <p:spPr bwMode="auto">
          <a:xfrm>
            <a:off x="2157833" y="434336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7" name="Oval 66"/>
          <p:cNvSpPr/>
          <p:nvPr/>
        </p:nvSpPr>
        <p:spPr bwMode="auto">
          <a:xfrm>
            <a:off x="3399668" y="433656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Oval 67"/>
          <p:cNvSpPr/>
          <p:nvPr/>
        </p:nvSpPr>
        <p:spPr bwMode="auto">
          <a:xfrm>
            <a:off x="3548210" y="433656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9" name="Oval 68"/>
          <p:cNvSpPr/>
          <p:nvPr/>
        </p:nvSpPr>
        <p:spPr bwMode="auto">
          <a:xfrm>
            <a:off x="3708291" y="433656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0" name="Oval 69"/>
          <p:cNvSpPr/>
          <p:nvPr/>
        </p:nvSpPr>
        <p:spPr bwMode="auto">
          <a:xfrm>
            <a:off x="4829406" y="433184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1" name="Straight Connector 70"/>
          <p:cNvCxnSpPr/>
          <p:nvPr/>
        </p:nvCxnSpPr>
        <p:spPr bwMode="auto">
          <a:xfrm>
            <a:off x="2006130" y="4230061"/>
            <a:ext cx="0" cy="300108"/>
          </a:xfrm>
          <a:prstGeom prst="line">
            <a:avLst/>
          </a:prstGeom>
          <a:noFill/>
          <a:ln w="3175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>
            <a:off x="2653045" y="4230061"/>
            <a:ext cx="0" cy="300108"/>
          </a:xfrm>
          <a:prstGeom prst="line">
            <a:avLst/>
          </a:prstGeom>
          <a:noFill/>
          <a:ln w="3175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3" name="Straight Connector 72"/>
          <p:cNvCxnSpPr/>
          <p:nvPr/>
        </p:nvCxnSpPr>
        <p:spPr bwMode="auto">
          <a:xfrm>
            <a:off x="3297236" y="4230061"/>
            <a:ext cx="0" cy="300108"/>
          </a:xfrm>
          <a:prstGeom prst="line">
            <a:avLst/>
          </a:prstGeom>
          <a:noFill/>
          <a:ln w="3175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3932763" y="4230061"/>
            <a:ext cx="0" cy="300108"/>
          </a:xfrm>
          <a:prstGeom prst="line">
            <a:avLst/>
          </a:prstGeom>
          <a:noFill/>
          <a:ln w="3175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5" name="Straight Connector 74"/>
          <p:cNvCxnSpPr/>
          <p:nvPr/>
        </p:nvCxnSpPr>
        <p:spPr bwMode="auto">
          <a:xfrm>
            <a:off x="4568298" y="4230061"/>
            <a:ext cx="0" cy="300108"/>
          </a:xfrm>
          <a:prstGeom prst="line">
            <a:avLst/>
          </a:prstGeom>
          <a:noFill/>
          <a:ln w="3175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/>
          <p:nvPr/>
        </p:nvCxnSpPr>
        <p:spPr bwMode="auto">
          <a:xfrm>
            <a:off x="7259994" y="3742010"/>
            <a:ext cx="0" cy="300108"/>
          </a:xfrm>
          <a:prstGeom prst="line">
            <a:avLst/>
          </a:prstGeom>
          <a:noFill/>
          <a:ln w="3175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7" name="Oval 76"/>
          <p:cNvSpPr/>
          <p:nvPr/>
        </p:nvSpPr>
        <p:spPr bwMode="auto">
          <a:xfrm>
            <a:off x="3186208" y="384630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8" name="Titel 1"/>
          <p:cNvSpPr txBox="1">
            <a:spLocks/>
          </p:cNvSpPr>
          <p:nvPr/>
        </p:nvSpPr>
        <p:spPr>
          <a:xfrm>
            <a:off x="359159" y="4578341"/>
            <a:ext cx="7521066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labeled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would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have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arrangements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79" name="Straight Connector 78"/>
          <p:cNvCxnSpPr/>
          <p:nvPr/>
        </p:nvCxnSpPr>
        <p:spPr bwMode="auto">
          <a:xfrm>
            <a:off x="2220096" y="4633918"/>
            <a:ext cx="0" cy="300108"/>
          </a:xfrm>
          <a:prstGeom prst="line">
            <a:avLst/>
          </a:prstGeom>
          <a:noFill/>
          <a:ln w="3175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0" name="Oval 79"/>
          <p:cNvSpPr/>
          <p:nvPr/>
        </p:nvSpPr>
        <p:spPr bwMode="auto">
          <a:xfrm>
            <a:off x="1570301" y="472204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84" name="Picture 8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97236" y="6073403"/>
            <a:ext cx="2731115" cy="677041"/>
          </a:xfrm>
          <a:prstGeom prst="rect">
            <a:avLst/>
          </a:prstGeom>
        </p:spPr>
      </p:pic>
      <p:sp>
        <p:nvSpPr>
          <p:cNvPr id="85" name="Titel 1"/>
          <p:cNvSpPr txBox="1">
            <a:spLocks/>
          </p:cNvSpPr>
          <p:nvPr/>
        </p:nvSpPr>
        <p:spPr>
          <a:xfrm>
            <a:off x="384733" y="4973273"/>
            <a:ext cx="7521066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don‘t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care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which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where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which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where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   .     </a:t>
            </a:r>
          </a:p>
        </p:txBody>
      </p:sp>
      <p:pic>
        <p:nvPicPr>
          <p:cNvPr id="86" name="Picture 8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24483" y="4644570"/>
            <a:ext cx="1385080" cy="291800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246023" y="5442782"/>
            <a:ext cx="1420096" cy="568038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064769" y="5032356"/>
            <a:ext cx="1223794" cy="303867"/>
          </a:xfrm>
          <a:prstGeom prst="rect">
            <a:avLst/>
          </a:prstGeom>
        </p:spPr>
      </p:pic>
      <p:cxnSp>
        <p:nvCxnSpPr>
          <p:cNvPr id="100" name="Straight Connector 99"/>
          <p:cNvCxnSpPr/>
          <p:nvPr/>
        </p:nvCxnSpPr>
        <p:spPr bwMode="auto">
          <a:xfrm>
            <a:off x="5102546" y="5010061"/>
            <a:ext cx="0" cy="300108"/>
          </a:xfrm>
          <a:prstGeom prst="line">
            <a:avLst/>
          </a:prstGeom>
          <a:noFill/>
          <a:ln w="3175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1" name="Oval 100"/>
          <p:cNvSpPr/>
          <p:nvPr/>
        </p:nvSpPr>
        <p:spPr bwMode="auto">
          <a:xfrm>
            <a:off x="2454512" y="511698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2" name="Titel 1"/>
          <p:cNvSpPr txBox="1">
            <a:spLocks/>
          </p:cNvSpPr>
          <p:nvPr/>
        </p:nvSpPr>
        <p:spPr>
          <a:xfrm>
            <a:off x="2785644" y="5537640"/>
            <a:ext cx="2679009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configurations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level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1.</a:t>
            </a:r>
          </a:p>
        </p:txBody>
      </p:sp>
      <p:sp>
        <p:nvSpPr>
          <p:cNvPr id="103" name="Titel 1"/>
          <p:cNvSpPr txBox="1">
            <a:spLocks/>
          </p:cNvSpPr>
          <p:nvPr/>
        </p:nvSpPr>
        <p:spPr>
          <a:xfrm>
            <a:off x="359803" y="6163601"/>
            <a:ext cx="3516832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#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configurations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all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levels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81" name="Titel 1"/>
          <p:cNvSpPr txBox="1">
            <a:spLocks/>
          </p:cNvSpPr>
          <p:nvPr/>
        </p:nvSpPr>
        <p:spPr>
          <a:xfrm>
            <a:off x="172516" y="885907"/>
            <a:ext cx="8419073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1)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number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configurations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given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</a:t>
            </a:r>
          </a:p>
        </p:txBody>
      </p:sp>
      <p:pic>
        <p:nvPicPr>
          <p:cNvPr id="82" name="Picture 8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145754" y="937659"/>
            <a:ext cx="510050" cy="2914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8954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/>
      <p:bldP spid="22" grpId="0"/>
      <p:bldP spid="25" grpId="0"/>
      <p:bldP spid="26" grpId="0" animBg="1"/>
      <p:bldP spid="27" grpId="0"/>
      <p:bldP spid="28" grpId="0" animBg="1"/>
      <p:bldP spid="29" grpId="0" animBg="1"/>
      <p:bldP spid="37" grpId="0" animBg="1"/>
      <p:bldP spid="44" grpId="0" animBg="1"/>
      <p:bldP spid="45" grpId="0" animBg="1"/>
      <p:bldP spid="46" grpId="0" animBg="1"/>
      <p:bldP spid="47" grpId="0" animBg="1"/>
      <p:bldP spid="48" grpId="0"/>
      <p:bldP spid="51" grpId="0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7" grpId="0" animBg="1"/>
      <p:bldP spid="78" grpId="0"/>
      <p:bldP spid="80" grpId="0" animBg="1"/>
      <p:bldP spid="85" grpId="0"/>
      <p:bldP spid="101" grpId="0" animBg="1"/>
      <p:bldP spid="102" grpId="0"/>
      <p:bldP spid="10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He energy levels</a:t>
            </a:r>
            <a:endParaRPr lang="en-GB" dirty="0"/>
          </a:p>
        </p:txBody>
      </p:sp>
      <p:sp>
        <p:nvSpPr>
          <p:cNvPr id="5" name="Titel 1 2 1 2 1 2 2 1 1"/>
          <p:cNvSpPr txBox="1">
            <a:spLocks/>
          </p:cNvSpPr>
          <p:nvPr/>
        </p:nvSpPr>
        <p:spPr>
          <a:xfrm>
            <a:off x="1063295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singlet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S=0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parahelium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 2 1 2 1 2 2 2 1"/>
          <p:cNvSpPr txBox="1">
            <a:spLocks/>
          </p:cNvSpPr>
          <p:nvPr/>
        </p:nvSpPr>
        <p:spPr>
          <a:xfrm>
            <a:off x="2903219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triplet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S=1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>
                <a:solidFill>
                  <a:schemeClr val="tx1"/>
                </a:solidFill>
                <a:cs typeface="Arial" panose="020B0604020202020204" pitchFamily="34" charset="0"/>
              </a:rPr>
              <a:t>orthohelium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4673" y="1743618"/>
            <a:ext cx="2339817" cy="213593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1077" y="1085452"/>
            <a:ext cx="933036" cy="20922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064" y="1675553"/>
            <a:ext cx="324389" cy="179025"/>
          </a:xfrm>
          <a:prstGeom prst="rect">
            <a:avLst/>
          </a:prstGeom>
        </p:spPr>
      </p:pic>
      <p:sp>
        <p:nvSpPr>
          <p:cNvPr id="13" name="Titel 1 2 1 2 1 2 2 1 2"/>
          <p:cNvSpPr txBox="1">
            <a:spLocks/>
          </p:cNvSpPr>
          <p:nvPr/>
        </p:nvSpPr>
        <p:spPr>
          <a:xfrm>
            <a:off x="1103453" y="119203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endParaRPr lang="de-AT" sz="1600" i="0" dirty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 2 1 2 1 2 2 1 3 1 1"/>
          <p:cNvSpPr txBox="1">
            <a:spLocks/>
          </p:cNvSpPr>
          <p:nvPr/>
        </p:nvSpPr>
        <p:spPr>
          <a:xfrm>
            <a:off x="1123608" y="1664186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 2 1 2 1 2 2 1 4"/>
          <p:cNvSpPr txBox="1">
            <a:spLocks/>
          </p:cNvSpPr>
          <p:nvPr/>
        </p:nvSpPr>
        <p:spPr>
          <a:xfrm>
            <a:off x="2953977" y="1649115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9" name="Straight Connector 18"/>
          <p:cNvCxnSpPr/>
          <p:nvPr/>
        </p:nvCxnSpPr>
        <p:spPr bwMode="auto">
          <a:xfrm>
            <a:off x="998220" y="2011680"/>
            <a:ext cx="0" cy="4297834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2" name="Titel 1 2 1 2 1 2 2 2 2"/>
          <p:cNvSpPr txBox="1">
            <a:spLocks/>
          </p:cNvSpPr>
          <p:nvPr/>
        </p:nvSpPr>
        <p:spPr>
          <a:xfrm rot="16200000">
            <a:off x="-1183394" y="3736909"/>
            <a:ext cx="3244107" cy="317008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relative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He</a:t>
            </a:r>
            <a:r>
              <a:rPr lang="de-AT" sz="16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+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(eV)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4" name="Straight Connector 23"/>
          <p:cNvCxnSpPr/>
          <p:nvPr/>
        </p:nvCxnSpPr>
        <p:spPr bwMode="auto">
          <a:xfrm>
            <a:off x="1226820" y="621197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7" name="Picture 2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4930" y="6114254"/>
            <a:ext cx="484905" cy="141586"/>
          </a:xfrm>
          <a:prstGeom prst="rect">
            <a:avLst/>
          </a:prstGeom>
        </p:spPr>
      </p:pic>
      <p:sp>
        <p:nvSpPr>
          <p:cNvPr id="28" name="Titel 1 2 1 2 1 2 2 1 3 2"/>
          <p:cNvSpPr txBox="1">
            <a:spLocks/>
          </p:cNvSpPr>
          <p:nvPr/>
        </p:nvSpPr>
        <p:spPr>
          <a:xfrm>
            <a:off x="1123608" y="593715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9" name="Straight Connector 28"/>
          <p:cNvCxnSpPr/>
          <p:nvPr/>
        </p:nvCxnSpPr>
        <p:spPr bwMode="auto">
          <a:xfrm>
            <a:off x="1199972" y="385739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Titel 1 2 1 2 1 2 2 1 3 3 1"/>
          <p:cNvSpPr txBox="1">
            <a:spLocks/>
          </p:cNvSpPr>
          <p:nvPr/>
        </p:nvSpPr>
        <p:spPr>
          <a:xfrm>
            <a:off x="1096760" y="358257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4" name="Straight Connector 33"/>
          <p:cNvCxnSpPr/>
          <p:nvPr/>
        </p:nvCxnSpPr>
        <p:spPr bwMode="auto">
          <a:xfrm flipV="1">
            <a:off x="908869" y="543636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V="1">
            <a:off x="908869" y="537540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 flipV="1">
            <a:off x="893629" y="5413503"/>
            <a:ext cx="187891" cy="98469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1584674" y="356651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Titel 1 2 1 2 1 2 2 1 3 3 2"/>
          <p:cNvSpPr txBox="1">
            <a:spLocks/>
          </p:cNvSpPr>
          <p:nvPr/>
        </p:nvSpPr>
        <p:spPr>
          <a:xfrm>
            <a:off x="1481462" y="329168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9" name="Straight Connector 38"/>
          <p:cNvCxnSpPr/>
          <p:nvPr/>
        </p:nvCxnSpPr>
        <p:spPr bwMode="auto">
          <a:xfrm>
            <a:off x="3059252" y="4197266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0" name="Picture 3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3715207"/>
            <a:ext cx="491170" cy="140333"/>
          </a:xfrm>
          <a:prstGeom prst="rect">
            <a:avLst/>
          </a:prstGeom>
        </p:spPr>
      </p:pic>
      <p:sp>
        <p:nvSpPr>
          <p:cNvPr id="41" name="Titel 1 2 1 2 1 2 2 1 3 3 3"/>
          <p:cNvSpPr txBox="1">
            <a:spLocks/>
          </p:cNvSpPr>
          <p:nvPr/>
        </p:nvSpPr>
        <p:spPr>
          <a:xfrm>
            <a:off x="2956040" y="3922442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2" name="Straight Connector 41"/>
          <p:cNvCxnSpPr/>
          <p:nvPr/>
        </p:nvCxnSpPr>
        <p:spPr bwMode="auto">
          <a:xfrm>
            <a:off x="3428714" y="368539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3" name="Titel 1 2 1 2 1 2 2 1 3 3 4 1"/>
          <p:cNvSpPr txBox="1">
            <a:spLocks/>
          </p:cNvSpPr>
          <p:nvPr/>
        </p:nvSpPr>
        <p:spPr>
          <a:xfrm>
            <a:off x="3325502" y="341057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4" name="Straight Connector 43"/>
          <p:cNvCxnSpPr/>
          <p:nvPr/>
        </p:nvCxnSpPr>
        <p:spPr bwMode="auto">
          <a:xfrm>
            <a:off x="1190784" y="282738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Titel 1 2 1 2 1 2 2 1 3 3 5"/>
          <p:cNvSpPr txBox="1">
            <a:spLocks/>
          </p:cNvSpPr>
          <p:nvPr/>
        </p:nvSpPr>
        <p:spPr>
          <a:xfrm>
            <a:off x="1087572" y="255255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6" name="Straight Connector 45"/>
          <p:cNvCxnSpPr/>
          <p:nvPr/>
        </p:nvCxnSpPr>
        <p:spPr bwMode="auto">
          <a:xfrm>
            <a:off x="157548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7" name="Titel 1 2 1 2 1 2 2 1 3 3 6"/>
          <p:cNvSpPr txBox="1">
            <a:spLocks/>
          </p:cNvSpPr>
          <p:nvPr/>
        </p:nvSpPr>
        <p:spPr>
          <a:xfrm>
            <a:off x="147227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8" name="Straight Connector 47"/>
          <p:cNvCxnSpPr/>
          <p:nvPr/>
        </p:nvCxnSpPr>
        <p:spPr bwMode="auto">
          <a:xfrm>
            <a:off x="3050064" y="290816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7" name="Picture 5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2705882"/>
            <a:ext cx="492423" cy="142839"/>
          </a:xfrm>
          <a:prstGeom prst="rect">
            <a:avLst/>
          </a:prstGeom>
        </p:spPr>
      </p:pic>
      <p:sp>
        <p:nvSpPr>
          <p:cNvPr id="50" name="Titel 1 2 1 2 1 2 2 1 3 3 7"/>
          <p:cNvSpPr txBox="1">
            <a:spLocks/>
          </p:cNvSpPr>
          <p:nvPr/>
        </p:nvSpPr>
        <p:spPr>
          <a:xfrm>
            <a:off x="2946852" y="263334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1" name="Straight Connector 50"/>
          <p:cNvCxnSpPr/>
          <p:nvPr/>
        </p:nvCxnSpPr>
        <p:spPr bwMode="auto">
          <a:xfrm>
            <a:off x="3419526" y="277730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2" name="Titel 1 2 1 2 1 2 2 1 3 3 8"/>
          <p:cNvSpPr txBox="1">
            <a:spLocks/>
          </p:cNvSpPr>
          <p:nvPr/>
        </p:nvSpPr>
        <p:spPr>
          <a:xfrm>
            <a:off x="3316314" y="250247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3" name="Straight Connector 52"/>
          <p:cNvCxnSpPr/>
          <p:nvPr/>
        </p:nvCxnSpPr>
        <p:spPr bwMode="auto">
          <a:xfrm>
            <a:off x="196410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" name="Titel 1 2 1 2 1 2 2 1 3 3 9 1"/>
          <p:cNvSpPr txBox="1">
            <a:spLocks/>
          </p:cNvSpPr>
          <p:nvPr/>
        </p:nvSpPr>
        <p:spPr>
          <a:xfrm>
            <a:off x="186089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5" name="Straight Connector 54"/>
          <p:cNvCxnSpPr/>
          <p:nvPr/>
        </p:nvCxnSpPr>
        <p:spPr bwMode="auto">
          <a:xfrm>
            <a:off x="3800526" y="275444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6" name="Titel 1 2 1 2 1 2 2 1 3 3 10"/>
          <p:cNvSpPr txBox="1">
            <a:spLocks/>
          </p:cNvSpPr>
          <p:nvPr/>
        </p:nvSpPr>
        <p:spPr>
          <a:xfrm>
            <a:off x="3697314" y="247961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8" name="Titel 1 2 1 2 1 2 2 1 3 3 9 2 1"/>
          <p:cNvSpPr txBox="1">
            <a:spLocks/>
          </p:cNvSpPr>
          <p:nvPr/>
        </p:nvSpPr>
        <p:spPr>
          <a:xfrm>
            <a:off x="3437026" y="4897794"/>
            <a:ext cx="140929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term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symbols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02" name="Picture 10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956" y="5281703"/>
            <a:ext cx="902556" cy="243840"/>
          </a:xfrm>
          <a:prstGeom prst="rect">
            <a:avLst/>
          </a:prstGeom>
        </p:spPr>
      </p:pic>
      <p:cxnSp>
        <p:nvCxnSpPr>
          <p:cNvPr id="68" name="Straight Connector 67"/>
          <p:cNvCxnSpPr/>
          <p:nvPr/>
        </p:nvCxnSpPr>
        <p:spPr bwMode="auto">
          <a:xfrm flipH="1">
            <a:off x="990600" y="432282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/>
          <p:nvPr/>
        </p:nvCxnSpPr>
        <p:spPr bwMode="auto">
          <a:xfrm flipH="1">
            <a:off x="990600" y="387705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/>
          <p:nvPr/>
        </p:nvCxnSpPr>
        <p:spPr bwMode="auto">
          <a:xfrm flipH="1">
            <a:off x="990600" y="34312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1" name="Straight Connector 70"/>
          <p:cNvCxnSpPr/>
          <p:nvPr/>
        </p:nvCxnSpPr>
        <p:spPr bwMode="auto">
          <a:xfrm flipH="1">
            <a:off x="990600" y="298551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 flipH="1">
            <a:off x="990600" y="253974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1005840" y="2080260"/>
            <a:ext cx="389627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Titel 1 2 1 2 1 2 2 1 3 1 2"/>
          <p:cNvSpPr txBox="1">
            <a:spLocks/>
          </p:cNvSpPr>
          <p:nvPr/>
        </p:nvSpPr>
        <p:spPr>
          <a:xfrm>
            <a:off x="663101" y="19464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7" name="Titel 1 2 1 2 1 2 2 1 3 1 3"/>
          <p:cNvSpPr txBox="1">
            <a:spLocks/>
          </p:cNvSpPr>
          <p:nvPr/>
        </p:nvSpPr>
        <p:spPr>
          <a:xfrm>
            <a:off x="647476" y="2385399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-1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8" name="Titel 1 2 1 2 1 2 2 1 3 1 4"/>
          <p:cNvSpPr txBox="1">
            <a:spLocks/>
          </p:cNvSpPr>
          <p:nvPr/>
        </p:nvSpPr>
        <p:spPr>
          <a:xfrm>
            <a:off x="656980" y="284639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9" name="Titel 1 2 1 2 1 2 2 1 3 1 5"/>
          <p:cNvSpPr txBox="1">
            <a:spLocks/>
          </p:cNvSpPr>
          <p:nvPr/>
        </p:nvSpPr>
        <p:spPr>
          <a:xfrm>
            <a:off x="666127" y="328631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-3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0" name="Titel 1 2 1 2 1 2 2 1 3 1 6"/>
          <p:cNvSpPr txBox="1">
            <a:spLocks/>
          </p:cNvSpPr>
          <p:nvPr/>
        </p:nvSpPr>
        <p:spPr>
          <a:xfrm>
            <a:off x="666127" y="3744634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-4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1" name="Titel 1 2 1 2 1 2 2 1 3 1 7"/>
          <p:cNvSpPr txBox="1">
            <a:spLocks/>
          </p:cNvSpPr>
          <p:nvPr/>
        </p:nvSpPr>
        <p:spPr>
          <a:xfrm>
            <a:off x="656980" y="41785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2" name="Titel 1 2 1 2 1 2 2 1 3 1 8"/>
          <p:cNvSpPr txBox="1">
            <a:spLocks/>
          </p:cNvSpPr>
          <p:nvPr/>
        </p:nvSpPr>
        <p:spPr>
          <a:xfrm>
            <a:off x="423489" y="6081332"/>
            <a:ext cx="53158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-24.5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83" name="Straight Connector 82"/>
          <p:cNvCxnSpPr/>
          <p:nvPr/>
        </p:nvCxnSpPr>
        <p:spPr bwMode="auto">
          <a:xfrm flipH="1">
            <a:off x="998220" y="62125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87" name="Picture 8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6413" y="1381255"/>
            <a:ext cx="3377110" cy="209220"/>
          </a:xfrm>
          <a:prstGeom prst="rect">
            <a:avLst/>
          </a:prstGeom>
        </p:spPr>
      </p:pic>
      <p:sp>
        <p:nvSpPr>
          <p:cNvPr id="101" name="Rounded Rectangle 100"/>
          <p:cNvSpPr/>
          <p:nvPr/>
        </p:nvSpPr>
        <p:spPr bwMode="auto">
          <a:xfrm>
            <a:off x="3386995" y="4860617"/>
            <a:ext cx="1381226" cy="823430"/>
          </a:xfrm>
          <a:prstGeom prst="roundRect">
            <a:avLst>
              <a:gd name="adj" fmla="val 7279"/>
            </a:avLst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8" name="Titel 1 2 1 2 1 2 2 1 3 3 9 2 1"/>
          <p:cNvSpPr txBox="1">
            <a:spLocks/>
          </p:cNvSpPr>
          <p:nvPr/>
        </p:nvSpPr>
        <p:spPr>
          <a:xfrm>
            <a:off x="4677905" y="762425"/>
            <a:ext cx="24724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Orbital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wavefunctions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30" name="Straight Connector 129"/>
          <p:cNvCxnSpPr/>
          <p:nvPr/>
        </p:nvCxnSpPr>
        <p:spPr bwMode="auto">
          <a:xfrm>
            <a:off x="12573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1" name="Straight Connector 130"/>
          <p:cNvCxnSpPr/>
          <p:nvPr/>
        </p:nvCxnSpPr>
        <p:spPr bwMode="auto">
          <a:xfrm>
            <a:off x="165735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2" name="Straight Connector 131"/>
          <p:cNvCxnSpPr/>
          <p:nvPr/>
        </p:nvCxnSpPr>
        <p:spPr bwMode="auto">
          <a:xfrm>
            <a:off x="20574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3" name="Straight Connector 132"/>
          <p:cNvCxnSpPr/>
          <p:nvPr/>
        </p:nvCxnSpPr>
        <p:spPr bwMode="auto">
          <a:xfrm>
            <a:off x="31102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4" name="Straight Connector 133"/>
          <p:cNvCxnSpPr/>
          <p:nvPr/>
        </p:nvCxnSpPr>
        <p:spPr bwMode="auto">
          <a:xfrm>
            <a:off x="351026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5" name="Straight Connector 134"/>
          <p:cNvCxnSpPr/>
          <p:nvPr/>
        </p:nvCxnSpPr>
        <p:spPr bwMode="auto">
          <a:xfrm>
            <a:off x="39103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8" name="Titel 1 2 1 2 1 2 2 1 3 3 9 2 1"/>
          <p:cNvSpPr txBox="1">
            <a:spLocks/>
          </p:cNvSpPr>
          <p:nvPr/>
        </p:nvSpPr>
        <p:spPr>
          <a:xfrm>
            <a:off x="6199642" y="2133120"/>
            <a:ext cx="301852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Observations</a:t>
            </a:r>
            <a:endParaRPr lang="de-AT" sz="20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6" name="Rounded Rectangle 95"/>
          <p:cNvSpPr/>
          <p:nvPr/>
        </p:nvSpPr>
        <p:spPr bwMode="auto">
          <a:xfrm>
            <a:off x="5501626" y="2749854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8" name="Titel 1 2 1 2 1 2 2 1 3 3 9 2 1"/>
          <p:cNvSpPr txBox="1">
            <a:spLocks/>
          </p:cNvSpPr>
          <p:nvPr/>
        </p:nvSpPr>
        <p:spPr>
          <a:xfrm>
            <a:off x="5624459" y="2827381"/>
            <a:ext cx="278802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Ground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binding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lower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predicted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9" name="Titel 1 2 1 2 1 2 2 1 3 3 9 2 1"/>
          <p:cNvSpPr txBox="1">
            <a:spLocks/>
          </p:cNvSpPr>
          <p:nvPr/>
        </p:nvSpPr>
        <p:spPr>
          <a:xfrm>
            <a:off x="5210523" y="3440930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See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chapter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„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variational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principle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“</a:t>
            </a:r>
          </a:p>
        </p:txBody>
      </p:sp>
      <p:cxnSp>
        <p:nvCxnSpPr>
          <p:cNvPr id="4" name="Straight Arrow Connector 3"/>
          <p:cNvCxnSpPr/>
          <p:nvPr/>
        </p:nvCxnSpPr>
        <p:spPr bwMode="auto">
          <a:xfrm flipH="1">
            <a:off x="1584674" y="6211978"/>
            <a:ext cx="379432" cy="0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13" name="Titel 1 2 1 2 1 2 2 1 3 3 9 2 1"/>
          <p:cNvSpPr txBox="1">
            <a:spLocks/>
          </p:cNvSpPr>
          <p:nvPr/>
        </p:nvSpPr>
        <p:spPr>
          <a:xfrm>
            <a:off x="2031957" y="6050299"/>
            <a:ext cx="184404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-75 eV total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i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nstead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of -109 eV</a:t>
            </a:r>
          </a:p>
          <a:p>
            <a:pPr algn="l"/>
            <a:endParaRPr lang="de-AT" sz="1400" i="0" dirty="0">
              <a:solidFill>
                <a:srgbClr val="FF0000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rgbClr val="FF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0577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 animBg="1"/>
      <p:bldP spid="98" grpId="0"/>
      <p:bldP spid="99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Step</a:t>
            </a:r>
            <a:r>
              <a:rPr lang="de-DE" dirty="0" smtClean="0"/>
              <a:t> 1 </a:t>
            </a:r>
            <a:r>
              <a:rPr lang="de-DE" dirty="0" err="1" smtClean="0"/>
              <a:t>for</a:t>
            </a:r>
            <a:r>
              <a:rPr lang="de-DE" dirty="0" smtClean="0"/>
              <a:t> </a:t>
            </a:r>
            <a:r>
              <a:rPr lang="de-DE" dirty="0" err="1" smtClean="0"/>
              <a:t>distinguishable</a:t>
            </a:r>
            <a:r>
              <a:rPr lang="de-DE" dirty="0" smtClean="0"/>
              <a:t> </a:t>
            </a:r>
            <a:r>
              <a:rPr lang="de-DE" dirty="0" err="1" smtClean="0"/>
              <a:t>particles</a:t>
            </a:r>
            <a:endParaRPr lang="en-GB" dirty="0"/>
          </a:p>
        </p:txBody>
      </p:sp>
      <p:sp>
        <p:nvSpPr>
          <p:cNvPr id="5" name="Titel 1 1"/>
          <p:cNvSpPr txBox="1">
            <a:spLocks/>
          </p:cNvSpPr>
          <p:nvPr/>
        </p:nvSpPr>
        <p:spPr>
          <a:xfrm>
            <a:off x="172516" y="885907"/>
            <a:ext cx="8419073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1)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number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configurations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given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</a:t>
            </a:r>
          </a:p>
        </p:txBody>
      </p:sp>
      <p:pic>
        <p:nvPicPr>
          <p:cNvPr id="46" name="Picture 4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145754" y="937659"/>
            <a:ext cx="510050" cy="291457"/>
          </a:xfrm>
          <a:prstGeom prst="rect">
            <a:avLst/>
          </a:prstGeom>
        </p:spPr>
      </p:pic>
      <p:sp>
        <p:nvSpPr>
          <p:cNvPr id="41" name="Titel 1 8"/>
          <p:cNvSpPr txBox="1">
            <a:spLocks/>
          </p:cNvSpPr>
          <p:nvPr/>
        </p:nvSpPr>
        <p:spPr>
          <a:xfrm>
            <a:off x="269600" y="5035155"/>
            <a:ext cx="7521066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How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many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ways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configure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2000" baseline="-250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particles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into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? </a:t>
            </a:r>
          </a:p>
        </p:txBody>
      </p:sp>
      <p:sp>
        <p:nvSpPr>
          <p:cNvPr id="42" name="Titel 1 9"/>
          <p:cNvSpPr txBox="1">
            <a:spLocks/>
          </p:cNvSpPr>
          <p:nvPr/>
        </p:nvSpPr>
        <p:spPr>
          <a:xfrm>
            <a:off x="517016" y="5395849"/>
            <a:ext cx="3062095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First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into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</a:t>
            </a:r>
            <a:r>
              <a:rPr lang="de-AT" sz="16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baseline="-250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19135" y="5430572"/>
            <a:ext cx="343062" cy="294053"/>
          </a:xfrm>
          <a:prstGeom prst="rect">
            <a:avLst/>
          </a:prstGeom>
        </p:spPr>
      </p:pic>
      <p:cxnSp>
        <p:nvCxnSpPr>
          <p:cNvPr id="39" name="Straight Arrow Connector 38"/>
          <p:cNvCxnSpPr/>
          <p:nvPr/>
        </p:nvCxnSpPr>
        <p:spPr bwMode="auto">
          <a:xfrm>
            <a:off x="6900419" y="5554163"/>
            <a:ext cx="556182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47" name="Titel 1 10"/>
          <p:cNvSpPr txBox="1">
            <a:spLocks/>
          </p:cNvSpPr>
          <p:nvPr/>
        </p:nvSpPr>
        <p:spPr>
          <a:xfrm>
            <a:off x="8055532" y="5395848"/>
            <a:ext cx="699078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conf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baseline="-250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itel 1 13"/>
          <p:cNvSpPr txBox="1">
            <a:spLocks/>
          </p:cNvSpPr>
          <p:nvPr/>
        </p:nvSpPr>
        <p:spPr>
          <a:xfrm>
            <a:off x="291532" y="1324132"/>
            <a:ext cx="6269534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How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many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choices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lead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same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?</a:t>
            </a:r>
            <a:endParaRPr lang="de-AT" sz="1800" baseline="-250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51" name="Picture 5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96588" y="1378642"/>
            <a:ext cx="510050" cy="291457"/>
          </a:xfrm>
          <a:prstGeom prst="rect">
            <a:avLst/>
          </a:prstGeom>
        </p:spPr>
      </p:pic>
      <p:sp>
        <p:nvSpPr>
          <p:cNvPr id="52" name="Titel 1 14"/>
          <p:cNvSpPr txBox="1">
            <a:spLocks/>
          </p:cNvSpPr>
          <p:nvPr/>
        </p:nvSpPr>
        <p:spPr>
          <a:xfrm>
            <a:off x="291531" y="2024194"/>
            <a:ext cx="8979359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As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before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there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!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ways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arrange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but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don‘t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how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arrange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bins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.</a:t>
            </a:r>
            <a:endParaRPr lang="de-AT" sz="1600" i="0" baseline="-250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4" name="Oval 53"/>
          <p:cNvSpPr/>
          <p:nvPr/>
        </p:nvSpPr>
        <p:spPr bwMode="auto">
          <a:xfrm>
            <a:off x="2864198" y="2534603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5" name="Oval 54"/>
          <p:cNvSpPr/>
          <p:nvPr/>
        </p:nvSpPr>
        <p:spPr bwMode="auto">
          <a:xfrm>
            <a:off x="4460423" y="2534603"/>
            <a:ext cx="108000" cy="108000"/>
          </a:xfrm>
          <a:prstGeom prst="ellipse">
            <a:avLst/>
          </a:prstGeom>
          <a:solidFill>
            <a:srgbClr val="92D050"/>
          </a:solidFill>
          <a:ln w="9525" cap="flat" cmpd="sng" algn="ctr">
            <a:solidFill>
              <a:srgbClr val="92D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6" name="Oval 55"/>
          <p:cNvSpPr/>
          <p:nvPr/>
        </p:nvSpPr>
        <p:spPr bwMode="auto">
          <a:xfrm>
            <a:off x="2225708" y="2534603"/>
            <a:ext cx="108000" cy="108000"/>
          </a:xfrm>
          <a:prstGeom prst="ellipse">
            <a:avLst/>
          </a:prstGeom>
          <a:solidFill>
            <a:srgbClr val="FFC000"/>
          </a:solidFill>
          <a:ln w="9525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7" name="Oval 56"/>
          <p:cNvSpPr/>
          <p:nvPr/>
        </p:nvSpPr>
        <p:spPr bwMode="auto">
          <a:xfrm>
            <a:off x="2544953" y="2534603"/>
            <a:ext cx="108000" cy="1080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8" name="Oval 57"/>
          <p:cNvSpPr/>
          <p:nvPr/>
        </p:nvSpPr>
        <p:spPr bwMode="auto">
          <a:xfrm>
            <a:off x="1906463" y="2534603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9" name="Oval 58"/>
          <p:cNvSpPr/>
          <p:nvPr/>
        </p:nvSpPr>
        <p:spPr bwMode="auto">
          <a:xfrm>
            <a:off x="3821933" y="253460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0" name="Oval 59"/>
          <p:cNvSpPr/>
          <p:nvPr/>
        </p:nvSpPr>
        <p:spPr bwMode="auto">
          <a:xfrm>
            <a:off x="4141178" y="2534603"/>
            <a:ext cx="108000" cy="108000"/>
          </a:xfrm>
          <a:prstGeom prst="ellipse">
            <a:avLst/>
          </a:prstGeom>
          <a:solidFill>
            <a:srgbClr val="A7A7FF"/>
          </a:solidFill>
          <a:ln w="9525" cap="flat" cmpd="sng" algn="ctr">
            <a:solidFill>
              <a:srgbClr val="A7A7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Oval 60"/>
          <p:cNvSpPr/>
          <p:nvPr/>
        </p:nvSpPr>
        <p:spPr bwMode="auto">
          <a:xfrm>
            <a:off x="3183443" y="2534603"/>
            <a:ext cx="108000" cy="108000"/>
          </a:xfrm>
          <a:prstGeom prst="ellipse">
            <a:avLst/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3" name="Oval 62"/>
          <p:cNvSpPr/>
          <p:nvPr/>
        </p:nvSpPr>
        <p:spPr bwMode="auto">
          <a:xfrm>
            <a:off x="3502688" y="2534603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Oval 67"/>
          <p:cNvSpPr/>
          <p:nvPr/>
        </p:nvSpPr>
        <p:spPr bwMode="auto">
          <a:xfrm>
            <a:off x="5418158" y="253460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9" name="Oval 68"/>
          <p:cNvSpPr/>
          <p:nvPr/>
        </p:nvSpPr>
        <p:spPr bwMode="auto">
          <a:xfrm>
            <a:off x="5737403" y="2534603"/>
            <a:ext cx="108000" cy="1080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0" name="Oval 69"/>
          <p:cNvSpPr/>
          <p:nvPr/>
        </p:nvSpPr>
        <p:spPr bwMode="auto">
          <a:xfrm>
            <a:off x="6056648" y="2534603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1" name="Oval 70"/>
          <p:cNvSpPr/>
          <p:nvPr/>
        </p:nvSpPr>
        <p:spPr bwMode="auto">
          <a:xfrm>
            <a:off x="6375893" y="2534603"/>
            <a:ext cx="108000" cy="108000"/>
          </a:xfrm>
          <a:prstGeom prst="ellipse">
            <a:avLst/>
          </a:prstGeom>
          <a:solidFill>
            <a:srgbClr val="92D050"/>
          </a:solidFill>
          <a:ln w="9525" cap="flat" cmpd="sng" algn="ctr">
            <a:solidFill>
              <a:srgbClr val="92D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Oval 71"/>
          <p:cNvSpPr/>
          <p:nvPr/>
        </p:nvSpPr>
        <p:spPr bwMode="auto">
          <a:xfrm>
            <a:off x="4779668" y="2534603"/>
            <a:ext cx="108000" cy="108000"/>
          </a:xfrm>
          <a:prstGeom prst="ellipse">
            <a:avLst/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Oval 72"/>
          <p:cNvSpPr/>
          <p:nvPr/>
        </p:nvSpPr>
        <p:spPr bwMode="auto">
          <a:xfrm>
            <a:off x="5098913" y="2534603"/>
            <a:ext cx="108000" cy="108000"/>
          </a:xfrm>
          <a:prstGeom prst="ellipse">
            <a:avLst/>
          </a:prstGeom>
          <a:solidFill>
            <a:srgbClr val="A7A7FF"/>
          </a:solidFill>
          <a:ln w="9525" cap="flat" cmpd="sng" algn="ctr">
            <a:solidFill>
              <a:srgbClr val="A7A7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4" name="Right Brace 73"/>
          <p:cNvSpPr/>
          <p:nvPr/>
        </p:nvSpPr>
        <p:spPr bwMode="auto">
          <a:xfrm rot="5400000">
            <a:off x="2370265" y="2178978"/>
            <a:ext cx="121220" cy="1120353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5" name="Titel 1 15"/>
          <p:cNvSpPr txBox="1">
            <a:spLocks/>
          </p:cNvSpPr>
          <p:nvPr/>
        </p:nvSpPr>
        <p:spPr>
          <a:xfrm>
            <a:off x="2271747" y="2757595"/>
            <a:ext cx="524565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16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76" name="Right Brace 75"/>
          <p:cNvSpPr/>
          <p:nvPr/>
        </p:nvSpPr>
        <p:spPr bwMode="auto">
          <a:xfrm rot="5400000">
            <a:off x="3803868" y="1935994"/>
            <a:ext cx="121221" cy="1606324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7" name="Titel 1 16"/>
          <p:cNvSpPr txBox="1">
            <a:spLocks/>
          </p:cNvSpPr>
          <p:nvPr/>
        </p:nvSpPr>
        <p:spPr>
          <a:xfrm>
            <a:off x="3680924" y="2757595"/>
            <a:ext cx="524565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16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78" name="Right Brace 77"/>
          <p:cNvSpPr/>
          <p:nvPr/>
        </p:nvSpPr>
        <p:spPr bwMode="auto">
          <a:xfrm rot="5400000">
            <a:off x="4806636" y="2609816"/>
            <a:ext cx="121221" cy="258682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9" name="Titel 1 17"/>
          <p:cNvSpPr txBox="1">
            <a:spLocks/>
          </p:cNvSpPr>
          <p:nvPr/>
        </p:nvSpPr>
        <p:spPr>
          <a:xfrm>
            <a:off x="4682348" y="2757595"/>
            <a:ext cx="524565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16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80" name="Right Brace 79"/>
          <p:cNvSpPr/>
          <p:nvPr/>
        </p:nvSpPr>
        <p:spPr bwMode="auto">
          <a:xfrm rot="5400000">
            <a:off x="5752005" y="1990706"/>
            <a:ext cx="121221" cy="1496901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1" name="Titel 1 18"/>
          <p:cNvSpPr txBox="1">
            <a:spLocks/>
          </p:cNvSpPr>
          <p:nvPr/>
        </p:nvSpPr>
        <p:spPr>
          <a:xfrm>
            <a:off x="5683772" y="2757595"/>
            <a:ext cx="524565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16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4</a:t>
            </a:r>
          </a:p>
        </p:txBody>
      </p:sp>
      <p:pic>
        <p:nvPicPr>
          <p:cNvPr id="84" name="Picture 8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0530" y="2036626"/>
            <a:ext cx="782617" cy="367985"/>
          </a:xfrm>
          <a:prstGeom prst="rect">
            <a:avLst/>
          </a:prstGeom>
        </p:spPr>
      </p:pic>
      <p:pic>
        <p:nvPicPr>
          <p:cNvPr id="90" name="Picture 8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3949" y="6044881"/>
            <a:ext cx="2940714" cy="741018"/>
          </a:xfrm>
          <a:prstGeom prst="rect">
            <a:avLst/>
          </a:prstGeom>
        </p:spPr>
      </p:pic>
      <p:sp>
        <p:nvSpPr>
          <p:cNvPr id="87" name="Titel 1"/>
          <p:cNvSpPr txBox="1">
            <a:spLocks/>
          </p:cNvSpPr>
          <p:nvPr/>
        </p:nvSpPr>
        <p:spPr>
          <a:xfrm>
            <a:off x="350278" y="6125501"/>
            <a:ext cx="3516832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#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configurations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all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levels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</a:p>
        </p:txBody>
      </p:sp>
      <p:pic>
        <p:nvPicPr>
          <p:cNvPr id="89" name="Picture 8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0297" y="6044964"/>
            <a:ext cx="1565488" cy="592481"/>
          </a:xfrm>
          <a:prstGeom prst="rect">
            <a:avLst/>
          </a:prstGeom>
        </p:spPr>
      </p:pic>
      <p:sp>
        <p:nvSpPr>
          <p:cNvPr id="91" name="Titel 1 9"/>
          <p:cNvSpPr txBox="1">
            <a:spLocks/>
          </p:cNvSpPr>
          <p:nvPr/>
        </p:nvSpPr>
        <p:spPr>
          <a:xfrm>
            <a:off x="3331574" y="5395848"/>
            <a:ext cx="2751338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Second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into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</a:t>
            </a:r>
            <a:r>
              <a:rPr lang="de-AT" sz="1600" baseline="-250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baseline="-250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92" name="Titel 1 9"/>
          <p:cNvSpPr txBox="1">
            <a:spLocks/>
          </p:cNvSpPr>
          <p:nvPr/>
        </p:nvSpPr>
        <p:spPr>
          <a:xfrm>
            <a:off x="5733555" y="5395848"/>
            <a:ext cx="1225650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Third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…</a:t>
            </a:r>
            <a:endParaRPr lang="de-AT" sz="1600" baseline="-250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93" name="Titel 1 13"/>
          <p:cNvSpPr txBox="1">
            <a:spLocks/>
          </p:cNvSpPr>
          <p:nvPr/>
        </p:nvSpPr>
        <p:spPr>
          <a:xfrm>
            <a:off x="300959" y="1728459"/>
            <a:ext cx="7981525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indistinguishable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only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one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choice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but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distinguishable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many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choices</a:t>
            </a:r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baseline="-250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94" name="Straight Connector 93"/>
          <p:cNvCxnSpPr/>
          <p:nvPr/>
        </p:nvCxnSpPr>
        <p:spPr bwMode="auto">
          <a:xfrm flipV="1">
            <a:off x="2627562" y="4061464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5" name="Oval 94"/>
          <p:cNvSpPr/>
          <p:nvPr/>
        </p:nvSpPr>
        <p:spPr bwMode="auto">
          <a:xfrm>
            <a:off x="1208952" y="3906145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6" name="Titel 1 3"/>
          <p:cNvSpPr txBox="1">
            <a:spLocks/>
          </p:cNvSpPr>
          <p:nvPr/>
        </p:nvSpPr>
        <p:spPr>
          <a:xfrm>
            <a:off x="278755" y="3162228"/>
            <a:ext cx="8419073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Filling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our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</a:p>
        </p:txBody>
      </p:sp>
      <p:pic>
        <p:nvPicPr>
          <p:cNvPr id="97" name="Picture 96"/>
          <p:cNvPicPr>
            <a:picLocks noChangeAspect="1"/>
          </p:cNvPicPr>
          <p:nvPr/>
        </p:nvPicPr>
        <p:blipFill rotWithShape="1">
          <a:blip r:embed="rId11"/>
          <a:srcRect l="51734" t="18346" r="16042" b="22312"/>
          <a:stretch/>
        </p:blipFill>
        <p:spPr>
          <a:xfrm>
            <a:off x="2963399" y="3246054"/>
            <a:ext cx="189803" cy="227763"/>
          </a:xfrm>
          <a:prstGeom prst="rect">
            <a:avLst/>
          </a:prstGeom>
        </p:spPr>
      </p:pic>
      <p:sp>
        <p:nvSpPr>
          <p:cNvPr id="98" name="Oval 97"/>
          <p:cNvSpPr/>
          <p:nvPr/>
        </p:nvSpPr>
        <p:spPr bwMode="auto">
          <a:xfrm>
            <a:off x="1019580" y="4225670"/>
            <a:ext cx="108000" cy="108000"/>
          </a:xfrm>
          <a:prstGeom prst="ellipse">
            <a:avLst/>
          </a:prstGeom>
          <a:solidFill>
            <a:srgbClr val="92D050"/>
          </a:solidFill>
          <a:ln w="9525" cap="flat" cmpd="sng" algn="ctr">
            <a:solidFill>
              <a:srgbClr val="92D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9" name="Oval 98"/>
          <p:cNvSpPr/>
          <p:nvPr/>
        </p:nvSpPr>
        <p:spPr bwMode="auto">
          <a:xfrm>
            <a:off x="1166304" y="4135637"/>
            <a:ext cx="108000" cy="108000"/>
          </a:xfrm>
          <a:prstGeom prst="ellipse">
            <a:avLst/>
          </a:prstGeom>
          <a:solidFill>
            <a:srgbClr val="FFC000"/>
          </a:solidFill>
          <a:ln w="9525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0" name="Oval 99"/>
          <p:cNvSpPr/>
          <p:nvPr/>
        </p:nvSpPr>
        <p:spPr bwMode="auto">
          <a:xfrm>
            <a:off x="1351752" y="4127692"/>
            <a:ext cx="108000" cy="1080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1" name="Oval 100"/>
          <p:cNvSpPr/>
          <p:nvPr/>
        </p:nvSpPr>
        <p:spPr bwMode="auto">
          <a:xfrm>
            <a:off x="915504" y="3852145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2" name="Oval 101"/>
          <p:cNvSpPr/>
          <p:nvPr/>
        </p:nvSpPr>
        <p:spPr bwMode="auto">
          <a:xfrm>
            <a:off x="1067904" y="4004545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3" name="Oval 102"/>
          <p:cNvSpPr/>
          <p:nvPr/>
        </p:nvSpPr>
        <p:spPr bwMode="auto">
          <a:xfrm>
            <a:off x="872856" y="4081637"/>
            <a:ext cx="108000" cy="108000"/>
          </a:xfrm>
          <a:prstGeom prst="ellipse">
            <a:avLst/>
          </a:prstGeom>
          <a:solidFill>
            <a:srgbClr val="A7A7FF"/>
          </a:solidFill>
          <a:ln w="9525" cap="flat" cmpd="sng" algn="ctr">
            <a:solidFill>
              <a:srgbClr val="A7A7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4" name="Oval 103"/>
          <p:cNvSpPr/>
          <p:nvPr/>
        </p:nvSpPr>
        <p:spPr bwMode="auto">
          <a:xfrm>
            <a:off x="1100952" y="3781799"/>
            <a:ext cx="108000" cy="108000"/>
          </a:xfrm>
          <a:prstGeom prst="ellipse">
            <a:avLst/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5" name="Right Brace 104"/>
          <p:cNvSpPr/>
          <p:nvPr/>
        </p:nvSpPr>
        <p:spPr bwMode="auto">
          <a:xfrm rot="5400000">
            <a:off x="1064335" y="4088397"/>
            <a:ext cx="181233" cy="832022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6" name="Titel 1 4"/>
          <p:cNvSpPr txBox="1">
            <a:spLocks/>
          </p:cNvSpPr>
          <p:nvPr/>
        </p:nvSpPr>
        <p:spPr>
          <a:xfrm>
            <a:off x="410048" y="4589607"/>
            <a:ext cx="1535585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N-N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particles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107" name="Straight Connector 106"/>
          <p:cNvCxnSpPr/>
          <p:nvPr/>
        </p:nvCxnSpPr>
        <p:spPr bwMode="auto">
          <a:xfrm flipV="1">
            <a:off x="1988885" y="4061464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8" name="Titel 1 5"/>
          <p:cNvSpPr txBox="1">
            <a:spLocks/>
          </p:cNvSpPr>
          <p:nvPr/>
        </p:nvSpPr>
        <p:spPr>
          <a:xfrm>
            <a:off x="6031291" y="3443820"/>
            <a:ext cx="3305588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degenerate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109" name="Straight Arrow Connector 108"/>
          <p:cNvCxnSpPr/>
          <p:nvPr/>
        </p:nvCxnSpPr>
        <p:spPr bwMode="auto">
          <a:xfrm flipH="1">
            <a:off x="5441763" y="3668686"/>
            <a:ext cx="498390" cy="242108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10" name="Titel 1 6"/>
          <p:cNvSpPr txBox="1">
            <a:spLocks/>
          </p:cNvSpPr>
          <p:nvPr/>
        </p:nvSpPr>
        <p:spPr>
          <a:xfrm>
            <a:off x="6031291" y="3727854"/>
            <a:ext cx="3305588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ach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occupied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0…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2000" i="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particles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11" name="Right Brace 110"/>
          <p:cNvSpPr/>
          <p:nvPr/>
        </p:nvSpPr>
        <p:spPr bwMode="auto">
          <a:xfrm rot="5400000">
            <a:off x="3752012" y="2650665"/>
            <a:ext cx="175819" cy="3702072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2" name="Titel 1 7"/>
          <p:cNvSpPr txBox="1">
            <a:spLocks/>
          </p:cNvSpPr>
          <p:nvPr/>
        </p:nvSpPr>
        <p:spPr>
          <a:xfrm>
            <a:off x="2034411" y="4626268"/>
            <a:ext cx="4278272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 total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these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113" name="Oval 112"/>
          <p:cNvSpPr/>
          <p:nvPr/>
        </p:nvSpPr>
        <p:spPr bwMode="auto">
          <a:xfrm>
            <a:off x="2194377" y="4018077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14" name="Straight Connector 113"/>
          <p:cNvCxnSpPr/>
          <p:nvPr/>
        </p:nvCxnSpPr>
        <p:spPr bwMode="auto">
          <a:xfrm flipV="1">
            <a:off x="3266239" y="4061464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5" name="Straight Connector 114"/>
          <p:cNvCxnSpPr/>
          <p:nvPr/>
        </p:nvCxnSpPr>
        <p:spPr bwMode="auto">
          <a:xfrm flipV="1">
            <a:off x="3904916" y="4061464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6" name="Straight Connector 115"/>
          <p:cNvCxnSpPr/>
          <p:nvPr/>
        </p:nvCxnSpPr>
        <p:spPr bwMode="auto">
          <a:xfrm flipV="1">
            <a:off x="4543593" y="4061464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7" name="Straight Connector 116"/>
          <p:cNvCxnSpPr/>
          <p:nvPr/>
        </p:nvCxnSpPr>
        <p:spPr bwMode="auto">
          <a:xfrm flipV="1">
            <a:off x="5182271" y="4061464"/>
            <a:ext cx="51898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8" name="Oval 117"/>
          <p:cNvSpPr/>
          <p:nvPr/>
        </p:nvSpPr>
        <p:spPr bwMode="auto">
          <a:xfrm>
            <a:off x="3955196" y="4004545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9" name="Oval 118"/>
          <p:cNvSpPr/>
          <p:nvPr/>
        </p:nvSpPr>
        <p:spPr bwMode="auto">
          <a:xfrm>
            <a:off x="4103738" y="4004545"/>
            <a:ext cx="108000" cy="1080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0" name="Oval 119"/>
          <p:cNvSpPr/>
          <p:nvPr/>
        </p:nvSpPr>
        <p:spPr bwMode="auto">
          <a:xfrm>
            <a:off x="4263819" y="4004545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1" name="Oval 120"/>
          <p:cNvSpPr/>
          <p:nvPr/>
        </p:nvSpPr>
        <p:spPr bwMode="auto">
          <a:xfrm>
            <a:off x="5384934" y="3999817"/>
            <a:ext cx="108000" cy="108000"/>
          </a:xfrm>
          <a:prstGeom prst="ellipse">
            <a:avLst/>
          </a:prstGeom>
          <a:solidFill>
            <a:srgbClr val="92D050"/>
          </a:solidFill>
          <a:ln w="9525" cap="flat" cmpd="sng" algn="ctr">
            <a:solidFill>
              <a:srgbClr val="92D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2" name="Oval 121"/>
          <p:cNvSpPr/>
          <p:nvPr/>
        </p:nvSpPr>
        <p:spPr bwMode="auto">
          <a:xfrm>
            <a:off x="3371073" y="4011338"/>
            <a:ext cx="108000" cy="108000"/>
          </a:xfrm>
          <a:prstGeom prst="ellipse">
            <a:avLst/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3" name="Oval 122"/>
          <p:cNvSpPr/>
          <p:nvPr/>
        </p:nvSpPr>
        <p:spPr bwMode="auto">
          <a:xfrm>
            <a:off x="3565381" y="4011338"/>
            <a:ext cx="108000" cy="108000"/>
          </a:xfrm>
          <a:prstGeom prst="ellipse">
            <a:avLst/>
          </a:prstGeom>
          <a:solidFill>
            <a:srgbClr val="A7A7FF"/>
          </a:solidFill>
          <a:ln w="9525" cap="flat" cmpd="sng" algn="ctr">
            <a:solidFill>
              <a:srgbClr val="A7A7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6764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2" grpId="0"/>
      <p:bldP spid="47" grpId="0"/>
      <p:bldP spid="50" grpId="0"/>
      <p:bldP spid="52" grpId="0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3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/>
      <p:bldP spid="76" grpId="0" animBg="1"/>
      <p:bldP spid="77" grpId="0"/>
      <p:bldP spid="78" grpId="0" animBg="1"/>
      <p:bldP spid="79" grpId="0"/>
      <p:bldP spid="80" grpId="0" animBg="1"/>
      <p:bldP spid="81" grpId="0"/>
      <p:bldP spid="87" grpId="0"/>
      <p:bldP spid="91" grpId="0"/>
      <p:bldP spid="92" grpId="0"/>
      <p:bldP spid="93" grpId="0"/>
      <p:bldP spid="95" grpId="0" animBg="1"/>
      <p:bldP spid="96" grpId="0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/>
      <p:bldP spid="108" grpId="0"/>
      <p:bldP spid="110" grpId="0"/>
      <p:bldP spid="111" grpId="0" animBg="1"/>
      <p:bldP spid="112" grpId="0"/>
      <p:bldP spid="113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„Quantum stat. </a:t>
            </a:r>
            <a:r>
              <a:rPr lang="de-DE" dirty="0" err="1" smtClean="0"/>
              <a:t>mech</a:t>
            </a:r>
            <a:r>
              <a:rPr lang="de-DE" dirty="0" smtClean="0"/>
              <a:t>.“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531338" y="1085335"/>
            <a:ext cx="8826845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Distribution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over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finite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temperature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Understand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type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particle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bosons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distinguishable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)   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changes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physics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dramatically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Application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spectrum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thermal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electromagnetic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radiation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9" y="3494905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1)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Introduction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topic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2)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Strategy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derive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3)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1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strategy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: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calc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 # 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of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configurations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given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4)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2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strategy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: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determine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most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probable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5) Derivation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functions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6)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Application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blackbody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spectrum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6" name="Straight Arrow Connector 5"/>
          <p:cNvCxnSpPr/>
          <p:nvPr/>
        </p:nvCxnSpPr>
        <p:spPr bwMode="auto">
          <a:xfrm flipV="1">
            <a:off x="439947" y="5078552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7" name="Titel 1"/>
          <p:cNvSpPr txBox="1">
            <a:spLocks/>
          </p:cNvSpPr>
          <p:nvPr/>
        </p:nvSpPr>
        <p:spPr>
          <a:xfrm>
            <a:off x="7941551" y="4413570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 5.4.1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8542915" y="4683764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542915" y="4953958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8546257" y="5224152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542915" y="5494345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73058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6" name="Straight Connector 165"/>
          <p:cNvCxnSpPr/>
          <p:nvPr/>
        </p:nvCxnSpPr>
        <p:spPr bwMode="auto">
          <a:xfrm>
            <a:off x="4406607" y="5429495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64" name="Straight Connector 163"/>
          <p:cNvCxnSpPr/>
          <p:nvPr/>
        </p:nvCxnSpPr>
        <p:spPr bwMode="auto">
          <a:xfrm>
            <a:off x="3366141" y="5432275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62" name="Straight Connector 161"/>
          <p:cNvCxnSpPr/>
          <p:nvPr/>
        </p:nvCxnSpPr>
        <p:spPr bwMode="auto">
          <a:xfrm>
            <a:off x="2312290" y="5433882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1" name="Straight Connector 40"/>
          <p:cNvCxnSpPr/>
          <p:nvPr/>
        </p:nvCxnSpPr>
        <p:spPr bwMode="auto">
          <a:xfrm>
            <a:off x="2355259" y="3454912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0" name="Straight Connector 59"/>
          <p:cNvCxnSpPr/>
          <p:nvPr/>
        </p:nvCxnSpPr>
        <p:spPr bwMode="auto">
          <a:xfrm>
            <a:off x="3409110" y="3453305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de-DE" i="0" dirty="0" smtClean="0"/>
              <a:t>3 </a:t>
            </a:r>
            <a:r>
              <a:rPr lang="de-DE" i="0" dirty="0" err="1" smtClean="0"/>
              <a:t>distinguishable</a:t>
            </a:r>
            <a:r>
              <a:rPr lang="de-DE" i="0" dirty="0" smtClean="0"/>
              <a:t> </a:t>
            </a:r>
            <a:r>
              <a:rPr lang="de-DE" i="0" dirty="0" err="1" smtClean="0"/>
              <a:t>particles</a:t>
            </a:r>
            <a:r>
              <a:rPr lang="de-DE" i="0" dirty="0" smtClean="0"/>
              <a:t> in </a:t>
            </a:r>
            <a:r>
              <a:rPr lang="de-DE" i="0" dirty="0" err="1" smtClean="0"/>
              <a:t>square</a:t>
            </a:r>
            <a:r>
              <a:rPr lang="de-DE" i="0" dirty="0" smtClean="0"/>
              <a:t> </a:t>
            </a:r>
            <a:r>
              <a:rPr lang="de-DE" i="0" dirty="0" err="1" smtClean="0"/>
              <a:t>well</a:t>
            </a:r>
            <a:endParaRPr lang="en-GB" i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8461" y="826812"/>
            <a:ext cx="2654128" cy="418192"/>
          </a:xfrm>
          <a:prstGeom prst="rect">
            <a:avLst/>
          </a:prstGeom>
        </p:spPr>
      </p:pic>
      <p:sp>
        <p:nvSpPr>
          <p:cNvPr id="4" name="Titel 1"/>
          <p:cNvSpPr txBox="1">
            <a:spLocks/>
          </p:cNvSpPr>
          <p:nvPr/>
        </p:nvSpPr>
        <p:spPr>
          <a:xfrm>
            <a:off x="4069128" y="1624757"/>
            <a:ext cx="306685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each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configuration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particles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same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equally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likely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3333" y="988297"/>
            <a:ext cx="1508552" cy="32326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9607" y="1742835"/>
            <a:ext cx="1271494" cy="37175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9687" y="2965790"/>
            <a:ext cx="1131414" cy="323261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99775" y="4306205"/>
            <a:ext cx="1002110" cy="31248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21326" y="5631215"/>
            <a:ext cx="980559" cy="328649"/>
          </a:xfrm>
          <a:prstGeom prst="rect">
            <a:avLst/>
          </a:prstGeom>
        </p:spPr>
      </p:pic>
      <p:grpSp>
        <p:nvGrpSpPr>
          <p:cNvPr id="17" name="Group 16"/>
          <p:cNvGrpSpPr/>
          <p:nvPr/>
        </p:nvGrpSpPr>
        <p:grpSpPr>
          <a:xfrm>
            <a:off x="2353405" y="1666426"/>
            <a:ext cx="545044" cy="670594"/>
            <a:chOff x="2353405" y="2050991"/>
            <a:chExt cx="545044" cy="670594"/>
          </a:xfrm>
        </p:grpSpPr>
        <p:cxnSp>
          <p:nvCxnSpPr>
            <p:cNvPr id="11" name="Straight Connector 10"/>
            <p:cNvCxnSpPr/>
            <p:nvPr/>
          </p:nvCxnSpPr>
          <p:spPr bwMode="auto">
            <a:xfrm flipH="1">
              <a:off x="2353405" y="2050991"/>
              <a:ext cx="0" cy="670594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3" name="Straight Connector 12"/>
            <p:cNvCxnSpPr/>
            <p:nvPr/>
          </p:nvCxnSpPr>
          <p:spPr bwMode="auto">
            <a:xfrm flipH="1" flipV="1">
              <a:off x="2356022" y="2721585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6" name="Straight Connector 15"/>
            <p:cNvCxnSpPr/>
            <p:nvPr/>
          </p:nvCxnSpPr>
          <p:spPr bwMode="auto">
            <a:xfrm flipH="1">
              <a:off x="2898449" y="2050991"/>
              <a:ext cx="0" cy="670594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19" name="Straight Connector 18"/>
          <p:cNvCxnSpPr/>
          <p:nvPr/>
        </p:nvCxnSpPr>
        <p:spPr bwMode="auto">
          <a:xfrm>
            <a:off x="2353405" y="1922266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2" name="Titel 1"/>
          <p:cNvSpPr txBox="1">
            <a:spLocks/>
          </p:cNvSpPr>
          <p:nvPr/>
        </p:nvSpPr>
        <p:spPr>
          <a:xfrm rot="16200000">
            <a:off x="2282598" y="2077655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 rot="16200000">
            <a:off x="2280693" y="1679115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24" name="Oval 23"/>
          <p:cNvSpPr/>
          <p:nvPr/>
        </p:nvSpPr>
        <p:spPr bwMode="auto">
          <a:xfrm>
            <a:off x="2420297" y="1870307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Oval 24"/>
          <p:cNvSpPr/>
          <p:nvPr/>
        </p:nvSpPr>
        <p:spPr bwMode="auto">
          <a:xfrm>
            <a:off x="2579809" y="1870307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" name="Oval 25"/>
          <p:cNvSpPr/>
          <p:nvPr/>
        </p:nvSpPr>
        <p:spPr bwMode="auto">
          <a:xfrm>
            <a:off x="2723558" y="187030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063285" y="1571643"/>
            <a:ext cx="250226" cy="189565"/>
          </a:xfrm>
          <a:prstGeom prst="rect">
            <a:avLst/>
          </a:prstGeom>
        </p:spPr>
      </p:pic>
      <p:grpSp>
        <p:nvGrpSpPr>
          <p:cNvPr id="29" name="Group 28"/>
          <p:cNvGrpSpPr/>
          <p:nvPr/>
        </p:nvGrpSpPr>
        <p:grpSpPr>
          <a:xfrm>
            <a:off x="2361951" y="2806158"/>
            <a:ext cx="544381" cy="884244"/>
            <a:chOff x="2354068" y="2050991"/>
            <a:chExt cx="544381" cy="884244"/>
          </a:xfrm>
        </p:grpSpPr>
        <p:cxnSp>
          <p:nvCxnSpPr>
            <p:cNvPr id="30" name="Straight Connector 29"/>
            <p:cNvCxnSpPr/>
            <p:nvPr/>
          </p:nvCxnSpPr>
          <p:spPr bwMode="auto">
            <a:xfrm flipH="1">
              <a:off x="2354068" y="2059537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" name="Straight Connector 30"/>
            <p:cNvCxnSpPr/>
            <p:nvPr/>
          </p:nvCxnSpPr>
          <p:spPr bwMode="auto">
            <a:xfrm flipH="1" flipV="1">
              <a:off x="2356022" y="2926689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" name="Straight Connector 31"/>
            <p:cNvCxnSpPr/>
            <p:nvPr/>
          </p:nvCxnSpPr>
          <p:spPr bwMode="auto">
            <a:xfrm flipH="1">
              <a:off x="2890566" y="2050991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33" name="Straight Connector 32"/>
          <p:cNvCxnSpPr/>
          <p:nvPr/>
        </p:nvCxnSpPr>
        <p:spPr bwMode="auto">
          <a:xfrm>
            <a:off x="2361288" y="3061998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Titel 1"/>
          <p:cNvSpPr txBox="1">
            <a:spLocks/>
          </p:cNvSpPr>
          <p:nvPr/>
        </p:nvSpPr>
        <p:spPr>
          <a:xfrm rot="16200000">
            <a:off x="2290481" y="3217387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 rot="16200000">
            <a:off x="2288576" y="2818847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36" name="Oval 35"/>
          <p:cNvSpPr/>
          <p:nvPr/>
        </p:nvSpPr>
        <p:spPr bwMode="auto">
          <a:xfrm>
            <a:off x="2462223" y="3002372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Oval 36"/>
          <p:cNvSpPr/>
          <p:nvPr/>
        </p:nvSpPr>
        <p:spPr bwMode="auto">
          <a:xfrm>
            <a:off x="2687809" y="3002372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8" name="Oval 37"/>
          <p:cNvSpPr/>
          <p:nvPr/>
        </p:nvSpPr>
        <p:spPr bwMode="auto">
          <a:xfrm>
            <a:off x="2579809" y="339524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071168" y="2711375"/>
            <a:ext cx="250226" cy="189565"/>
          </a:xfrm>
          <a:prstGeom prst="rect">
            <a:avLst/>
          </a:prstGeom>
        </p:spPr>
      </p:pic>
      <p:sp>
        <p:nvSpPr>
          <p:cNvPr id="43" name="Titel 1"/>
          <p:cNvSpPr txBox="1">
            <a:spLocks/>
          </p:cNvSpPr>
          <p:nvPr/>
        </p:nvSpPr>
        <p:spPr>
          <a:xfrm rot="16200000">
            <a:off x="2309491" y="3532941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46" name="Titel 1"/>
          <p:cNvSpPr txBox="1">
            <a:spLocks/>
          </p:cNvSpPr>
          <p:nvPr/>
        </p:nvSpPr>
        <p:spPr>
          <a:xfrm>
            <a:off x="2005231" y="1768513"/>
            <a:ext cx="445805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11</a:t>
            </a:r>
          </a:p>
        </p:txBody>
      </p:sp>
      <p:sp>
        <p:nvSpPr>
          <p:cNvPr id="47" name="Titel 1"/>
          <p:cNvSpPr txBox="1">
            <a:spLocks/>
          </p:cNvSpPr>
          <p:nvPr/>
        </p:nvSpPr>
        <p:spPr>
          <a:xfrm>
            <a:off x="2005231" y="2893464"/>
            <a:ext cx="445805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13</a:t>
            </a:r>
          </a:p>
        </p:txBody>
      </p:sp>
      <p:sp>
        <p:nvSpPr>
          <p:cNvPr id="48" name="Titel 1"/>
          <p:cNvSpPr txBox="1">
            <a:spLocks/>
          </p:cNvSpPr>
          <p:nvPr/>
        </p:nvSpPr>
        <p:spPr>
          <a:xfrm>
            <a:off x="2077974" y="3270910"/>
            <a:ext cx="280631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5</a:t>
            </a:r>
          </a:p>
        </p:txBody>
      </p:sp>
      <p:grpSp>
        <p:nvGrpSpPr>
          <p:cNvPr id="49" name="Group 48"/>
          <p:cNvGrpSpPr/>
          <p:nvPr/>
        </p:nvGrpSpPr>
        <p:grpSpPr>
          <a:xfrm>
            <a:off x="3415802" y="2804551"/>
            <a:ext cx="544381" cy="884244"/>
            <a:chOff x="2354068" y="2050991"/>
            <a:chExt cx="544381" cy="884244"/>
          </a:xfrm>
        </p:grpSpPr>
        <p:cxnSp>
          <p:nvCxnSpPr>
            <p:cNvPr id="50" name="Straight Connector 49"/>
            <p:cNvCxnSpPr/>
            <p:nvPr/>
          </p:nvCxnSpPr>
          <p:spPr bwMode="auto">
            <a:xfrm flipH="1">
              <a:off x="2354068" y="2059537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" name="Straight Connector 50"/>
            <p:cNvCxnSpPr/>
            <p:nvPr/>
          </p:nvCxnSpPr>
          <p:spPr bwMode="auto">
            <a:xfrm flipH="1" flipV="1">
              <a:off x="2356022" y="2926689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" name="Straight Connector 51"/>
            <p:cNvCxnSpPr/>
            <p:nvPr/>
          </p:nvCxnSpPr>
          <p:spPr bwMode="auto">
            <a:xfrm flipH="1">
              <a:off x="2890566" y="2050991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53" name="Straight Connector 52"/>
          <p:cNvCxnSpPr/>
          <p:nvPr/>
        </p:nvCxnSpPr>
        <p:spPr bwMode="auto">
          <a:xfrm>
            <a:off x="3415139" y="3060391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" name="Titel 1"/>
          <p:cNvSpPr txBox="1">
            <a:spLocks/>
          </p:cNvSpPr>
          <p:nvPr/>
        </p:nvSpPr>
        <p:spPr>
          <a:xfrm rot="16200000">
            <a:off x="3344332" y="3215780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55" name="Titel 1"/>
          <p:cNvSpPr txBox="1">
            <a:spLocks/>
          </p:cNvSpPr>
          <p:nvPr/>
        </p:nvSpPr>
        <p:spPr>
          <a:xfrm rot="16200000">
            <a:off x="3342427" y="2817240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56" name="Oval 55"/>
          <p:cNvSpPr/>
          <p:nvPr/>
        </p:nvSpPr>
        <p:spPr bwMode="auto">
          <a:xfrm>
            <a:off x="3516074" y="3000765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7" name="Oval 56"/>
          <p:cNvSpPr/>
          <p:nvPr/>
        </p:nvSpPr>
        <p:spPr bwMode="auto">
          <a:xfrm>
            <a:off x="3741660" y="3000765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8" name="Oval 57"/>
          <p:cNvSpPr/>
          <p:nvPr/>
        </p:nvSpPr>
        <p:spPr bwMode="auto">
          <a:xfrm>
            <a:off x="3633660" y="3393642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Titel 1"/>
          <p:cNvSpPr txBox="1">
            <a:spLocks/>
          </p:cNvSpPr>
          <p:nvPr/>
        </p:nvSpPr>
        <p:spPr>
          <a:xfrm rot="16200000">
            <a:off x="3363342" y="3531334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cxnSp>
        <p:nvCxnSpPr>
          <p:cNvPr id="64" name="Straight Connector 63"/>
          <p:cNvCxnSpPr/>
          <p:nvPr/>
        </p:nvCxnSpPr>
        <p:spPr bwMode="auto">
          <a:xfrm>
            <a:off x="4458122" y="3450525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65" name="Group 64"/>
          <p:cNvGrpSpPr/>
          <p:nvPr/>
        </p:nvGrpSpPr>
        <p:grpSpPr>
          <a:xfrm>
            <a:off x="4464814" y="2801771"/>
            <a:ext cx="544381" cy="884244"/>
            <a:chOff x="2354068" y="2050991"/>
            <a:chExt cx="544381" cy="884244"/>
          </a:xfrm>
        </p:grpSpPr>
        <p:cxnSp>
          <p:nvCxnSpPr>
            <p:cNvPr id="66" name="Straight Connector 65"/>
            <p:cNvCxnSpPr/>
            <p:nvPr/>
          </p:nvCxnSpPr>
          <p:spPr bwMode="auto">
            <a:xfrm flipH="1">
              <a:off x="2354068" y="2059537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" name="Straight Connector 66"/>
            <p:cNvCxnSpPr/>
            <p:nvPr/>
          </p:nvCxnSpPr>
          <p:spPr bwMode="auto">
            <a:xfrm flipH="1" flipV="1">
              <a:off x="2356022" y="2926689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" name="Straight Connector 67"/>
            <p:cNvCxnSpPr/>
            <p:nvPr/>
          </p:nvCxnSpPr>
          <p:spPr bwMode="auto">
            <a:xfrm flipH="1">
              <a:off x="2890566" y="2050991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69" name="Straight Connector 68"/>
          <p:cNvCxnSpPr/>
          <p:nvPr/>
        </p:nvCxnSpPr>
        <p:spPr bwMode="auto">
          <a:xfrm>
            <a:off x="4464151" y="3057611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0" name="Titel 1"/>
          <p:cNvSpPr txBox="1">
            <a:spLocks/>
          </p:cNvSpPr>
          <p:nvPr/>
        </p:nvSpPr>
        <p:spPr>
          <a:xfrm rot="16200000">
            <a:off x="4393344" y="3213000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71" name="Titel 1"/>
          <p:cNvSpPr txBox="1">
            <a:spLocks/>
          </p:cNvSpPr>
          <p:nvPr/>
        </p:nvSpPr>
        <p:spPr>
          <a:xfrm rot="16200000">
            <a:off x="4391439" y="2814460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72" name="Oval 71"/>
          <p:cNvSpPr/>
          <p:nvPr/>
        </p:nvSpPr>
        <p:spPr bwMode="auto">
          <a:xfrm>
            <a:off x="4565086" y="2997985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Oval 72"/>
          <p:cNvSpPr/>
          <p:nvPr/>
        </p:nvSpPr>
        <p:spPr bwMode="auto">
          <a:xfrm>
            <a:off x="4790672" y="2997985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4" name="Oval 73"/>
          <p:cNvSpPr/>
          <p:nvPr/>
        </p:nvSpPr>
        <p:spPr bwMode="auto">
          <a:xfrm>
            <a:off x="4682672" y="3390862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5" name="Titel 1"/>
          <p:cNvSpPr txBox="1">
            <a:spLocks/>
          </p:cNvSpPr>
          <p:nvPr/>
        </p:nvSpPr>
        <p:spPr>
          <a:xfrm rot="16200000">
            <a:off x="4412354" y="3528554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cxnSp>
        <p:nvCxnSpPr>
          <p:cNvPr id="76" name="Straight Connector 75"/>
          <p:cNvCxnSpPr/>
          <p:nvPr/>
        </p:nvCxnSpPr>
        <p:spPr bwMode="auto">
          <a:xfrm>
            <a:off x="2330384" y="4719550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7" name="Straight Connector 76"/>
          <p:cNvCxnSpPr/>
          <p:nvPr/>
        </p:nvCxnSpPr>
        <p:spPr bwMode="auto">
          <a:xfrm>
            <a:off x="3384235" y="4717943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8"/>
          <p:cNvCxnSpPr/>
          <p:nvPr/>
        </p:nvCxnSpPr>
        <p:spPr bwMode="auto">
          <a:xfrm>
            <a:off x="2337076" y="4079342"/>
            <a:ext cx="0" cy="740483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9"/>
          <p:cNvCxnSpPr/>
          <p:nvPr/>
        </p:nvCxnSpPr>
        <p:spPr bwMode="auto">
          <a:xfrm flipH="1" flipV="1">
            <a:off x="2330484" y="4809761"/>
            <a:ext cx="542427" cy="0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80"/>
          <p:cNvCxnSpPr/>
          <p:nvPr/>
        </p:nvCxnSpPr>
        <p:spPr bwMode="auto">
          <a:xfrm flipH="1">
            <a:off x="2872911" y="4070796"/>
            <a:ext cx="663" cy="738965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2" name="Straight Connector 81"/>
          <p:cNvCxnSpPr/>
          <p:nvPr/>
        </p:nvCxnSpPr>
        <p:spPr bwMode="auto">
          <a:xfrm>
            <a:off x="2336413" y="4326636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3" name="Titel 1"/>
          <p:cNvSpPr txBox="1">
            <a:spLocks/>
          </p:cNvSpPr>
          <p:nvPr/>
        </p:nvSpPr>
        <p:spPr>
          <a:xfrm rot="16200000">
            <a:off x="2265606" y="4482025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84" name="Titel 1"/>
          <p:cNvSpPr txBox="1">
            <a:spLocks/>
          </p:cNvSpPr>
          <p:nvPr/>
        </p:nvSpPr>
        <p:spPr>
          <a:xfrm rot="16200000">
            <a:off x="2263701" y="4083485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85" name="Oval 84"/>
          <p:cNvSpPr/>
          <p:nvPr/>
        </p:nvSpPr>
        <p:spPr bwMode="auto">
          <a:xfrm>
            <a:off x="2536203" y="4267010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6" name="Oval 85"/>
          <p:cNvSpPr/>
          <p:nvPr/>
        </p:nvSpPr>
        <p:spPr bwMode="auto">
          <a:xfrm>
            <a:off x="2662934" y="4662431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7" name="Oval 86"/>
          <p:cNvSpPr/>
          <p:nvPr/>
        </p:nvSpPr>
        <p:spPr bwMode="auto">
          <a:xfrm>
            <a:off x="2423126" y="465988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88" name="Picture 8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046293" y="3976013"/>
            <a:ext cx="250226" cy="189565"/>
          </a:xfrm>
          <a:prstGeom prst="rect">
            <a:avLst/>
          </a:prstGeom>
        </p:spPr>
      </p:pic>
      <p:sp>
        <p:nvSpPr>
          <p:cNvPr id="89" name="Titel 1"/>
          <p:cNvSpPr txBox="1">
            <a:spLocks/>
          </p:cNvSpPr>
          <p:nvPr/>
        </p:nvSpPr>
        <p:spPr>
          <a:xfrm rot="16200000">
            <a:off x="2284616" y="4994135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0" name="Titel 1"/>
          <p:cNvSpPr txBox="1">
            <a:spLocks/>
          </p:cNvSpPr>
          <p:nvPr/>
        </p:nvSpPr>
        <p:spPr>
          <a:xfrm>
            <a:off x="1980356" y="4158102"/>
            <a:ext cx="445805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19</a:t>
            </a:r>
          </a:p>
        </p:txBody>
      </p:sp>
      <p:sp>
        <p:nvSpPr>
          <p:cNvPr id="91" name="Titel 1"/>
          <p:cNvSpPr txBox="1">
            <a:spLocks/>
          </p:cNvSpPr>
          <p:nvPr/>
        </p:nvSpPr>
        <p:spPr>
          <a:xfrm>
            <a:off x="2053099" y="4535548"/>
            <a:ext cx="280631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1</a:t>
            </a:r>
          </a:p>
        </p:txBody>
      </p:sp>
      <p:cxnSp>
        <p:nvCxnSpPr>
          <p:cNvPr id="93" name="Straight Connector 92"/>
          <p:cNvCxnSpPr/>
          <p:nvPr/>
        </p:nvCxnSpPr>
        <p:spPr bwMode="auto">
          <a:xfrm>
            <a:off x="3384235" y="4077735"/>
            <a:ext cx="0" cy="750636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4" name="Straight Connector 93"/>
          <p:cNvCxnSpPr/>
          <p:nvPr/>
        </p:nvCxnSpPr>
        <p:spPr bwMode="auto">
          <a:xfrm flipH="1" flipV="1">
            <a:off x="3403124" y="4809761"/>
            <a:ext cx="542427" cy="0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5" name="Straight Connector 94"/>
          <p:cNvCxnSpPr/>
          <p:nvPr/>
        </p:nvCxnSpPr>
        <p:spPr bwMode="auto">
          <a:xfrm>
            <a:off x="3927425" y="4069189"/>
            <a:ext cx="0" cy="759182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/>
          <p:nvPr/>
        </p:nvCxnSpPr>
        <p:spPr bwMode="auto">
          <a:xfrm>
            <a:off x="3390264" y="4325029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7" name="Titel 1"/>
          <p:cNvSpPr txBox="1">
            <a:spLocks/>
          </p:cNvSpPr>
          <p:nvPr/>
        </p:nvSpPr>
        <p:spPr>
          <a:xfrm rot="16200000">
            <a:off x="3319457" y="4480418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98" name="Titel 1"/>
          <p:cNvSpPr txBox="1">
            <a:spLocks/>
          </p:cNvSpPr>
          <p:nvPr/>
        </p:nvSpPr>
        <p:spPr>
          <a:xfrm rot="16200000">
            <a:off x="3317552" y="4081878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99" name="Oval 98"/>
          <p:cNvSpPr/>
          <p:nvPr/>
        </p:nvSpPr>
        <p:spPr bwMode="auto">
          <a:xfrm>
            <a:off x="3614769" y="4265403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0" name="Oval 99"/>
          <p:cNvSpPr/>
          <p:nvPr/>
        </p:nvSpPr>
        <p:spPr bwMode="auto">
          <a:xfrm>
            <a:off x="3716785" y="4660824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1" name="Oval 100"/>
          <p:cNvSpPr/>
          <p:nvPr/>
        </p:nvSpPr>
        <p:spPr bwMode="auto">
          <a:xfrm>
            <a:off x="3493453" y="4658280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03" name="Straight Connector 102"/>
          <p:cNvCxnSpPr/>
          <p:nvPr/>
        </p:nvCxnSpPr>
        <p:spPr bwMode="auto">
          <a:xfrm>
            <a:off x="4433247" y="4715163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5" name="Straight Connector 104"/>
          <p:cNvCxnSpPr/>
          <p:nvPr/>
        </p:nvCxnSpPr>
        <p:spPr bwMode="auto">
          <a:xfrm flipH="1">
            <a:off x="4433247" y="4074955"/>
            <a:ext cx="0" cy="753416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6" name="Straight Connector 105"/>
          <p:cNvCxnSpPr/>
          <p:nvPr/>
        </p:nvCxnSpPr>
        <p:spPr bwMode="auto">
          <a:xfrm flipH="1" flipV="1">
            <a:off x="4433247" y="4809761"/>
            <a:ext cx="542427" cy="0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7" name="Straight Connector 106"/>
          <p:cNvCxnSpPr/>
          <p:nvPr/>
        </p:nvCxnSpPr>
        <p:spPr bwMode="auto">
          <a:xfrm flipH="1">
            <a:off x="4975674" y="4066409"/>
            <a:ext cx="763" cy="761962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8" name="Straight Connector 107"/>
          <p:cNvCxnSpPr/>
          <p:nvPr/>
        </p:nvCxnSpPr>
        <p:spPr bwMode="auto">
          <a:xfrm>
            <a:off x="4439276" y="4322249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9" name="Titel 1"/>
          <p:cNvSpPr txBox="1">
            <a:spLocks/>
          </p:cNvSpPr>
          <p:nvPr/>
        </p:nvSpPr>
        <p:spPr>
          <a:xfrm rot="16200000">
            <a:off x="4368469" y="4477638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10" name="Titel 1"/>
          <p:cNvSpPr txBox="1">
            <a:spLocks/>
          </p:cNvSpPr>
          <p:nvPr/>
        </p:nvSpPr>
        <p:spPr>
          <a:xfrm rot="16200000">
            <a:off x="4366564" y="4079098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11" name="Oval 110"/>
          <p:cNvSpPr/>
          <p:nvPr/>
        </p:nvSpPr>
        <p:spPr bwMode="auto">
          <a:xfrm>
            <a:off x="4663781" y="426262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2" name="Oval 111"/>
          <p:cNvSpPr/>
          <p:nvPr/>
        </p:nvSpPr>
        <p:spPr bwMode="auto">
          <a:xfrm>
            <a:off x="4765797" y="4649808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3" name="Oval 112"/>
          <p:cNvSpPr/>
          <p:nvPr/>
        </p:nvSpPr>
        <p:spPr bwMode="auto">
          <a:xfrm>
            <a:off x="4534227" y="4655500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23" name="Straight Connector 122"/>
          <p:cNvCxnSpPr/>
          <p:nvPr/>
        </p:nvCxnSpPr>
        <p:spPr bwMode="auto">
          <a:xfrm>
            <a:off x="2296393" y="6171354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4" name="Straight Connector 123"/>
          <p:cNvCxnSpPr/>
          <p:nvPr/>
        </p:nvCxnSpPr>
        <p:spPr bwMode="auto">
          <a:xfrm>
            <a:off x="3350244" y="6169747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25" name="Group 124"/>
          <p:cNvGrpSpPr/>
          <p:nvPr/>
        </p:nvGrpSpPr>
        <p:grpSpPr>
          <a:xfrm>
            <a:off x="2303085" y="5248313"/>
            <a:ext cx="544381" cy="1158531"/>
            <a:chOff x="2354068" y="2050991"/>
            <a:chExt cx="544381" cy="884244"/>
          </a:xfrm>
        </p:grpSpPr>
        <p:cxnSp>
          <p:nvCxnSpPr>
            <p:cNvPr id="126" name="Straight Connector 125"/>
            <p:cNvCxnSpPr/>
            <p:nvPr/>
          </p:nvCxnSpPr>
          <p:spPr bwMode="auto">
            <a:xfrm flipH="1">
              <a:off x="2354068" y="2059537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7" name="Straight Connector 126"/>
            <p:cNvCxnSpPr/>
            <p:nvPr/>
          </p:nvCxnSpPr>
          <p:spPr bwMode="auto">
            <a:xfrm flipH="1" flipV="1">
              <a:off x="2356022" y="2926689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8" name="Straight Connector 127"/>
            <p:cNvCxnSpPr/>
            <p:nvPr/>
          </p:nvCxnSpPr>
          <p:spPr bwMode="auto">
            <a:xfrm flipH="1">
              <a:off x="2890566" y="2050991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129" name="Straight Connector 128"/>
          <p:cNvCxnSpPr/>
          <p:nvPr/>
        </p:nvCxnSpPr>
        <p:spPr bwMode="auto">
          <a:xfrm>
            <a:off x="2302422" y="5778440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30" name="Titel 1"/>
          <p:cNvSpPr txBox="1">
            <a:spLocks/>
          </p:cNvSpPr>
          <p:nvPr/>
        </p:nvSpPr>
        <p:spPr>
          <a:xfrm rot="16200000">
            <a:off x="2231615" y="5933829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31" name="Titel 1"/>
          <p:cNvSpPr txBox="1">
            <a:spLocks/>
          </p:cNvSpPr>
          <p:nvPr/>
        </p:nvSpPr>
        <p:spPr>
          <a:xfrm rot="16200000">
            <a:off x="2229710" y="5535289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32" name="Oval 131"/>
          <p:cNvSpPr/>
          <p:nvPr/>
        </p:nvSpPr>
        <p:spPr bwMode="auto">
          <a:xfrm>
            <a:off x="2507430" y="5720053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3" name="Oval 132"/>
          <p:cNvSpPr/>
          <p:nvPr/>
        </p:nvSpPr>
        <p:spPr bwMode="auto">
          <a:xfrm>
            <a:off x="2518102" y="5369869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4" name="Oval 133"/>
          <p:cNvSpPr/>
          <p:nvPr/>
        </p:nvSpPr>
        <p:spPr bwMode="auto">
          <a:xfrm>
            <a:off x="2520943" y="611169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35" name="Picture 13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020605" y="5112576"/>
            <a:ext cx="250226" cy="199349"/>
          </a:xfrm>
          <a:prstGeom prst="rect">
            <a:avLst/>
          </a:prstGeom>
        </p:spPr>
      </p:pic>
      <p:sp>
        <p:nvSpPr>
          <p:cNvPr id="136" name="Titel 1"/>
          <p:cNvSpPr txBox="1">
            <a:spLocks/>
          </p:cNvSpPr>
          <p:nvPr/>
        </p:nvSpPr>
        <p:spPr>
          <a:xfrm rot="16200000">
            <a:off x="2250625" y="6249383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37" name="Titel 1"/>
          <p:cNvSpPr txBox="1">
            <a:spLocks/>
          </p:cNvSpPr>
          <p:nvPr/>
        </p:nvSpPr>
        <p:spPr>
          <a:xfrm>
            <a:off x="1949810" y="5286008"/>
            <a:ext cx="445805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17</a:t>
            </a:r>
          </a:p>
        </p:txBody>
      </p:sp>
      <p:sp>
        <p:nvSpPr>
          <p:cNvPr id="138" name="Titel 1"/>
          <p:cNvSpPr txBox="1">
            <a:spLocks/>
          </p:cNvSpPr>
          <p:nvPr/>
        </p:nvSpPr>
        <p:spPr>
          <a:xfrm>
            <a:off x="2019108" y="5987352"/>
            <a:ext cx="280631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5</a:t>
            </a:r>
          </a:p>
        </p:txBody>
      </p:sp>
      <p:grpSp>
        <p:nvGrpSpPr>
          <p:cNvPr id="139" name="Group 138"/>
          <p:cNvGrpSpPr/>
          <p:nvPr/>
        </p:nvGrpSpPr>
        <p:grpSpPr>
          <a:xfrm>
            <a:off x="3356936" y="5246706"/>
            <a:ext cx="544381" cy="1158531"/>
            <a:chOff x="2354068" y="2050991"/>
            <a:chExt cx="544381" cy="884244"/>
          </a:xfrm>
        </p:grpSpPr>
        <p:cxnSp>
          <p:nvCxnSpPr>
            <p:cNvPr id="140" name="Straight Connector 139"/>
            <p:cNvCxnSpPr/>
            <p:nvPr/>
          </p:nvCxnSpPr>
          <p:spPr bwMode="auto">
            <a:xfrm flipH="1">
              <a:off x="2354068" y="2059537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41" name="Straight Connector 140"/>
            <p:cNvCxnSpPr/>
            <p:nvPr/>
          </p:nvCxnSpPr>
          <p:spPr bwMode="auto">
            <a:xfrm flipH="1" flipV="1">
              <a:off x="2356022" y="2926689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42" name="Straight Connector 141"/>
            <p:cNvCxnSpPr/>
            <p:nvPr/>
          </p:nvCxnSpPr>
          <p:spPr bwMode="auto">
            <a:xfrm flipH="1">
              <a:off x="2890566" y="2050991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143" name="Straight Connector 142"/>
          <p:cNvCxnSpPr/>
          <p:nvPr/>
        </p:nvCxnSpPr>
        <p:spPr bwMode="auto">
          <a:xfrm>
            <a:off x="3356273" y="5776833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4" name="Titel 1"/>
          <p:cNvSpPr txBox="1">
            <a:spLocks/>
          </p:cNvSpPr>
          <p:nvPr/>
        </p:nvSpPr>
        <p:spPr>
          <a:xfrm rot="16200000">
            <a:off x="3285466" y="5932222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45" name="Titel 1"/>
          <p:cNvSpPr txBox="1">
            <a:spLocks/>
          </p:cNvSpPr>
          <p:nvPr/>
        </p:nvSpPr>
        <p:spPr>
          <a:xfrm rot="16200000">
            <a:off x="3283561" y="5533682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46" name="Oval 145"/>
          <p:cNvSpPr/>
          <p:nvPr/>
        </p:nvSpPr>
        <p:spPr bwMode="auto">
          <a:xfrm>
            <a:off x="3585412" y="5717188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7" name="Oval 146"/>
          <p:cNvSpPr/>
          <p:nvPr/>
        </p:nvSpPr>
        <p:spPr bwMode="auto">
          <a:xfrm>
            <a:off x="3570074" y="6110866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8" name="Oval 147"/>
          <p:cNvSpPr/>
          <p:nvPr/>
        </p:nvSpPr>
        <p:spPr bwMode="auto">
          <a:xfrm>
            <a:off x="3583178" y="5383156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9" name="Titel 1"/>
          <p:cNvSpPr txBox="1">
            <a:spLocks/>
          </p:cNvSpPr>
          <p:nvPr/>
        </p:nvSpPr>
        <p:spPr>
          <a:xfrm rot="16200000">
            <a:off x="3304476" y="6247776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cxnSp>
        <p:nvCxnSpPr>
          <p:cNvPr id="150" name="Straight Connector 149"/>
          <p:cNvCxnSpPr/>
          <p:nvPr/>
        </p:nvCxnSpPr>
        <p:spPr bwMode="auto">
          <a:xfrm>
            <a:off x="4399256" y="6166967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51" name="Group 150"/>
          <p:cNvGrpSpPr/>
          <p:nvPr/>
        </p:nvGrpSpPr>
        <p:grpSpPr>
          <a:xfrm>
            <a:off x="4405948" y="5243926"/>
            <a:ext cx="544381" cy="1158531"/>
            <a:chOff x="2354068" y="2050991"/>
            <a:chExt cx="544381" cy="884244"/>
          </a:xfrm>
        </p:grpSpPr>
        <p:cxnSp>
          <p:nvCxnSpPr>
            <p:cNvPr id="152" name="Straight Connector 151"/>
            <p:cNvCxnSpPr/>
            <p:nvPr/>
          </p:nvCxnSpPr>
          <p:spPr bwMode="auto">
            <a:xfrm flipH="1">
              <a:off x="2354068" y="2059537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53" name="Straight Connector 152"/>
            <p:cNvCxnSpPr/>
            <p:nvPr/>
          </p:nvCxnSpPr>
          <p:spPr bwMode="auto">
            <a:xfrm flipH="1" flipV="1">
              <a:off x="2356022" y="2926689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54" name="Straight Connector 153"/>
            <p:cNvCxnSpPr/>
            <p:nvPr/>
          </p:nvCxnSpPr>
          <p:spPr bwMode="auto">
            <a:xfrm flipH="1">
              <a:off x="2890566" y="2050991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155" name="Straight Connector 154"/>
          <p:cNvCxnSpPr/>
          <p:nvPr/>
        </p:nvCxnSpPr>
        <p:spPr bwMode="auto">
          <a:xfrm>
            <a:off x="4405285" y="5774053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56" name="Titel 1"/>
          <p:cNvSpPr txBox="1">
            <a:spLocks/>
          </p:cNvSpPr>
          <p:nvPr/>
        </p:nvSpPr>
        <p:spPr>
          <a:xfrm rot="16200000">
            <a:off x="4334478" y="5929442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57" name="Titel 1"/>
          <p:cNvSpPr txBox="1">
            <a:spLocks/>
          </p:cNvSpPr>
          <p:nvPr/>
        </p:nvSpPr>
        <p:spPr>
          <a:xfrm rot="16200000">
            <a:off x="4332573" y="5530902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58" name="Oval 157"/>
          <p:cNvSpPr/>
          <p:nvPr/>
        </p:nvSpPr>
        <p:spPr bwMode="auto">
          <a:xfrm>
            <a:off x="4616594" y="5723570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9" name="Oval 158"/>
          <p:cNvSpPr/>
          <p:nvPr/>
        </p:nvSpPr>
        <p:spPr bwMode="auto">
          <a:xfrm>
            <a:off x="4619086" y="5369869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0" name="Oval 159"/>
          <p:cNvSpPr/>
          <p:nvPr/>
        </p:nvSpPr>
        <p:spPr bwMode="auto">
          <a:xfrm>
            <a:off x="4623806" y="6107304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1" name="Titel 1"/>
          <p:cNvSpPr txBox="1">
            <a:spLocks/>
          </p:cNvSpPr>
          <p:nvPr/>
        </p:nvSpPr>
        <p:spPr>
          <a:xfrm rot="16200000">
            <a:off x="4353488" y="6244996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63" name="Titel 1"/>
          <p:cNvSpPr txBox="1">
            <a:spLocks/>
          </p:cNvSpPr>
          <p:nvPr/>
        </p:nvSpPr>
        <p:spPr>
          <a:xfrm rot="16200000">
            <a:off x="2239578" y="5190731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65" name="Titel 1"/>
          <p:cNvSpPr txBox="1">
            <a:spLocks/>
          </p:cNvSpPr>
          <p:nvPr/>
        </p:nvSpPr>
        <p:spPr>
          <a:xfrm rot="16200000">
            <a:off x="3293429" y="5189124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67" name="Titel 1"/>
          <p:cNvSpPr txBox="1">
            <a:spLocks/>
          </p:cNvSpPr>
          <p:nvPr/>
        </p:nvSpPr>
        <p:spPr>
          <a:xfrm rot="16200000">
            <a:off x="4342441" y="5186344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68" name="Titel 1"/>
          <p:cNvSpPr txBox="1">
            <a:spLocks/>
          </p:cNvSpPr>
          <p:nvPr/>
        </p:nvSpPr>
        <p:spPr>
          <a:xfrm>
            <a:off x="2025801" y="5609368"/>
            <a:ext cx="280631" cy="3583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+mn-lt"/>
                <a:cs typeface="Arial" panose="020B0604020202020204" pitchFamily="34" charset="0"/>
                <a:sym typeface="Wingdings" panose="05000000000000000000" pitchFamily="2" charset="2"/>
              </a:rPr>
              <a:t>7</a:t>
            </a:r>
          </a:p>
        </p:txBody>
      </p:sp>
      <p:cxnSp>
        <p:nvCxnSpPr>
          <p:cNvPr id="169" name="Straight Connector 168"/>
          <p:cNvCxnSpPr/>
          <p:nvPr/>
        </p:nvCxnSpPr>
        <p:spPr bwMode="auto">
          <a:xfrm>
            <a:off x="5439063" y="5438252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0" name="Straight Connector 169"/>
          <p:cNvCxnSpPr/>
          <p:nvPr/>
        </p:nvCxnSpPr>
        <p:spPr bwMode="auto">
          <a:xfrm>
            <a:off x="5431712" y="6175724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71" name="Group 170"/>
          <p:cNvGrpSpPr/>
          <p:nvPr/>
        </p:nvGrpSpPr>
        <p:grpSpPr>
          <a:xfrm>
            <a:off x="5438404" y="5252683"/>
            <a:ext cx="544381" cy="1158531"/>
            <a:chOff x="2354068" y="2050991"/>
            <a:chExt cx="544381" cy="884244"/>
          </a:xfrm>
        </p:grpSpPr>
        <p:cxnSp>
          <p:nvCxnSpPr>
            <p:cNvPr id="172" name="Straight Connector 171"/>
            <p:cNvCxnSpPr/>
            <p:nvPr/>
          </p:nvCxnSpPr>
          <p:spPr bwMode="auto">
            <a:xfrm flipH="1">
              <a:off x="2354068" y="2059537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73" name="Straight Connector 172"/>
            <p:cNvCxnSpPr/>
            <p:nvPr/>
          </p:nvCxnSpPr>
          <p:spPr bwMode="auto">
            <a:xfrm flipH="1" flipV="1">
              <a:off x="2356022" y="2926689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74" name="Straight Connector 173"/>
            <p:cNvCxnSpPr/>
            <p:nvPr/>
          </p:nvCxnSpPr>
          <p:spPr bwMode="auto">
            <a:xfrm flipH="1">
              <a:off x="2890566" y="2050991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175" name="Straight Connector 174"/>
          <p:cNvCxnSpPr/>
          <p:nvPr/>
        </p:nvCxnSpPr>
        <p:spPr bwMode="auto">
          <a:xfrm>
            <a:off x="5437741" y="5782810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76" name="Titel 1"/>
          <p:cNvSpPr txBox="1">
            <a:spLocks/>
          </p:cNvSpPr>
          <p:nvPr/>
        </p:nvSpPr>
        <p:spPr>
          <a:xfrm rot="16200000">
            <a:off x="5366934" y="5938199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77" name="Titel 1"/>
          <p:cNvSpPr txBox="1">
            <a:spLocks/>
          </p:cNvSpPr>
          <p:nvPr/>
        </p:nvSpPr>
        <p:spPr>
          <a:xfrm rot="16200000">
            <a:off x="5365029" y="5539659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78" name="Oval 177"/>
          <p:cNvSpPr/>
          <p:nvPr/>
        </p:nvSpPr>
        <p:spPr bwMode="auto">
          <a:xfrm>
            <a:off x="5649050" y="5732327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9" name="Oval 178"/>
          <p:cNvSpPr/>
          <p:nvPr/>
        </p:nvSpPr>
        <p:spPr bwMode="auto">
          <a:xfrm>
            <a:off x="5651542" y="5378626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0" name="Oval 179"/>
          <p:cNvSpPr/>
          <p:nvPr/>
        </p:nvSpPr>
        <p:spPr bwMode="auto">
          <a:xfrm>
            <a:off x="5656262" y="6116061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1" name="Titel 1"/>
          <p:cNvSpPr txBox="1">
            <a:spLocks/>
          </p:cNvSpPr>
          <p:nvPr/>
        </p:nvSpPr>
        <p:spPr>
          <a:xfrm rot="16200000">
            <a:off x="5385944" y="6253753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82" name="Titel 1"/>
          <p:cNvSpPr txBox="1">
            <a:spLocks/>
          </p:cNvSpPr>
          <p:nvPr/>
        </p:nvSpPr>
        <p:spPr>
          <a:xfrm rot="16200000">
            <a:off x="5348219" y="5192763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cxnSp>
        <p:nvCxnSpPr>
          <p:cNvPr id="183" name="Straight Connector 182"/>
          <p:cNvCxnSpPr/>
          <p:nvPr/>
        </p:nvCxnSpPr>
        <p:spPr bwMode="auto">
          <a:xfrm>
            <a:off x="6465649" y="5430288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84" name="Straight Connector 183"/>
          <p:cNvCxnSpPr/>
          <p:nvPr/>
        </p:nvCxnSpPr>
        <p:spPr bwMode="auto">
          <a:xfrm>
            <a:off x="6458298" y="6167760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85" name="Group 184"/>
          <p:cNvGrpSpPr/>
          <p:nvPr/>
        </p:nvGrpSpPr>
        <p:grpSpPr>
          <a:xfrm>
            <a:off x="6464990" y="5244719"/>
            <a:ext cx="544381" cy="1158531"/>
            <a:chOff x="2354068" y="2050991"/>
            <a:chExt cx="544381" cy="884244"/>
          </a:xfrm>
        </p:grpSpPr>
        <p:cxnSp>
          <p:nvCxnSpPr>
            <p:cNvPr id="186" name="Straight Connector 185"/>
            <p:cNvCxnSpPr/>
            <p:nvPr/>
          </p:nvCxnSpPr>
          <p:spPr bwMode="auto">
            <a:xfrm flipH="1">
              <a:off x="2354068" y="2059537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7" name="Straight Connector 186"/>
            <p:cNvCxnSpPr/>
            <p:nvPr/>
          </p:nvCxnSpPr>
          <p:spPr bwMode="auto">
            <a:xfrm flipH="1" flipV="1">
              <a:off x="2356022" y="2926689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8" name="Straight Connector 187"/>
            <p:cNvCxnSpPr/>
            <p:nvPr/>
          </p:nvCxnSpPr>
          <p:spPr bwMode="auto">
            <a:xfrm flipH="1">
              <a:off x="2890566" y="2050991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189" name="Straight Connector 188"/>
          <p:cNvCxnSpPr/>
          <p:nvPr/>
        </p:nvCxnSpPr>
        <p:spPr bwMode="auto">
          <a:xfrm>
            <a:off x="6464327" y="5774846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90" name="Titel 1"/>
          <p:cNvSpPr txBox="1">
            <a:spLocks/>
          </p:cNvSpPr>
          <p:nvPr/>
        </p:nvSpPr>
        <p:spPr>
          <a:xfrm rot="16200000">
            <a:off x="6393520" y="5930235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91" name="Titel 1"/>
          <p:cNvSpPr txBox="1">
            <a:spLocks/>
          </p:cNvSpPr>
          <p:nvPr/>
        </p:nvSpPr>
        <p:spPr>
          <a:xfrm rot="16200000">
            <a:off x="6391615" y="5531695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92" name="Oval 191"/>
          <p:cNvSpPr/>
          <p:nvPr/>
        </p:nvSpPr>
        <p:spPr bwMode="auto">
          <a:xfrm>
            <a:off x="6675636" y="572436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3" name="Oval 192"/>
          <p:cNvSpPr/>
          <p:nvPr/>
        </p:nvSpPr>
        <p:spPr bwMode="auto">
          <a:xfrm>
            <a:off x="6678128" y="5370662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4" name="Oval 193"/>
          <p:cNvSpPr/>
          <p:nvPr/>
        </p:nvSpPr>
        <p:spPr bwMode="auto">
          <a:xfrm>
            <a:off x="6682848" y="6108097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5" name="Titel 1"/>
          <p:cNvSpPr txBox="1">
            <a:spLocks/>
          </p:cNvSpPr>
          <p:nvPr/>
        </p:nvSpPr>
        <p:spPr>
          <a:xfrm rot="16200000">
            <a:off x="6412530" y="6245789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196" name="Titel 1"/>
          <p:cNvSpPr txBox="1">
            <a:spLocks/>
          </p:cNvSpPr>
          <p:nvPr/>
        </p:nvSpPr>
        <p:spPr>
          <a:xfrm rot="16200000">
            <a:off x="6401483" y="5187137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cxnSp>
        <p:nvCxnSpPr>
          <p:cNvPr id="197" name="Straight Connector 196"/>
          <p:cNvCxnSpPr/>
          <p:nvPr/>
        </p:nvCxnSpPr>
        <p:spPr bwMode="auto">
          <a:xfrm>
            <a:off x="7498105" y="5439045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98" name="Straight Connector 197"/>
          <p:cNvCxnSpPr/>
          <p:nvPr/>
        </p:nvCxnSpPr>
        <p:spPr bwMode="auto">
          <a:xfrm>
            <a:off x="7490754" y="6176517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99" name="Group 198"/>
          <p:cNvGrpSpPr/>
          <p:nvPr/>
        </p:nvGrpSpPr>
        <p:grpSpPr>
          <a:xfrm>
            <a:off x="7497446" y="5253476"/>
            <a:ext cx="544381" cy="1158531"/>
            <a:chOff x="2354068" y="2050991"/>
            <a:chExt cx="544381" cy="884244"/>
          </a:xfrm>
        </p:grpSpPr>
        <p:cxnSp>
          <p:nvCxnSpPr>
            <p:cNvPr id="200" name="Straight Connector 199"/>
            <p:cNvCxnSpPr/>
            <p:nvPr/>
          </p:nvCxnSpPr>
          <p:spPr bwMode="auto">
            <a:xfrm flipH="1">
              <a:off x="2354068" y="2059537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1" name="Straight Connector 200"/>
            <p:cNvCxnSpPr/>
            <p:nvPr/>
          </p:nvCxnSpPr>
          <p:spPr bwMode="auto">
            <a:xfrm flipH="1" flipV="1">
              <a:off x="2356022" y="2926689"/>
              <a:ext cx="542427" cy="0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2" name="Straight Connector 201"/>
            <p:cNvCxnSpPr/>
            <p:nvPr/>
          </p:nvCxnSpPr>
          <p:spPr bwMode="auto">
            <a:xfrm flipH="1">
              <a:off x="2890566" y="2050991"/>
              <a:ext cx="0" cy="875698"/>
            </a:xfrm>
            <a:prstGeom prst="line">
              <a:avLst/>
            </a:prstGeom>
            <a:noFill/>
            <a:ln w="2857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203" name="Straight Connector 202"/>
          <p:cNvCxnSpPr/>
          <p:nvPr/>
        </p:nvCxnSpPr>
        <p:spPr bwMode="auto">
          <a:xfrm>
            <a:off x="7496783" y="5783603"/>
            <a:ext cx="54766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04" name="Titel 1"/>
          <p:cNvSpPr txBox="1">
            <a:spLocks/>
          </p:cNvSpPr>
          <p:nvPr/>
        </p:nvSpPr>
        <p:spPr>
          <a:xfrm rot="16200000">
            <a:off x="7425976" y="5938992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205" name="Titel 1"/>
          <p:cNvSpPr txBox="1">
            <a:spLocks/>
          </p:cNvSpPr>
          <p:nvPr/>
        </p:nvSpPr>
        <p:spPr>
          <a:xfrm rot="16200000">
            <a:off x="7424071" y="5540452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206" name="Oval 205"/>
          <p:cNvSpPr/>
          <p:nvPr/>
        </p:nvSpPr>
        <p:spPr bwMode="auto">
          <a:xfrm>
            <a:off x="7708092" y="5733120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7" name="Oval 206"/>
          <p:cNvSpPr/>
          <p:nvPr/>
        </p:nvSpPr>
        <p:spPr bwMode="auto">
          <a:xfrm>
            <a:off x="7710584" y="537941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8" name="Oval 207"/>
          <p:cNvSpPr/>
          <p:nvPr/>
        </p:nvSpPr>
        <p:spPr bwMode="auto">
          <a:xfrm>
            <a:off x="7715304" y="6116854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9" name="Titel 1"/>
          <p:cNvSpPr txBox="1">
            <a:spLocks/>
          </p:cNvSpPr>
          <p:nvPr/>
        </p:nvSpPr>
        <p:spPr>
          <a:xfrm rot="16200000">
            <a:off x="7444986" y="6254546"/>
            <a:ext cx="350072" cy="1098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210" name="Titel 1"/>
          <p:cNvSpPr txBox="1">
            <a:spLocks/>
          </p:cNvSpPr>
          <p:nvPr/>
        </p:nvSpPr>
        <p:spPr>
          <a:xfrm rot="16200000">
            <a:off x="7407261" y="5193556"/>
            <a:ext cx="376699" cy="9835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…</a:t>
            </a:r>
          </a:p>
        </p:txBody>
      </p:sp>
      <p:sp>
        <p:nvSpPr>
          <p:cNvPr id="211" name="Titel 1"/>
          <p:cNvSpPr txBox="1">
            <a:spLocks/>
          </p:cNvSpPr>
          <p:nvPr/>
        </p:nvSpPr>
        <p:spPr>
          <a:xfrm>
            <a:off x="2077974" y="841987"/>
            <a:ext cx="223048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example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cxnSp>
        <p:nvCxnSpPr>
          <p:cNvPr id="213" name="Straight Arrow Connector 212"/>
          <p:cNvCxnSpPr/>
          <p:nvPr/>
        </p:nvCxnSpPr>
        <p:spPr bwMode="auto">
          <a:xfrm flipH="1">
            <a:off x="3350244" y="1876415"/>
            <a:ext cx="543190" cy="139028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215" name="Straight Arrow Connector 214"/>
          <p:cNvCxnSpPr/>
          <p:nvPr/>
        </p:nvCxnSpPr>
        <p:spPr bwMode="auto">
          <a:xfrm flipH="1">
            <a:off x="3824785" y="2108265"/>
            <a:ext cx="174836" cy="548567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218" name="Titel 1"/>
          <p:cNvSpPr txBox="1">
            <a:spLocks/>
          </p:cNvSpPr>
          <p:nvPr/>
        </p:nvSpPr>
        <p:spPr>
          <a:xfrm>
            <a:off x="5850472" y="2852203"/>
            <a:ext cx="306685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W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don‘t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care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about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exact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configuration</a:t>
            </a:r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19" name="Straight Arrow Connector 218"/>
          <p:cNvCxnSpPr/>
          <p:nvPr/>
        </p:nvCxnSpPr>
        <p:spPr bwMode="auto">
          <a:xfrm flipH="1">
            <a:off x="5211953" y="3106806"/>
            <a:ext cx="535878" cy="61871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222" name="Titel 1"/>
          <p:cNvSpPr txBox="1">
            <a:spLocks/>
          </p:cNvSpPr>
          <p:nvPr/>
        </p:nvSpPr>
        <p:spPr>
          <a:xfrm>
            <a:off x="1380843" y="6466240"/>
            <a:ext cx="5507067" cy="34186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care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about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distributions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=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distributions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23" name="Elbow Connector 222"/>
          <p:cNvCxnSpPr>
            <a:stCxn id="222" idx="1"/>
          </p:cNvCxnSpPr>
          <p:nvPr/>
        </p:nvCxnSpPr>
        <p:spPr bwMode="auto">
          <a:xfrm rot="10800000">
            <a:off x="1254839" y="6030461"/>
            <a:ext cx="126004" cy="606715"/>
          </a:xfrm>
          <a:prstGeom prst="bentConnector2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227" name="Rounded Rectangle 226"/>
          <p:cNvSpPr/>
          <p:nvPr/>
        </p:nvSpPr>
        <p:spPr bwMode="auto">
          <a:xfrm>
            <a:off x="273465" y="5047169"/>
            <a:ext cx="8357787" cy="1760940"/>
          </a:xfrm>
          <a:prstGeom prst="roundRect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28" name="Rounded Rectangle 227"/>
          <p:cNvSpPr/>
          <p:nvPr/>
        </p:nvSpPr>
        <p:spPr bwMode="auto">
          <a:xfrm>
            <a:off x="632389" y="5571858"/>
            <a:ext cx="1145136" cy="458603"/>
          </a:xfrm>
          <a:prstGeom prst="roundRect">
            <a:avLst/>
          </a:prstGeom>
          <a:noFill/>
          <a:ln w="28575" cap="flat" cmpd="sng" algn="ctr">
            <a:solidFill>
              <a:srgbClr val="0000FF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29" name="Titel 1"/>
          <p:cNvSpPr txBox="1">
            <a:spLocks/>
          </p:cNvSpPr>
          <p:nvPr/>
        </p:nvSpPr>
        <p:spPr>
          <a:xfrm>
            <a:off x="5764262" y="4696753"/>
            <a:ext cx="306685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most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likely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distribution</a:t>
            </a:r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212" name="Gruppieren 30"/>
          <p:cNvGrpSpPr/>
          <p:nvPr/>
        </p:nvGrpSpPr>
        <p:grpSpPr>
          <a:xfrm rot="1996911">
            <a:off x="7875708" y="174521"/>
            <a:ext cx="1378589" cy="520991"/>
            <a:chOff x="6681029" y="1138857"/>
            <a:chExt cx="2522645" cy="577657"/>
          </a:xfrm>
        </p:grpSpPr>
        <p:sp>
          <p:nvSpPr>
            <p:cNvPr id="214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16" name="Textfeld 32"/>
            <p:cNvSpPr txBox="1"/>
            <p:nvPr/>
          </p:nvSpPr>
          <p:spPr>
            <a:xfrm>
              <a:off x="6849785" y="1219670"/>
              <a:ext cx="2168293" cy="4095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760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 animBg="1"/>
      <p:bldP spid="228" grpId="0" animBg="1"/>
      <p:bldP spid="229" grpId="0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Step</a:t>
            </a:r>
            <a:r>
              <a:rPr lang="de-DE" dirty="0" smtClean="0"/>
              <a:t> 2</a:t>
            </a:r>
            <a:endParaRPr lang="en-GB" dirty="0"/>
          </a:p>
        </p:txBody>
      </p:sp>
      <p:sp>
        <p:nvSpPr>
          <p:cNvPr id="4" name="Titel 1 1"/>
          <p:cNvSpPr txBox="1">
            <a:spLocks/>
          </p:cNvSpPr>
          <p:nvPr/>
        </p:nvSpPr>
        <p:spPr>
          <a:xfrm>
            <a:off x="250474" y="876760"/>
            <a:ext cx="5466585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2)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Determine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most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probable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total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number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5" name="Titel 1 2"/>
          <p:cNvSpPr txBox="1">
            <a:spLocks/>
          </p:cNvSpPr>
          <p:nvPr/>
        </p:nvSpPr>
        <p:spPr>
          <a:xfrm>
            <a:off x="4525841" y="3325421"/>
            <a:ext cx="1419727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simpler,                                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10124" y="3287459"/>
            <a:ext cx="915717" cy="54220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89625" y="3276691"/>
            <a:ext cx="1313331" cy="546217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95780" y="6188279"/>
            <a:ext cx="891620" cy="546217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91416" y="5520821"/>
            <a:ext cx="819326" cy="518103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181366" y="5539675"/>
            <a:ext cx="795228" cy="558266"/>
          </a:xfrm>
          <a:prstGeom prst="rect">
            <a:avLst/>
          </a:prstGeom>
        </p:spPr>
      </p:pic>
      <p:sp>
        <p:nvSpPr>
          <p:cNvPr id="14" name="Titel 1 3"/>
          <p:cNvSpPr txBox="1">
            <a:spLocks/>
          </p:cNvSpPr>
          <p:nvPr/>
        </p:nvSpPr>
        <p:spPr>
          <a:xfrm>
            <a:off x="3529070" y="3861233"/>
            <a:ext cx="3579504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under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constraints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.  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393251" y="1563594"/>
            <a:ext cx="2889903" cy="800929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1"/>
          <a:srcRect l="9978"/>
          <a:stretch/>
        </p:blipFill>
        <p:spPr>
          <a:xfrm>
            <a:off x="2083521" y="2439031"/>
            <a:ext cx="2209145" cy="706128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12"/>
          <a:srcRect l="85190" r="188"/>
          <a:stretch/>
        </p:blipFill>
        <p:spPr>
          <a:xfrm>
            <a:off x="1393251" y="2623354"/>
            <a:ext cx="686415" cy="344347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06218" y="5039551"/>
            <a:ext cx="4840946" cy="428051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065489" y="1823842"/>
            <a:ext cx="287802" cy="258657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065488" y="2665929"/>
            <a:ext cx="389806" cy="273229"/>
          </a:xfrm>
          <a:prstGeom prst="rect">
            <a:avLst/>
          </a:prstGeom>
        </p:spPr>
      </p:pic>
      <p:sp>
        <p:nvSpPr>
          <p:cNvPr id="21" name="Titel 1 4"/>
          <p:cNvSpPr txBox="1">
            <a:spLocks/>
          </p:cNvSpPr>
          <p:nvPr/>
        </p:nvSpPr>
        <p:spPr>
          <a:xfrm>
            <a:off x="186634" y="4632869"/>
            <a:ext cx="804502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Minimize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838202" y="5673659"/>
            <a:ext cx="255761" cy="229861"/>
          </a:xfrm>
          <a:prstGeom prst="rect">
            <a:avLst/>
          </a:prstGeom>
        </p:spPr>
      </p:pic>
      <p:sp>
        <p:nvSpPr>
          <p:cNvPr id="23" name="Titel 1 5"/>
          <p:cNvSpPr txBox="1">
            <a:spLocks/>
          </p:cNvSpPr>
          <p:nvPr/>
        </p:nvSpPr>
        <p:spPr>
          <a:xfrm>
            <a:off x="1933675" y="5601759"/>
            <a:ext cx="1089137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imposes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itel 1 6"/>
          <p:cNvSpPr txBox="1">
            <a:spLocks/>
          </p:cNvSpPr>
          <p:nvPr/>
        </p:nvSpPr>
        <p:spPr>
          <a:xfrm>
            <a:off x="5238550" y="5601759"/>
            <a:ext cx="1089137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imposes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173607" y="5673659"/>
            <a:ext cx="373712" cy="261948"/>
          </a:xfrm>
          <a:prstGeom prst="rect">
            <a:avLst/>
          </a:prstGeom>
        </p:spPr>
      </p:pic>
      <p:sp>
        <p:nvSpPr>
          <p:cNvPr id="27" name="Titel 1 7"/>
          <p:cNvSpPr txBox="1">
            <a:spLocks/>
          </p:cNvSpPr>
          <p:nvPr/>
        </p:nvSpPr>
        <p:spPr>
          <a:xfrm>
            <a:off x="7089719" y="5582331"/>
            <a:ext cx="346050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</a:p>
        </p:txBody>
      </p:sp>
      <p:sp>
        <p:nvSpPr>
          <p:cNvPr id="28" name="Titel 1 8"/>
          <p:cNvSpPr txBox="1">
            <a:spLocks/>
          </p:cNvSpPr>
          <p:nvPr/>
        </p:nvSpPr>
        <p:spPr>
          <a:xfrm>
            <a:off x="3368389" y="5582331"/>
            <a:ext cx="346050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</a:p>
        </p:txBody>
      </p:sp>
      <p:sp>
        <p:nvSpPr>
          <p:cNvPr id="24" name="Titel 1 9"/>
          <p:cNvSpPr txBox="1">
            <a:spLocks/>
          </p:cNvSpPr>
          <p:nvPr/>
        </p:nvSpPr>
        <p:spPr>
          <a:xfrm>
            <a:off x="158588" y="4268887"/>
            <a:ext cx="804502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Use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Lagrange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multipliers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!     (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here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)</a:t>
            </a:r>
          </a:p>
        </p:txBody>
      </p:sp>
      <p:pic>
        <p:nvPicPr>
          <p:cNvPr id="29" name="Picture 28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355330" y="3957414"/>
            <a:ext cx="272753" cy="245132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180638" y="3946938"/>
            <a:ext cx="348058" cy="24396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0215" y="4416256"/>
            <a:ext cx="143256" cy="11430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1102" y="4371482"/>
            <a:ext cx="140208" cy="227076"/>
          </a:xfrm>
          <a:prstGeom prst="rect">
            <a:avLst/>
          </a:prstGeom>
        </p:spPr>
      </p:pic>
      <p:sp>
        <p:nvSpPr>
          <p:cNvPr id="33" name="Titel 1 5"/>
          <p:cNvSpPr txBox="1">
            <a:spLocks/>
          </p:cNvSpPr>
          <p:nvPr/>
        </p:nvSpPr>
        <p:spPr>
          <a:xfrm>
            <a:off x="1942928" y="6249247"/>
            <a:ext cx="553435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will find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extremum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     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under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constraints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.</a:t>
            </a:r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945568" y="6316083"/>
            <a:ext cx="272753" cy="245132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733168" y="6305607"/>
            <a:ext cx="348058" cy="243966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5528093" y="948151"/>
            <a:ext cx="420220" cy="240126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6"/>
          <a:srcRect l="35004" t="22946" r="30543" b="28731"/>
          <a:stretch/>
        </p:blipFill>
        <p:spPr>
          <a:xfrm>
            <a:off x="3879447" y="6287837"/>
            <a:ext cx="452486" cy="263951"/>
          </a:xfrm>
          <a:prstGeom prst="rect">
            <a:avLst/>
          </a:prstGeom>
        </p:spPr>
      </p:pic>
      <p:sp>
        <p:nvSpPr>
          <p:cNvPr id="36" name="Titel 1 2"/>
          <p:cNvSpPr txBox="1">
            <a:spLocks/>
          </p:cNvSpPr>
          <p:nvPr/>
        </p:nvSpPr>
        <p:spPr>
          <a:xfrm>
            <a:off x="186634" y="3325421"/>
            <a:ext cx="3540413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Most probable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1274358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4" grpId="0"/>
      <p:bldP spid="21" grpId="0"/>
      <p:bldP spid="23" grpId="0"/>
      <p:bldP spid="25" grpId="0"/>
      <p:bldP spid="27" grpId="0"/>
      <p:bldP spid="28" grpId="0"/>
      <p:bldP spid="24" grpId="0"/>
      <p:bldP spid="33" grpId="0"/>
      <p:bldP spid="36" grpId="0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0774" y="2840561"/>
            <a:ext cx="995618" cy="220658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5732" y="2323219"/>
            <a:ext cx="2729484" cy="272796"/>
          </a:xfrm>
          <a:prstGeom prst="rect">
            <a:avLst/>
          </a:prstGeom>
        </p:spPr>
      </p:pic>
      <p:cxnSp>
        <p:nvCxnSpPr>
          <p:cNvPr id="22" name="Gerade Verbindung mit Pfeil 21"/>
          <p:cNvCxnSpPr/>
          <p:nvPr/>
        </p:nvCxnSpPr>
        <p:spPr bwMode="auto">
          <a:xfrm rot="1176487" flipH="1">
            <a:off x="1918567" y="4023633"/>
            <a:ext cx="11041" cy="475212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cxnSp>
        <p:nvCxnSpPr>
          <p:cNvPr id="19472" name="Gerade Verbindung mit Pfeil 19471"/>
          <p:cNvCxnSpPr/>
          <p:nvPr/>
        </p:nvCxnSpPr>
        <p:spPr bwMode="auto">
          <a:xfrm rot="1176487" flipV="1">
            <a:off x="1944098" y="3902488"/>
            <a:ext cx="8545" cy="624667"/>
          </a:xfrm>
          <a:prstGeom prst="straightConnector1">
            <a:avLst/>
          </a:prstGeom>
          <a:noFill/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5" name="Rechteck 84"/>
          <p:cNvSpPr/>
          <p:nvPr/>
        </p:nvSpPr>
        <p:spPr>
          <a:xfrm>
            <a:off x="4060412" y="5225150"/>
            <a:ext cx="4572000" cy="584775"/>
          </a:xfrm>
          <a:prstGeom prst="rect">
            <a:avLst/>
          </a:prstGeom>
        </p:spPr>
        <p:txBody>
          <a:bodyPr>
            <a:spAutoFit/>
          </a:bodyPr>
          <a:lstStyle/>
          <a:p>
            <a:pPr algn="l"/>
            <a:r>
              <a:rPr lang="de-DE" sz="1600" dirty="0" smtClean="0">
                <a:latin typeface="Calibri" pitchFamily="34" charset="0"/>
              </a:rPr>
              <a:t>                      </a:t>
            </a:r>
            <a:r>
              <a:rPr lang="de-DE" sz="1600" dirty="0" err="1" smtClean="0">
                <a:latin typeface="Calibri" pitchFamily="34" charset="0"/>
              </a:rPr>
              <a:t>is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equivalent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to</a:t>
            </a:r>
            <a:endParaRPr lang="de-DE" sz="1600" dirty="0" smtClean="0">
              <a:latin typeface="Calibri" pitchFamily="34" charset="0"/>
            </a:endParaRPr>
          </a:p>
          <a:p>
            <a:pPr algn="l"/>
            <a:r>
              <a:rPr lang="de-DE" sz="1600" dirty="0" err="1" smtClean="0">
                <a:latin typeface="Calibri" pitchFamily="34" charset="0"/>
              </a:rPr>
              <a:t>for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some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value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of</a:t>
            </a:r>
            <a:r>
              <a:rPr lang="de-DE" sz="1600" dirty="0" smtClean="0">
                <a:latin typeface="Calibri" pitchFamily="34" charset="0"/>
              </a:rPr>
              <a:t> „Lagrange </a:t>
            </a:r>
            <a:r>
              <a:rPr lang="de-DE" sz="1600" dirty="0" err="1" smtClean="0">
                <a:latin typeface="Calibri" pitchFamily="34" charset="0"/>
              </a:rPr>
              <a:t>multiplier</a:t>
            </a:r>
            <a:r>
              <a:rPr lang="de-DE" sz="1600" dirty="0" smtClean="0">
                <a:latin typeface="Calibri" pitchFamily="34" charset="0"/>
              </a:rPr>
              <a:t>“     . </a:t>
            </a:r>
            <a:endParaRPr lang="de-DE" sz="1600" dirty="0">
              <a:latin typeface="Calibri" pitchFamily="34" charset="0"/>
            </a:endParaRPr>
          </a:p>
        </p:txBody>
      </p:sp>
      <p:sp>
        <p:nvSpPr>
          <p:cNvPr id="15" name="Rechteck 14"/>
          <p:cNvSpPr/>
          <p:nvPr/>
        </p:nvSpPr>
        <p:spPr>
          <a:xfrm>
            <a:off x="170453" y="3104383"/>
            <a:ext cx="389946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600" dirty="0" err="1" smtClean="0">
                <a:latin typeface="Calibri" pitchFamily="34" charset="0"/>
              </a:rPr>
              <a:t>and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compare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gradient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fields</a:t>
            </a:r>
            <a:r>
              <a:rPr lang="de-DE" sz="1600" dirty="0" smtClean="0">
                <a:latin typeface="Calibri" pitchFamily="34" charset="0"/>
              </a:rPr>
              <a:t>          </a:t>
            </a:r>
            <a:r>
              <a:rPr lang="de-DE" sz="1600" dirty="0" err="1" smtClean="0">
                <a:latin typeface="Calibri" pitchFamily="34" charset="0"/>
              </a:rPr>
              <a:t>and</a:t>
            </a:r>
            <a:r>
              <a:rPr lang="de-DE" sz="1600" dirty="0" smtClean="0">
                <a:latin typeface="Calibri" pitchFamily="34" charset="0"/>
              </a:rPr>
              <a:t>          :  </a:t>
            </a:r>
          </a:p>
        </p:txBody>
      </p:sp>
      <p:pic>
        <p:nvPicPr>
          <p:cNvPr id="80" name="Grafik 7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367507" y="3075115"/>
            <a:ext cx="393191" cy="349399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60" name="Rechteck 59"/>
          <p:cNvSpPr/>
          <p:nvPr/>
        </p:nvSpPr>
        <p:spPr>
          <a:xfrm>
            <a:off x="3997833" y="3709865"/>
            <a:ext cx="4934068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sz="1600" dirty="0" err="1" smtClean="0">
                <a:latin typeface="Calibri" pitchFamily="34" charset="0"/>
              </a:rPr>
              <a:t>If</a:t>
            </a:r>
            <a:r>
              <a:rPr lang="de-DE" sz="1600" dirty="0" smtClean="0">
                <a:latin typeface="Calibri" pitchFamily="34" charset="0"/>
              </a:rPr>
              <a:t>                        , </a:t>
            </a:r>
            <a:r>
              <a:rPr lang="de-DE" sz="1600" dirty="0" err="1" smtClean="0">
                <a:latin typeface="Calibri" pitchFamily="34" charset="0"/>
              </a:rPr>
              <a:t>the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projection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of</a:t>
            </a:r>
            <a:r>
              <a:rPr lang="de-DE" sz="1600" dirty="0" smtClean="0">
                <a:latin typeface="Calibri" pitchFamily="34" charset="0"/>
              </a:rPr>
              <a:t>           </a:t>
            </a:r>
            <a:r>
              <a:rPr lang="de-DE" sz="1600" dirty="0" err="1" smtClean="0">
                <a:latin typeface="Calibri" pitchFamily="34" charset="0"/>
              </a:rPr>
              <a:t>onto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the</a:t>
            </a:r>
            <a:endParaRPr lang="de-DE" sz="1600" dirty="0" smtClean="0">
              <a:latin typeface="Calibri" pitchFamily="34" charset="0"/>
            </a:endParaRPr>
          </a:p>
          <a:p>
            <a:pPr algn="l"/>
            <a:r>
              <a:rPr lang="de-DE" sz="1600" dirty="0" err="1">
                <a:latin typeface="Calibri" pitchFamily="34" charset="0"/>
              </a:rPr>
              <a:t>t</a:t>
            </a:r>
            <a:r>
              <a:rPr lang="de-DE" sz="1600" dirty="0" err="1" smtClean="0">
                <a:latin typeface="Calibri" pitchFamily="34" charset="0"/>
              </a:rPr>
              <a:t>angent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of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the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curve</a:t>
            </a:r>
            <a:r>
              <a:rPr lang="de-DE" sz="1600" dirty="0" smtClean="0">
                <a:latin typeface="Calibri" pitchFamily="34" charset="0"/>
              </a:rPr>
              <a:t>                          </a:t>
            </a:r>
            <a:r>
              <a:rPr lang="de-DE" sz="1600" dirty="0" err="1" smtClean="0">
                <a:latin typeface="Calibri" pitchFamily="34" charset="0"/>
              </a:rPr>
              <a:t>is</a:t>
            </a:r>
            <a:r>
              <a:rPr lang="de-DE" sz="1600" dirty="0" smtClean="0">
                <a:latin typeface="Calibri" pitchFamily="34" charset="0"/>
              </a:rPr>
              <a:t> not </a:t>
            </a:r>
            <a:r>
              <a:rPr lang="de-DE" sz="1600" dirty="0" err="1" smtClean="0">
                <a:latin typeface="Calibri" pitchFamily="34" charset="0"/>
              </a:rPr>
              <a:t>zero</a:t>
            </a:r>
            <a:r>
              <a:rPr lang="de-DE" sz="1600" dirty="0" smtClean="0">
                <a:latin typeface="Calibri" pitchFamily="34" charset="0"/>
              </a:rPr>
              <a:t>.</a:t>
            </a:r>
          </a:p>
          <a:p>
            <a:pPr algn="l"/>
            <a:r>
              <a:rPr lang="de-DE" sz="1600" dirty="0" err="1" smtClean="0">
                <a:latin typeface="Calibri" pitchFamily="34" charset="0"/>
              </a:rPr>
              <a:t>Therefore</a:t>
            </a:r>
            <a:r>
              <a:rPr lang="de-DE" sz="1600" dirty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we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can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move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along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the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constraint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and</a:t>
            </a:r>
            <a:endParaRPr lang="de-DE" sz="1600" dirty="0" smtClean="0">
              <a:latin typeface="Calibri" pitchFamily="34" charset="0"/>
            </a:endParaRPr>
          </a:p>
          <a:p>
            <a:pPr algn="l"/>
            <a:r>
              <a:rPr lang="de-DE" sz="1600" dirty="0" err="1" smtClean="0">
                <a:latin typeface="Calibri" pitchFamily="34" charset="0"/>
              </a:rPr>
              <a:t>increase</a:t>
            </a:r>
            <a:r>
              <a:rPr lang="de-DE" sz="1600" dirty="0" smtClean="0">
                <a:latin typeface="Calibri" pitchFamily="34" charset="0"/>
              </a:rPr>
              <a:t>     in </a:t>
            </a:r>
            <a:r>
              <a:rPr lang="de-DE" sz="1600" dirty="0" err="1" smtClean="0">
                <a:latin typeface="Calibri" pitchFamily="34" charset="0"/>
              </a:rPr>
              <a:t>one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direction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and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decrease</a:t>
            </a:r>
            <a:r>
              <a:rPr lang="de-DE" sz="1600" dirty="0" smtClean="0">
                <a:latin typeface="Calibri" pitchFamily="34" charset="0"/>
              </a:rPr>
              <a:t>     in </a:t>
            </a:r>
            <a:r>
              <a:rPr lang="de-DE" sz="1600" dirty="0" err="1" smtClean="0">
                <a:latin typeface="Calibri" pitchFamily="34" charset="0"/>
              </a:rPr>
              <a:t>the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other</a:t>
            </a:r>
            <a:r>
              <a:rPr lang="de-DE" sz="1600" dirty="0" smtClean="0">
                <a:latin typeface="Calibri" pitchFamily="34" charset="0"/>
              </a:rPr>
              <a:t>.                         </a:t>
            </a:r>
          </a:p>
        </p:txBody>
      </p:sp>
      <p:pic>
        <p:nvPicPr>
          <p:cNvPr id="19468" name="Grafik 19467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372" y="4057847"/>
            <a:ext cx="406200" cy="380700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4" y="-14583"/>
            <a:ext cx="8229600" cy="665399"/>
          </a:xfrm>
        </p:spPr>
        <p:txBody>
          <a:bodyPr/>
          <a:lstStyle/>
          <a:p>
            <a:r>
              <a:rPr lang="de-AT" i="0" dirty="0" err="1"/>
              <a:t>H</a:t>
            </a:r>
            <a:r>
              <a:rPr lang="de-AT" i="0" dirty="0" err="1" smtClean="0"/>
              <a:t>ow</a:t>
            </a:r>
            <a:r>
              <a:rPr lang="de-AT" i="0" dirty="0" smtClean="0"/>
              <a:t> do Lagrange </a:t>
            </a:r>
            <a:r>
              <a:rPr lang="de-AT" i="0" dirty="0" err="1" smtClean="0"/>
              <a:t>multipliers</a:t>
            </a:r>
            <a:r>
              <a:rPr lang="de-AT" i="0" dirty="0" smtClean="0"/>
              <a:t> </a:t>
            </a:r>
            <a:r>
              <a:rPr lang="de-AT" i="0" dirty="0" err="1" smtClean="0"/>
              <a:t>work</a:t>
            </a:r>
            <a:r>
              <a:rPr lang="de-AT" i="0" dirty="0" smtClean="0"/>
              <a:t>?</a:t>
            </a:r>
            <a:endParaRPr lang="de-AT" i="0" dirty="0"/>
          </a:p>
        </p:txBody>
      </p:sp>
      <p:pic>
        <p:nvPicPr>
          <p:cNvPr id="19459" name="Picture 3 1" descr="C:\FlorianInnsbruck\Texte\Teaching\Quantum Simulation WS1112\material\Mott insulator\cnstrnt_extrma_illstrtn.gif"/>
          <p:cNvPicPr>
            <a:picLocks noChangeAspect="1" noChangeArrowheads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0941" y="641457"/>
            <a:ext cx="2469771" cy="29433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hteck 5"/>
          <p:cNvSpPr/>
          <p:nvPr/>
        </p:nvSpPr>
        <p:spPr>
          <a:xfrm>
            <a:off x="93509" y="797467"/>
            <a:ext cx="94237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600" dirty="0" err="1" smtClean="0">
                <a:latin typeface="Calibri" pitchFamily="34" charset="0"/>
              </a:rPr>
              <a:t>Example</a:t>
            </a:r>
            <a:r>
              <a:rPr lang="de-DE" sz="1600" dirty="0" smtClean="0">
                <a:latin typeface="Calibri" pitchFamily="34" charset="0"/>
              </a:rPr>
              <a:t>:</a:t>
            </a:r>
          </a:p>
        </p:txBody>
      </p:sp>
      <p:pic>
        <p:nvPicPr>
          <p:cNvPr id="8" name="Grafik 7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14905" y="1484703"/>
            <a:ext cx="1827000" cy="329778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10" name="Rechteck 9"/>
          <p:cNvSpPr/>
          <p:nvPr/>
        </p:nvSpPr>
        <p:spPr>
          <a:xfrm>
            <a:off x="505393" y="1070858"/>
            <a:ext cx="171515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600" dirty="0" smtClean="0">
                <a:latin typeface="Calibri" pitchFamily="34" charset="0"/>
              </a:rPr>
              <a:t>Find </a:t>
            </a:r>
            <a:r>
              <a:rPr lang="de-DE" sz="1600" dirty="0" err="1" smtClean="0">
                <a:latin typeface="Calibri" pitchFamily="34" charset="0"/>
              </a:rPr>
              <a:t>extremum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of</a:t>
            </a:r>
            <a:r>
              <a:rPr lang="de-DE" sz="1600" dirty="0" smtClean="0">
                <a:latin typeface="Calibri" pitchFamily="34" charset="0"/>
              </a:rPr>
              <a:t> </a:t>
            </a:r>
          </a:p>
        </p:txBody>
      </p:sp>
      <p:sp>
        <p:nvSpPr>
          <p:cNvPr id="14" name="Rechteck 13"/>
          <p:cNvSpPr/>
          <p:nvPr/>
        </p:nvSpPr>
        <p:spPr>
          <a:xfrm>
            <a:off x="537528" y="1814481"/>
            <a:ext cx="1562672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600" dirty="0" err="1">
                <a:latin typeface="Calibri" pitchFamily="34" charset="0"/>
              </a:rPr>
              <a:t>u</a:t>
            </a:r>
            <a:r>
              <a:rPr lang="de-DE" sz="1600" dirty="0" err="1" smtClean="0">
                <a:latin typeface="Calibri" pitchFamily="34" charset="0"/>
              </a:rPr>
              <a:t>nder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constraint</a:t>
            </a:r>
            <a:endParaRPr lang="de-DE" sz="1600" dirty="0" smtClean="0">
              <a:latin typeface="Calibri" pitchFamily="34" charset="0"/>
            </a:endParaRPr>
          </a:p>
        </p:txBody>
      </p:sp>
      <p:grpSp>
        <p:nvGrpSpPr>
          <p:cNvPr id="5" name="Gruppieren 4"/>
          <p:cNvGrpSpPr/>
          <p:nvPr/>
        </p:nvGrpSpPr>
        <p:grpSpPr>
          <a:xfrm rot="21576666">
            <a:off x="531952" y="4057199"/>
            <a:ext cx="2329441" cy="2350094"/>
            <a:chOff x="541940" y="4016523"/>
            <a:chExt cx="2329441" cy="2350094"/>
          </a:xfrm>
        </p:grpSpPr>
        <p:cxnSp>
          <p:nvCxnSpPr>
            <p:cNvPr id="13" name="Gerade Verbindung mit Pfeil 12"/>
            <p:cNvCxnSpPr/>
            <p:nvPr/>
          </p:nvCxnSpPr>
          <p:spPr bwMode="auto">
            <a:xfrm>
              <a:off x="1598058" y="4016523"/>
              <a:ext cx="17091" cy="2350094"/>
            </a:xfrm>
            <a:prstGeom prst="straightConnector1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arrow" w="med" len="med"/>
              <a:tailEnd type="none" w="med" len="med"/>
            </a:ln>
            <a:effectLst/>
          </p:spPr>
        </p:cxnSp>
        <p:cxnSp>
          <p:nvCxnSpPr>
            <p:cNvPr id="18" name="Gerade Verbindung mit Pfeil 17"/>
            <p:cNvCxnSpPr/>
            <p:nvPr/>
          </p:nvCxnSpPr>
          <p:spPr bwMode="auto">
            <a:xfrm flipH="1">
              <a:off x="541940" y="5240304"/>
              <a:ext cx="2329441" cy="0"/>
            </a:xfrm>
            <a:prstGeom prst="straightConnector1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arrow" w="med" len="med"/>
              <a:tailEnd type="none" w="med" len="med"/>
            </a:ln>
            <a:effectLst/>
          </p:spPr>
        </p:cxnSp>
      </p:grpSp>
      <p:sp>
        <p:nvSpPr>
          <p:cNvPr id="20" name="Ellipse 19"/>
          <p:cNvSpPr>
            <a:spLocks noChangeAspect="1"/>
          </p:cNvSpPr>
          <p:nvPr/>
        </p:nvSpPr>
        <p:spPr bwMode="auto">
          <a:xfrm rot="1176487">
            <a:off x="785050" y="4448108"/>
            <a:ext cx="1585891" cy="1587299"/>
          </a:xfrm>
          <a:prstGeom prst="ellipse">
            <a:avLst/>
          </a:prstGeom>
          <a:noFill/>
          <a:ln w="28575" cap="flat" cmpd="sng" algn="ctr">
            <a:solidFill>
              <a:srgbClr val="079C0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AT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4" name="Gerade Verbindung mit Pfeil 23"/>
          <p:cNvCxnSpPr/>
          <p:nvPr/>
        </p:nvCxnSpPr>
        <p:spPr bwMode="auto">
          <a:xfrm rot="1176487" flipH="1">
            <a:off x="2320066" y="4594366"/>
            <a:ext cx="364734" cy="339608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cxnSp>
        <p:nvCxnSpPr>
          <p:cNvPr id="26" name="Gerade Verbindung mit Pfeil 25"/>
          <p:cNvCxnSpPr/>
          <p:nvPr/>
        </p:nvCxnSpPr>
        <p:spPr bwMode="auto">
          <a:xfrm rot="1176487" flipH="1">
            <a:off x="2307170" y="5600678"/>
            <a:ext cx="496675" cy="53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cxnSp>
        <p:nvCxnSpPr>
          <p:cNvPr id="28" name="Gerade Verbindung mit Pfeil 27"/>
          <p:cNvCxnSpPr/>
          <p:nvPr/>
        </p:nvCxnSpPr>
        <p:spPr bwMode="auto">
          <a:xfrm rot="1176487" flipH="1" flipV="1">
            <a:off x="1927728" y="5970494"/>
            <a:ext cx="364734" cy="317328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cxnSp>
        <p:nvCxnSpPr>
          <p:cNvPr id="30" name="Gerade Verbindung mit Pfeil 29"/>
          <p:cNvCxnSpPr/>
          <p:nvPr/>
        </p:nvCxnSpPr>
        <p:spPr bwMode="auto">
          <a:xfrm rot="1176487" flipH="1" flipV="1">
            <a:off x="1236220" y="5979732"/>
            <a:ext cx="11041" cy="495662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cxnSp>
        <p:nvCxnSpPr>
          <p:cNvPr id="19457" name="Gerade Verbindung mit Pfeil 19456"/>
          <p:cNvCxnSpPr/>
          <p:nvPr/>
        </p:nvCxnSpPr>
        <p:spPr bwMode="auto">
          <a:xfrm rot="1176487" flipV="1">
            <a:off x="499430" y="5576096"/>
            <a:ext cx="329661" cy="317328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cxnSp>
        <p:nvCxnSpPr>
          <p:cNvPr id="19461" name="Gerade Verbindung mit Pfeil 19460"/>
          <p:cNvCxnSpPr/>
          <p:nvPr/>
        </p:nvCxnSpPr>
        <p:spPr bwMode="auto">
          <a:xfrm rot="1176487">
            <a:off x="326050" y="4874556"/>
            <a:ext cx="524845" cy="0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cxnSp>
        <p:nvCxnSpPr>
          <p:cNvPr id="19463" name="Gerade Verbindung mit Pfeil 19462"/>
          <p:cNvCxnSpPr/>
          <p:nvPr/>
        </p:nvCxnSpPr>
        <p:spPr bwMode="auto">
          <a:xfrm rot="1176487">
            <a:off x="976541" y="4120948"/>
            <a:ext cx="329661" cy="339608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cxnSp>
        <p:nvCxnSpPr>
          <p:cNvPr id="50" name="Gerade Verbindung mit Pfeil 49"/>
          <p:cNvCxnSpPr/>
          <p:nvPr/>
        </p:nvCxnSpPr>
        <p:spPr bwMode="auto">
          <a:xfrm rot="1176487" flipV="1">
            <a:off x="2387058" y="4218706"/>
            <a:ext cx="19586" cy="655187"/>
          </a:xfrm>
          <a:prstGeom prst="straightConnector1">
            <a:avLst/>
          </a:prstGeom>
          <a:noFill/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1" name="Gerade Verbindung mit Pfeil 50"/>
          <p:cNvCxnSpPr/>
          <p:nvPr/>
        </p:nvCxnSpPr>
        <p:spPr bwMode="auto">
          <a:xfrm rot="1176487" flipV="1">
            <a:off x="2438425" y="4861725"/>
            <a:ext cx="19586" cy="655187"/>
          </a:xfrm>
          <a:prstGeom prst="straightConnector1">
            <a:avLst/>
          </a:prstGeom>
          <a:noFill/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2" name="Gerade Verbindung mit Pfeil 51"/>
          <p:cNvCxnSpPr/>
          <p:nvPr/>
        </p:nvCxnSpPr>
        <p:spPr bwMode="auto">
          <a:xfrm rot="1176487" flipV="1">
            <a:off x="2100916" y="5285592"/>
            <a:ext cx="19586" cy="655187"/>
          </a:xfrm>
          <a:prstGeom prst="straightConnector1">
            <a:avLst/>
          </a:prstGeom>
          <a:noFill/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3" name="Gerade Verbindung mit Pfeil 52"/>
          <p:cNvCxnSpPr/>
          <p:nvPr/>
        </p:nvCxnSpPr>
        <p:spPr bwMode="auto">
          <a:xfrm rot="1176487" flipV="1">
            <a:off x="1421927" y="5353949"/>
            <a:ext cx="19586" cy="655187"/>
          </a:xfrm>
          <a:prstGeom prst="straightConnector1">
            <a:avLst/>
          </a:prstGeom>
          <a:noFill/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4" name="Gerade Verbindung mit Pfeil 53"/>
          <p:cNvCxnSpPr/>
          <p:nvPr/>
        </p:nvCxnSpPr>
        <p:spPr bwMode="auto">
          <a:xfrm rot="1176487" flipV="1">
            <a:off x="1001828" y="5008367"/>
            <a:ext cx="19586" cy="655187"/>
          </a:xfrm>
          <a:prstGeom prst="straightConnector1">
            <a:avLst/>
          </a:prstGeom>
          <a:noFill/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5" name="Gerade Verbindung mit Pfeil 54"/>
          <p:cNvCxnSpPr/>
          <p:nvPr/>
        </p:nvCxnSpPr>
        <p:spPr bwMode="auto">
          <a:xfrm rot="1176487" flipV="1">
            <a:off x="937022" y="4352236"/>
            <a:ext cx="19586" cy="655187"/>
          </a:xfrm>
          <a:prstGeom prst="straightConnector1">
            <a:avLst/>
          </a:prstGeom>
          <a:noFill/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6" name="Gerade Verbindung mit Pfeil 55"/>
          <p:cNvCxnSpPr/>
          <p:nvPr/>
        </p:nvCxnSpPr>
        <p:spPr bwMode="auto">
          <a:xfrm rot="1176487" flipV="1">
            <a:off x="1352648" y="3862959"/>
            <a:ext cx="19586" cy="655187"/>
          </a:xfrm>
          <a:prstGeom prst="straightConnector1">
            <a:avLst/>
          </a:prstGeom>
          <a:noFill/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19475" name="Grafik 19474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309724" y="3669061"/>
            <a:ext cx="393191" cy="349399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grpSp>
        <p:nvGrpSpPr>
          <p:cNvPr id="19482" name="Gruppieren 19481"/>
          <p:cNvGrpSpPr/>
          <p:nvPr/>
        </p:nvGrpSpPr>
        <p:grpSpPr>
          <a:xfrm>
            <a:off x="4733422" y="3711369"/>
            <a:ext cx="106248" cy="283889"/>
            <a:chOff x="-809785" y="3866817"/>
            <a:chExt cx="169418" cy="329780"/>
          </a:xfrm>
        </p:grpSpPr>
        <p:pic>
          <p:nvPicPr>
            <p:cNvPr id="19479" name="Grafik 19478"/>
            <p:cNvPicPr>
              <a:picLocks noChangeAspect="1"/>
            </p:cNvPicPr>
            <p:nvPr>
              <p:custDataLst>
                <p:tags r:id="rId28"/>
              </p:custDataLst>
            </p:nvPr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-801202" y="3866817"/>
              <a:ext cx="152252" cy="329780"/>
            </a:xfrm>
            <a:prstGeom prst="rect">
              <a:avLst/>
            </a:prstGeom>
            <a:noFill/>
            <a:ln/>
            <a:effectLst/>
            <a:extLst>
              <a:ext uri="{909E8E84-426E-40DD-AFC4-6F175D3DCCD1}">
                <a14:hiddenFill xmlns:a14="http://schemas.microsoft.com/office/drawing/2010/main">
                  <a:pattFill prst="pct5">
                    <a:fgClr>
                      <a:srgbClr val="FFFFFF">
                        <a:alpha val="0"/>
                      </a:srgbClr>
                    </a:fgClr>
                    <a:bgClr>
                      <a:srgbClr val="FFFFFF">
                        <a:alpha val="0"/>
                      </a:srgbClr>
                    </a:bgClr>
                  </a:patt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7357" dir="2700000" rotWithShape="0">
                      <a:scrgbClr r="0" g="0" b="0"/>
                    </a:outerShdw>
                  </a:effectLst>
                </a14:hiddenEffects>
              </a:ext>
              <a:ext uri="{31F19639-BCED-4A60-ADC4-E9642A236FB7}">
                <a14:hiddenScene3d xmlns:a14="http://schemas.microsoft.com/office/drawing/2010/main">
                  <a:camera prst="orthographicFront">
                    <a:rot lat="0" lon="0" rev="0"/>
                  </a:camera>
                  <a:lightRig rig="threePt" dir="t">
                    <a:rot lat="0" lon="0" rev="0"/>
                  </a:lightRig>
                </a14:hiddenScene3d>
              </a:ext>
              <a:ext uri="{E45631CC-5BF2-4C18-A39C-3461C7D3F71A}">
                <a14:hiddenSp3d xmlns:a14="http://schemas.microsoft.com/office/drawing/2010/main" extrusionH="457200">
                  <a:contourClr>
                    <a:srgbClr val="000000"/>
                  </a:contourClr>
                </a14:hiddenSp3d>
              </a:ext>
              <a:ext uri="{53640926-AAD7-44D8-BBD7-CCE9431645EC}">
                <a14:shadowObscured xmlns:a14="http://schemas.microsoft.com/office/drawing/2010/main"/>
              </a:ext>
            </a:extLst>
          </p:spPr>
        </p:pic>
        <p:cxnSp>
          <p:nvCxnSpPr>
            <p:cNvPr id="19481" name="Gerade Verbindung 19480"/>
            <p:cNvCxnSpPr/>
            <p:nvPr/>
          </p:nvCxnSpPr>
          <p:spPr bwMode="auto">
            <a:xfrm flipV="1">
              <a:off x="-809785" y="3907560"/>
              <a:ext cx="169418" cy="20887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pic>
        <p:nvPicPr>
          <p:cNvPr id="67" name="Grafik 66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6105" y="3670180"/>
            <a:ext cx="349675" cy="327723"/>
          </a:xfrm>
          <a:prstGeom prst="rect">
            <a:avLst/>
          </a:prstGeom>
        </p:spPr>
      </p:pic>
      <p:pic>
        <p:nvPicPr>
          <p:cNvPr id="68" name="Grafik 67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633322" y="4187173"/>
            <a:ext cx="456751" cy="405880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70" name="Grafik 69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859742" y="3638527"/>
            <a:ext cx="393191" cy="349399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19483" name="Rechteck 19482"/>
          <p:cNvSpPr/>
          <p:nvPr/>
        </p:nvSpPr>
        <p:spPr>
          <a:xfrm>
            <a:off x="4026967" y="4791069"/>
            <a:ext cx="4572000" cy="338554"/>
          </a:xfrm>
          <a:prstGeom prst="rect">
            <a:avLst/>
          </a:prstGeom>
        </p:spPr>
        <p:txBody>
          <a:bodyPr>
            <a:spAutoFit/>
          </a:bodyPr>
          <a:lstStyle/>
          <a:p>
            <a:pPr algn="l"/>
            <a:r>
              <a:rPr lang="de-DE" sz="1600" dirty="0" err="1" smtClean="0">
                <a:latin typeface="Calibri" pitchFamily="34" charset="0"/>
              </a:rPr>
              <a:t>If</a:t>
            </a:r>
            <a:r>
              <a:rPr lang="de-DE" sz="1600" dirty="0" smtClean="0">
                <a:latin typeface="Calibri" pitchFamily="34" charset="0"/>
              </a:rPr>
              <a:t>                       , </a:t>
            </a:r>
            <a:r>
              <a:rPr lang="de-DE" sz="1600" dirty="0" err="1" smtClean="0">
                <a:latin typeface="Calibri" pitchFamily="34" charset="0"/>
              </a:rPr>
              <a:t>we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have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found</a:t>
            </a:r>
            <a:r>
              <a:rPr lang="de-DE" sz="1600" dirty="0" smtClean="0">
                <a:latin typeface="Calibri" pitchFamily="34" charset="0"/>
              </a:rPr>
              <a:t> an </a:t>
            </a:r>
            <a:r>
              <a:rPr lang="de-DE" sz="1600" dirty="0" err="1" smtClean="0">
                <a:latin typeface="Calibri" pitchFamily="34" charset="0"/>
              </a:rPr>
              <a:t>extremum</a:t>
            </a:r>
            <a:r>
              <a:rPr lang="de-DE" sz="1600" dirty="0" smtClean="0">
                <a:latin typeface="Calibri" pitchFamily="34" charset="0"/>
              </a:rPr>
              <a:t>. </a:t>
            </a:r>
            <a:endParaRPr lang="de-DE" sz="1600" dirty="0">
              <a:latin typeface="Calibri" pitchFamily="34" charset="0"/>
            </a:endParaRPr>
          </a:p>
        </p:txBody>
      </p:sp>
      <p:pic>
        <p:nvPicPr>
          <p:cNvPr id="73" name="Grafik 72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291715" y="4757977"/>
            <a:ext cx="393191" cy="349399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75" name="Grafik 74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750385" y="4823487"/>
            <a:ext cx="131065" cy="283889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77" name="Grafik 76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8985" y="4765431"/>
            <a:ext cx="349675" cy="327723"/>
          </a:xfrm>
          <a:prstGeom prst="rect">
            <a:avLst/>
          </a:prstGeom>
        </p:spPr>
      </p:pic>
      <p:pic>
        <p:nvPicPr>
          <p:cNvPr id="79" name="Grafik 78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0631" y="3075115"/>
            <a:ext cx="349675" cy="327723"/>
          </a:xfrm>
          <a:prstGeom prst="rect">
            <a:avLst/>
          </a:prstGeom>
        </p:spPr>
      </p:pic>
      <p:sp>
        <p:nvSpPr>
          <p:cNvPr id="81" name="Rechteck 80"/>
          <p:cNvSpPr/>
          <p:nvPr/>
        </p:nvSpPr>
        <p:spPr>
          <a:xfrm>
            <a:off x="170453" y="2768344"/>
            <a:ext cx="2894382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600" dirty="0" err="1" smtClean="0">
                <a:latin typeface="Calibri" pitchFamily="34" charset="0"/>
              </a:rPr>
              <a:t>Imagine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moving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along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the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curve</a:t>
            </a:r>
            <a:r>
              <a:rPr lang="de-DE" sz="1600" dirty="0" smtClean="0">
                <a:latin typeface="Calibri" pitchFamily="34" charset="0"/>
              </a:rPr>
              <a:t> </a:t>
            </a:r>
          </a:p>
        </p:txBody>
      </p:sp>
      <p:pic>
        <p:nvPicPr>
          <p:cNvPr id="19485" name="Grafik 19484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3482" y="5185011"/>
            <a:ext cx="1469548" cy="378408"/>
          </a:xfrm>
          <a:prstGeom prst="rect">
            <a:avLst/>
          </a:prstGeom>
        </p:spPr>
      </p:pic>
      <p:pic>
        <p:nvPicPr>
          <p:cNvPr id="19487" name="Grafik 19486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41786" y="5517537"/>
            <a:ext cx="197852" cy="247242"/>
          </a:xfrm>
          <a:prstGeom prst="rect">
            <a:avLst/>
          </a:prstGeom>
        </p:spPr>
      </p:pic>
      <p:sp>
        <p:nvSpPr>
          <p:cNvPr id="91" name="Rechteck 90"/>
          <p:cNvSpPr/>
          <p:nvPr/>
        </p:nvSpPr>
        <p:spPr>
          <a:xfrm>
            <a:off x="4484399" y="5917288"/>
            <a:ext cx="357500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sz="1600" dirty="0" smtClean="0">
                <a:latin typeface="Calibri" pitchFamily="34" charset="0"/>
              </a:rPr>
              <a:t>Find </a:t>
            </a:r>
            <a:r>
              <a:rPr lang="de-DE" sz="1600" dirty="0" err="1" smtClean="0">
                <a:latin typeface="Calibri" pitchFamily="34" charset="0"/>
              </a:rPr>
              <a:t>extrema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of</a:t>
            </a:r>
            <a:r>
              <a:rPr lang="de-DE" sz="1600" dirty="0" smtClean="0">
                <a:latin typeface="Calibri" pitchFamily="34" charset="0"/>
              </a:rPr>
              <a:t>                 .</a:t>
            </a:r>
          </a:p>
          <a:p>
            <a:pPr algn="l"/>
            <a:r>
              <a:rPr lang="de-DE" sz="1600" dirty="0" err="1" smtClean="0">
                <a:latin typeface="Calibri" pitchFamily="34" charset="0"/>
              </a:rPr>
              <a:t>Adjust</a:t>
            </a:r>
            <a:r>
              <a:rPr lang="de-DE" sz="1600" dirty="0" smtClean="0">
                <a:latin typeface="Calibri" pitchFamily="34" charset="0"/>
              </a:rPr>
              <a:t>      such </a:t>
            </a:r>
            <a:r>
              <a:rPr lang="de-DE" sz="1600" dirty="0" err="1" smtClean="0">
                <a:latin typeface="Calibri" pitchFamily="34" charset="0"/>
              </a:rPr>
              <a:t>that</a:t>
            </a:r>
            <a:r>
              <a:rPr lang="de-DE" sz="1600" dirty="0" smtClean="0">
                <a:latin typeface="Calibri" pitchFamily="34" charset="0"/>
              </a:rPr>
              <a:t>  </a:t>
            </a:r>
            <a:r>
              <a:rPr lang="de-DE" sz="1600" dirty="0" err="1" smtClean="0">
                <a:latin typeface="Calibri" pitchFamily="34" charset="0"/>
              </a:rPr>
              <a:t>constraint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fulfilled</a:t>
            </a:r>
            <a:r>
              <a:rPr lang="de-DE" sz="1600" dirty="0" smtClean="0">
                <a:latin typeface="Calibri" pitchFamily="34" charset="0"/>
              </a:rPr>
              <a:t>.</a:t>
            </a:r>
            <a:endParaRPr lang="de-DE" sz="1600" dirty="0">
              <a:latin typeface="Calibri" pitchFamily="34" charset="0"/>
            </a:endParaRPr>
          </a:p>
        </p:txBody>
      </p:sp>
      <p:pic>
        <p:nvPicPr>
          <p:cNvPr id="92" name="Grafik 91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113128" y="5191570"/>
            <a:ext cx="393191" cy="349399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93" name="Grafik 92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571798" y="5257080"/>
            <a:ext cx="131065" cy="283889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94" name="Grafik 93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0398" y="5199024"/>
            <a:ext cx="349675" cy="327723"/>
          </a:xfrm>
          <a:prstGeom prst="rect">
            <a:avLst/>
          </a:prstGeom>
        </p:spPr>
      </p:pic>
      <p:pic>
        <p:nvPicPr>
          <p:cNvPr id="34" name="Grafik 33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970690" y="5954952"/>
            <a:ext cx="667648" cy="266980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33" name="Grafik 32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31990" y="4480237"/>
            <a:ext cx="166880" cy="250246"/>
          </a:xfrm>
          <a:prstGeom prst="rect">
            <a:avLst/>
          </a:prstGeom>
        </p:spPr>
      </p:pic>
      <p:pic>
        <p:nvPicPr>
          <p:cNvPr id="98" name="Grafik 97"/>
          <p:cNvPicPr>
            <a:picLocks noChangeAspect="1"/>
          </p:cNvPicPr>
          <p:nvPr>
            <p:custDataLst>
              <p:tags r:id="rId21"/>
            </p:custDataLst>
          </p:nvPr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1456" y="4480237"/>
            <a:ext cx="166880" cy="250246"/>
          </a:xfrm>
          <a:prstGeom prst="rect">
            <a:avLst/>
          </a:prstGeom>
        </p:spPr>
      </p:pic>
      <p:pic>
        <p:nvPicPr>
          <p:cNvPr id="100" name="Grafik 99"/>
          <p:cNvPicPr>
            <a:picLocks noChangeAspect="1"/>
          </p:cNvPicPr>
          <p:nvPr>
            <p:custDataLst>
              <p:tags r:id="rId22"/>
            </p:custDataLst>
          </p:nvPr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8128" y="6221932"/>
            <a:ext cx="173394" cy="216678"/>
          </a:xfrm>
          <a:prstGeom prst="rect">
            <a:avLst/>
          </a:prstGeom>
        </p:spPr>
      </p:pic>
      <p:pic>
        <p:nvPicPr>
          <p:cNvPr id="36" name="Grafik 35"/>
          <p:cNvPicPr>
            <a:picLocks noChangeAspect="1"/>
          </p:cNvPicPr>
          <p:nvPr>
            <p:custDataLst>
              <p:tags r:id="rId23"/>
            </p:custDataLst>
          </p:nvPr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7936" y="5991324"/>
            <a:ext cx="304650" cy="228420"/>
          </a:xfrm>
          <a:prstGeom prst="rect">
            <a:avLst/>
          </a:prstGeom>
        </p:spPr>
      </p:pic>
      <p:sp>
        <p:nvSpPr>
          <p:cNvPr id="37" name="Rechteck 36"/>
          <p:cNvSpPr/>
          <p:nvPr/>
        </p:nvSpPr>
        <p:spPr>
          <a:xfrm>
            <a:off x="7874101" y="6596390"/>
            <a:ext cx="126989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AT" sz="1100" dirty="0" smtClean="0">
                <a:solidFill>
                  <a:schemeClr val="bg1">
                    <a:lumMod val="50000"/>
                  </a:schemeClr>
                </a:solidFill>
                <a:latin typeface="+mj-lt"/>
              </a:rPr>
              <a:t>© </a:t>
            </a:r>
            <a:r>
              <a:rPr lang="de-AT" sz="1100" dirty="0" err="1" smtClean="0">
                <a:solidFill>
                  <a:schemeClr val="bg1">
                    <a:lumMod val="50000"/>
                  </a:schemeClr>
                </a:solidFill>
                <a:latin typeface="+mj-lt"/>
              </a:rPr>
              <a:t>Felynx</a:t>
            </a:r>
            <a:r>
              <a:rPr lang="de-AT" sz="1100" dirty="0" smtClean="0">
                <a:solidFill>
                  <a:schemeClr val="bg1">
                    <a:lumMod val="50000"/>
                  </a:schemeClr>
                </a:solidFill>
                <a:latin typeface="+mj-lt"/>
              </a:rPr>
              <a:t> </a:t>
            </a:r>
            <a:r>
              <a:rPr lang="de-AT" sz="1100" dirty="0" err="1" smtClean="0">
                <a:solidFill>
                  <a:schemeClr val="bg1">
                    <a:lumMod val="50000"/>
                  </a:schemeClr>
                </a:solidFill>
                <a:latin typeface="+mj-lt"/>
              </a:rPr>
              <a:t>Cougati</a:t>
            </a:r>
            <a:endParaRPr lang="de-AT" sz="110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pic>
        <p:nvPicPr>
          <p:cNvPr id="12" name="Grafik 11"/>
          <p:cNvPicPr>
            <a:picLocks noChangeAspect="1"/>
          </p:cNvPicPr>
          <p:nvPr>
            <p:custDataLst>
              <p:tags r:id="rId24"/>
            </p:custDataLst>
          </p:nvPr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760197" y="5381611"/>
            <a:ext cx="203000" cy="177573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17" name="Grafik 16"/>
          <p:cNvPicPr>
            <a:picLocks noChangeAspect="1"/>
          </p:cNvPicPr>
          <p:nvPr>
            <p:custDataLst>
              <p:tags r:id="rId25"/>
            </p:custDataLst>
          </p:nvPr>
        </p:nvPicPr>
        <p:blipFill>
          <a:blip r:embed="rId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813" y="3754949"/>
            <a:ext cx="203100" cy="228420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>
            <p:custDataLst>
              <p:tags r:id="rId26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4630" y="3889660"/>
            <a:ext cx="995618" cy="220658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>
            <p:custDataLst>
              <p:tags r:id="rId27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2508" y="4032826"/>
            <a:ext cx="995618" cy="220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5347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  <p:bldP spid="15" grpId="0"/>
      <p:bldP spid="60" grpId="0"/>
      <p:bldP spid="20" grpId="0" animBg="1"/>
      <p:bldP spid="19483" grpId="0"/>
      <p:bldP spid="81" grpId="0"/>
      <p:bldP spid="91" grpId="0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Step</a:t>
            </a:r>
            <a:r>
              <a:rPr lang="de-DE" dirty="0" smtClean="0"/>
              <a:t> 2</a:t>
            </a:r>
            <a:endParaRPr lang="en-GB" dirty="0"/>
          </a:p>
        </p:txBody>
      </p:sp>
      <p:sp>
        <p:nvSpPr>
          <p:cNvPr id="4" name="Titel 1 1"/>
          <p:cNvSpPr txBox="1">
            <a:spLocks/>
          </p:cNvSpPr>
          <p:nvPr/>
        </p:nvSpPr>
        <p:spPr>
          <a:xfrm>
            <a:off x="250474" y="876760"/>
            <a:ext cx="5466585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2)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Determine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most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probable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total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number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5" name="Titel 1 2"/>
          <p:cNvSpPr txBox="1">
            <a:spLocks/>
          </p:cNvSpPr>
          <p:nvPr/>
        </p:nvSpPr>
        <p:spPr>
          <a:xfrm>
            <a:off x="186634" y="3325421"/>
            <a:ext cx="804502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Most probable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            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simpler,                                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10124" y="3287459"/>
            <a:ext cx="915717" cy="54220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89625" y="3276691"/>
            <a:ext cx="1313331" cy="546217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95780" y="6188279"/>
            <a:ext cx="891620" cy="546217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91416" y="5520821"/>
            <a:ext cx="819326" cy="518103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181366" y="5539675"/>
            <a:ext cx="795228" cy="558266"/>
          </a:xfrm>
          <a:prstGeom prst="rect">
            <a:avLst/>
          </a:prstGeom>
        </p:spPr>
      </p:pic>
      <p:sp>
        <p:nvSpPr>
          <p:cNvPr id="14" name="Titel 1 3"/>
          <p:cNvSpPr txBox="1">
            <a:spLocks/>
          </p:cNvSpPr>
          <p:nvPr/>
        </p:nvSpPr>
        <p:spPr>
          <a:xfrm>
            <a:off x="3529070" y="3861233"/>
            <a:ext cx="3579504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under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constraints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.  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393251" y="1563594"/>
            <a:ext cx="2889903" cy="800929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1"/>
          <a:srcRect l="9978"/>
          <a:stretch/>
        </p:blipFill>
        <p:spPr>
          <a:xfrm>
            <a:off x="2083521" y="2439031"/>
            <a:ext cx="2209145" cy="706128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12"/>
          <a:srcRect l="85190" r="188"/>
          <a:stretch/>
        </p:blipFill>
        <p:spPr>
          <a:xfrm>
            <a:off x="1393251" y="2623354"/>
            <a:ext cx="686415" cy="344347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06218" y="5039551"/>
            <a:ext cx="4840946" cy="428051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065489" y="1823842"/>
            <a:ext cx="287802" cy="258657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065488" y="2665929"/>
            <a:ext cx="389806" cy="273229"/>
          </a:xfrm>
          <a:prstGeom prst="rect">
            <a:avLst/>
          </a:prstGeom>
        </p:spPr>
      </p:pic>
      <p:sp>
        <p:nvSpPr>
          <p:cNvPr id="21" name="Titel 1 4"/>
          <p:cNvSpPr txBox="1">
            <a:spLocks/>
          </p:cNvSpPr>
          <p:nvPr/>
        </p:nvSpPr>
        <p:spPr>
          <a:xfrm>
            <a:off x="186634" y="4632869"/>
            <a:ext cx="804502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Minimize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838202" y="5673659"/>
            <a:ext cx="255761" cy="229861"/>
          </a:xfrm>
          <a:prstGeom prst="rect">
            <a:avLst/>
          </a:prstGeom>
        </p:spPr>
      </p:pic>
      <p:sp>
        <p:nvSpPr>
          <p:cNvPr id="23" name="Titel 1 5"/>
          <p:cNvSpPr txBox="1">
            <a:spLocks/>
          </p:cNvSpPr>
          <p:nvPr/>
        </p:nvSpPr>
        <p:spPr>
          <a:xfrm>
            <a:off x="1933675" y="5601759"/>
            <a:ext cx="1089137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imposes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itel 1 6"/>
          <p:cNvSpPr txBox="1">
            <a:spLocks/>
          </p:cNvSpPr>
          <p:nvPr/>
        </p:nvSpPr>
        <p:spPr>
          <a:xfrm>
            <a:off x="5238550" y="5601759"/>
            <a:ext cx="1089137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imposes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173607" y="5673659"/>
            <a:ext cx="373712" cy="261948"/>
          </a:xfrm>
          <a:prstGeom prst="rect">
            <a:avLst/>
          </a:prstGeom>
        </p:spPr>
      </p:pic>
      <p:sp>
        <p:nvSpPr>
          <p:cNvPr id="27" name="Titel 1 7"/>
          <p:cNvSpPr txBox="1">
            <a:spLocks/>
          </p:cNvSpPr>
          <p:nvPr/>
        </p:nvSpPr>
        <p:spPr>
          <a:xfrm>
            <a:off x="7089719" y="5582331"/>
            <a:ext cx="346050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</a:p>
        </p:txBody>
      </p:sp>
      <p:sp>
        <p:nvSpPr>
          <p:cNvPr id="28" name="Titel 1 8"/>
          <p:cNvSpPr txBox="1">
            <a:spLocks/>
          </p:cNvSpPr>
          <p:nvPr/>
        </p:nvSpPr>
        <p:spPr>
          <a:xfrm>
            <a:off x="3368389" y="5582331"/>
            <a:ext cx="346050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</a:p>
        </p:txBody>
      </p:sp>
      <p:sp>
        <p:nvSpPr>
          <p:cNvPr id="24" name="Titel 1 9"/>
          <p:cNvSpPr txBox="1">
            <a:spLocks/>
          </p:cNvSpPr>
          <p:nvPr/>
        </p:nvSpPr>
        <p:spPr>
          <a:xfrm>
            <a:off x="158588" y="4268887"/>
            <a:ext cx="804502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Use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Lagrange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multipliers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!     (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here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)</a:t>
            </a:r>
          </a:p>
        </p:txBody>
      </p:sp>
      <p:pic>
        <p:nvPicPr>
          <p:cNvPr id="29" name="Picture 28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355330" y="3957414"/>
            <a:ext cx="272753" cy="245132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180638" y="3946938"/>
            <a:ext cx="348058" cy="24396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0215" y="4416256"/>
            <a:ext cx="143256" cy="11430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1102" y="4371482"/>
            <a:ext cx="140208" cy="227076"/>
          </a:xfrm>
          <a:prstGeom prst="rect">
            <a:avLst/>
          </a:prstGeom>
        </p:spPr>
      </p:pic>
      <p:sp>
        <p:nvSpPr>
          <p:cNvPr id="33" name="Titel 1 5"/>
          <p:cNvSpPr txBox="1">
            <a:spLocks/>
          </p:cNvSpPr>
          <p:nvPr/>
        </p:nvSpPr>
        <p:spPr>
          <a:xfrm>
            <a:off x="1942928" y="6249247"/>
            <a:ext cx="553435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will find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extremum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     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under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constraints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.</a:t>
            </a:r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945568" y="6316083"/>
            <a:ext cx="272753" cy="245132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733168" y="6305607"/>
            <a:ext cx="348058" cy="243966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5528093" y="948151"/>
            <a:ext cx="420220" cy="240126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6"/>
          <a:srcRect l="35004" t="22946" r="30543" b="28731"/>
          <a:stretch/>
        </p:blipFill>
        <p:spPr>
          <a:xfrm>
            <a:off x="3879447" y="6287837"/>
            <a:ext cx="452486" cy="2639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96359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8962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Step</a:t>
            </a:r>
            <a:r>
              <a:rPr lang="de-DE" i="0" dirty="0" smtClean="0"/>
              <a:t> 2 </a:t>
            </a:r>
            <a:r>
              <a:rPr lang="de-DE" i="0" dirty="0" err="1" smtClean="0"/>
              <a:t>for</a:t>
            </a:r>
            <a:r>
              <a:rPr lang="de-DE" i="0" dirty="0" smtClean="0"/>
              <a:t> </a:t>
            </a:r>
            <a:r>
              <a:rPr lang="de-DE" i="0" dirty="0" err="1" smtClean="0"/>
              <a:t>identical</a:t>
            </a:r>
            <a:r>
              <a:rPr lang="de-DE" i="0" dirty="0" smtClean="0"/>
              <a:t> </a:t>
            </a:r>
            <a:r>
              <a:rPr lang="de-DE" i="0" dirty="0" err="1" smtClean="0"/>
              <a:t>bosons</a:t>
            </a:r>
            <a:endParaRPr lang="en-GB" i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14063" y="1263739"/>
            <a:ext cx="2428416" cy="602002"/>
          </a:xfrm>
          <a:prstGeom prst="rect">
            <a:avLst/>
          </a:prstGeom>
        </p:spPr>
      </p:pic>
      <p:sp>
        <p:nvSpPr>
          <p:cNvPr id="4" name="Titel 1"/>
          <p:cNvSpPr txBox="1">
            <a:spLocks/>
          </p:cNvSpPr>
          <p:nvPr/>
        </p:nvSpPr>
        <p:spPr>
          <a:xfrm>
            <a:off x="7232697" y="906100"/>
            <a:ext cx="1191148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Reminder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6532605" y="894900"/>
            <a:ext cx="2508423" cy="1186820"/>
          </a:xfrm>
          <a:prstGeom prst="roundRect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9997" y="3620143"/>
            <a:ext cx="4041504" cy="397991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6070" y="1363743"/>
            <a:ext cx="6193029" cy="177385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3735" y="907702"/>
            <a:ext cx="5112379" cy="452052"/>
          </a:xfrm>
          <a:prstGeom prst="rect">
            <a:avLst/>
          </a:prstGeom>
        </p:spPr>
      </p:pic>
      <p:sp>
        <p:nvSpPr>
          <p:cNvPr id="10" name="Titel 1"/>
          <p:cNvSpPr txBox="1">
            <a:spLocks/>
          </p:cNvSpPr>
          <p:nvPr/>
        </p:nvSpPr>
        <p:spPr>
          <a:xfrm>
            <a:off x="213735" y="3141008"/>
            <a:ext cx="2886080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Use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Stirling‘s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approximation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6"/>
          <a:srcRect r="17106" b="44847"/>
          <a:stretch/>
        </p:blipFill>
        <p:spPr>
          <a:xfrm>
            <a:off x="156070" y="4131655"/>
            <a:ext cx="6302395" cy="720429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6"/>
          <a:srcRect t="57953" r="28570"/>
          <a:stretch/>
        </p:blipFill>
        <p:spPr>
          <a:xfrm>
            <a:off x="2769924" y="4795757"/>
            <a:ext cx="5430843" cy="549236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6"/>
          <a:srcRect l="-108" r="41979" b="44847"/>
          <a:stretch/>
        </p:blipFill>
        <p:spPr>
          <a:xfrm>
            <a:off x="213735" y="4138535"/>
            <a:ext cx="4419600" cy="720429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6"/>
          <a:srcRect l="82996" b="44847"/>
          <a:stretch/>
        </p:blipFill>
        <p:spPr>
          <a:xfrm>
            <a:off x="1477098" y="4738421"/>
            <a:ext cx="1292826" cy="720429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48962" y="5481141"/>
            <a:ext cx="4501850" cy="60771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8"/>
          <a:srcRect l="53621"/>
          <a:stretch/>
        </p:blipFill>
        <p:spPr>
          <a:xfrm>
            <a:off x="5005985" y="5455674"/>
            <a:ext cx="479360" cy="633177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685072" y="6082754"/>
            <a:ext cx="2276475" cy="70485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7"/>
          <a:srcRect l="25397" t="18362" r="68662" b="32777"/>
          <a:stretch/>
        </p:blipFill>
        <p:spPr>
          <a:xfrm>
            <a:off x="3468129" y="5608926"/>
            <a:ext cx="267425" cy="296938"/>
          </a:xfrm>
          <a:prstGeom prst="rect">
            <a:avLst/>
          </a:prstGeom>
        </p:spPr>
      </p:pic>
      <p:sp>
        <p:nvSpPr>
          <p:cNvPr id="22" name="Titel 1"/>
          <p:cNvSpPr txBox="1">
            <a:spLocks/>
          </p:cNvSpPr>
          <p:nvPr/>
        </p:nvSpPr>
        <p:spPr>
          <a:xfrm>
            <a:off x="769011" y="5778457"/>
            <a:ext cx="301907" cy="26616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~</a:t>
            </a: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>
            <a:off x="1687221" y="5642133"/>
            <a:ext cx="301907" cy="26616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~</a:t>
            </a:r>
          </a:p>
        </p:txBody>
      </p:sp>
      <p:sp>
        <p:nvSpPr>
          <p:cNvPr id="24" name="Titel 1"/>
          <p:cNvSpPr txBox="1">
            <a:spLocks/>
          </p:cNvSpPr>
          <p:nvPr/>
        </p:nvSpPr>
        <p:spPr>
          <a:xfrm>
            <a:off x="2190141" y="5641297"/>
            <a:ext cx="301907" cy="26616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~</a:t>
            </a: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3554121" y="5660347"/>
            <a:ext cx="301907" cy="26616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~</a:t>
            </a:r>
          </a:p>
        </p:txBody>
      </p:sp>
      <p:sp>
        <p:nvSpPr>
          <p:cNvPr id="26" name="Titel 1"/>
          <p:cNvSpPr txBox="1">
            <a:spLocks/>
          </p:cNvSpPr>
          <p:nvPr/>
        </p:nvSpPr>
        <p:spPr>
          <a:xfrm>
            <a:off x="4751501" y="5640531"/>
            <a:ext cx="301907" cy="26616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~</a:t>
            </a:r>
          </a:p>
        </p:txBody>
      </p:sp>
      <p:sp>
        <p:nvSpPr>
          <p:cNvPr id="27" name="Titel 1"/>
          <p:cNvSpPr txBox="1">
            <a:spLocks/>
          </p:cNvSpPr>
          <p:nvPr/>
        </p:nvSpPr>
        <p:spPr>
          <a:xfrm>
            <a:off x="221973" y="6209696"/>
            <a:ext cx="3132396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Rename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solve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2000" baseline="-2500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28" name="Titel 1"/>
          <p:cNvSpPr txBox="1">
            <a:spLocks/>
          </p:cNvSpPr>
          <p:nvPr/>
        </p:nvSpPr>
        <p:spPr>
          <a:xfrm>
            <a:off x="1121446" y="6193514"/>
            <a:ext cx="301907" cy="26616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~</a:t>
            </a:r>
          </a:p>
        </p:txBody>
      </p:sp>
      <p:sp>
        <p:nvSpPr>
          <p:cNvPr id="29" name="Titel 1"/>
          <p:cNvSpPr txBox="1">
            <a:spLocks/>
          </p:cNvSpPr>
          <p:nvPr/>
        </p:nvSpPr>
        <p:spPr>
          <a:xfrm>
            <a:off x="8562770" y="6236272"/>
            <a:ext cx="709196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(I)</a:t>
            </a:r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9"/>
          <a:srcRect l="31741" r="36672" b="53316"/>
          <a:stretch/>
        </p:blipFill>
        <p:spPr>
          <a:xfrm>
            <a:off x="6542844" y="6071746"/>
            <a:ext cx="719092" cy="329053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9"/>
          <a:srcRect l="31741" t="48526"/>
          <a:stretch/>
        </p:blipFill>
        <p:spPr>
          <a:xfrm>
            <a:off x="6361932" y="6418554"/>
            <a:ext cx="1553907" cy="362812"/>
          </a:xfrm>
          <a:prstGeom prst="rect">
            <a:avLst/>
          </a:prstGeom>
        </p:spPr>
      </p:pic>
      <p:sp>
        <p:nvSpPr>
          <p:cNvPr id="32" name="Titel 1"/>
          <p:cNvSpPr txBox="1">
            <a:spLocks/>
          </p:cNvSpPr>
          <p:nvPr/>
        </p:nvSpPr>
        <p:spPr>
          <a:xfrm>
            <a:off x="6053642" y="6318276"/>
            <a:ext cx="404823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~</a:t>
            </a:r>
          </a:p>
        </p:txBody>
      </p:sp>
    </p:spTree>
    <p:extLst>
      <p:ext uri="{BB962C8B-B14F-4D97-AF65-F5344CB8AC3E}">
        <p14:creationId xmlns:p14="http://schemas.microsoft.com/office/powerpoint/2010/main" val="3213773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22" grpId="0"/>
      <p:bldP spid="23" grpId="0"/>
      <p:bldP spid="24" grpId="0"/>
      <p:bldP spid="25" grpId="0"/>
      <p:bldP spid="26" grpId="0"/>
      <p:bldP spid="27" grpId="0"/>
      <p:bldP spid="28" grpId="0"/>
      <p:bldP spid="29" grpId="0"/>
      <p:bldP spid="32" grpId="0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8962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Step</a:t>
            </a:r>
            <a:r>
              <a:rPr lang="de-DE" i="0" dirty="0" smtClean="0"/>
              <a:t> 2 </a:t>
            </a:r>
            <a:r>
              <a:rPr lang="de-DE" i="0" dirty="0" err="1" smtClean="0"/>
              <a:t>for</a:t>
            </a:r>
            <a:r>
              <a:rPr lang="de-DE" i="0" dirty="0" smtClean="0"/>
              <a:t> </a:t>
            </a:r>
            <a:r>
              <a:rPr lang="de-DE" i="0" dirty="0" err="1" smtClean="0"/>
              <a:t>identical</a:t>
            </a:r>
            <a:r>
              <a:rPr lang="de-DE" i="0" dirty="0" smtClean="0"/>
              <a:t> </a:t>
            </a:r>
            <a:r>
              <a:rPr lang="de-DE" i="0" dirty="0" err="1" smtClean="0"/>
              <a:t>fermions</a:t>
            </a:r>
            <a:endParaRPr lang="en-GB" i="0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6985562" y="928258"/>
            <a:ext cx="1191148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Reminder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5684109" y="894900"/>
            <a:ext cx="3356920" cy="1428170"/>
          </a:xfrm>
          <a:prstGeom prst="roundRect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3735" y="907702"/>
            <a:ext cx="5112379" cy="452052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04992" y="5364312"/>
            <a:ext cx="428625" cy="333375"/>
          </a:xfrm>
          <a:prstGeom prst="rect">
            <a:avLst/>
          </a:prstGeom>
        </p:spPr>
      </p:pic>
      <p:sp>
        <p:nvSpPr>
          <p:cNvPr id="21" name="Titel 1"/>
          <p:cNvSpPr txBox="1">
            <a:spLocks/>
          </p:cNvSpPr>
          <p:nvPr/>
        </p:nvSpPr>
        <p:spPr>
          <a:xfrm>
            <a:off x="4807906" y="5327074"/>
            <a:ext cx="709196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(II)</a:t>
            </a: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88783" y="1359754"/>
            <a:ext cx="3147572" cy="76562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73336" y="5178574"/>
            <a:ext cx="2266950" cy="704850"/>
          </a:xfrm>
          <a:prstGeom prst="rect">
            <a:avLst/>
          </a:prstGeom>
        </p:spPr>
      </p:pic>
      <p:sp>
        <p:nvSpPr>
          <p:cNvPr id="22" name="Titel 1"/>
          <p:cNvSpPr txBox="1">
            <a:spLocks/>
          </p:cNvSpPr>
          <p:nvPr/>
        </p:nvSpPr>
        <p:spPr>
          <a:xfrm>
            <a:off x="3637854" y="3145705"/>
            <a:ext cx="1688260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Exercise</a:t>
            </a:r>
            <a:endParaRPr lang="de-AT" sz="2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21915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8962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Step</a:t>
            </a:r>
            <a:r>
              <a:rPr lang="de-DE" i="0" dirty="0" smtClean="0"/>
              <a:t> 2 </a:t>
            </a:r>
            <a:r>
              <a:rPr lang="de-DE" i="0" dirty="0" err="1" smtClean="0"/>
              <a:t>for</a:t>
            </a:r>
            <a:r>
              <a:rPr lang="de-DE" i="0" dirty="0" smtClean="0"/>
              <a:t> </a:t>
            </a:r>
            <a:r>
              <a:rPr lang="de-DE" i="0" dirty="0" err="1" smtClean="0"/>
              <a:t>distinguishable</a:t>
            </a:r>
            <a:r>
              <a:rPr lang="de-DE" i="0" dirty="0" smtClean="0"/>
              <a:t> </a:t>
            </a:r>
            <a:r>
              <a:rPr lang="de-DE" i="0" dirty="0" err="1" smtClean="0"/>
              <a:t>particles</a:t>
            </a:r>
            <a:endParaRPr lang="en-GB" i="0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6985562" y="928258"/>
            <a:ext cx="1191148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Reminder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6005383" y="894900"/>
            <a:ext cx="3035645" cy="1428170"/>
          </a:xfrm>
          <a:prstGeom prst="roundRect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3735" y="907702"/>
            <a:ext cx="5112379" cy="452052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04992" y="5364312"/>
            <a:ext cx="428625" cy="333375"/>
          </a:xfrm>
          <a:prstGeom prst="rect">
            <a:avLst/>
          </a:prstGeom>
        </p:spPr>
      </p:pic>
      <p:sp>
        <p:nvSpPr>
          <p:cNvPr id="21" name="Titel 1"/>
          <p:cNvSpPr txBox="1">
            <a:spLocks/>
          </p:cNvSpPr>
          <p:nvPr/>
        </p:nvSpPr>
        <p:spPr>
          <a:xfrm>
            <a:off x="4807906" y="5327074"/>
            <a:ext cx="709196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(III)</a:t>
            </a:r>
          </a:p>
        </p:txBody>
      </p:sp>
      <p:sp>
        <p:nvSpPr>
          <p:cNvPr id="22" name="Titel 1"/>
          <p:cNvSpPr txBox="1">
            <a:spLocks/>
          </p:cNvSpPr>
          <p:nvPr/>
        </p:nvSpPr>
        <p:spPr>
          <a:xfrm>
            <a:off x="3637854" y="3145705"/>
            <a:ext cx="1688260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Exercise</a:t>
            </a:r>
            <a:endParaRPr lang="de-AT" sz="2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92263" y="1293258"/>
            <a:ext cx="1652202" cy="879554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5"/>
          <a:srcRect r="76827"/>
          <a:stretch/>
        </p:blipFill>
        <p:spPr>
          <a:xfrm>
            <a:off x="6282095" y="1293258"/>
            <a:ext cx="758345" cy="79602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96811" y="5269061"/>
            <a:ext cx="2247900" cy="5238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893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„Quantum stat. </a:t>
            </a:r>
            <a:r>
              <a:rPr lang="de-DE" dirty="0" err="1" smtClean="0"/>
              <a:t>mech</a:t>
            </a:r>
            <a:r>
              <a:rPr lang="de-DE" dirty="0" smtClean="0"/>
              <a:t>.“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531338" y="1085335"/>
            <a:ext cx="8826845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Distribution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over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finite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temperature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Understand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type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particle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bosons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distinguishable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)   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changes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physics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dramatically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Application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spectrum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thermal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electromagnetic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radiation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9" y="3494905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1)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Introduction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topic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2)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Strategy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derive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3)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1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strategy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: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calc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 # 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of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configurations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given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4)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2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strategy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: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determine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most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probable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5) Derivation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functions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6)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Application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blackbody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spectrum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6" name="Straight Arrow Connector 5"/>
          <p:cNvCxnSpPr/>
          <p:nvPr/>
        </p:nvCxnSpPr>
        <p:spPr bwMode="auto">
          <a:xfrm flipV="1">
            <a:off x="439947" y="5351929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7" name="Titel 1"/>
          <p:cNvSpPr txBox="1">
            <a:spLocks/>
          </p:cNvSpPr>
          <p:nvPr/>
        </p:nvSpPr>
        <p:spPr>
          <a:xfrm>
            <a:off x="7941551" y="4413570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 5.4.1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8542915" y="4683764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542915" y="4953958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8546257" y="5224152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542915" y="5494345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39028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He energy levels</a:t>
            </a:r>
            <a:endParaRPr lang="en-GB" dirty="0"/>
          </a:p>
        </p:txBody>
      </p:sp>
      <p:sp>
        <p:nvSpPr>
          <p:cNvPr id="5" name="Titel 1 2 1 2 1 2 2 1 1"/>
          <p:cNvSpPr txBox="1">
            <a:spLocks/>
          </p:cNvSpPr>
          <p:nvPr/>
        </p:nvSpPr>
        <p:spPr>
          <a:xfrm>
            <a:off x="1063295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singlet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S=0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parahelium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 2 1 2 1 2 2 2 1"/>
          <p:cNvSpPr txBox="1">
            <a:spLocks/>
          </p:cNvSpPr>
          <p:nvPr/>
        </p:nvSpPr>
        <p:spPr>
          <a:xfrm>
            <a:off x="2903219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triplet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S=1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>
                <a:solidFill>
                  <a:schemeClr val="tx1"/>
                </a:solidFill>
                <a:cs typeface="Arial" panose="020B0604020202020204" pitchFamily="34" charset="0"/>
              </a:rPr>
              <a:t>orthohelium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4673" y="1743618"/>
            <a:ext cx="2339817" cy="213593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1077" y="1085452"/>
            <a:ext cx="933036" cy="20922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064" y="1675553"/>
            <a:ext cx="324389" cy="179025"/>
          </a:xfrm>
          <a:prstGeom prst="rect">
            <a:avLst/>
          </a:prstGeom>
        </p:spPr>
      </p:pic>
      <p:sp>
        <p:nvSpPr>
          <p:cNvPr id="13" name="Titel 1 2 1 2 1 2 2 1 2"/>
          <p:cNvSpPr txBox="1">
            <a:spLocks/>
          </p:cNvSpPr>
          <p:nvPr/>
        </p:nvSpPr>
        <p:spPr>
          <a:xfrm>
            <a:off x="1103453" y="119203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endParaRPr lang="de-AT" sz="1600" i="0" dirty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 2 1 2 1 2 2 1 3 1 1"/>
          <p:cNvSpPr txBox="1">
            <a:spLocks/>
          </p:cNvSpPr>
          <p:nvPr/>
        </p:nvSpPr>
        <p:spPr>
          <a:xfrm>
            <a:off x="1123608" y="1664186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 2 1 2 1 2 2 1 4"/>
          <p:cNvSpPr txBox="1">
            <a:spLocks/>
          </p:cNvSpPr>
          <p:nvPr/>
        </p:nvSpPr>
        <p:spPr>
          <a:xfrm>
            <a:off x="2953977" y="1649115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9" name="Straight Connector 18"/>
          <p:cNvCxnSpPr/>
          <p:nvPr/>
        </p:nvCxnSpPr>
        <p:spPr bwMode="auto">
          <a:xfrm>
            <a:off x="998220" y="2011680"/>
            <a:ext cx="0" cy="4297834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2" name="Titel 1 2 1 2 1 2 2 2 2"/>
          <p:cNvSpPr txBox="1">
            <a:spLocks/>
          </p:cNvSpPr>
          <p:nvPr/>
        </p:nvSpPr>
        <p:spPr>
          <a:xfrm rot="16200000">
            <a:off x="-1183394" y="3736909"/>
            <a:ext cx="3244107" cy="317008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relative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He</a:t>
            </a:r>
            <a:r>
              <a:rPr lang="de-AT" sz="16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+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(eV)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4" name="Straight Connector 23"/>
          <p:cNvCxnSpPr/>
          <p:nvPr/>
        </p:nvCxnSpPr>
        <p:spPr bwMode="auto">
          <a:xfrm>
            <a:off x="1226820" y="621197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7" name="Picture 2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4930" y="6114254"/>
            <a:ext cx="484905" cy="141586"/>
          </a:xfrm>
          <a:prstGeom prst="rect">
            <a:avLst/>
          </a:prstGeom>
        </p:spPr>
      </p:pic>
      <p:sp>
        <p:nvSpPr>
          <p:cNvPr id="28" name="Titel 1 2 1 2 1 2 2 1 3 2"/>
          <p:cNvSpPr txBox="1">
            <a:spLocks/>
          </p:cNvSpPr>
          <p:nvPr/>
        </p:nvSpPr>
        <p:spPr>
          <a:xfrm>
            <a:off x="1123608" y="593715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9" name="Straight Connector 28"/>
          <p:cNvCxnSpPr/>
          <p:nvPr/>
        </p:nvCxnSpPr>
        <p:spPr bwMode="auto">
          <a:xfrm>
            <a:off x="1199972" y="385739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Titel 1 2 1 2 1 2 2 1 3 3 1"/>
          <p:cNvSpPr txBox="1">
            <a:spLocks/>
          </p:cNvSpPr>
          <p:nvPr/>
        </p:nvSpPr>
        <p:spPr>
          <a:xfrm>
            <a:off x="1096760" y="358257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4" name="Straight Connector 33"/>
          <p:cNvCxnSpPr/>
          <p:nvPr/>
        </p:nvCxnSpPr>
        <p:spPr bwMode="auto">
          <a:xfrm flipV="1">
            <a:off x="908869" y="543636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V="1">
            <a:off x="908869" y="537540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 flipV="1">
            <a:off x="893629" y="5413503"/>
            <a:ext cx="187891" cy="98469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1584674" y="356651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Titel 1 2 1 2 1 2 2 1 3 3 2"/>
          <p:cNvSpPr txBox="1">
            <a:spLocks/>
          </p:cNvSpPr>
          <p:nvPr/>
        </p:nvSpPr>
        <p:spPr>
          <a:xfrm>
            <a:off x="1481462" y="329168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9" name="Straight Connector 38"/>
          <p:cNvCxnSpPr/>
          <p:nvPr/>
        </p:nvCxnSpPr>
        <p:spPr bwMode="auto">
          <a:xfrm>
            <a:off x="3059252" y="4197266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0" name="Picture 3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3715207"/>
            <a:ext cx="491170" cy="140333"/>
          </a:xfrm>
          <a:prstGeom prst="rect">
            <a:avLst/>
          </a:prstGeom>
        </p:spPr>
      </p:pic>
      <p:sp>
        <p:nvSpPr>
          <p:cNvPr id="41" name="Titel 1 2 1 2 1 2 2 1 3 3 3"/>
          <p:cNvSpPr txBox="1">
            <a:spLocks/>
          </p:cNvSpPr>
          <p:nvPr/>
        </p:nvSpPr>
        <p:spPr>
          <a:xfrm>
            <a:off x="2956040" y="3922442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2" name="Straight Connector 41"/>
          <p:cNvCxnSpPr/>
          <p:nvPr/>
        </p:nvCxnSpPr>
        <p:spPr bwMode="auto">
          <a:xfrm>
            <a:off x="3428714" y="368539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3" name="Titel 1 2 1 2 1 2 2 1 3 3 4 1"/>
          <p:cNvSpPr txBox="1">
            <a:spLocks/>
          </p:cNvSpPr>
          <p:nvPr/>
        </p:nvSpPr>
        <p:spPr>
          <a:xfrm>
            <a:off x="3325502" y="341057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4" name="Straight Connector 43"/>
          <p:cNvCxnSpPr/>
          <p:nvPr/>
        </p:nvCxnSpPr>
        <p:spPr bwMode="auto">
          <a:xfrm>
            <a:off x="1190784" y="282738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Titel 1 2 1 2 1 2 2 1 3 3 5"/>
          <p:cNvSpPr txBox="1">
            <a:spLocks/>
          </p:cNvSpPr>
          <p:nvPr/>
        </p:nvSpPr>
        <p:spPr>
          <a:xfrm>
            <a:off x="1087572" y="255255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6" name="Straight Connector 45"/>
          <p:cNvCxnSpPr/>
          <p:nvPr/>
        </p:nvCxnSpPr>
        <p:spPr bwMode="auto">
          <a:xfrm>
            <a:off x="157548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7" name="Titel 1 2 1 2 1 2 2 1 3 3 6"/>
          <p:cNvSpPr txBox="1">
            <a:spLocks/>
          </p:cNvSpPr>
          <p:nvPr/>
        </p:nvSpPr>
        <p:spPr>
          <a:xfrm>
            <a:off x="147227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8" name="Straight Connector 47"/>
          <p:cNvCxnSpPr/>
          <p:nvPr/>
        </p:nvCxnSpPr>
        <p:spPr bwMode="auto">
          <a:xfrm>
            <a:off x="3050064" y="290816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7" name="Picture 5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2705882"/>
            <a:ext cx="492423" cy="142839"/>
          </a:xfrm>
          <a:prstGeom prst="rect">
            <a:avLst/>
          </a:prstGeom>
        </p:spPr>
      </p:pic>
      <p:sp>
        <p:nvSpPr>
          <p:cNvPr id="50" name="Titel 1 2 1 2 1 2 2 1 3 3 7"/>
          <p:cNvSpPr txBox="1">
            <a:spLocks/>
          </p:cNvSpPr>
          <p:nvPr/>
        </p:nvSpPr>
        <p:spPr>
          <a:xfrm>
            <a:off x="2946852" y="263334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1" name="Straight Connector 50"/>
          <p:cNvCxnSpPr/>
          <p:nvPr/>
        </p:nvCxnSpPr>
        <p:spPr bwMode="auto">
          <a:xfrm>
            <a:off x="3419526" y="277730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2" name="Titel 1 2 1 2 1 2 2 1 3 3 8"/>
          <p:cNvSpPr txBox="1">
            <a:spLocks/>
          </p:cNvSpPr>
          <p:nvPr/>
        </p:nvSpPr>
        <p:spPr>
          <a:xfrm>
            <a:off x="3316314" y="250247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3" name="Straight Connector 52"/>
          <p:cNvCxnSpPr/>
          <p:nvPr/>
        </p:nvCxnSpPr>
        <p:spPr bwMode="auto">
          <a:xfrm>
            <a:off x="196410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" name="Titel 1 2 1 2 1 2 2 1 3 3 9 1"/>
          <p:cNvSpPr txBox="1">
            <a:spLocks/>
          </p:cNvSpPr>
          <p:nvPr/>
        </p:nvSpPr>
        <p:spPr>
          <a:xfrm>
            <a:off x="186089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5" name="Straight Connector 54"/>
          <p:cNvCxnSpPr/>
          <p:nvPr/>
        </p:nvCxnSpPr>
        <p:spPr bwMode="auto">
          <a:xfrm>
            <a:off x="3800526" y="275444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6" name="Titel 1 2 1 2 1 2 2 1 3 3 10"/>
          <p:cNvSpPr txBox="1">
            <a:spLocks/>
          </p:cNvSpPr>
          <p:nvPr/>
        </p:nvSpPr>
        <p:spPr>
          <a:xfrm>
            <a:off x="3697314" y="247961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8" name="Titel 1 2 1 2 1 2 2 1 3 3 9 2 1"/>
          <p:cNvSpPr txBox="1">
            <a:spLocks/>
          </p:cNvSpPr>
          <p:nvPr/>
        </p:nvSpPr>
        <p:spPr>
          <a:xfrm>
            <a:off x="3437026" y="4897794"/>
            <a:ext cx="140929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term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symbols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02" name="Picture 10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956" y="5281703"/>
            <a:ext cx="902556" cy="243840"/>
          </a:xfrm>
          <a:prstGeom prst="rect">
            <a:avLst/>
          </a:prstGeom>
        </p:spPr>
      </p:pic>
      <p:cxnSp>
        <p:nvCxnSpPr>
          <p:cNvPr id="68" name="Straight Connector 67"/>
          <p:cNvCxnSpPr/>
          <p:nvPr/>
        </p:nvCxnSpPr>
        <p:spPr bwMode="auto">
          <a:xfrm flipH="1">
            <a:off x="990600" y="432282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/>
          <p:nvPr/>
        </p:nvCxnSpPr>
        <p:spPr bwMode="auto">
          <a:xfrm flipH="1">
            <a:off x="990600" y="387705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/>
          <p:nvPr/>
        </p:nvCxnSpPr>
        <p:spPr bwMode="auto">
          <a:xfrm flipH="1">
            <a:off x="990600" y="34312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1" name="Straight Connector 70"/>
          <p:cNvCxnSpPr/>
          <p:nvPr/>
        </p:nvCxnSpPr>
        <p:spPr bwMode="auto">
          <a:xfrm flipH="1">
            <a:off x="990600" y="298551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 flipH="1">
            <a:off x="990600" y="253974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1005840" y="2080260"/>
            <a:ext cx="389627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Titel 1 2 1 2 1 2 2 1 3 1 2"/>
          <p:cNvSpPr txBox="1">
            <a:spLocks/>
          </p:cNvSpPr>
          <p:nvPr/>
        </p:nvSpPr>
        <p:spPr>
          <a:xfrm>
            <a:off x="663101" y="19464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7" name="Titel 1 2 1 2 1 2 2 1 3 1 3"/>
          <p:cNvSpPr txBox="1">
            <a:spLocks/>
          </p:cNvSpPr>
          <p:nvPr/>
        </p:nvSpPr>
        <p:spPr>
          <a:xfrm>
            <a:off x="647476" y="2385399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-1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8" name="Titel 1 2 1 2 1 2 2 1 3 1 4"/>
          <p:cNvSpPr txBox="1">
            <a:spLocks/>
          </p:cNvSpPr>
          <p:nvPr/>
        </p:nvSpPr>
        <p:spPr>
          <a:xfrm>
            <a:off x="656980" y="284639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9" name="Titel 1 2 1 2 1 2 2 1 3 1 5"/>
          <p:cNvSpPr txBox="1">
            <a:spLocks/>
          </p:cNvSpPr>
          <p:nvPr/>
        </p:nvSpPr>
        <p:spPr>
          <a:xfrm>
            <a:off x="666127" y="328631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-3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0" name="Titel 1 2 1 2 1 2 2 1 3 1 6"/>
          <p:cNvSpPr txBox="1">
            <a:spLocks/>
          </p:cNvSpPr>
          <p:nvPr/>
        </p:nvSpPr>
        <p:spPr>
          <a:xfrm>
            <a:off x="666127" y="3744634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-4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1" name="Titel 1 2 1 2 1 2 2 1 3 1 7"/>
          <p:cNvSpPr txBox="1">
            <a:spLocks/>
          </p:cNvSpPr>
          <p:nvPr/>
        </p:nvSpPr>
        <p:spPr>
          <a:xfrm>
            <a:off x="656980" y="41785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2" name="Titel 1 2 1 2 1 2 2 1 3 1 8"/>
          <p:cNvSpPr txBox="1">
            <a:spLocks/>
          </p:cNvSpPr>
          <p:nvPr/>
        </p:nvSpPr>
        <p:spPr>
          <a:xfrm>
            <a:off x="423489" y="6081332"/>
            <a:ext cx="53158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-24.5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83" name="Straight Connector 82"/>
          <p:cNvCxnSpPr/>
          <p:nvPr/>
        </p:nvCxnSpPr>
        <p:spPr bwMode="auto">
          <a:xfrm flipH="1">
            <a:off x="998220" y="62125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87" name="Picture 8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6413" y="1381255"/>
            <a:ext cx="3377110" cy="209220"/>
          </a:xfrm>
          <a:prstGeom prst="rect">
            <a:avLst/>
          </a:prstGeom>
        </p:spPr>
      </p:pic>
      <p:sp>
        <p:nvSpPr>
          <p:cNvPr id="101" name="Rounded Rectangle 100"/>
          <p:cNvSpPr/>
          <p:nvPr/>
        </p:nvSpPr>
        <p:spPr bwMode="auto">
          <a:xfrm>
            <a:off x="3386995" y="4860617"/>
            <a:ext cx="1381226" cy="823430"/>
          </a:xfrm>
          <a:prstGeom prst="roundRect">
            <a:avLst>
              <a:gd name="adj" fmla="val 7279"/>
            </a:avLst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8" name="Titel 1 2 1 2 1 2 2 1 3 3 9 2 1"/>
          <p:cNvSpPr txBox="1">
            <a:spLocks/>
          </p:cNvSpPr>
          <p:nvPr/>
        </p:nvSpPr>
        <p:spPr>
          <a:xfrm>
            <a:off x="4677905" y="762425"/>
            <a:ext cx="24724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Orbital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wavefunctions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30" name="Straight Connector 129"/>
          <p:cNvCxnSpPr/>
          <p:nvPr/>
        </p:nvCxnSpPr>
        <p:spPr bwMode="auto">
          <a:xfrm>
            <a:off x="12573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1" name="Straight Connector 130"/>
          <p:cNvCxnSpPr/>
          <p:nvPr/>
        </p:nvCxnSpPr>
        <p:spPr bwMode="auto">
          <a:xfrm>
            <a:off x="165735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2" name="Straight Connector 131"/>
          <p:cNvCxnSpPr/>
          <p:nvPr/>
        </p:nvCxnSpPr>
        <p:spPr bwMode="auto">
          <a:xfrm>
            <a:off x="20574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3" name="Straight Connector 132"/>
          <p:cNvCxnSpPr/>
          <p:nvPr/>
        </p:nvCxnSpPr>
        <p:spPr bwMode="auto">
          <a:xfrm>
            <a:off x="31102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4" name="Straight Connector 133"/>
          <p:cNvCxnSpPr/>
          <p:nvPr/>
        </p:nvCxnSpPr>
        <p:spPr bwMode="auto">
          <a:xfrm>
            <a:off x="351026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5" name="Straight Connector 134"/>
          <p:cNvCxnSpPr/>
          <p:nvPr/>
        </p:nvCxnSpPr>
        <p:spPr bwMode="auto">
          <a:xfrm>
            <a:off x="39103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8" name="Titel 1 2 1 2 1 2 2 1 3 3 9 2 1"/>
          <p:cNvSpPr txBox="1">
            <a:spLocks/>
          </p:cNvSpPr>
          <p:nvPr/>
        </p:nvSpPr>
        <p:spPr>
          <a:xfrm>
            <a:off x="6199642" y="2133120"/>
            <a:ext cx="301852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Observations</a:t>
            </a:r>
            <a:endParaRPr lang="de-AT" sz="20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6" name="Rounded Rectangle 95"/>
          <p:cNvSpPr/>
          <p:nvPr/>
        </p:nvSpPr>
        <p:spPr bwMode="auto">
          <a:xfrm>
            <a:off x="5501626" y="2749854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8" name="Titel 1 2 1 2 1 2 2 1 3 3 9 2 1"/>
          <p:cNvSpPr txBox="1">
            <a:spLocks/>
          </p:cNvSpPr>
          <p:nvPr/>
        </p:nvSpPr>
        <p:spPr>
          <a:xfrm>
            <a:off x="5624459" y="2827381"/>
            <a:ext cx="278802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Ground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binding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lower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predicted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06" name="Straight Connector 105"/>
          <p:cNvCxnSpPr/>
          <p:nvPr/>
        </p:nvCxnSpPr>
        <p:spPr bwMode="auto">
          <a:xfrm flipV="1">
            <a:off x="1738213" y="3566511"/>
            <a:ext cx="416393" cy="643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07" name="Straight Connector 106"/>
          <p:cNvCxnSpPr/>
          <p:nvPr/>
        </p:nvCxnSpPr>
        <p:spPr bwMode="auto">
          <a:xfrm flipV="1">
            <a:off x="2667000" y="3685620"/>
            <a:ext cx="757818" cy="0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09" name="Straight Connector 108"/>
          <p:cNvCxnSpPr/>
          <p:nvPr/>
        </p:nvCxnSpPr>
        <p:spPr bwMode="auto">
          <a:xfrm>
            <a:off x="1444260" y="3855540"/>
            <a:ext cx="622017" cy="0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10" name="Straight Connector 109"/>
          <p:cNvCxnSpPr/>
          <p:nvPr/>
        </p:nvCxnSpPr>
        <p:spPr bwMode="auto">
          <a:xfrm flipV="1">
            <a:off x="2611377" y="4197086"/>
            <a:ext cx="409581" cy="180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Arrow Connector 110"/>
          <p:cNvCxnSpPr/>
          <p:nvPr/>
        </p:nvCxnSpPr>
        <p:spPr bwMode="auto">
          <a:xfrm flipV="1">
            <a:off x="2049158" y="3566511"/>
            <a:ext cx="7931" cy="278701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112" name="Straight Arrow Connector 111"/>
          <p:cNvCxnSpPr/>
          <p:nvPr/>
        </p:nvCxnSpPr>
        <p:spPr bwMode="auto">
          <a:xfrm flipV="1">
            <a:off x="2809701" y="3685399"/>
            <a:ext cx="3966" cy="511508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sp>
        <p:nvSpPr>
          <p:cNvPr id="84" name="Titel 1 2 1 2 1 2 2 1 3 3 9 2 1"/>
          <p:cNvSpPr txBox="1">
            <a:spLocks/>
          </p:cNvSpPr>
          <p:nvPr/>
        </p:nvSpPr>
        <p:spPr>
          <a:xfrm>
            <a:off x="5210523" y="3440930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See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chapter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„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variational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principle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“</a:t>
            </a:r>
          </a:p>
        </p:txBody>
      </p:sp>
      <p:sp>
        <p:nvSpPr>
          <p:cNvPr id="94" name="Rounded Rectangle 93"/>
          <p:cNvSpPr/>
          <p:nvPr/>
        </p:nvSpPr>
        <p:spPr bwMode="auto">
          <a:xfrm>
            <a:off x="5501626" y="4151740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7" name="Titel 1 2 1 2 1 2 2 1 3 3 9 2 1"/>
          <p:cNvSpPr txBox="1">
            <a:spLocks/>
          </p:cNvSpPr>
          <p:nvPr/>
        </p:nvSpPr>
        <p:spPr>
          <a:xfrm>
            <a:off x="5624459" y="4243467"/>
            <a:ext cx="252894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P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always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higher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S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9" name="Titel 1 2 1 2 1 2 2 1 3 3 9 2 1"/>
          <p:cNvSpPr txBox="1">
            <a:spLocks/>
          </p:cNvSpPr>
          <p:nvPr/>
        </p:nvSpPr>
        <p:spPr>
          <a:xfrm>
            <a:off x="5210523" y="4783897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Shielding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 of </a:t>
            </a:r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nuclear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charge</a:t>
            </a:r>
            <a:endParaRPr lang="de-AT" sz="1400" i="0" dirty="0">
              <a:solidFill>
                <a:srgbClr val="FF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518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 animBg="1"/>
      <p:bldP spid="97" grpId="0"/>
      <p:bldP spid="99" grpId="0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497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Physical</a:t>
            </a:r>
            <a:r>
              <a:rPr lang="de-DE" i="0" dirty="0" smtClean="0"/>
              <a:t> </a:t>
            </a:r>
            <a:r>
              <a:rPr lang="de-DE" i="0" dirty="0" err="1" smtClean="0"/>
              <a:t>significance</a:t>
            </a:r>
            <a:r>
              <a:rPr lang="de-DE" i="0" dirty="0" smtClean="0"/>
              <a:t> of       </a:t>
            </a:r>
            <a:r>
              <a:rPr lang="de-DE" i="0" dirty="0" err="1" smtClean="0"/>
              <a:t>and</a:t>
            </a:r>
            <a:r>
              <a:rPr lang="de-DE" i="0" dirty="0" smtClean="0"/>
              <a:t>   </a:t>
            </a:r>
            <a:endParaRPr lang="en-GB" i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4467" t="20193" r="68327" b="32857"/>
          <a:stretch/>
        </p:blipFill>
        <p:spPr>
          <a:xfrm>
            <a:off x="5955958" y="164756"/>
            <a:ext cx="456941" cy="36555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72153" t="2206" r="641" b="18442"/>
          <a:stretch/>
        </p:blipFill>
        <p:spPr>
          <a:xfrm>
            <a:off x="7541742" y="49427"/>
            <a:ext cx="456941" cy="617838"/>
          </a:xfrm>
          <a:prstGeom prst="rect">
            <a:avLst/>
          </a:prstGeom>
        </p:spPr>
      </p:pic>
      <p:sp>
        <p:nvSpPr>
          <p:cNvPr id="5" name="Titel 1"/>
          <p:cNvSpPr txBox="1">
            <a:spLocks/>
          </p:cNvSpPr>
          <p:nvPr/>
        </p:nvSpPr>
        <p:spPr>
          <a:xfrm>
            <a:off x="178782" y="788229"/>
            <a:ext cx="834304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Determining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: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plug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(I), (II)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(III)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into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solve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 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60907" y="834043"/>
            <a:ext cx="341489" cy="30690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79496" y="809147"/>
            <a:ext cx="498975" cy="349749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2"/>
          <a:srcRect l="4467" t="20193" r="68327" b="32857"/>
          <a:stretch/>
        </p:blipFill>
        <p:spPr>
          <a:xfrm>
            <a:off x="1495168" y="906131"/>
            <a:ext cx="228471" cy="18277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/>
          <a:srcRect l="72153" t="2206" r="641" b="18442"/>
          <a:stretch/>
        </p:blipFill>
        <p:spPr>
          <a:xfrm>
            <a:off x="2209454" y="834080"/>
            <a:ext cx="228471" cy="308919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5"/>
          <a:srcRect l="3174" t="19894" r="78374" b="20725"/>
          <a:stretch/>
        </p:blipFill>
        <p:spPr>
          <a:xfrm>
            <a:off x="3135034" y="839660"/>
            <a:ext cx="414779" cy="3110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8854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Step</a:t>
            </a:r>
            <a:r>
              <a:rPr lang="de-DE" dirty="0" smtClean="0"/>
              <a:t> 2</a:t>
            </a:r>
            <a:endParaRPr lang="en-GB" dirty="0"/>
          </a:p>
        </p:txBody>
      </p:sp>
      <p:sp>
        <p:nvSpPr>
          <p:cNvPr id="4" name="Titel 1 1"/>
          <p:cNvSpPr txBox="1">
            <a:spLocks/>
          </p:cNvSpPr>
          <p:nvPr/>
        </p:nvSpPr>
        <p:spPr>
          <a:xfrm>
            <a:off x="250474" y="876760"/>
            <a:ext cx="5466585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2)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Determine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most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probable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total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number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5" name="Titel 1 2"/>
          <p:cNvSpPr txBox="1">
            <a:spLocks/>
          </p:cNvSpPr>
          <p:nvPr/>
        </p:nvSpPr>
        <p:spPr>
          <a:xfrm>
            <a:off x="186634" y="3325421"/>
            <a:ext cx="804502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Most probable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            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simpler,                                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10124" y="3287459"/>
            <a:ext cx="915717" cy="54220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89625" y="3276691"/>
            <a:ext cx="1313331" cy="546217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95780" y="6188279"/>
            <a:ext cx="891620" cy="546217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91416" y="5520821"/>
            <a:ext cx="819326" cy="518103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181366" y="5539675"/>
            <a:ext cx="795228" cy="558266"/>
          </a:xfrm>
          <a:prstGeom prst="rect">
            <a:avLst/>
          </a:prstGeom>
        </p:spPr>
      </p:pic>
      <p:sp>
        <p:nvSpPr>
          <p:cNvPr id="14" name="Titel 1 3"/>
          <p:cNvSpPr txBox="1">
            <a:spLocks/>
          </p:cNvSpPr>
          <p:nvPr/>
        </p:nvSpPr>
        <p:spPr>
          <a:xfrm>
            <a:off x="3529070" y="3861233"/>
            <a:ext cx="3579504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under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constraints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.  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393251" y="1563594"/>
            <a:ext cx="2889903" cy="800929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1"/>
          <a:srcRect l="9978"/>
          <a:stretch/>
        </p:blipFill>
        <p:spPr>
          <a:xfrm>
            <a:off x="2083521" y="2439031"/>
            <a:ext cx="2209145" cy="706128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12"/>
          <a:srcRect l="85190" r="188"/>
          <a:stretch/>
        </p:blipFill>
        <p:spPr>
          <a:xfrm>
            <a:off x="1393251" y="2623354"/>
            <a:ext cx="686415" cy="344347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06218" y="5039551"/>
            <a:ext cx="4840946" cy="428051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065489" y="1823842"/>
            <a:ext cx="287802" cy="258657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065488" y="2665929"/>
            <a:ext cx="389806" cy="273229"/>
          </a:xfrm>
          <a:prstGeom prst="rect">
            <a:avLst/>
          </a:prstGeom>
        </p:spPr>
      </p:pic>
      <p:sp>
        <p:nvSpPr>
          <p:cNvPr id="21" name="Titel 1 4"/>
          <p:cNvSpPr txBox="1">
            <a:spLocks/>
          </p:cNvSpPr>
          <p:nvPr/>
        </p:nvSpPr>
        <p:spPr>
          <a:xfrm>
            <a:off x="186634" y="4632869"/>
            <a:ext cx="804502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Minimize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838202" y="5673659"/>
            <a:ext cx="255761" cy="229861"/>
          </a:xfrm>
          <a:prstGeom prst="rect">
            <a:avLst/>
          </a:prstGeom>
        </p:spPr>
      </p:pic>
      <p:sp>
        <p:nvSpPr>
          <p:cNvPr id="23" name="Titel 1 5"/>
          <p:cNvSpPr txBox="1">
            <a:spLocks/>
          </p:cNvSpPr>
          <p:nvPr/>
        </p:nvSpPr>
        <p:spPr>
          <a:xfrm>
            <a:off x="1933675" y="5601759"/>
            <a:ext cx="1089137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imposes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itel 1 6"/>
          <p:cNvSpPr txBox="1">
            <a:spLocks/>
          </p:cNvSpPr>
          <p:nvPr/>
        </p:nvSpPr>
        <p:spPr>
          <a:xfrm>
            <a:off x="5238550" y="5601759"/>
            <a:ext cx="1089137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imposes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173607" y="5673659"/>
            <a:ext cx="373712" cy="261948"/>
          </a:xfrm>
          <a:prstGeom prst="rect">
            <a:avLst/>
          </a:prstGeom>
        </p:spPr>
      </p:pic>
      <p:sp>
        <p:nvSpPr>
          <p:cNvPr id="27" name="Titel 1 7"/>
          <p:cNvSpPr txBox="1">
            <a:spLocks/>
          </p:cNvSpPr>
          <p:nvPr/>
        </p:nvSpPr>
        <p:spPr>
          <a:xfrm>
            <a:off x="7089719" y="5582331"/>
            <a:ext cx="346050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</a:p>
        </p:txBody>
      </p:sp>
      <p:sp>
        <p:nvSpPr>
          <p:cNvPr id="28" name="Titel 1 8"/>
          <p:cNvSpPr txBox="1">
            <a:spLocks/>
          </p:cNvSpPr>
          <p:nvPr/>
        </p:nvSpPr>
        <p:spPr>
          <a:xfrm>
            <a:off x="3368389" y="5582331"/>
            <a:ext cx="346050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</a:p>
        </p:txBody>
      </p:sp>
      <p:sp>
        <p:nvSpPr>
          <p:cNvPr id="24" name="Titel 1 9"/>
          <p:cNvSpPr txBox="1">
            <a:spLocks/>
          </p:cNvSpPr>
          <p:nvPr/>
        </p:nvSpPr>
        <p:spPr>
          <a:xfrm>
            <a:off x="158588" y="4268887"/>
            <a:ext cx="804502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Use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Lagrange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multipliers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!     (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here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)</a:t>
            </a:r>
          </a:p>
        </p:txBody>
      </p:sp>
      <p:pic>
        <p:nvPicPr>
          <p:cNvPr id="29" name="Picture 28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355330" y="3957414"/>
            <a:ext cx="272753" cy="245132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180638" y="3946938"/>
            <a:ext cx="348058" cy="24396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0215" y="4416256"/>
            <a:ext cx="143256" cy="11430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1102" y="4371482"/>
            <a:ext cx="140208" cy="227076"/>
          </a:xfrm>
          <a:prstGeom prst="rect">
            <a:avLst/>
          </a:prstGeom>
        </p:spPr>
      </p:pic>
      <p:sp>
        <p:nvSpPr>
          <p:cNvPr id="33" name="Titel 1 5"/>
          <p:cNvSpPr txBox="1">
            <a:spLocks/>
          </p:cNvSpPr>
          <p:nvPr/>
        </p:nvSpPr>
        <p:spPr>
          <a:xfrm>
            <a:off x="1942928" y="6249247"/>
            <a:ext cx="553435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will find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extremum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     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under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constraints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.</a:t>
            </a:r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945568" y="6316083"/>
            <a:ext cx="272753" cy="245132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733168" y="6305607"/>
            <a:ext cx="348058" cy="243966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5528093" y="948151"/>
            <a:ext cx="420220" cy="240126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6"/>
          <a:srcRect l="35004" t="22946" r="30543" b="28731"/>
          <a:stretch/>
        </p:blipFill>
        <p:spPr>
          <a:xfrm>
            <a:off x="3879447" y="6287837"/>
            <a:ext cx="452486" cy="263951"/>
          </a:xfrm>
          <a:prstGeom prst="rect">
            <a:avLst/>
          </a:prstGeom>
        </p:spPr>
      </p:pic>
      <p:grpSp>
        <p:nvGrpSpPr>
          <p:cNvPr id="36" name="Gruppieren 30"/>
          <p:cNvGrpSpPr/>
          <p:nvPr/>
        </p:nvGrpSpPr>
        <p:grpSpPr>
          <a:xfrm rot="1996911">
            <a:off x="7875708" y="174521"/>
            <a:ext cx="1378589" cy="520991"/>
            <a:chOff x="6681029" y="1138857"/>
            <a:chExt cx="2522645" cy="577657"/>
          </a:xfrm>
        </p:grpSpPr>
        <p:sp>
          <p:nvSpPr>
            <p:cNvPr id="39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0" name="Textfeld 32"/>
            <p:cNvSpPr txBox="1"/>
            <p:nvPr/>
          </p:nvSpPr>
          <p:spPr>
            <a:xfrm>
              <a:off x="6849785" y="1219670"/>
              <a:ext cx="2168293" cy="4095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92298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497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Physical</a:t>
            </a:r>
            <a:r>
              <a:rPr lang="de-DE" i="0" dirty="0" smtClean="0"/>
              <a:t> </a:t>
            </a:r>
            <a:r>
              <a:rPr lang="de-DE" i="0" dirty="0" err="1" smtClean="0"/>
              <a:t>significance</a:t>
            </a:r>
            <a:r>
              <a:rPr lang="de-DE" i="0" dirty="0" smtClean="0"/>
              <a:t> of       </a:t>
            </a:r>
            <a:r>
              <a:rPr lang="de-DE" i="0" dirty="0" err="1" smtClean="0"/>
              <a:t>and</a:t>
            </a:r>
            <a:r>
              <a:rPr lang="de-DE" i="0" dirty="0" smtClean="0"/>
              <a:t>   </a:t>
            </a:r>
            <a:endParaRPr lang="en-GB" i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4467" t="20193" r="68327" b="32857"/>
          <a:stretch/>
        </p:blipFill>
        <p:spPr>
          <a:xfrm>
            <a:off x="5955958" y="164756"/>
            <a:ext cx="456941" cy="36555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72153" t="2206" r="641" b="18442"/>
          <a:stretch/>
        </p:blipFill>
        <p:spPr>
          <a:xfrm>
            <a:off x="7541742" y="49427"/>
            <a:ext cx="456941" cy="617838"/>
          </a:xfrm>
          <a:prstGeom prst="rect">
            <a:avLst/>
          </a:prstGeom>
        </p:spPr>
      </p:pic>
      <p:sp>
        <p:nvSpPr>
          <p:cNvPr id="10" name="Titel 1"/>
          <p:cNvSpPr txBox="1">
            <a:spLocks/>
          </p:cNvSpPr>
          <p:nvPr/>
        </p:nvSpPr>
        <p:spPr>
          <a:xfrm>
            <a:off x="178782" y="1206353"/>
            <a:ext cx="804502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Need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do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this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      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6784" y="1263964"/>
            <a:ext cx="310549" cy="295761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08653" y="1203825"/>
            <a:ext cx="393363" cy="355900"/>
          </a:xfrm>
          <a:prstGeom prst="rect">
            <a:avLst/>
          </a:prstGeom>
        </p:spPr>
      </p:pic>
      <p:sp>
        <p:nvSpPr>
          <p:cNvPr id="13" name="Titel 1"/>
          <p:cNvSpPr txBox="1">
            <a:spLocks/>
          </p:cNvSpPr>
          <p:nvPr/>
        </p:nvSpPr>
        <p:spPr>
          <a:xfrm>
            <a:off x="178781" y="1617336"/>
            <a:ext cx="804502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Example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distinguishable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3D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cube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edge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length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l.</a:t>
            </a: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178781" y="2046525"/>
            <a:ext cx="4063707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lecture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on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free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gas:</a:t>
            </a:r>
            <a:endParaRPr lang="de-AT" sz="18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02016" y="2442381"/>
            <a:ext cx="1210447" cy="654906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20771" y="2523569"/>
            <a:ext cx="1100868" cy="637077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598761" y="2607815"/>
            <a:ext cx="1942981" cy="359426"/>
          </a:xfrm>
          <a:prstGeom prst="rect">
            <a:avLst/>
          </a:prstGeom>
        </p:spPr>
      </p:pic>
      <p:sp>
        <p:nvSpPr>
          <p:cNvPr id="18" name="Titel 1"/>
          <p:cNvSpPr txBox="1">
            <a:spLocks/>
          </p:cNvSpPr>
          <p:nvPr/>
        </p:nvSpPr>
        <p:spPr>
          <a:xfrm>
            <a:off x="3367395" y="2581078"/>
            <a:ext cx="298444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8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itel 1"/>
          <p:cNvSpPr txBox="1">
            <a:spLocks/>
          </p:cNvSpPr>
          <p:nvPr/>
        </p:nvSpPr>
        <p:spPr>
          <a:xfrm>
            <a:off x="5188399" y="2579782"/>
            <a:ext cx="298444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8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309341" y="3104726"/>
            <a:ext cx="1776541" cy="381404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432528" y="4622503"/>
            <a:ext cx="3485763" cy="85748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88674" y="3331093"/>
            <a:ext cx="3060287" cy="2410680"/>
          </a:xfrm>
          <a:prstGeom prst="rect">
            <a:avLst/>
          </a:prstGeom>
        </p:spPr>
      </p:pic>
      <p:sp>
        <p:nvSpPr>
          <p:cNvPr id="23" name="Titel 1"/>
          <p:cNvSpPr txBox="1">
            <a:spLocks/>
          </p:cNvSpPr>
          <p:nvPr/>
        </p:nvSpPr>
        <p:spPr>
          <a:xfrm>
            <a:off x="4242488" y="3987019"/>
            <a:ext cx="3675803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Number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: </a:t>
            </a:r>
            <a:endParaRPr lang="de-AT" sz="18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5"/>
          <a:srcRect r="73303"/>
          <a:stretch/>
        </p:blipFill>
        <p:spPr>
          <a:xfrm>
            <a:off x="7146900" y="3842743"/>
            <a:ext cx="323156" cy="654906"/>
          </a:xfrm>
          <a:prstGeom prst="rect">
            <a:avLst/>
          </a:prstGeom>
        </p:spPr>
      </p:pic>
      <p:sp>
        <p:nvSpPr>
          <p:cNvPr id="25" name="Titel 1"/>
          <p:cNvSpPr txBox="1">
            <a:spLocks/>
          </p:cNvSpPr>
          <p:nvPr/>
        </p:nvSpPr>
        <p:spPr>
          <a:xfrm>
            <a:off x="178782" y="788229"/>
            <a:ext cx="834304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Determining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: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plug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(I), (II)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(III)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into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solve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  </a:t>
            </a: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760907" y="834043"/>
            <a:ext cx="341489" cy="306908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579496" y="809147"/>
            <a:ext cx="498975" cy="349749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2"/>
          <a:srcRect l="4467" t="20193" r="68327" b="32857"/>
          <a:stretch/>
        </p:blipFill>
        <p:spPr>
          <a:xfrm>
            <a:off x="1495168" y="906131"/>
            <a:ext cx="228471" cy="182777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2"/>
          <a:srcRect l="72153" t="2206" r="641" b="18442"/>
          <a:stretch/>
        </p:blipFill>
        <p:spPr>
          <a:xfrm>
            <a:off x="2209454" y="834080"/>
            <a:ext cx="228471" cy="308919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13"/>
          <a:srcRect l="3174" t="19894" r="78374" b="20725"/>
          <a:stretch/>
        </p:blipFill>
        <p:spPr>
          <a:xfrm>
            <a:off x="3135034" y="839660"/>
            <a:ext cx="414779" cy="3110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3937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3" grpId="0"/>
      <p:bldP spid="14" grpId="0"/>
      <p:bldP spid="18" grpId="0"/>
      <p:bldP spid="19" grpId="0"/>
      <p:bldP spid="23" grpId="0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2"/>
          <a:srcRect l="53503" b="49803"/>
          <a:stretch/>
        </p:blipFill>
        <p:spPr>
          <a:xfrm>
            <a:off x="4102443" y="1311931"/>
            <a:ext cx="2901858" cy="825844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2"/>
          <a:srcRect l="36743" t="11878" r="46233" b="70625"/>
          <a:stretch/>
        </p:blipFill>
        <p:spPr>
          <a:xfrm>
            <a:off x="5710049" y="1506723"/>
            <a:ext cx="1062453" cy="287867"/>
          </a:xfrm>
          <a:prstGeom prst="rect">
            <a:avLst/>
          </a:prstGeom>
        </p:spPr>
      </p:pic>
      <p:sp>
        <p:nvSpPr>
          <p:cNvPr id="3" name="Title 1"/>
          <p:cNvSpPr>
            <a:spLocks noGrp="1"/>
          </p:cNvSpPr>
          <p:nvPr>
            <p:ph type="title"/>
          </p:nvPr>
        </p:nvSpPr>
        <p:spPr>
          <a:xfrm>
            <a:off x="86497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Physical</a:t>
            </a:r>
            <a:r>
              <a:rPr lang="de-DE" i="0" dirty="0" smtClean="0"/>
              <a:t> </a:t>
            </a:r>
            <a:r>
              <a:rPr lang="de-DE" i="0" dirty="0" err="1" smtClean="0"/>
              <a:t>significance</a:t>
            </a:r>
            <a:r>
              <a:rPr lang="de-DE" i="0" dirty="0" smtClean="0"/>
              <a:t> of       </a:t>
            </a:r>
            <a:r>
              <a:rPr lang="de-DE" i="0" dirty="0" err="1" smtClean="0"/>
              <a:t>and</a:t>
            </a:r>
            <a:r>
              <a:rPr lang="de-DE" i="0" dirty="0" smtClean="0"/>
              <a:t>   </a:t>
            </a:r>
            <a:endParaRPr lang="en-GB" i="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4467" t="20193" r="68327" b="32857"/>
          <a:stretch/>
        </p:blipFill>
        <p:spPr>
          <a:xfrm>
            <a:off x="5955958" y="164756"/>
            <a:ext cx="456941" cy="36555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/>
          <a:srcRect l="72153" t="2206" r="641" b="18442"/>
          <a:stretch/>
        </p:blipFill>
        <p:spPr>
          <a:xfrm>
            <a:off x="7541742" y="49427"/>
            <a:ext cx="456941" cy="617838"/>
          </a:xfrm>
          <a:prstGeom prst="rect">
            <a:avLst/>
          </a:prstGeom>
        </p:spPr>
      </p:pic>
      <p:sp>
        <p:nvSpPr>
          <p:cNvPr id="6" name="Titel 1"/>
          <p:cNvSpPr txBox="1">
            <a:spLocks/>
          </p:cNvSpPr>
          <p:nvPr/>
        </p:nvSpPr>
        <p:spPr>
          <a:xfrm>
            <a:off x="178782" y="832021"/>
            <a:ext cx="804502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Plug (III)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into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: 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25973" y="874679"/>
            <a:ext cx="341489" cy="306908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5"/>
          <a:srcRect r="39423"/>
          <a:stretch/>
        </p:blipFill>
        <p:spPr>
          <a:xfrm>
            <a:off x="763399" y="3433479"/>
            <a:ext cx="4129877" cy="84992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291" y="4780852"/>
            <a:ext cx="959205" cy="65565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7"/>
          <a:srcRect r="57450"/>
          <a:stretch/>
        </p:blipFill>
        <p:spPr>
          <a:xfrm>
            <a:off x="963074" y="5866653"/>
            <a:ext cx="1425899" cy="667801"/>
          </a:xfrm>
          <a:prstGeom prst="rect">
            <a:avLst/>
          </a:prstGeom>
        </p:spPr>
      </p:pic>
      <p:sp>
        <p:nvSpPr>
          <p:cNvPr id="12" name="Titel 1"/>
          <p:cNvSpPr txBox="1">
            <a:spLocks/>
          </p:cNvSpPr>
          <p:nvPr/>
        </p:nvSpPr>
        <p:spPr>
          <a:xfrm>
            <a:off x="178782" y="3000828"/>
            <a:ext cx="804502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Plug (III)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into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: </a:t>
            </a: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525973" y="3027570"/>
            <a:ext cx="498975" cy="349749"/>
          </a:xfrm>
          <a:prstGeom prst="rect">
            <a:avLst/>
          </a:prstGeom>
        </p:spPr>
      </p:pic>
      <p:sp>
        <p:nvSpPr>
          <p:cNvPr id="14" name="Titel 1"/>
          <p:cNvSpPr txBox="1">
            <a:spLocks/>
          </p:cNvSpPr>
          <p:nvPr/>
        </p:nvSpPr>
        <p:spPr>
          <a:xfrm>
            <a:off x="178782" y="4309192"/>
            <a:ext cx="804502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Plug in    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above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2"/>
          <a:srcRect l="57222" t="65179" r="34847" b="15955"/>
          <a:stretch/>
        </p:blipFill>
        <p:spPr>
          <a:xfrm>
            <a:off x="963074" y="4309192"/>
            <a:ext cx="494950" cy="310392"/>
          </a:xfrm>
          <a:prstGeom prst="rect">
            <a:avLst/>
          </a:prstGeom>
        </p:spPr>
      </p:pic>
      <p:sp>
        <p:nvSpPr>
          <p:cNvPr id="16" name="Titel 1"/>
          <p:cNvSpPr txBox="1">
            <a:spLocks/>
          </p:cNvSpPr>
          <p:nvPr/>
        </p:nvSpPr>
        <p:spPr>
          <a:xfrm>
            <a:off x="178782" y="6467736"/>
            <a:ext cx="382136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This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holds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general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proof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here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).</a:t>
            </a: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178782" y="5465759"/>
            <a:ext cx="804502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Compare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ideal gas at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temperature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2"/>
          <a:srcRect r="78837" b="49803"/>
          <a:stretch/>
        </p:blipFill>
        <p:spPr>
          <a:xfrm>
            <a:off x="763398" y="1307757"/>
            <a:ext cx="1320775" cy="825844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2"/>
          <a:srcRect t="52561" r="54813"/>
          <a:stretch/>
        </p:blipFill>
        <p:spPr>
          <a:xfrm>
            <a:off x="763398" y="2158314"/>
            <a:ext cx="2820062" cy="780481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2"/>
          <a:srcRect l="20900" r="46233" b="49803"/>
          <a:stretch/>
        </p:blipFill>
        <p:spPr>
          <a:xfrm>
            <a:off x="2067698" y="1320113"/>
            <a:ext cx="2051222" cy="825844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2"/>
          <a:srcRect l="47563" t="52561"/>
          <a:stretch/>
        </p:blipFill>
        <p:spPr>
          <a:xfrm>
            <a:off x="3731742" y="2125539"/>
            <a:ext cx="3272559" cy="780481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5"/>
          <a:srcRect l="60697"/>
          <a:stretch/>
        </p:blipFill>
        <p:spPr>
          <a:xfrm>
            <a:off x="4901513" y="3430015"/>
            <a:ext cx="2679527" cy="849929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7"/>
          <a:srcRect l="48449"/>
          <a:stretch/>
        </p:blipFill>
        <p:spPr>
          <a:xfrm>
            <a:off x="2586681" y="5874552"/>
            <a:ext cx="1727540" cy="667801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2"/>
          <a:srcRect l="66025" t="16423" r="31899" b="70398"/>
          <a:stretch/>
        </p:blipFill>
        <p:spPr>
          <a:xfrm>
            <a:off x="6574103" y="1596084"/>
            <a:ext cx="74854" cy="125317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804081" y="1501004"/>
            <a:ext cx="899654" cy="486753"/>
          </a:xfrm>
          <a:prstGeom prst="rect">
            <a:avLst/>
          </a:prstGeom>
        </p:spPr>
      </p:pic>
      <p:sp>
        <p:nvSpPr>
          <p:cNvPr id="28" name="Titel 1"/>
          <p:cNvSpPr txBox="1">
            <a:spLocks/>
          </p:cNvSpPr>
          <p:nvPr/>
        </p:nvSpPr>
        <p:spPr>
          <a:xfrm>
            <a:off x="7217726" y="1561153"/>
            <a:ext cx="726045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7814459" y="2053197"/>
            <a:ext cx="1315065" cy="604815"/>
            <a:chOff x="7770212" y="2052332"/>
            <a:chExt cx="1865975" cy="858186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10"/>
            <a:srcRect r="88987"/>
            <a:stretch/>
          </p:blipFill>
          <p:spPr>
            <a:xfrm>
              <a:off x="7770212" y="2053031"/>
              <a:ext cx="383887" cy="857487"/>
            </a:xfrm>
            <a:prstGeom prst="rect">
              <a:avLst/>
            </a:prstGeom>
          </p:spPr>
        </p:pic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10"/>
            <a:srcRect l="57212"/>
            <a:stretch/>
          </p:blipFill>
          <p:spPr>
            <a:xfrm>
              <a:off x="8144684" y="2052332"/>
              <a:ext cx="1491503" cy="85748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26923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4" grpId="0"/>
      <p:bldP spid="16" grpId="0"/>
      <p:bldP spid="17" grpId="0"/>
      <p:bldP spid="28" grpId="0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96825" y="3773712"/>
            <a:ext cx="3708784" cy="659907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30484" y="4649741"/>
            <a:ext cx="3567755" cy="665087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6010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Energy</a:t>
            </a:r>
            <a:r>
              <a:rPr lang="de-DE" i="0" dirty="0" smtClean="0"/>
              <a:t> </a:t>
            </a:r>
            <a:r>
              <a:rPr lang="de-DE" i="0" dirty="0" err="1" smtClean="0"/>
              <a:t>distribution</a:t>
            </a:r>
            <a:r>
              <a:rPr lang="de-DE" i="0" dirty="0" smtClean="0"/>
              <a:t> </a:t>
            </a:r>
            <a:r>
              <a:rPr lang="de-DE" i="0" dirty="0" err="1" smtClean="0"/>
              <a:t>functions</a:t>
            </a:r>
            <a:endParaRPr lang="en-GB" i="0" dirty="0"/>
          </a:p>
        </p:txBody>
      </p:sp>
      <p:sp>
        <p:nvSpPr>
          <p:cNvPr id="3" name="Titel 1"/>
          <p:cNvSpPr txBox="1">
            <a:spLocks/>
          </p:cNvSpPr>
          <p:nvPr/>
        </p:nvSpPr>
        <p:spPr>
          <a:xfrm>
            <a:off x="178782" y="832021"/>
            <a:ext cx="1386407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Definition: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/>
          <a:srcRect l="44158"/>
          <a:stretch/>
        </p:blipFill>
        <p:spPr>
          <a:xfrm>
            <a:off x="2479589" y="1252010"/>
            <a:ext cx="2052348" cy="560742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8058" y="4766477"/>
            <a:ext cx="931954" cy="38158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6"/>
          <a:srcRect l="-172" t="-2994" r="66092" b="2994"/>
          <a:stretch/>
        </p:blipFill>
        <p:spPr>
          <a:xfrm>
            <a:off x="2073459" y="5591197"/>
            <a:ext cx="1505973" cy="508309"/>
          </a:xfrm>
          <a:prstGeom prst="rect">
            <a:avLst/>
          </a:prstGeom>
        </p:spPr>
      </p:pic>
      <p:sp>
        <p:nvSpPr>
          <p:cNvPr id="9" name="Titel 1"/>
          <p:cNvSpPr txBox="1">
            <a:spLocks/>
          </p:cNvSpPr>
          <p:nvPr/>
        </p:nvSpPr>
        <p:spPr>
          <a:xfrm>
            <a:off x="178782" y="2763603"/>
            <a:ext cx="8635704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Divide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(I), (II), (III)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</a:t>
            </a:r>
            <a:r>
              <a:rPr lang="de-AT" sz="2000" baseline="-2500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plug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: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5"/>
          <a:srcRect r="-3993"/>
          <a:stretch/>
        </p:blipFill>
        <p:spPr>
          <a:xfrm>
            <a:off x="856637" y="2315756"/>
            <a:ext cx="796177" cy="313475"/>
          </a:xfrm>
          <a:prstGeom prst="rect">
            <a:avLst/>
          </a:prstGeom>
        </p:spPr>
      </p:pic>
      <p:sp>
        <p:nvSpPr>
          <p:cNvPr id="11" name="Titel 1"/>
          <p:cNvSpPr txBox="1">
            <a:spLocks/>
          </p:cNvSpPr>
          <p:nvPr/>
        </p:nvSpPr>
        <p:spPr>
          <a:xfrm>
            <a:off x="1652814" y="2257378"/>
            <a:ext cx="4876800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most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probable #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a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5"/>
          <a:srcRect l="33781" t="28103" r="48539" b="22244"/>
          <a:stretch/>
        </p:blipFill>
        <p:spPr>
          <a:xfrm>
            <a:off x="6529614" y="2378399"/>
            <a:ext cx="164757" cy="189471"/>
          </a:xfrm>
          <a:prstGeom prst="rect">
            <a:avLst/>
          </a:prstGeom>
        </p:spPr>
      </p:pic>
      <p:sp>
        <p:nvSpPr>
          <p:cNvPr id="13" name="Titel 1"/>
          <p:cNvSpPr txBox="1">
            <a:spLocks/>
          </p:cNvSpPr>
          <p:nvPr/>
        </p:nvSpPr>
        <p:spPr>
          <a:xfrm>
            <a:off x="178782" y="1883776"/>
            <a:ext cx="3120472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functions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7"/>
          <a:srcRect l="4467" t="20193" r="68327" b="32857"/>
          <a:stretch/>
        </p:blipFill>
        <p:spPr>
          <a:xfrm>
            <a:off x="3233352" y="2895232"/>
            <a:ext cx="194289" cy="155431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7"/>
          <a:srcRect l="72153" t="2206" r="641" b="18442"/>
          <a:stretch/>
        </p:blipFill>
        <p:spPr>
          <a:xfrm>
            <a:off x="3947639" y="2842054"/>
            <a:ext cx="194288" cy="26270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6"/>
          <a:srcRect l="39676"/>
          <a:stretch/>
        </p:blipFill>
        <p:spPr>
          <a:xfrm>
            <a:off x="4230353" y="5546027"/>
            <a:ext cx="2665654" cy="508308"/>
          </a:xfrm>
          <a:prstGeom prst="rect">
            <a:avLst/>
          </a:prstGeom>
        </p:spPr>
      </p:pic>
      <p:sp>
        <p:nvSpPr>
          <p:cNvPr id="17" name="Left Brace 16"/>
          <p:cNvSpPr/>
          <p:nvPr/>
        </p:nvSpPr>
        <p:spPr bwMode="auto">
          <a:xfrm>
            <a:off x="1551514" y="3723503"/>
            <a:ext cx="380443" cy="2445296"/>
          </a:xfrm>
          <a:prstGeom prst="leftBrac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4707232" y="6099506"/>
            <a:ext cx="252558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distribution</a:t>
            </a:r>
            <a:endParaRPr lang="de-AT" sz="2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itel 1"/>
          <p:cNvSpPr txBox="1">
            <a:spLocks/>
          </p:cNvSpPr>
          <p:nvPr/>
        </p:nvSpPr>
        <p:spPr>
          <a:xfrm>
            <a:off x="7015232" y="3952876"/>
            <a:ext cx="252558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ident. </a:t>
            </a:r>
            <a:r>
              <a:rPr lang="de-AT" sz="16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bosons</a:t>
            </a:r>
            <a:endParaRPr lang="de-AT" sz="16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7015232" y="4830150"/>
            <a:ext cx="252558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ident. </a:t>
            </a:r>
            <a:r>
              <a:rPr lang="de-AT" sz="16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fermions</a:t>
            </a:r>
            <a:endParaRPr lang="de-AT" sz="16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7039946" y="5708156"/>
            <a:ext cx="252558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distinguishable</a:t>
            </a:r>
            <a:endParaRPr lang="de-AT" sz="16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6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particles</a:t>
            </a:r>
            <a:endParaRPr lang="de-AT" sz="16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2" name="Rounded Rectangle 21"/>
          <p:cNvSpPr/>
          <p:nvPr/>
        </p:nvSpPr>
        <p:spPr bwMode="auto">
          <a:xfrm>
            <a:off x="228210" y="3443416"/>
            <a:ext cx="8635704" cy="3278660"/>
          </a:xfrm>
          <a:prstGeom prst="roundRect">
            <a:avLst>
              <a:gd name="adj" fmla="val 12396"/>
            </a:avLst>
          </a:prstGeom>
          <a:noFill/>
          <a:ln w="476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4"/>
          <a:srcRect r="59588"/>
          <a:stretch/>
        </p:blipFill>
        <p:spPr>
          <a:xfrm>
            <a:off x="870762" y="1264743"/>
            <a:ext cx="1485260" cy="560742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4"/>
          <a:srcRect r="92958"/>
          <a:stretch/>
        </p:blipFill>
        <p:spPr>
          <a:xfrm>
            <a:off x="5798499" y="1274258"/>
            <a:ext cx="258833" cy="560742"/>
          </a:xfrm>
          <a:prstGeom prst="rect">
            <a:avLst/>
          </a:prstGeom>
        </p:spPr>
      </p:pic>
      <p:sp>
        <p:nvSpPr>
          <p:cNvPr id="26" name="Titel 1"/>
          <p:cNvSpPr txBox="1">
            <a:spLocks/>
          </p:cNvSpPr>
          <p:nvPr/>
        </p:nvSpPr>
        <p:spPr>
          <a:xfrm>
            <a:off x="6053644" y="1307214"/>
            <a:ext cx="3120472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called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„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chemical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potential“</a:t>
            </a:r>
          </a:p>
        </p:txBody>
      </p:sp>
    </p:spTree>
    <p:extLst>
      <p:ext uri="{BB962C8B-B14F-4D97-AF65-F5344CB8AC3E}">
        <p14:creationId xmlns:p14="http://schemas.microsoft.com/office/powerpoint/2010/main" val="480454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3" grpId="0"/>
      <p:bldP spid="17" grpId="0" animBg="1"/>
      <p:bldP spid="18" grpId="0"/>
      <p:bldP spid="19" grpId="0"/>
      <p:bldP spid="20" grpId="0"/>
      <p:bldP spid="21" grpId="0"/>
      <p:bldP spid="22" grpId="0" animBg="1"/>
      <p:bldP spid="26" grpId="0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2443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Example</a:t>
            </a:r>
            <a:r>
              <a:rPr lang="de-DE" i="0" dirty="0" smtClean="0"/>
              <a:t> 1: </a:t>
            </a:r>
            <a:r>
              <a:rPr lang="de-DE" i="0" dirty="0" err="1" smtClean="0"/>
              <a:t>identical</a:t>
            </a:r>
            <a:r>
              <a:rPr lang="de-DE" i="0" dirty="0" smtClean="0"/>
              <a:t> </a:t>
            </a:r>
            <a:r>
              <a:rPr lang="de-DE" i="0" dirty="0" err="1" smtClean="0"/>
              <a:t>fermions</a:t>
            </a:r>
            <a:r>
              <a:rPr lang="de-DE" i="0" dirty="0" smtClean="0"/>
              <a:t> in 1D</a:t>
            </a:r>
            <a:endParaRPr lang="en-GB" i="0" dirty="0"/>
          </a:p>
        </p:txBody>
      </p:sp>
      <p:cxnSp>
        <p:nvCxnSpPr>
          <p:cNvPr id="3" name="Straight Connector 2"/>
          <p:cNvCxnSpPr/>
          <p:nvPr/>
        </p:nvCxnSpPr>
        <p:spPr bwMode="auto">
          <a:xfrm>
            <a:off x="2206711" y="3922887"/>
            <a:ext cx="46355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" name="Straight Connector 3"/>
          <p:cNvCxnSpPr/>
          <p:nvPr/>
        </p:nvCxnSpPr>
        <p:spPr bwMode="auto">
          <a:xfrm>
            <a:off x="2117811" y="3681586"/>
            <a:ext cx="61715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" name="Straight Connector 4"/>
          <p:cNvCxnSpPr/>
          <p:nvPr/>
        </p:nvCxnSpPr>
        <p:spPr bwMode="auto">
          <a:xfrm flipV="1">
            <a:off x="2046159" y="3468861"/>
            <a:ext cx="735227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" name="Straight Connector 5"/>
          <p:cNvCxnSpPr/>
          <p:nvPr/>
        </p:nvCxnSpPr>
        <p:spPr bwMode="auto">
          <a:xfrm>
            <a:off x="1650657" y="3279308"/>
            <a:ext cx="117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" name="Straight Connector 6"/>
          <p:cNvCxnSpPr/>
          <p:nvPr/>
        </p:nvCxnSpPr>
        <p:spPr bwMode="auto">
          <a:xfrm>
            <a:off x="1546311" y="3145011"/>
            <a:ext cx="128750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 flipV="1">
            <a:off x="1514561" y="2912806"/>
            <a:ext cx="139339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/>
          <p:cNvCxnSpPr/>
          <p:nvPr/>
        </p:nvCxnSpPr>
        <p:spPr bwMode="auto">
          <a:xfrm flipV="1">
            <a:off x="1459126" y="2665673"/>
            <a:ext cx="1514734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" name="Straight Connector 9"/>
          <p:cNvCxnSpPr/>
          <p:nvPr/>
        </p:nvCxnSpPr>
        <p:spPr bwMode="auto">
          <a:xfrm flipV="1">
            <a:off x="1435442" y="2336159"/>
            <a:ext cx="167846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>
            <a:off x="1377262" y="2028227"/>
            <a:ext cx="188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" name="Freeform 11"/>
          <p:cNvSpPr/>
          <p:nvPr/>
        </p:nvSpPr>
        <p:spPr bwMode="auto">
          <a:xfrm>
            <a:off x="1169773" y="1611229"/>
            <a:ext cx="2257168" cy="2428195"/>
          </a:xfrm>
          <a:custGeom>
            <a:avLst/>
            <a:gdLst>
              <a:gd name="connsiteX0" fmla="*/ 0 w 3921211"/>
              <a:gd name="connsiteY0" fmla="*/ 148281 h 2449806"/>
              <a:gd name="connsiteX1" fmla="*/ 428368 w 3921211"/>
              <a:gd name="connsiteY1" fmla="*/ 551935 h 2449806"/>
              <a:gd name="connsiteX2" fmla="*/ 683741 w 3921211"/>
              <a:gd name="connsiteY2" fmla="*/ 1556951 h 2449806"/>
              <a:gd name="connsiteX3" fmla="*/ 1392195 w 3921211"/>
              <a:gd name="connsiteY3" fmla="*/ 1515762 h 2449806"/>
              <a:gd name="connsiteX4" fmla="*/ 1869990 w 3921211"/>
              <a:gd name="connsiteY4" fmla="*/ 2372497 h 2449806"/>
              <a:gd name="connsiteX5" fmla="*/ 2627871 w 3921211"/>
              <a:gd name="connsiteY5" fmla="*/ 2298357 h 2449806"/>
              <a:gd name="connsiteX6" fmla="*/ 2949146 w 3921211"/>
              <a:gd name="connsiteY6" fmla="*/ 1392194 h 2449806"/>
              <a:gd name="connsiteX7" fmla="*/ 3468130 w 3921211"/>
              <a:gd name="connsiteY7" fmla="*/ 593124 h 2449806"/>
              <a:gd name="connsiteX8" fmla="*/ 3921211 w 3921211"/>
              <a:gd name="connsiteY8" fmla="*/ 0 h 2449806"/>
              <a:gd name="connsiteX0" fmla="*/ 0 w 3921211"/>
              <a:gd name="connsiteY0" fmla="*/ 148281 h 2440972"/>
              <a:gd name="connsiteX1" fmla="*/ 428368 w 3921211"/>
              <a:gd name="connsiteY1" fmla="*/ 551935 h 2440972"/>
              <a:gd name="connsiteX2" fmla="*/ 683741 w 3921211"/>
              <a:gd name="connsiteY2" fmla="*/ 1556951 h 2440972"/>
              <a:gd name="connsiteX3" fmla="*/ 1392196 w 3921211"/>
              <a:gd name="connsiteY3" fmla="*/ 1639330 h 2440972"/>
              <a:gd name="connsiteX4" fmla="*/ 1869990 w 3921211"/>
              <a:gd name="connsiteY4" fmla="*/ 2372497 h 2440972"/>
              <a:gd name="connsiteX5" fmla="*/ 2627871 w 3921211"/>
              <a:gd name="connsiteY5" fmla="*/ 2298357 h 2440972"/>
              <a:gd name="connsiteX6" fmla="*/ 2949146 w 3921211"/>
              <a:gd name="connsiteY6" fmla="*/ 1392194 h 2440972"/>
              <a:gd name="connsiteX7" fmla="*/ 3468130 w 3921211"/>
              <a:gd name="connsiteY7" fmla="*/ 593124 h 2440972"/>
              <a:gd name="connsiteX8" fmla="*/ 3921211 w 3921211"/>
              <a:gd name="connsiteY8" fmla="*/ 0 h 2440972"/>
              <a:gd name="connsiteX0" fmla="*/ 0 w 3921211"/>
              <a:gd name="connsiteY0" fmla="*/ 148281 h 2428195"/>
              <a:gd name="connsiteX1" fmla="*/ 428368 w 3921211"/>
              <a:gd name="connsiteY1" fmla="*/ 551935 h 2428195"/>
              <a:gd name="connsiteX2" fmla="*/ 683741 w 3921211"/>
              <a:gd name="connsiteY2" fmla="*/ 1556951 h 2428195"/>
              <a:gd name="connsiteX3" fmla="*/ 1463750 w 3921211"/>
              <a:gd name="connsiteY3" fmla="*/ 1820563 h 2428195"/>
              <a:gd name="connsiteX4" fmla="*/ 1869990 w 3921211"/>
              <a:gd name="connsiteY4" fmla="*/ 2372497 h 2428195"/>
              <a:gd name="connsiteX5" fmla="*/ 2627871 w 3921211"/>
              <a:gd name="connsiteY5" fmla="*/ 2298357 h 2428195"/>
              <a:gd name="connsiteX6" fmla="*/ 2949146 w 3921211"/>
              <a:gd name="connsiteY6" fmla="*/ 1392194 h 2428195"/>
              <a:gd name="connsiteX7" fmla="*/ 3468130 w 3921211"/>
              <a:gd name="connsiteY7" fmla="*/ 593124 h 2428195"/>
              <a:gd name="connsiteX8" fmla="*/ 3921211 w 3921211"/>
              <a:gd name="connsiteY8" fmla="*/ 0 h 242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211" h="2428195">
                <a:moveTo>
                  <a:pt x="0" y="148281"/>
                </a:moveTo>
                <a:cubicBezTo>
                  <a:pt x="157205" y="232719"/>
                  <a:pt x="314411" y="317157"/>
                  <a:pt x="428368" y="551935"/>
                </a:cubicBezTo>
                <a:cubicBezTo>
                  <a:pt x="542325" y="786713"/>
                  <a:pt x="511177" y="1345513"/>
                  <a:pt x="683741" y="1556951"/>
                </a:cubicBezTo>
                <a:cubicBezTo>
                  <a:pt x="856305" y="1768389"/>
                  <a:pt x="1266042" y="1684639"/>
                  <a:pt x="1463750" y="1820563"/>
                </a:cubicBezTo>
                <a:cubicBezTo>
                  <a:pt x="1661458" y="1956487"/>
                  <a:pt x="1675970" y="2292865"/>
                  <a:pt x="1869990" y="2372497"/>
                </a:cubicBezTo>
                <a:cubicBezTo>
                  <a:pt x="2064010" y="2452129"/>
                  <a:pt x="2448012" y="2461741"/>
                  <a:pt x="2627871" y="2298357"/>
                </a:cubicBezTo>
                <a:cubicBezTo>
                  <a:pt x="2807730" y="2134973"/>
                  <a:pt x="2809103" y="1676400"/>
                  <a:pt x="2949146" y="1392194"/>
                </a:cubicBezTo>
                <a:cubicBezTo>
                  <a:pt x="3089189" y="1107989"/>
                  <a:pt x="3306119" y="825156"/>
                  <a:pt x="3468130" y="593124"/>
                </a:cubicBezTo>
                <a:cubicBezTo>
                  <a:pt x="3630141" y="361092"/>
                  <a:pt x="3775676" y="180546"/>
                  <a:pt x="3921211" y="0"/>
                </a:cubicBezTo>
              </a:path>
            </a:pathLst>
          </a:cu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Oval 16"/>
          <p:cNvSpPr/>
          <p:nvPr/>
        </p:nvSpPr>
        <p:spPr bwMode="auto">
          <a:xfrm>
            <a:off x="2372386" y="3874749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Oval 17"/>
          <p:cNvSpPr/>
          <p:nvPr/>
        </p:nvSpPr>
        <p:spPr bwMode="auto">
          <a:xfrm>
            <a:off x="2359772" y="3416596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" name="Oval 18"/>
          <p:cNvSpPr/>
          <p:nvPr/>
        </p:nvSpPr>
        <p:spPr bwMode="auto">
          <a:xfrm>
            <a:off x="2369309" y="3623600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" name="Oval 19"/>
          <p:cNvSpPr/>
          <p:nvPr/>
        </p:nvSpPr>
        <p:spPr bwMode="auto">
          <a:xfrm>
            <a:off x="2353242" y="3228561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" name="Oval 22"/>
          <p:cNvSpPr/>
          <p:nvPr/>
        </p:nvSpPr>
        <p:spPr bwMode="auto">
          <a:xfrm>
            <a:off x="2359772" y="3084217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4" name="Oval 23"/>
          <p:cNvSpPr/>
          <p:nvPr/>
        </p:nvSpPr>
        <p:spPr bwMode="auto">
          <a:xfrm>
            <a:off x="2348959" y="2866909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1175952" y="1147118"/>
            <a:ext cx="2239663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temperature</a:t>
            </a:r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T = 0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8" name="Titel 1"/>
          <p:cNvSpPr txBox="1">
            <a:spLocks/>
          </p:cNvSpPr>
          <p:nvPr/>
        </p:nvSpPr>
        <p:spPr>
          <a:xfrm>
            <a:off x="5731972" y="1147118"/>
            <a:ext cx="2239663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T &gt; 0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9" name="Straight Connector 48"/>
          <p:cNvCxnSpPr/>
          <p:nvPr/>
        </p:nvCxnSpPr>
        <p:spPr bwMode="auto">
          <a:xfrm>
            <a:off x="6716051" y="3922887"/>
            <a:ext cx="46355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/>
          <p:nvPr/>
        </p:nvCxnSpPr>
        <p:spPr bwMode="auto">
          <a:xfrm>
            <a:off x="6627151" y="3681586"/>
            <a:ext cx="61715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 flipV="1">
            <a:off x="6555499" y="3468861"/>
            <a:ext cx="735227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2" name="Straight Connector 51"/>
          <p:cNvCxnSpPr/>
          <p:nvPr/>
        </p:nvCxnSpPr>
        <p:spPr bwMode="auto">
          <a:xfrm>
            <a:off x="6159997" y="3279308"/>
            <a:ext cx="117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52"/>
          <p:cNvCxnSpPr/>
          <p:nvPr/>
        </p:nvCxnSpPr>
        <p:spPr bwMode="auto">
          <a:xfrm>
            <a:off x="6055651" y="3145011"/>
            <a:ext cx="128750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4" name="Straight Connector 53"/>
          <p:cNvCxnSpPr/>
          <p:nvPr/>
        </p:nvCxnSpPr>
        <p:spPr bwMode="auto">
          <a:xfrm flipV="1">
            <a:off x="6023901" y="2912806"/>
            <a:ext cx="139339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" name="Straight Connector 54"/>
          <p:cNvCxnSpPr/>
          <p:nvPr/>
        </p:nvCxnSpPr>
        <p:spPr bwMode="auto">
          <a:xfrm flipV="1">
            <a:off x="5968466" y="2665673"/>
            <a:ext cx="1514734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6" name="Straight Connector 55"/>
          <p:cNvCxnSpPr/>
          <p:nvPr/>
        </p:nvCxnSpPr>
        <p:spPr bwMode="auto">
          <a:xfrm flipV="1">
            <a:off x="5944782" y="2336159"/>
            <a:ext cx="167846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7" name="Straight Connector 56"/>
          <p:cNvCxnSpPr/>
          <p:nvPr/>
        </p:nvCxnSpPr>
        <p:spPr bwMode="auto">
          <a:xfrm>
            <a:off x="5886602" y="2028227"/>
            <a:ext cx="188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8" name="Freeform 57"/>
          <p:cNvSpPr/>
          <p:nvPr/>
        </p:nvSpPr>
        <p:spPr bwMode="auto">
          <a:xfrm>
            <a:off x="5679113" y="1611229"/>
            <a:ext cx="2257168" cy="2428195"/>
          </a:xfrm>
          <a:custGeom>
            <a:avLst/>
            <a:gdLst>
              <a:gd name="connsiteX0" fmla="*/ 0 w 3921211"/>
              <a:gd name="connsiteY0" fmla="*/ 148281 h 2449806"/>
              <a:gd name="connsiteX1" fmla="*/ 428368 w 3921211"/>
              <a:gd name="connsiteY1" fmla="*/ 551935 h 2449806"/>
              <a:gd name="connsiteX2" fmla="*/ 683741 w 3921211"/>
              <a:gd name="connsiteY2" fmla="*/ 1556951 h 2449806"/>
              <a:gd name="connsiteX3" fmla="*/ 1392195 w 3921211"/>
              <a:gd name="connsiteY3" fmla="*/ 1515762 h 2449806"/>
              <a:gd name="connsiteX4" fmla="*/ 1869990 w 3921211"/>
              <a:gd name="connsiteY4" fmla="*/ 2372497 h 2449806"/>
              <a:gd name="connsiteX5" fmla="*/ 2627871 w 3921211"/>
              <a:gd name="connsiteY5" fmla="*/ 2298357 h 2449806"/>
              <a:gd name="connsiteX6" fmla="*/ 2949146 w 3921211"/>
              <a:gd name="connsiteY6" fmla="*/ 1392194 h 2449806"/>
              <a:gd name="connsiteX7" fmla="*/ 3468130 w 3921211"/>
              <a:gd name="connsiteY7" fmla="*/ 593124 h 2449806"/>
              <a:gd name="connsiteX8" fmla="*/ 3921211 w 3921211"/>
              <a:gd name="connsiteY8" fmla="*/ 0 h 2449806"/>
              <a:gd name="connsiteX0" fmla="*/ 0 w 3921211"/>
              <a:gd name="connsiteY0" fmla="*/ 148281 h 2440972"/>
              <a:gd name="connsiteX1" fmla="*/ 428368 w 3921211"/>
              <a:gd name="connsiteY1" fmla="*/ 551935 h 2440972"/>
              <a:gd name="connsiteX2" fmla="*/ 683741 w 3921211"/>
              <a:gd name="connsiteY2" fmla="*/ 1556951 h 2440972"/>
              <a:gd name="connsiteX3" fmla="*/ 1392196 w 3921211"/>
              <a:gd name="connsiteY3" fmla="*/ 1639330 h 2440972"/>
              <a:gd name="connsiteX4" fmla="*/ 1869990 w 3921211"/>
              <a:gd name="connsiteY4" fmla="*/ 2372497 h 2440972"/>
              <a:gd name="connsiteX5" fmla="*/ 2627871 w 3921211"/>
              <a:gd name="connsiteY5" fmla="*/ 2298357 h 2440972"/>
              <a:gd name="connsiteX6" fmla="*/ 2949146 w 3921211"/>
              <a:gd name="connsiteY6" fmla="*/ 1392194 h 2440972"/>
              <a:gd name="connsiteX7" fmla="*/ 3468130 w 3921211"/>
              <a:gd name="connsiteY7" fmla="*/ 593124 h 2440972"/>
              <a:gd name="connsiteX8" fmla="*/ 3921211 w 3921211"/>
              <a:gd name="connsiteY8" fmla="*/ 0 h 2440972"/>
              <a:gd name="connsiteX0" fmla="*/ 0 w 3921211"/>
              <a:gd name="connsiteY0" fmla="*/ 148281 h 2428195"/>
              <a:gd name="connsiteX1" fmla="*/ 428368 w 3921211"/>
              <a:gd name="connsiteY1" fmla="*/ 551935 h 2428195"/>
              <a:gd name="connsiteX2" fmla="*/ 683741 w 3921211"/>
              <a:gd name="connsiteY2" fmla="*/ 1556951 h 2428195"/>
              <a:gd name="connsiteX3" fmla="*/ 1463750 w 3921211"/>
              <a:gd name="connsiteY3" fmla="*/ 1820563 h 2428195"/>
              <a:gd name="connsiteX4" fmla="*/ 1869990 w 3921211"/>
              <a:gd name="connsiteY4" fmla="*/ 2372497 h 2428195"/>
              <a:gd name="connsiteX5" fmla="*/ 2627871 w 3921211"/>
              <a:gd name="connsiteY5" fmla="*/ 2298357 h 2428195"/>
              <a:gd name="connsiteX6" fmla="*/ 2949146 w 3921211"/>
              <a:gd name="connsiteY6" fmla="*/ 1392194 h 2428195"/>
              <a:gd name="connsiteX7" fmla="*/ 3468130 w 3921211"/>
              <a:gd name="connsiteY7" fmla="*/ 593124 h 2428195"/>
              <a:gd name="connsiteX8" fmla="*/ 3921211 w 3921211"/>
              <a:gd name="connsiteY8" fmla="*/ 0 h 242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211" h="2428195">
                <a:moveTo>
                  <a:pt x="0" y="148281"/>
                </a:moveTo>
                <a:cubicBezTo>
                  <a:pt x="157205" y="232719"/>
                  <a:pt x="314411" y="317157"/>
                  <a:pt x="428368" y="551935"/>
                </a:cubicBezTo>
                <a:cubicBezTo>
                  <a:pt x="542325" y="786713"/>
                  <a:pt x="511177" y="1345513"/>
                  <a:pt x="683741" y="1556951"/>
                </a:cubicBezTo>
                <a:cubicBezTo>
                  <a:pt x="856305" y="1768389"/>
                  <a:pt x="1266042" y="1684639"/>
                  <a:pt x="1463750" y="1820563"/>
                </a:cubicBezTo>
                <a:cubicBezTo>
                  <a:pt x="1661458" y="1956487"/>
                  <a:pt x="1675970" y="2292865"/>
                  <a:pt x="1869990" y="2372497"/>
                </a:cubicBezTo>
                <a:cubicBezTo>
                  <a:pt x="2064010" y="2452129"/>
                  <a:pt x="2448012" y="2461741"/>
                  <a:pt x="2627871" y="2298357"/>
                </a:cubicBezTo>
                <a:cubicBezTo>
                  <a:pt x="2807730" y="2134973"/>
                  <a:pt x="2809103" y="1676400"/>
                  <a:pt x="2949146" y="1392194"/>
                </a:cubicBezTo>
                <a:cubicBezTo>
                  <a:pt x="3089189" y="1107989"/>
                  <a:pt x="3306119" y="825156"/>
                  <a:pt x="3468130" y="593124"/>
                </a:cubicBezTo>
                <a:cubicBezTo>
                  <a:pt x="3630141" y="361092"/>
                  <a:pt x="3775676" y="180546"/>
                  <a:pt x="3921211" y="0"/>
                </a:cubicBezTo>
              </a:path>
            </a:pathLst>
          </a:cu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9" name="Oval 58"/>
          <p:cNvSpPr/>
          <p:nvPr/>
        </p:nvSpPr>
        <p:spPr bwMode="auto">
          <a:xfrm>
            <a:off x="6881726" y="3874749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0" name="Oval 59"/>
          <p:cNvSpPr/>
          <p:nvPr/>
        </p:nvSpPr>
        <p:spPr bwMode="auto">
          <a:xfrm>
            <a:off x="6869112" y="3416596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Oval 60"/>
          <p:cNvSpPr/>
          <p:nvPr/>
        </p:nvSpPr>
        <p:spPr bwMode="auto">
          <a:xfrm>
            <a:off x="6878649" y="3623600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2" name="Oval 61"/>
          <p:cNvSpPr/>
          <p:nvPr/>
        </p:nvSpPr>
        <p:spPr bwMode="auto">
          <a:xfrm>
            <a:off x="6858299" y="2280309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3" name="Oval 62"/>
          <p:cNvSpPr/>
          <p:nvPr/>
        </p:nvSpPr>
        <p:spPr bwMode="auto">
          <a:xfrm>
            <a:off x="6858299" y="1972497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4" name="Oval 63"/>
          <p:cNvSpPr/>
          <p:nvPr/>
        </p:nvSpPr>
        <p:spPr bwMode="auto">
          <a:xfrm>
            <a:off x="6858299" y="2866909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5" name="Titel 1"/>
          <p:cNvSpPr txBox="1">
            <a:spLocks/>
          </p:cNvSpPr>
          <p:nvPr/>
        </p:nvSpPr>
        <p:spPr>
          <a:xfrm>
            <a:off x="2486576" y="789793"/>
            <a:ext cx="4775129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Pauli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exclusion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     at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most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1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per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9" name="Straight Arrow Connector 68"/>
          <p:cNvCxnSpPr/>
          <p:nvPr/>
        </p:nvCxnSpPr>
        <p:spPr bwMode="auto">
          <a:xfrm>
            <a:off x="4033067" y="969858"/>
            <a:ext cx="313038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70" name="Straight Arrow Connector 69"/>
          <p:cNvCxnSpPr/>
          <p:nvPr/>
        </p:nvCxnSpPr>
        <p:spPr bwMode="auto">
          <a:xfrm>
            <a:off x="774595" y="2920909"/>
            <a:ext cx="514630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71" name="Titel 1"/>
          <p:cNvSpPr txBox="1">
            <a:spLocks/>
          </p:cNvSpPr>
          <p:nvPr/>
        </p:nvSpPr>
        <p:spPr>
          <a:xfrm>
            <a:off x="-27787" y="2614662"/>
            <a:ext cx="864969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Fermi </a:t>
            </a:r>
          </a:p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2" name="Picture 7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85933" y="4838083"/>
            <a:ext cx="2874752" cy="1468794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14377" y="4838083"/>
            <a:ext cx="2866897" cy="1468794"/>
          </a:xfrm>
          <a:prstGeom prst="rect">
            <a:avLst/>
          </a:prstGeom>
        </p:spPr>
      </p:pic>
      <p:sp>
        <p:nvSpPr>
          <p:cNvPr id="74" name="Titel 1"/>
          <p:cNvSpPr txBox="1">
            <a:spLocks/>
          </p:cNvSpPr>
          <p:nvPr/>
        </p:nvSpPr>
        <p:spPr>
          <a:xfrm>
            <a:off x="3558174" y="6222761"/>
            <a:ext cx="26979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6" name="Titel 1"/>
          <p:cNvSpPr txBox="1">
            <a:spLocks/>
          </p:cNvSpPr>
          <p:nvPr/>
        </p:nvSpPr>
        <p:spPr>
          <a:xfrm>
            <a:off x="3038963" y="6506643"/>
            <a:ext cx="1643443" cy="34186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Fermi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79" name="Elbow Connector 78"/>
          <p:cNvCxnSpPr>
            <a:stCxn id="76" idx="1"/>
          </p:cNvCxnSpPr>
          <p:nvPr/>
        </p:nvCxnSpPr>
        <p:spPr bwMode="auto">
          <a:xfrm rot="10800000">
            <a:off x="2891643" y="6409886"/>
            <a:ext cx="147320" cy="267692"/>
          </a:xfrm>
          <a:prstGeom prst="bentConnector2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87" name="Titel 1"/>
          <p:cNvSpPr txBox="1">
            <a:spLocks/>
          </p:cNvSpPr>
          <p:nvPr/>
        </p:nvSpPr>
        <p:spPr>
          <a:xfrm>
            <a:off x="8111484" y="6208023"/>
            <a:ext cx="26979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8" name="Titel 1"/>
          <p:cNvSpPr txBox="1">
            <a:spLocks/>
          </p:cNvSpPr>
          <p:nvPr/>
        </p:nvSpPr>
        <p:spPr>
          <a:xfrm>
            <a:off x="588162" y="4712761"/>
            <a:ext cx="84728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n(</a:t>
            </a:r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9" name="Titel 1"/>
          <p:cNvSpPr txBox="1">
            <a:spLocks/>
          </p:cNvSpPr>
          <p:nvPr/>
        </p:nvSpPr>
        <p:spPr>
          <a:xfrm>
            <a:off x="5039322" y="4770615"/>
            <a:ext cx="84728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n(</a:t>
            </a:r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2" name="Titel 1"/>
          <p:cNvSpPr txBox="1">
            <a:spLocks/>
          </p:cNvSpPr>
          <p:nvPr/>
        </p:nvSpPr>
        <p:spPr>
          <a:xfrm>
            <a:off x="179190" y="4333737"/>
            <a:ext cx="498214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distribution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n(</a:t>
            </a:r>
            <a:r>
              <a:rPr lang="de-AT" sz="2000" i="0" dirty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 </a:t>
            </a:r>
            <a:r>
              <a:rPr lang="de-AT" sz="16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Fermi-Dirac </a:t>
            </a:r>
            <a:r>
              <a:rPr lang="de-AT" sz="16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distribution</a:t>
            </a:r>
            <a:endParaRPr lang="de-AT" sz="1400" i="0" dirty="0" smtClean="0">
              <a:solidFill>
                <a:srgbClr val="FF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96" name="Straight Arrow Connector 95"/>
          <p:cNvCxnSpPr/>
          <p:nvPr/>
        </p:nvCxnSpPr>
        <p:spPr bwMode="auto">
          <a:xfrm>
            <a:off x="7203112" y="5198980"/>
            <a:ext cx="238898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triangle" w="med" len="med"/>
            <a:tailEnd type="triangle"/>
          </a:ln>
          <a:effectLst/>
        </p:spPr>
      </p:cxnSp>
      <p:sp>
        <p:nvSpPr>
          <p:cNvPr id="97" name="Titel 1"/>
          <p:cNvSpPr txBox="1">
            <a:spLocks/>
          </p:cNvSpPr>
          <p:nvPr/>
        </p:nvSpPr>
        <p:spPr>
          <a:xfrm>
            <a:off x="7442010" y="5059721"/>
            <a:ext cx="591923" cy="3608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k</a:t>
            </a:r>
            <a:r>
              <a:rPr lang="de-AT" sz="1400" i="0" baseline="-25000" dirty="0" smtClean="0">
                <a:solidFill>
                  <a:schemeClr val="tx1"/>
                </a:solidFill>
                <a:cs typeface="Arial" panose="020B0604020202020204" pitchFamily="34" charset="0"/>
              </a:rPr>
              <a:t>B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T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04" name="Titel 1"/>
          <p:cNvSpPr txBox="1">
            <a:spLocks/>
          </p:cNvSpPr>
          <p:nvPr/>
        </p:nvSpPr>
        <p:spPr>
          <a:xfrm>
            <a:off x="599425" y="3154045"/>
            <a:ext cx="864969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sea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06" name="Left Brace 105"/>
          <p:cNvSpPr/>
          <p:nvPr/>
        </p:nvSpPr>
        <p:spPr bwMode="auto">
          <a:xfrm>
            <a:off x="1325758" y="2911542"/>
            <a:ext cx="99648" cy="1071207"/>
          </a:xfrm>
          <a:prstGeom prst="lef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66" name="Picture 65"/>
          <p:cNvPicPr>
            <a:picLocks noChangeAspect="1"/>
          </p:cNvPicPr>
          <p:nvPr/>
        </p:nvPicPr>
        <p:blipFill rotWithShape="1">
          <a:blip r:embed="rId4"/>
          <a:srcRect r="45486"/>
          <a:stretch/>
        </p:blipFill>
        <p:spPr>
          <a:xfrm>
            <a:off x="3472704" y="3344161"/>
            <a:ext cx="2162151" cy="739361"/>
          </a:xfrm>
          <a:prstGeom prst="rect">
            <a:avLst/>
          </a:prstGeom>
        </p:spPr>
      </p:pic>
      <p:sp>
        <p:nvSpPr>
          <p:cNvPr id="67" name="Rounded Rectangle 66"/>
          <p:cNvSpPr/>
          <p:nvPr/>
        </p:nvSpPr>
        <p:spPr bwMode="auto">
          <a:xfrm>
            <a:off x="3231688" y="3162163"/>
            <a:ext cx="2540517" cy="1077027"/>
          </a:xfrm>
          <a:prstGeom prst="roundRect">
            <a:avLst>
              <a:gd name="adj" fmla="val 12396"/>
            </a:avLst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8167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" name="Picture 79"/>
          <p:cNvPicPr>
            <a:picLocks noChangeAspect="1"/>
          </p:cNvPicPr>
          <p:nvPr/>
        </p:nvPicPr>
        <p:blipFill rotWithShape="1">
          <a:blip r:embed="rId2"/>
          <a:srcRect t="-280" b="51925"/>
          <a:stretch/>
        </p:blipFill>
        <p:spPr>
          <a:xfrm>
            <a:off x="986259" y="4810897"/>
            <a:ext cx="2873665" cy="1488271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 rotWithShape="1">
          <a:blip r:embed="rId2"/>
          <a:srcRect t="51912" b="-267"/>
          <a:stretch/>
        </p:blipFill>
        <p:spPr>
          <a:xfrm>
            <a:off x="5523850" y="4810897"/>
            <a:ext cx="2873665" cy="148827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3999" cy="1143000"/>
          </a:xfrm>
        </p:spPr>
        <p:txBody>
          <a:bodyPr/>
          <a:lstStyle/>
          <a:p>
            <a:r>
              <a:rPr lang="de-DE" i="0" dirty="0" err="1" smtClean="0"/>
              <a:t>Example</a:t>
            </a:r>
            <a:r>
              <a:rPr lang="de-DE" i="0" dirty="0" smtClean="0"/>
              <a:t> 2: </a:t>
            </a:r>
            <a:r>
              <a:rPr lang="de-DE" i="0" dirty="0" err="1" smtClean="0"/>
              <a:t>distinguishable</a:t>
            </a:r>
            <a:r>
              <a:rPr lang="de-DE" i="0" dirty="0" smtClean="0"/>
              <a:t> </a:t>
            </a:r>
            <a:r>
              <a:rPr lang="de-DE" i="0" dirty="0" err="1" smtClean="0"/>
              <a:t>particles</a:t>
            </a:r>
            <a:r>
              <a:rPr lang="de-DE" i="0" dirty="0" smtClean="0"/>
              <a:t> in 1D</a:t>
            </a:r>
            <a:endParaRPr lang="en-GB" i="0" dirty="0"/>
          </a:p>
        </p:txBody>
      </p:sp>
      <p:cxnSp>
        <p:nvCxnSpPr>
          <p:cNvPr id="3" name="Straight Connector 2"/>
          <p:cNvCxnSpPr/>
          <p:nvPr/>
        </p:nvCxnSpPr>
        <p:spPr bwMode="auto">
          <a:xfrm>
            <a:off x="2206711" y="3637277"/>
            <a:ext cx="46355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" name="Straight Connector 3"/>
          <p:cNvCxnSpPr/>
          <p:nvPr/>
        </p:nvCxnSpPr>
        <p:spPr bwMode="auto">
          <a:xfrm>
            <a:off x="2117811" y="3404749"/>
            <a:ext cx="61715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" name="Straight Connector 4"/>
          <p:cNvCxnSpPr/>
          <p:nvPr/>
        </p:nvCxnSpPr>
        <p:spPr bwMode="auto">
          <a:xfrm flipV="1">
            <a:off x="2046159" y="3192024"/>
            <a:ext cx="735227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" name="Straight Connector 5"/>
          <p:cNvCxnSpPr/>
          <p:nvPr/>
        </p:nvCxnSpPr>
        <p:spPr bwMode="auto">
          <a:xfrm>
            <a:off x="1650657" y="3002471"/>
            <a:ext cx="117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" name="Straight Connector 6"/>
          <p:cNvCxnSpPr/>
          <p:nvPr/>
        </p:nvCxnSpPr>
        <p:spPr bwMode="auto">
          <a:xfrm>
            <a:off x="1546311" y="2868174"/>
            <a:ext cx="128750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 flipV="1">
            <a:off x="1514561" y="2635969"/>
            <a:ext cx="139339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/>
          <p:cNvCxnSpPr/>
          <p:nvPr/>
        </p:nvCxnSpPr>
        <p:spPr bwMode="auto">
          <a:xfrm flipV="1">
            <a:off x="1459126" y="2388836"/>
            <a:ext cx="1514734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" name="Straight Connector 9"/>
          <p:cNvCxnSpPr/>
          <p:nvPr/>
        </p:nvCxnSpPr>
        <p:spPr bwMode="auto">
          <a:xfrm flipV="1">
            <a:off x="1435442" y="2059322"/>
            <a:ext cx="167846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>
            <a:off x="1377262" y="1751390"/>
            <a:ext cx="188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" name="Freeform 11"/>
          <p:cNvSpPr/>
          <p:nvPr/>
        </p:nvSpPr>
        <p:spPr bwMode="auto">
          <a:xfrm>
            <a:off x="1169773" y="1334392"/>
            <a:ext cx="2257168" cy="2428195"/>
          </a:xfrm>
          <a:custGeom>
            <a:avLst/>
            <a:gdLst>
              <a:gd name="connsiteX0" fmla="*/ 0 w 3921211"/>
              <a:gd name="connsiteY0" fmla="*/ 148281 h 2449806"/>
              <a:gd name="connsiteX1" fmla="*/ 428368 w 3921211"/>
              <a:gd name="connsiteY1" fmla="*/ 551935 h 2449806"/>
              <a:gd name="connsiteX2" fmla="*/ 683741 w 3921211"/>
              <a:gd name="connsiteY2" fmla="*/ 1556951 h 2449806"/>
              <a:gd name="connsiteX3" fmla="*/ 1392195 w 3921211"/>
              <a:gd name="connsiteY3" fmla="*/ 1515762 h 2449806"/>
              <a:gd name="connsiteX4" fmla="*/ 1869990 w 3921211"/>
              <a:gd name="connsiteY4" fmla="*/ 2372497 h 2449806"/>
              <a:gd name="connsiteX5" fmla="*/ 2627871 w 3921211"/>
              <a:gd name="connsiteY5" fmla="*/ 2298357 h 2449806"/>
              <a:gd name="connsiteX6" fmla="*/ 2949146 w 3921211"/>
              <a:gd name="connsiteY6" fmla="*/ 1392194 h 2449806"/>
              <a:gd name="connsiteX7" fmla="*/ 3468130 w 3921211"/>
              <a:gd name="connsiteY7" fmla="*/ 593124 h 2449806"/>
              <a:gd name="connsiteX8" fmla="*/ 3921211 w 3921211"/>
              <a:gd name="connsiteY8" fmla="*/ 0 h 2449806"/>
              <a:gd name="connsiteX0" fmla="*/ 0 w 3921211"/>
              <a:gd name="connsiteY0" fmla="*/ 148281 h 2440972"/>
              <a:gd name="connsiteX1" fmla="*/ 428368 w 3921211"/>
              <a:gd name="connsiteY1" fmla="*/ 551935 h 2440972"/>
              <a:gd name="connsiteX2" fmla="*/ 683741 w 3921211"/>
              <a:gd name="connsiteY2" fmla="*/ 1556951 h 2440972"/>
              <a:gd name="connsiteX3" fmla="*/ 1392196 w 3921211"/>
              <a:gd name="connsiteY3" fmla="*/ 1639330 h 2440972"/>
              <a:gd name="connsiteX4" fmla="*/ 1869990 w 3921211"/>
              <a:gd name="connsiteY4" fmla="*/ 2372497 h 2440972"/>
              <a:gd name="connsiteX5" fmla="*/ 2627871 w 3921211"/>
              <a:gd name="connsiteY5" fmla="*/ 2298357 h 2440972"/>
              <a:gd name="connsiteX6" fmla="*/ 2949146 w 3921211"/>
              <a:gd name="connsiteY6" fmla="*/ 1392194 h 2440972"/>
              <a:gd name="connsiteX7" fmla="*/ 3468130 w 3921211"/>
              <a:gd name="connsiteY7" fmla="*/ 593124 h 2440972"/>
              <a:gd name="connsiteX8" fmla="*/ 3921211 w 3921211"/>
              <a:gd name="connsiteY8" fmla="*/ 0 h 2440972"/>
              <a:gd name="connsiteX0" fmla="*/ 0 w 3921211"/>
              <a:gd name="connsiteY0" fmla="*/ 148281 h 2428195"/>
              <a:gd name="connsiteX1" fmla="*/ 428368 w 3921211"/>
              <a:gd name="connsiteY1" fmla="*/ 551935 h 2428195"/>
              <a:gd name="connsiteX2" fmla="*/ 683741 w 3921211"/>
              <a:gd name="connsiteY2" fmla="*/ 1556951 h 2428195"/>
              <a:gd name="connsiteX3" fmla="*/ 1463750 w 3921211"/>
              <a:gd name="connsiteY3" fmla="*/ 1820563 h 2428195"/>
              <a:gd name="connsiteX4" fmla="*/ 1869990 w 3921211"/>
              <a:gd name="connsiteY4" fmla="*/ 2372497 h 2428195"/>
              <a:gd name="connsiteX5" fmla="*/ 2627871 w 3921211"/>
              <a:gd name="connsiteY5" fmla="*/ 2298357 h 2428195"/>
              <a:gd name="connsiteX6" fmla="*/ 2949146 w 3921211"/>
              <a:gd name="connsiteY6" fmla="*/ 1392194 h 2428195"/>
              <a:gd name="connsiteX7" fmla="*/ 3468130 w 3921211"/>
              <a:gd name="connsiteY7" fmla="*/ 593124 h 2428195"/>
              <a:gd name="connsiteX8" fmla="*/ 3921211 w 3921211"/>
              <a:gd name="connsiteY8" fmla="*/ 0 h 242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211" h="2428195">
                <a:moveTo>
                  <a:pt x="0" y="148281"/>
                </a:moveTo>
                <a:cubicBezTo>
                  <a:pt x="157205" y="232719"/>
                  <a:pt x="314411" y="317157"/>
                  <a:pt x="428368" y="551935"/>
                </a:cubicBezTo>
                <a:cubicBezTo>
                  <a:pt x="542325" y="786713"/>
                  <a:pt x="511177" y="1345513"/>
                  <a:pt x="683741" y="1556951"/>
                </a:cubicBezTo>
                <a:cubicBezTo>
                  <a:pt x="856305" y="1768389"/>
                  <a:pt x="1266042" y="1684639"/>
                  <a:pt x="1463750" y="1820563"/>
                </a:cubicBezTo>
                <a:cubicBezTo>
                  <a:pt x="1661458" y="1956487"/>
                  <a:pt x="1675970" y="2292865"/>
                  <a:pt x="1869990" y="2372497"/>
                </a:cubicBezTo>
                <a:cubicBezTo>
                  <a:pt x="2064010" y="2452129"/>
                  <a:pt x="2448012" y="2461741"/>
                  <a:pt x="2627871" y="2298357"/>
                </a:cubicBezTo>
                <a:cubicBezTo>
                  <a:pt x="2807730" y="2134973"/>
                  <a:pt x="2809103" y="1676400"/>
                  <a:pt x="2949146" y="1392194"/>
                </a:cubicBezTo>
                <a:cubicBezTo>
                  <a:pt x="3089189" y="1107989"/>
                  <a:pt x="3306119" y="825156"/>
                  <a:pt x="3468130" y="593124"/>
                </a:cubicBezTo>
                <a:cubicBezTo>
                  <a:pt x="3630141" y="361092"/>
                  <a:pt x="3775676" y="180546"/>
                  <a:pt x="3921211" y="0"/>
                </a:cubicBezTo>
              </a:path>
            </a:pathLst>
          </a:cu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Oval 16"/>
          <p:cNvSpPr/>
          <p:nvPr/>
        </p:nvSpPr>
        <p:spPr bwMode="auto">
          <a:xfrm>
            <a:off x="2372386" y="3586943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Oval 17"/>
          <p:cNvSpPr/>
          <p:nvPr/>
        </p:nvSpPr>
        <p:spPr bwMode="auto">
          <a:xfrm>
            <a:off x="2307226" y="3586943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" name="Oval 18"/>
          <p:cNvSpPr/>
          <p:nvPr/>
        </p:nvSpPr>
        <p:spPr bwMode="auto">
          <a:xfrm>
            <a:off x="2235549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" name="Oval 19"/>
          <p:cNvSpPr/>
          <p:nvPr/>
        </p:nvSpPr>
        <p:spPr bwMode="auto">
          <a:xfrm>
            <a:off x="2455589" y="3586943"/>
            <a:ext cx="108000" cy="1080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" name="Oval 22"/>
          <p:cNvSpPr/>
          <p:nvPr/>
        </p:nvSpPr>
        <p:spPr bwMode="auto">
          <a:xfrm>
            <a:off x="2518403" y="3586943"/>
            <a:ext cx="108000" cy="108000"/>
          </a:xfrm>
          <a:prstGeom prst="ellipse">
            <a:avLst/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4" name="Oval 23"/>
          <p:cNvSpPr/>
          <p:nvPr/>
        </p:nvSpPr>
        <p:spPr bwMode="auto">
          <a:xfrm>
            <a:off x="2559364" y="3586943"/>
            <a:ext cx="108000" cy="108000"/>
          </a:xfrm>
          <a:prstGeom prst="ellipse">
            <a:avLst/>
          </a:prstGeom>
          <a:solidFill>
            <a:srgbClr val="FFC000"/>
          </a:solidFill>
          <a:ln w="9525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1175952" y="870281"/>
            <a:ext cx="2239663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T = 0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8" name="Titel 1"/>
          <p:cNvSpPr txBox="1">
            <a:spLocks/>
          </p:cNvSpPr>
          <p:nvPr/>
        </p:nvSpPr>
        <p:spPr>
          <a:xfrm>
            <a:off x="5731972" y="870281"/>
            <a:ext cx="2239663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T &gt; 0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9" name="Straight Connector 48"/>
          <p:cNvCxnSpPr/>
          <p:nvPr/>
        </p:nvCxnSpPr>
        <p:spPr bwMode="auto">
          <a:xfrm>
            <a:off x="6716051" y="3646050"/>
            <a:ext cx="46355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/>
          <p:nvPr/>
        </p:nvCxnSpPr>
        <p:spPr bwMode="auto">
          <a:xfrm>
            <a:off x="6627151" y="3404749"/>
            <a:ext cx="61715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 flipV="1">
            <a:off x="6555499" y="3192024"/>
            <a:ext cx="735227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2" name="Straight Connector 51"/>
          <p:cNvCxnSpPr/>
          <p:nvPr/>
        </p:nvCxnSpPr>
        <p:spPr bwMode="auto">
          <a:xfrm>
            <a:off x="6159997" y="3002471"/>
            <a:ext cx="117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52"/>
          <p:cNvCxnSpPr/>
          <p:nvPr/>
        </p:nvCxnSpPr>
        <p:spPr bwMode="auto">
          <a:xfrm>
            <a:off x="6055651" y="2868174"/>
            <a:ext cx="128750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4" name="Straight Connector 53"/>
          <p:cNvCxnSpPr/>
          <p:nvPr/>
        </p:nvCxnSpPr>
        <p:spPr bwMode="auto">
          <a:xfrm flipV="1">
            <a:off x="6023901" y="2635969"/>
            <a:ext cx="139339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" name="Straight Connector 54"/>
          <p:cNvCxnSpPr/>
          <p:nvPr/>
        </p:nvCxnSpPr>
        <p:spPr bwMode="auto">
          <a:xfrm flipV="1">
            <a:off x="5968466" y="2388836"/>
            <a:ext cx="1514734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6" name="Straight Connector 55"/>
          <p:cNvCxnSpPr/>
          <p:nvPr/>
        </p:nvCxnSpPr>
        <p:spPr bwMode="auto">
          <a:xfrm flipV="1">
            <a:off x="5944782" y="2059322"/>
            <a:ext cx="167846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7" name="Straight Connector 56"/>
          <p:cNvCxnSpPr/>
          <p:nvPr/>
        </p:nvCxnSpPr>
        <p:spPr bwMode="auto">
          <a:xfrm>
            <a:off x="5886602" y="1751390"/>
            <a:ext cx="188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8" name="Freeform 57"/>
          <p:cNvSpPr/>
          <p:nvPr/>
        </p:nvSpPr>
        <p:spPr bwMode="auto">
          <a:xfrm>
            <a:off x="5679113" y="1334392"/>
            <a:ext cx="2257168" cy="2428195"/>
          </a:xfrm>
          <a:custGeom>
            <a:avLst/>
            <a:gdLst>
              <a:gd name="connsiteX0" fmla="*/ 0 w 3921211"/>
              <a:gd name="connsiteY0" fmla="*/ 148281 h 2449806"/>
              <a:gd name="connsiteX1" fmla="*/ 428368 w 3921211"/>
              <a:gd name="connsiteY1" fmla="*/ 551935 h 2449806"/>
              <a:gd name="connsiteX2" fmla="*/ 683741 w 3921211"/>
              <a:gd name="connsiteY2" fmla="*/ 1556951 h 2449806"/>
              <a:gd name="connsiteX3" fmla="*/ 1392195 w 3921211"/>
              <a:gd name="connsiteY3" fmla="*/ 1515762 h 2449806"/>
              <a:gd name="connsiteX4" fmla="*/ 1869990 w 3921211"/>
              <a:gd name="connsiteY4" fmla="*/ 2372497 h 2449806"/>
              <a:gd name="connsiteX5" fmla="*/ 2627871 w 3921211"/>
              <a:gd name="connsiteY5" fmla="*/ 2298357 h 2449806"/>
              <a:gd name="connsiteX6" fmla="*/ 2949146 w 3921211"/>
              <a:gd name="connsiteY6" fmla="*/ 1392194 h 2449806"/>
              <a:gd name="connsiteX7" fmla="*/ 3468130 w 3921211"/>
              <a:gd name="connsiteY7" fmla="*/ 593124 h 2449806"/>
              <a:gd name="connsiteX8" fmla="*/ 3921211 w 3921211"/>
              <a:gd name="connsiteY8" fmla="*/ 0 h 2449806"/>
              <a:gd name="connsiteX0" fmla="*/ 0 w 3921211"/>
              <a:gd name="connsiteY0" fmla="*/ 148281 h 2440972"/>
              <a:gd name="connsiteX1" fmla="*/ 428368 w 3921211"/>
              <a:gd name="connsiteY1" fmla="*/ 551935 h 2440972"/>
              <a:gd name="connsiteX2" fmla="*/ 683741 w 3921211"/>
              <a:gd name="connsiteY2" fmla="*/ 1556951 h 2440972"/>
              <a:gd name="connsiteX3" fmla="*/ 1392196 w 3921211"/>
              <a:gd name="connsiteY3" fmla="*/ 1639330 h 2440972"/>
              <a:gd name="connsiteX4" fmla="*/ 1869990 w 3921211"/>
              <a:gd name="connsiteY4" fmla="*/ 2372497 h 2440972"/>
              <a:gd name="connsiteX5" fmla="*/ 2627871 w 3921211"/>
              <a:gd name="connsiteY5" fmla="*/ 2298357 h 2440972"/>
              <a:gd name="connsiteX6" fmla="*/ 2949146 w 3921211"/>
              <a:gd name="connsiteY6" fmla="*/ 1392194 h 2440972"/>
              <a:gd name="connsiteX7" fmla="*/ 3468130 w 3921211"/>
              <a:gd name="connsiteY7" fmla="*/ 593124 h 2440972"/>
              <a:gd name="connsiteX8" fmla="*/ 3921211 w 3921211"/>
              <a:gd name="connsiteY8" fmla="*/ 0 h 2440972"/>
              <a:gd name="connsiteX0" fmla="*/ 0 w 3921211"/>
              <a:gd name="connsiteY0" fmla="*/ 148281 h 2428195"/>
              <a:gd name="connsiteX1" fmla="*/ 428368 w 3921211"/>
              <a:gd name="connsiteY1" fmla="*/ 551935 h 2428195"/>
              <a:gd name="connsiteX2" fmla="*/ 683741 w 3921211"/>
              <a:gd name="connsiteY2" fmla="*/ 1556951 h 2428195"/>
              <a:gd name="connsiteX3" fmla="*/ 1463750 w 3921211"/>
              <a:gd name="connsiteY3" fmla="*/ 1820563 h 2428195"/>
              <a:gd name="connsiteX4" fmla="*/ 1869990 w 3921211"/>
              <a:gd name="connsiteY4" fmla="*/ 2372497 h 2428195"/>
              <a:gd name="connsiteX5" fmla="*/ 2627871 w 3921211"/>
              <a:gd name="connsiteY5" fmla="*/ 2298357 h 2428195"/>
              <a:gd name="connsiteX6" fmla="*/ 2949146 w 3921211"/>
              <a:gd name="connsiteY6" fmla="*/ 1392194 h 2428195"/>
              <a:gd name="connsiteX7" fmla="*/ 3468130 w 3921211"/>
              <a:gd name="connsiteY7" fmla="*/ 593124 h 2428195"/>
              <a:gd name="connsiteX8" fmla="*/ 3921211 w 3921211"/>
              <a:gd name="connsiteY8" fmla="*/ 0 h 242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211" h="2428195">
                <a:moveTo>
                  <a:pt x="0" y="148281"/>
                </a:moveTo>
                <a:cubicBezTo>
                  <a:pt x="157205" y="232719"/>
                  <a:pt x="314411" y="317157"/>
                  <a:pt x="428368" y="551935"/>
                </a:cubicBezTo>
                <a:cubicBezTo>
                  <a:pt x="542325" y="786713"/>
                  <a:pt x="511177" y="1345513"/>
                  <a:pt x="683741" y="1556951"/>
                </a:cubicBezTo>
                <a:cubicBezTo>
                  <a:pt x="856305" y="1768389"/>
                  <a:pt x="1266042" y="1684639"/>
                  <a:pt x="1463750" y="1820563"/>
                </a:cubicBezTo>
                <a:cubicBezTo>
                  <a:pt x="1661458" y="1956487"/>
                  <a:pt x="1675970" y="2292865"/>
                  <a:pt x="1869990" y="2372497"/>
                </a:cubicBezTo>
                <a:cubicBezTo>
                  <a:pt x="2064010" y="2452129"/>
                  <a:pt x="2448012" y="2461741"/>
                  <a:pt x="2627871" y="2298357"/>
                </a:cubicBezTo>
                <a:cubicBezTo>
                  <a:pt x="2807730" y="2134973"/>
                  <a:pt x="2809103" y="1676400"/>
                  <a:pt x="2949146" y="1392194"/>
                </a:cubicBezTo>
                <a:cubicBezTo>
                  <a:pt x="3089189" y="1107989"/>
                  <a:pt x="3306119" y="825156"/>
                  <a:pt x="3468130" y="593124"/>
                </a:cubicBezTo>
                <a:cubicBezTo>
                  <a:pt x="3630141" y="361092"/>
                  <a:pt x="3775676" y="180546"/>
                  <a:pt x="3921211" y="0"/>
                </a:cubicBezTo>
              </a:path>
            </a:pathLst>
          </a:cu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4" name="Titel 1"/>
          <p:cNvSpPr txBox="1">
            <a:spLocks/>
          </p:cNvSpPr>
          <p:nvPr/>
        </p:nvSpPr>
        <p:spPr>
          <a:xfrm>
            <a:off x="3558174" y="6222761"/>
            <a:ext cx="26979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7" name="Titel 1"/>
          <p:cNvSpPr txBox="1">
            <a:spLocks/>
          </p:cNvSpPr>
          <p:nvPr/>
        </p:nvSpPr>
        <p:spPr>
          <a:xfrm>
            <a:off x="8111484" y="6208023"/>
            <a:ext cx="26979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8" name="Titel 1"/>
          <p:cNvSpPr txBox="1">
            <a:spLocks/>
          </p:cNvSpPr>
          <p:nvPr/>
        </p:nvSpPr>
        <p:spPr>
          <a:xfrm>
            <a:off x="588162" y="4712761"/>
            <a:ext cx="84728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n(</a:t>
            </a:r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9" name="Titel 1"/>
          <p:cNvSpPr txBox="1">
            <a:spLocks/>
          </p:cNvSpPr>
          <p:nvPr/>
        </p:nvSpPr>
        <p:spPr>
          <a:xfrm>
            <a:off x="5039322" y="4770615"/>
            <a:ext cx="84728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n(</a:t>
            </a:r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2" name="Titel 1"/>
          <p:cNvSpPr txBox="1">
            <a:spLocks/>
          </p:cNvSpPr>
          <p:nvPr/>
        </p:nvSpPr>
        <p:spPr>
          <a:xfrm>
            <a:off x="179190" y="4333737"/>
            <a:ext cx="6376309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distribution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n(</a:t>
            </a:r>
            <a:r>
              <a:rPr lang="de-AT" sz="2000" i="0" dirty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 </a:t>
            </a:r>
            <a:r>
              <a:rPr lang="de-AT" sz="1600" i="0" dirty="0" smtClean="0">
                <a:solidFill>
                  <a:srgbClr val="00B050"/>
                </a:solidFill>
                <a:cs typeface="Arial" panose="020B0604020202020204" pitchFamily="34" charset="0"/>
              </a:rPr>
              <a:t>Maxwell-Boltzmann </a:t>
            </a:r>
            <a:r>
              <a:rPr lang="de-AT" sz="1600" i="0" dirty="0" err="1" smtClean="0">
                <a:solidFill>
                  <a:srgbClr val="00B050"/>
                </a:solidFill>
                <a:cs typeface="Arial" panose="020B0604020202020204" pitchFamily="34" charset="0"/>
              </a:rPr>
              <a:t>distribution</a:t>
            </a:r>
            <a:endParaRPr lang="de-AT" sz="1400" i="0" dirty="0" smtClean="0">
              <a:solidFill>
                <a:srgbClr val="00B05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96" name="Straight Arrow Connector 95"/>
          <p:cNvCxnSpPr/>
          <p:nvPr/>
        </p:nvCxnSpPr>
        <p:spPr bwMode="auto">
          <a:xfrm>
            <a:off x="5825333" y="5841531"/>
            <a:ext cx="238898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triangle" w="med" len="med"/>
            <a:tailEnd type="triangle"/>
          </a:ln>
          <a:effectLst/>
        </p:spPr>
      </p:cxnSp>
      <p:sp>
        <p:nvSpPr>
          <p:cNvPr id="97" name="Titel 1"/>
          <p:cNvSpPr txBox="1">
            <a:spLocks/>
          </p:cNvSpPr>
          <p:nvPr/>
        </p:nvSpPr>
        <p:spPr>
          <a:xfrm>
            <a:off x="6133910" y="5669200"/>
            <a:ext cx="591923" cy="3608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k</a:t>
            </a:r>
            <a:r>
              <a:rPr lang="de-AT" sz="1400" i="0" baseline="-25000" dirty="0" smtClean="0">
                <a:solidFill>
                  <a:schemeClr val="tx1"/>
                </a:solidFill>
                <a:cs typeface="Arial" panose="020B0604020202020204" pitchFamily="34" charset="0"/>
              </a:rPr>
              <a:t>B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T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6" name="Oval 65"/>
          <p:cNvSpPr/>
          <p:nvPr/>
        </p:nvSpPr>
        <p:spPr bwMode="auto">
          <a:xfrm>
            <a:off x="6794782" y="3600439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7" name="Oval 66"/>
          <p:cNvSpPr/>
          <p:nvPr/>
        </p:nvSpPr>
        <p:spPr bwMode="auto">
          <a:xfrm>
            <a:off x="6947825" y="3349014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Oval 67"/>
          <p:cNvSpPr/>
          <p:nvPr/>
        </p:nvSpPr>
        <p:spPr bwMode="auto">
          <a:xfrm>
            <a:off x="6907069" y="360187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5" name="Oval 74"/>
          <p:cNvSpPr/>
          <p:nvPr/>
        </p:nvSpPr>
        <p:spPr bwMode="auto">
          <a:xfrm>
            <a:off x="6793389" y="3356333"/>
            <a:ext cx="108000" cy="1080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7" name="Oval 76"/>
          <p:cNvSpPr/>
          <p:nvPr/>
        </p:nvSpPr>
        <p:spPr bwMode="auto">
          <a:xfrm>
            <a:off x="6853853" y="3134652"/>
            <a:ext cx="108000" cy="108000"/>
          </a:xfrm>
          <a:prstGeom prst="ellipse">
            <a:avLst/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8" name="Oval 77"/>
          <p:cNvSpPr/>
          <p:nvPr/>
        </p:nvSpPr>
        <p:spPr bwMode="auto">
          <a:xfrm>
            <a:off x="6995717" y="3594921"/>
            <a:ext cx="108000" cy="108000"/>
          </a:xfrm>
          <a:prstGeom prst="ellipse">
            <a:avLst/>
          </a:prstGeom>
          <a:solidFill>
            <a:srgbClr val="FFC000"/>
          </a:solidFill>
          <a:ln w="9525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6" name="Straight Connector 15"/>
          <p:cNvCxnSpPr/>
          <p:nvPr/>
        </p:nvCxnSpPr>
        <p:spPr bwMode="auto">
          <a:xfrm flipV="1">
            <a:off x="1293341" y="4983892"/>
            <a:ext cx="0" cy="1087395"/>
          </a:xfrm>
          <a:prstGeom prst="line">
            <a:avLst/>
          </a:prstGeom>
          <a:noFill/>
          <a:ln w="2857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60" name="Picture 59"/>
          <p:cNvPicPr>
            <a:picLocks noChangeAspect="1"/>
          </p:cNvPicPr>
          <p:nvPr/>
        </p:nvPicPr>
        <p:blipFill rotWithShape="1">
          <a:blip r:embed="rId3"/>
          <a:srcRect l="-172" t="-2994" r="66092" b="2994"/>
          <a:stretch/>
        </p:blipFill>
        <p:spPr>
          <a:xfrm>
            <a:off x="3427943" y="3377937"/>
            <a:ext cx="2189204" cy="738919"/>
          </a:xfrm>
          <a:prstGeom prst="rect">
            <a:avLst/>
          </a:prstGeom>
        </p:spPr>
      </p:pic>
      <p:sp>
        <p:nvSpPr>
          <p:cNvPr id="62" name="Rounded Rectangle 61"/>
          <p:cNvSpPr/>
          <p:nvPr/>
        </p:nvSpPr>
        <p:spPr bwMode="auto">
          <a:xfrm>
            <a:off x="3231688" y="3162163"/>
            <a:ext cx="2540517" cy="1077027"/>
          </a:xfrm>
          <a:prstGeom prst="roundRect">
            <a:avLst>
              <a:gd name="adj" fmla="val 12396"/>
            </a:avLst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85841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" name="Picture 63"/>
          <p:cNvPicPr>
            <a:picLocks noChangeAspect="1"/>
          </p:cNvPicPr>
          <p:nvPr/>
        </p:nvPicPr>
        <p:blipFill rotWithShape="1">
          <a:blip r:embed="rId2"/>
          <a:srcRect l="-286" t="34148" r="286" b="34377"/>
          <a:stretch/>
        </p:blipFill>
        <p:spPr>
          <a:xfrm>
            <a:off x="5499758" y="4836493"/>
            <a:ext cx="2881516" cy="1465453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2"/>
          <a:srcRect b="68525"/>
          <a:stretch/>
        </p:blipFill>
        <p:spPr>
          <a:xfrm>
            <a:off x="989490" y="4836493"/>
            <a:ext cx="2881516" cy="146545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3999" cy="1143000"/>
          </a:xfrm>
        </p:spPr>
        <p:txBody>
          <a:bodyPr/>
          <a:lstStyle/>
          <a:p>
            <a:r>
              <a:rPr lang="de-DE" i="0" dirty="0" err="1" smtClean="0"/>
              <a:t>Example</a:t>
            </a:r>
            <a:r>
              <a:rPr lang="de-DE" i="0" dirty="0" smtClean="0"/>
              <a:t> 3: </a:t>
            </a:r>
            <a:r>
              <a:rPr lang="de-DE" i="0" dirty="0" err="1" smtClean="0"/>
              <a:t>identical</a:t>
            </a:r>
            <a:r>
              <a:rPr lang="de-DE" i="0" dirty="0" smtClean="0"/>
              <a:t> </a:t>
            </a:r>
            <a:r>
              <a:rPr lang="de-DE" i="0" dirty="0" err="1" smtClean="0"/>
              <a:t>bosons</a:t>
            </a:r>
            <a:r>
              <a:rPr lang="de-DE" i="0" dirty="0" smtClean="0"/>
              <a:t> in 1D</a:t>
            </a:r>
            <a:endParaRPr lang="en-GB" i="0" dirty="0"/>
          </a:p>
        </p:txBody>
      </p:sp>
      <p:cxnSp>
        <p:nvCxnSpPr>
          <p:cNvPr id="3" name="Straight Connector 2"/>
          <p:cNvCxnSpPr/>
          <p:nvPr/>
        </p:nvCxnSpPr>
        <p:spPr bwMode="auto">
          <a:xfrm>
            <a:off x="1460090" y="3637277"/>
            <a:ext cx="46355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" name="Straight Connector 3"/>
          <p:cNvCxnSpPr/>
          <p:nvPr/>
        </p:nvCxnSpPr>
        <p:spPr bwMode="auto">
          <a:xfrm>
            <a:off x="1371190" y="3404749"/>
            <a:ext cx="61715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" name="Straight Connector 4"/>
          <p:cNvCxnSpPr/>
          <p:nvPr/>
        </p:nvCxnSpPr>
        <p:spPr bwMode="auto">
          <a:xfrm flipV="1">
            <a:off x="1299538" y="3192024"/>
            <a:ext cx="735227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" name="Straight Connector 5"/>
          <p:cNvCxnSpPr/>
          <p:nvPr/>
        </p:nvCxnSpPr>
        <p:spPr bwMode="auto">
          <a:xfrm>
            <a:off x="904036" y="3002471"/>
            <a:ext cx="117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" name="Straight Connector 6"/>
          <p:cNvCxnSpPr/>
          <p:nvPr/>
        </p:nvCxnSpPr>
        <p:spPr bwMode="auto">
          <a:xfrm>
            <a:off x="799690" y="2868174"/>
            <a:ext cx="128750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 flipV="1">
            <a:off x="767940" y="2635969"/>
            <a:ext cx="139339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/>
          <p:cNvCxnSpPr/>
          <p:nvPr/>
        </p:nvCxnSpPr>
        <p:spPr bwMode="auto">
          <a:xfrm flipV="1">
            <a:off x="712505" y="2388836"/>
            <a:ext cx="1514734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" name="Straight Connector 9"/>
          <p:cNvCxnSpPr/>
          <p:nvPr/>
        </p:nvCxnSpPr>
        <p:spPr bwMode="auto">
          <a:xfrm flipV="1">
            <a:off x="688821" y="2059322"/>
            <a:ext cx="167846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>
            <a:off x="630641" y="1751390"/>
            <a:ext cx="188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" name="Freeform 11"/>
          <p:cNvSpPr/>
          <p:nvPr/>
        </p:nvSpPr>
        <p:spPr bwMode="auto">
          <a:xfrm>
            <a:off x="423152" y="1334392"/>
            <a:ext cx="2257168" cy="2428195"/>
          </a:xfrm>
          <a:custGeom>
            <a:avLst/>
            <a:gdLst>
              <a:gd name="connsiteX0" fmla="*/ 0 w 3921211"/>
              <a:gd name="connsiteY0" fmla="*/ 148281 h 2449806"/>
              <a:gd name="connsiteX1" fmla="*/ 428368 w 3921211"/>
              <a:gd name="connsiteY1" fmla="*/ 551935 h 2449806"/>
              <a:gd name="connsiteX2" fmla="*/ 683741 w 3921211"/>
              <a:gd name="connsiteY2" fmla="*/ 1556951 h 2449806"/>
              <a:gd name="connsiteX3" fmla="*/ 1392195 w 3921211"/>
              <a:gd name="connsiteY3" fmla="*/ 1515762 h 2449806"/>
              <a:gd name="connsiteX4" fmla="*/ 1869990 w 3921211"/>
              <a:gd name="connsiteY4" fmla="*/ 2372497 h 2449806"/>
              <a:gd name="connsiteX5" fmla="*/ 2627871 w 3921211"/>
              <a:gd name="connsiteY5" fmla="*/ 2298357 h 2449806"/>
              <a:gd name="connsiteX6" fmla="*/ 2949146 w 3921211"/>
              <a:gd name="connsiteY6" fmla="*/ 1392194 h 2449806"/>
              <a:gd name="connsiteX7" fmla="*/ 3468130 w 3921211"/>
              <a:gd name="connsiteY7" fmla="*/ 593124 h 2449806"/>
              <a:gd name="connsiteX8" fmla="*/ 3921211 w 3921211"/>
              <a:gd name="connsiteY8" fmla="*/ 0 h 2449806"/>
              <a:gd name="connsiteX0" fmla="*/ 0 w 3921211"/>
              <a:gd name="connsiteY0" fmla="*/ 148281 h 2440972"/>
              <a:gd name="connsiteX1" fmla="*/ 428368 w 3921211"/>
              <a:gd name="connsiteY1" fmla="*/ 551935 h 2440972"/>
              <a:gd name="connsiteX2" fmla="*/ 683741 w 3921211"/>
              <a:gd name="connsiteY2" fmla="*/ 1556951 h 2440972"/>
              <a:gd name="connsiteX3" fmla="*/ 1392196 w 3921211"/>
              <a:gd name="connsiteY3" fmla="*/ 1639330 h 2440972"/>
              <a:gd name="connsiteX4" fmla="*/ 1869990 w 3921211"/>
              <a:gd name="connsiteY4" fmla="*/ 2372497 h 2440972"/>
              <a:gd name="connsiteX5" fmla="*/ 2627871 w 3921211"/>
              <a:gd name="connsiteY5" fmla="*/ 2298357 h 2440972"/>
              <a:gd name="connsiteX6" fmla="*/ 2949146 w 3921211"/>
              <a:gd name="connsiteY6" fmla="*/ 1392194 h 2440972"/>
              <a:gd name="connsiteX7" fmla="*/ 3468130 w 3921211"/>
              <a:gd name="connsiteY7" fmla="*/ 593124 h 2440972"/>
              <a:gd name="connsiteX8" fmla="*/ 3921211 w 3921211"/>
              <a:gd name="connsiteY8" fmla="*/ 0 h 2440972"/>
              <a:gd name="connsiteX0" fmla="*/ 0 w 3921211"/>
              <a:gd name="connsiteY0" fmla="*/ 148281 h 2428195"/>
              <a:gd name="connsiteX1" fmla="*/ 428368 w 3921211"/>
              <a:gd name="connsiteY1" fmla="*/ 551935 h 2428195"/>
              <a:gd name="connsiteX2" fmla="*/ 683741 w 3921211"/>
              <a:gd name="connsiteY2" fmla="*/ 1556951 h 2428195"/>
              <a:gd name="connsiteX3" fmla="*/ 1463750 w 3921211"/>
              <a:gd name="connsiteY3" fmla="*/ 1820563 h 2428195"/>
              <a:gd name="connsiteX4" fmla="*/ 1869990 w 3921211"/>
              <a:gd name="connsiteY4" fmla="*/ 2372497 h 2428195"/>
              <a:gd name="connsiteX5" fmla="*/ 2627871 w 3921211"/>
              <a:gd name="connsiteY5" fmla="*/ 2298357 h 2428195"/>
              <a:gd name="connsiteX6" fmla="*/ 2949146 w 3921211"/>
              <a:gd name="connsiteY6" fmla="*/ 1392194 h 2428195"/>
              <a:gd name="connsiteX7" fmla="*/ 3468130 w 3921211"/>
              <a:gd name="connsiteY7" fmla="*/ 593124 h 2428195"/>
              <a:gd name="connsiteX8" fmla="*/ 3921211 w 3921211"/>
              <a:gd name="connsiteY8" fmla="*/ 0 h 242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211" h="2428195">
                <a:moveTo>
                  <a:pt x="0" y="148281"/>
                </a:moveTo>
                <a:cubicBezTo>
                  <a:pt x="157205" y="232719"/>
                  <a:pt x="314411" y="317157"/>
                  <a:pt x="428368" y="551935"/>
                </a:cubicBezTo>
                <a:cubicBezTo>
                  <a:pt x="542325" y="786713"/>
                  <a:pt x="511177" y="1345513"/>
                  <a:pt x="683741" y="1556951"/>
                </a:cubicBezTo>
                <a:cubicBezTo>
                  <a:pt x="856305" y="1768389"/>
                  <a:pt x="1266042" y="1684639"/>
                  <a:pt x="1463750" y="1820563"/>
                </a:cubicBezTo>
                <a:cubicBezTo>
                  <a:pt x="1661458" y="1956487"/>
                  <a:pt x="1675970" y="2292865"/>
                  <a:pt x="1869990" y="2372497"/>
                </a:cubicBezTo>
                <a:cubicBezTo>
                  <a:pt x="2064010" y="2452129"/>
                  <a:pt x="2448012" y="2461741"/>
                  <a:pt x="2627871" y="2298357"/>
                </a:cubicBezTo>
                <a:cubicBezTo>
                  <a:pt x="2807730" y="2134973"/>
                  <a:pt x="2809103" y="1676400"/>
                  <a:pt x="2949146" y="1392194"/>
                </a:cubicBezTo>
                <a:cubicBezTo>
                  <a:pt x="3089189" y="1107989"/>
                  <a:pt x="3306119" y="825156"/>
                  <a:pt x="3468130" y="593124"/>
                </a:cubicBezTo>
                <a:cubicBezTo>
                  <a:pt x="3630141" y="361092"/>
                  <a:pt x="3775676" y="180546"/>
                  <a:pt x="3921211" y="0"/>
                </a:cubicBezTo>
              </a:path>
            </a:pathLst>
          </a:cu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Oval 16"/>
          <p:cNvSpPr/>
          <p:nvPr/>
        </p:nvSpPr>
        <p:spPr bwMode="auto">
          <a:xfrm>
            <a:off x="1625765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Oval 17"/>
          <p:cNvSpPr/>
          <p:nvPr/>
        </p:nvSpPr>
        <p:spPr bwMode="auto">
          <a:xfrm>
            <a:off x="1560605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" name="Oval 18"/>
          <p:cNvSpPr/>
          <p:nvPr/>
        </p:nvSpPr>
        <p:spPr bwMode="auto">
          <a:xfrm>
            <a:off x="1488928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" name="Oval 19"/>
          <p:cNvSpPr/>
          <p:nvPr/>
        </p:nvSpPr>
        <p:spPr bwMode="auto">
          <a:xfrm>
            <a:off x="1708968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" name="Oval 22"/>
          <p:cNvSpPr/>
          <p:nvPr/>
        </p:nvSpPr>
        <p:spPr bwMode="auto">
          <a:xfrm>
            <a:off x="1771782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4" name="Oval 23"/>
          <p:cNvSpPr/>
          <p:nvPr/>
        </p:nvSpPr>
        <p:spPr bwMode="auto">
          <a:xfrm>
            <a:off x="1812743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429331" y="870281"/>
            <a:ext cx="2239663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T = 0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4" name="Titel 1"/>
          <p:cNvSpPr txBox="1">
            <a:spLocks/>
          </p:cNvSpPr>
          <p:nvPr/>
        </p:nvSpPr>
        <p:spPr>
          <a:xfrm>
            <a:off x="3558174" y="6222761"/>
            <a:ext cx="26979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7" name="Titel 1"/>
          <p:cNvSpPr txBox="1">
            <a:spLocks/>
          </p:cNvSpPr>
          <p:nvPr/>
        </p:nvSpPr>
        <p:spPr>
          <a:xfrm>
            <a:off x="8111484" y="6208023"/>
            <a:ext cx="26979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8" name="Titel 1"/>
          <p:cNvSpPr txBox="1">
            <a:spLocks/>
          </p:cNvSpPr>
          <p:nvPr/>
        </p:nvSpPr>
        <p:spPr>
          <a:xfrm>
            <a:off x="588162" y="4712761"/>
            <a:ext cx="84728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n(</a:t>
            </a:r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9" name="Titel 1"/>
          <p:cNvSpPr txBox="1">
            <a:spLocks/>
          </p:cNvSpPr>
          <p:nvPr/>
        </p:nvSpPr>
        <p:spPr>
          <a:xfrm>
            <a:off x="5039322" y="4770615"/>
            <a:ext cx="84728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n(</a:t>
            </a:r>
            <a:r>
              <a:rPr lang="de-AT" sz="20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endParaRPr lang="de-AT" sz="20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2" name="Titel 1"/>
          <p:cNvSpPr txBox="1">
            <a:spLocks/>
          </p:cNvSpPr>
          <p:nvPr/>
        </p:nvSpPr>
        <p:spPr>
          <a:xfrm>
            <a:off x="179190" y="4333737"/>
            <a:ext cx="6376309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distribution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n(</a:t>
            </a:r>
            <a:r>
              <a:rPr lang="de-AT" sz="2000" i="0" dirty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 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Bose-Einstein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distribution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96" name="Straight Arrow Connector 95"/>
          <p:cNvCxnSpPr/>
          <p:nvPr/>
        </p:nvCxnSpPr>
        <p:spPr bwMode="auto">
          <a:xfrm>
            <a:off x="5825333" y="5841531"/>
            <a:ext cx="238898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triangle" w="med" len="med"/>
            <a:tailEnd type="triangle"/>
          </a:ln>
          <a:effectLst/>
        </p:spPr>
      </p:cxnSp>
      <p:sp>
        <p:nvSpPr>
          <p:cNvPr id="97" name="Titel 1"/>
          <p:cNvSpPr txBox="1">
            <a:spLocks/>
          </p:cNvSpPr>
          <p:nvPr/>
        </p:nvSpPr>
        <p:spPr>
          <a:xfrm>
            <a:off x="6133910" y="5669200"/>
            <a:ext cx="591923" cy="3608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k</a:t>
            </a:r>
            <a:r>
              <a:rPr lang="de-AT" sz="1400" i="0" baseline="-25000" dirty="0" smtClean="0">
                <a:solidFill>
                  <a:schemeClr val="tx1"/>
                </a:solidFill>
                <a:cs typeface="Arial" panose="020B0604020202020204" pitchFamily="34" charset="0"/>
              </a:rPr>
              <a:t>B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T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3" name="Straight Connector 62"/>
          <p:cNvCxnSpPr/>
          <p:nvPr/>
        </p:nvCxnSpPr>
        <p:spPr bwMode="auto">
          <a:xfrm flipV="1">
            <a:off x="1293341" y="4983892"/>
            <a:ext cx="0" cy="1087395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5" name="Titel 1"/>
          <p:cNvSpPr txBox="1">
            <a:spLocks/>
          </p:cNvSpPr>
          <p:nvPr/>
        </p:nvSpPr>
        <p:spPr>
          <a:xfrm>
            <a:off x="6487399" y="870281"/>
            <a:ext cx="2239663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T &gt; </a:t>
            </a:r>
            <a:r>
              <a:rPr lang="de-AT" sz="20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</a:t>
            </a:r>
            <a:r>
              <a:rPr lang="de-AT" sz="2400" i="0" baseline="-2500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</a:t>
            </a:r>
            <a:endParaRPr lang="de-AT" sz="1800" i="0" baseline="-250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9" name="Straight Connector 68"/>
          <p:cNvCxnSpPr/>
          <p:nvPr/>
        </p:nvCxnSpPr>
        <p:spPr bwMode="auto">
          <a:xfrm>
            <a:off x="7471478" y="3680907"/>
            <a:ext cx="46355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>
            <a:off x="7382578" y="3439606"/>
            <a:ext cx="61715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3" name="Straight Connector 72"/>
          <p:cNvCxnSpPr/>
          <p:nvPr/>
        </p:nvCxnSpPr>
        <p:spPr bwMode="auto">
          <a:xfrm flipV="1">
            <a:off x="7310926" y="3226881"/>
            <a:ext cx="735227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/>
          <p:nvPr/>
        </p:nvCxnSpPr>
        <p:spPr bwMode="auto">
          <a:xfrm>
            <a:off x="6915424" y="3037328"/>
            <a:ext cx="117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8"/>
          <p:cNvCxnSpPr/>
          <p:nvPr/>
        </p:nvCxnSpPr>
        <p:spPr bwMode="auto">
          <a:xfrm>
            <a:off x="6811078" y="2903031"/>
            <a:ext cx="128750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9"/>
          <p:cNvCxnSpPr/>
          <p:nvPr/>
        </p:nvCxnSpPr>
        <p:spPr bwMode="auto">
          <a:xfrm flipV="1">
            <a:off x="6779328" y="2670826"/>
            <a:ext cx="139339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80"/>
          <p:cNvCxnSpPr/>
          <p:nvPr/>
        </p:nvCxnSpPr>
        <p:spPr bwMode="auto">
          <a:xfrm flipV="1">
            <a:off x="6723893" y="2423693"/>
            <a:ext cx="1514734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2" name="Straight Connector 81"/>
          <p:cNvCxnSpPr/>
          <p:nvPr/>
        </p:nvCxnSpPr>
        <p:spPr bwMode="auto">
          <a:xfrm flipV="1">
            <a:off x="6700209" y="2094179"/>
            <a:ext cx="167846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3" name="Straight Connector 82"/>
          <p:cNvCxnSpPr/>
          <p:nvPr/>
        </p:nvCxnSpPr>
        <p:spPr bwMode="auto">
          <a:xfrm>
            <a:off x="6642029" y="1786247"/>
            <a:ext cx="188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4" name="Freeform 83"/>
          <p:cNvSpPr/>
          <p:nvPr/>
        </p:nvSpPr>
        <p:spPr bwMode="auto">
          <a:xfrm>
            <a:off x="6434540" y="1369249"/>
            <a:ext cx="2257168" cy="2428195"/>
          </a:xfrm>
          <a:custGeom>
            <a:avLst/>
            <a:gdLst>
              <a:gd name="connsiteX0" fmla="*/ 0 w 3921211"/>
              <a:gd name="connsiteY0" fmla="*/ 148281 h 2449806"/>
              <a:gd name="connsiteX1" fmla="*/ 428368 w 3921211"/>
              <a:gd name="connsiteY1" fmla="*/ 551935 h 2449806"/>
              <a:gd name="connsiteX2" fmla="*/ 683741 w 3921211"/>
              <a:gd name="connsiteY2" fmla="*/ 1556951 h 2449806"/>
              <a:gd name="connsiteX3" fmla="*/ 1392195 w 3921211"/>
              <a:gd name="connsiteY3" fmla="*/ 1515762 h 2449806"/>
              <a:gd name="connsiteX4" fmla="*/ 1869990 w 3921211"/>
              <a:gd name="connsiteY4" fmla="*/ 2372497 h 2449806"/>
              <a:gd name="connsiteX5" fmla="*/ 2627871 w 3921211"/>
              <a:gd name="connsiteY5" fmla="*/ 2298357 h 2449806"/>
              <a:gd name="connsiteX6" fmla="*/ 2949146 w 3921211"/>
              <a:gd name="connsiteY6" fmla="*/ 1392194 h 2449806"/>
              <a:gd name="connsiteX7" fmla="*/ 3468130 w 3921211"/>
              <a:gd name="connsiteY7" fmla="*/ 593124 h 2449806"/>
              <a:gd name="connsiteX8" fmla="*/ 3921211 w 3921211"/>
              <a:gd name="connsiteY8" fmla="*/ 0 h 2449806"/>
              <a:gd name="connsiteX0" fmla="*/ 0 w 3921211"/>
              <a:gd name="connsiteY0" fmla="*/ 148281 h 2440972"/>
              <a:gd name="connsiteX1" fmla="*/ 428368 w 3921211"/>
              <a:gd name="connsiteY1" fmla="*/ 551935 h 2440972"/>
              <a:gd name="connsiteX2" fmla="*/ 683741 w 3921211"/>
              <a:gd name="connsiteY2" fmla="*/ 1556951 h 2440972"/>
              <a:gd name="connsiteX3" fmla="*/ 1392196 w 3921211"/>
              <a:gd name="connsiteY3" fmla="*/ 1639330 h 2440972"/>
              <a:gd name="connsiteX4" fmla="*/ 1869990 w 3921211"/>
              <a:gd name="connsiteY4" fmla="*/ 2372497 h 2440972"/>
              <a:gd name="connsiteX5" fmla="*/ 2627871 w 3921211"/>
              <a:gd name="connsiteY5" fmla="*/ 2298357 h 2440972"/>
              <a:gd name="connsiteX6" fmla="*/ 2949146 w 3921211"/>
              <a:gd name="connsiteY6" fmla="*/ 1392194 h 2440972"/>
              <a:gd name="connsiteX7" fmla="*/ 3468130 w 3921211"/>
              <a:gd name="connsiteY7" fmla="*/ 593124 h 2440972"/>
              <a:gd name="connsiteX8" fmla="*/ 3921211 w 3921211"/>
              <a:gd name="connsiteY8" fmla="*/ 0 h 2440972"/>
              <a:gd name="connsiteX0" fmla="*/ 0 w 3921211"/>
              <a:gd name="connsiteY0" fmla="*/ 148281 h 2428195"/>
              <a:gd name="connsiteX1" fmla="*/ 428368 w 3921211"/>
              <a:gd name="connsiteY1" fmla="*/ 551935 h 2428195"/>
              <a:gd name="connsiteX2" fmla="*/ 683741 w 3921211"/>
              <a:gd name="connsiteY2" fmla="*/ 1556951 h 2428195"/>
              <a:gd name="connsiteX3" fmla="*/ 1463750 w 3921211"/>
              <a:gd name="connsiteY3" fmla="*/ 1820563 h 2428195"/>
              <a:gd name="connsiteX4" fmla="*/ 1869990 w 3921211"/>
              <a:gd name="connsiteY4" fmla="*/ 2372497 h 2428195"/>
              <a:gd name="connsiteX5" fmla="*/ 2627871 w 3921211"/>
              <a:gd name="connsiteY5" fmla="*/ 2298357 h 2428195"/>
              <a:gd name="connsiteX6" fmla="*/ 2949146 w 3921211"/>
              <a:gd name="connsiteY6" fmla="*/ 1392194 h 2428195"/>
              <a:gd name="connsiteX7" fmla="*/ 3468130 w 3921211"/>
              <a:gd name="connsiteY7" fmla="*/ 593124 h 2428195"/>
              <a:gd name="connsiteX8" fmla="*/ 3921211 w 3921211"/>
              <a:gd name="connsiteY8" fmla="*/ 0 h 242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211" h="2428195">
                <a:moveTo>
                  <a:pt x="0" y="148281"/>
                </a:moveTo>
                <a:cubicBezTo>
                  <a:pt x="157205" y="232719"/>
                  <a:pt x="314411" y="317157"/>
                  <a:pt x="428368" y="551935"/>
                </a:cubicBezTo>
                <a:cubicBezTo>
                  <a:pt x="542325" y="786713"/>
                  <a:pt x="511177" y="1345513"/>
                  <a:pt x="683741" y="1556951"/>
                </a:cubicBezTo>
                <a:cubicBezTo>
                  <a:pt x="856305" y="1768389"/>
                  <a:pt x="1266042" y="1684639"/>
                  <a:pt x="1463750" y="1820563"/>
                </a:cubicBezTo>
                <a:cubicBezTo>
                  <a:pt x="1661458" y="1956487"/>
                  <a:pt x="1675970" y="2292865"/>
                  <a:pt x="1869990" y="2372497"/>
                </a:cubicBezTo>
                <a:cubicBezTo>
                  <a:pt x="2064010" y="2452129"/>
                  <a:pt x="2448012" y="2461741"/>
                  <a:pt x="2627871" y="2298357"/>
                </a:cubicBezTo>
                <a:cubicBezTo>
                  <a:pt x="2807730" y="2134973"/>
                  <a:pt x="2809103" y="1676400"/>
                  <a:pt x="2949146" y="1392194"/>
                </a:cubicBezTo>
                <a:cubicBezTo>
                  <a:pt x="3089189" y="1107989"/>
                  <a:pt x="3306119" y="825156"/>
                  <a:pt x="3468130" y="593124"/>
                </a:cubicBezTo>
                <a:cubicBezTo>
                  <a:pt x="3630141" y="361092"/>
                  <a:pt x="3775676" y="180546"/>
                  <a:pt x="3921211" y="0"/>
                </a:cubicBezTo>
              </a:path>
            </a:pathLst>
          </a:cu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5" name="Oval 84"/>
          <p:cNvSpPr/>
          <p:nvPr/>
        </p:nvSpPr>
        <p:spPr bwMode="auto">
          <a:xfrm>
            <a:off x="7637153" y="362690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6" name="Oval 85"/>
          <p:cNvSpPr/>
          <p:nvPr/>
        </p:nvSpPr>
        <p:spPr bwMode="auto">
          <a:xfrm>
            <a:off x="7703252" y="338387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1" name="Oval 90"/>
          <p:cNvSpPr/>
          <p:nvPr/>
        </p:nvSpPr>
        <p:spPr bwMode="auto">
          <a:xfrm>
            <a:off x="7501047" y="3380950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3" name="Oval 92"/>
          <p:cNvSpPr/>
          <p:nvPr/>
        </p:nvSpPr>
        <p:spPr bwMode="auto">
          <a:xfrm>
            <a:off x="7509124" y="316950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3" name="Oval 102"/>
          <p:cNvSpPr/>
          <p:nvPr/>
        </p:nvSpPr>
        <p:spPr bwMode="auto">
          <a:xfrm>
            <a:off x="7595252" y="262038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4" name="Oval 103"/>
          <p:cNvSpPr/>
          <p:nvPr/>
        </p:nvSpPr>
        <p:spPr bwMode="auto">
          <a:xfrm>
            <a:off x="7602816" y="298272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5" name="Oval 104"/>
          <p:cNvSpPr/>
          <p:nvPr/>
        </p:nvSpPr>
        <p:spPr bwMode="auto">
          <a:xfrm>
            <a:off x="7599007" y="236623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6" name="Oval 105"/>
          <p:cNvSpPr/>
          <p:nvPr/>
        </p:nvSpPr>
        <p:spPr bwMode="auto">
          <a:xfrm>
            <a:off x="7723638" y="316950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7" name="Oval 106"/>
          <p:cNvSpPr/>
          <p:nvPr/>
        </p:nvSpPr>
        <p:spPr bwMode="auto">
          <a:xfrm>
            <a:off x="7617124" y="2046426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1" name="Rounded Rectangle 50"/>
          <p:cNvSpPr/>
          <p:nvPr/>
        </p:nvSpPr>
        <p:spPr bwMode="auto">
          <a:xfrm>
            <a:off x="3231688" y="3162163"/>
            <a:ext cx="2540517" cy="1077027"/>
          </a:xfrm>
          <a:prstGeom prst="roundRect">
            <a:avLst>
              <a:gd name="adj" fmla="val 12396"/>
            </a:avLst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52" name="Picture 51"/>
          <p:cNvPicPr>
            <a:picLocks noChangeAspect="1"/>
          </p:cNvPicPr>
          <p:nvPr/>
        </p:nvPicPr>
        <p:blipFill rotWithShape="1">
          <a:blip r:embed="rId3"/>
          <a:srcRect r="49927"/>
          <a:stretch/>
        </p:blipFill>
        <p:spPr>
          <a:xfrm>
            <a:off x="3493859" y="3322854"/>
            <a:ext cx="2094263" cy="7441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8585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3999" cy="1143000"/>
          </a:xfrm>
        </p:spPr>
        <p:txBody>
          <a:bodyPr/>
          <a:lstStyle/>
          <a:p>
            <a:r>
              <a:rPr lang="de-DE" i="0" dirty="0" err="1" smtClean="0"/>
              <a:t>Example</a:t>
            </a:r>
            <a:r>
              <a:rPr lang="de-DE" i="0" dirty="0" smtClean="0"/>
              <a:t> 3: </a:t>
            </a:r>
            <a:r>
              <a:rPr lang="de-DE" i="0" dirty="0" err="1" smtClean="0"/>
              <a:t>identical</a:t>
            </a:r>
            <a:r>
              <a:rPr lang="de-DE" i="0" dirty="0" smtClean="0"/>
              <a:t> </a:t>
            </a:r>
            <a:r>
              <a:rPr lang="de-DE" i="0" dirty="0" err="1"/>
              <a:t>b</a:t>
            </a:r>
            <a:r>
              <a:rPr lang="de-DE" i="0" dirty="0" err="1" smtClean="0"/>
              <a:t>osons</a:t>
            </a:r>
            <a:r>
              <a:rPr lang="de-DE" i="0" dirty="0" smtClean="0"/>
              <a:t> in 1D</a:t>
            </a:r>
            <a:endParaRPr lang="en-GB" i="0" dirty="0"/>
          </a:p>
        </p:txBody>
      </p:sp>
      <p:cxnSp>
        <p:nvCxnSpPr>
          <p:cNvPr id="3" name="Straight Connector 2"/>
          <p:cNvCxnSpPr/>
          <p:nvPr/>
        </p:nvCxnSpPr>
        <p:spPr bwMode="auto">
          <a:xfrm>
            <a:off x="1460090" y="3637277"/>
            <a:ext cx="46355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" name="Straight Connector 3"/>
          <p:cNvCxnSpPr/>
          <p:nvPr/>
        </p:nvCxnSpPr>
        <p:spPr bwMode="auto">
          <a:xfrm>
            <a:off x="1371190" y="3404749"/>
            <a:ext cx="61715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" name="Straight Connector 4"/>
          <p:cNvCxnSpPr/>
          <p:nvPr/>
        </p:nvCxnSpPr>
        <p:spPr bwMode="auto">
          <a:xfrm flipV="1">
            <a:off x="1299538" y="3192024"/>
            <a:ext cx="735227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" name="Straight Connector 5"/>
          <p:cNvCxnSpPr/>
          <p:nvPr/>
        </p:nvCxnSpPr>
        <p:spPr bwMode="auto">
          <a:xfrm>
            <a:off x="904036" y="3002471"/>
            <a:ext cx="117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" name="Straight Connector 6"/>
          <p:cNvCxnSpPr/>
          <p:nvPr/>
        </p:nvCxnSpPr>
        <p:spPr bwMode="auto">
          <a:xfrm>
            <a:off x="799690" y="2868174"/>
            <a:ext cx="128750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 flipV="1">
            <a:off x="767940" y="2635969"/>
            <a:ext cx="139339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/>
          <p:cNvCxnSpPr/>
          <p:nvPr/>
        </p:nvCxnSpPr>
        <p:spPr bwMode="auto">
          <a:xfrm flipV="1">
            <a:off x="712505" y="2388836"/>
            <a:ext cx="1514734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" name="Straight Connector 9"/>
          <p:cNvCxnSpPr/>
          <p:nvPr/>
        </p:nvCxnSpPr>
        <p:spPr bwMode="auto">
          <a:xfrm flipV="1">
            <a:off x="688821" y="2059322"/>
            <a:ext cx="167846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>
            <a:off x="630641" y="1751390"/>
            <a:ext cx="188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" name="Freeform 11"/>
          <p:cNvSpPr/>
          <p:nvPr/>
        </p:nvSpPr>
        <p:spPr bwMode="auto">
          <a:xfrm>
            <a:off x="423152" y="1334392"/>
            <a:ext cx="2257168" cy="2428195"/>
          </a:xfrm>
          <a:custGeom>
            <a:avLst/>
            <a:gdLst>
              <a:gd name="connsiteX0" fmla="*/ 0 w 3921211"/>
              <a:gd name="connsiteY0" fmla="*/ 148281 h 2449806"/>
              <a:gd name="connsiteX1" fmla="*/ 428368 w 3921211"/>
              <a:gd name="connsiteY1" fmla="*/ 551935 h 2449806"/>
              <a:gd name="connsiteX2" fmla="*/ 683741 w 3921211"/>
              <a:gd name="connsiteY2" fmla="*/ 1556951 h 2449806"/>
              <a:gd name="connsiteX3" fmla="*/ 1392195 w 3921211"/>
              <a:gd name="connsiteY3" fmla="*/ 1515762 h 2449806"/>
              <a:gd name="connsiteX4" fmla="*/ 1869990 w 3921211"/>
              <a:gd name="connsiteY4" fmla="*/ 2372497 h 2449806"/>
              <a:gd name="connsiteX5" fmla="*/ 2627871 w 3921211"/>
              <a:gd name="connsiteY5" fmla="*/ 2298357 h 2449806"/>
              <a:gd name="connsiteX6" fmla="*/ 2949146 w 3921211"/>
              <a:gd name="connsiteY6" fmla="*/ 1392194 h 2449806"/>
              <a:gd name="connsiteX7" fmla="*/ 3468130 w 3921211"/>
              <a:gd name="connsiteY7" fmla="*/ 593124 h 2449806"/>
              <a:gd name="connsiteX8" fmla="*/ 3921211 w 3921211"/>
              <a:gd name="connsiteY8" fmla="*/ 0 h 2449806"/>
              <a:gd name="connsiteX0" fmla="*/ 0 w 3921211"/>
              <a:gd name="connsiteY0" fmla="*/ 148281 h 2440972"/>
              <a:gd name="connsiteX1" fmla="*/ 428368 w 3921211"/>
              <a:gd name="connsiteY1" fmla="*/ 551935 h 2440972"/>
              <a:gd name="connsiteX2" fmla="*/ 683741 w 3921211"/>
              <a:gd name="connsiteY2" fmla="*/ 1556951 h 2440972"/>
              <a:gd name="connsiteX3" fmla="*/ 1392196 w 3921211"/>
              <a:gd name="connsiteY3" fmla="*/ 1639330 h 2440972"/>
              <a:gd name="connsiteX4" fmla="*/ 1869990 w 3921211"/>
              <a:gd name="connsiteY4" fmla="*/ 2372497 h 2440972"/>
              <a:gd name="connsiteX5" fmla="*/ 2627871 w 3921211"/>
              <a:gd name="connsiteY5" fmla="*/ 2298357 h 2440972"/>
              <a:gd name="connsiteX6" fmla="*/ 2949146 w 3921211"/>
              <a:gd name="connsiteY6" fmla="*/ 1392194 h 2440972"/>
              <a:gd name="connsiteX7" fmla="*/ 3468130 w 3921211"/>
              <a:gd name="connsiteY7" fmla="*/ 593124 h 2440972"/>
              <a:gd name="connsiteX8" fmla="*/ 3921211 w 3921211"/>
              <a:gd name="connsiteY8" fmla="*/ 0 h 2440972"/>
              <a:gd name="connsiteX0" fmla="*/ 0 w 3921211"/>
              <a:gd name="connsiteY0" fmla="*/ 148281 h 2428195"/>
              <a:gd name="connsiteX1" fmla="*/ 428368 w 3921211"/>
              <a:gd name="connsiteY1" fmla="*/ 551935 h 2428195"/>
              <a:gd name="connsiteX2" fmla="*/ 683741 w 3921211"/>
              <a:gd name="connsiteY2" fmla="*/ 1556951 h 2428195"/>
              <a:gd name="connsiteX3" fmla="*/ 1463750 w 3921211"/>
              <a:gd name="connsiteY3" fmla="*/ 1820563 h 2428195"/>
              <a:gd name="connsiteX4" fmla="*/ 1869990 w 3921211"/>
              <a:gd name="connsiteY4" fmla="*/ 2372497 h 2428195"/>
              <a:gd name="connsiteX5" fmla="*/ 2627871 w 3921211"/>
              <a:gd name="connsiteY5" fmla="*/ 2298357 h 2428195"/>
              <a:gd name="connsiteX6" fmla="*/ 2949146 w 3921211"/>
              <a:gd name="connsiteY6" fmla="*/ 1392194 h 2428195"/>
              <a:gd name="connsiteX7" fmla="*/ 3468130 w 3921211"/>
              <a:gd name="connsiteY7" fmla="*/ 593124 h 2428195"/>
              <a:gd name="connsiteX8" fmla="*/ 3921211 w 3921211"/>
              <a:gd name="connsiteY8" fmla="*/ 0 h 242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211" h="2428195">
                <a:moveTo>
                  <a:pt x="0" y="148281"/>
                </a:moveTo>
                <a:cubicBezTo>
                  <a:pt x="157205" y="232719"/>
                  <a:pt x="314411" y="317157"/>
                  <a:pt x="428368" y="551935"/>
                </a:cubicBezTo>
                <a:cubicBezTo>
                  <a:pt x="542325" y="786713"/>
                  <a:pt x="511177" y="1345513"/>
                  <a:pt x="683741" y="1556951"/>
                </a:cubicBezTo>
                <a:cubicBezTo>
                  <a:pt x="856305" y="1768389"/>
                  <a:pt x="1266042" y="1684639"/>
                  <a:pt x="1463750" y="1820563"/>
                </a:cubicBezTo>
                <a:cubicBezTo>
                  <a:pt x="1661458" y="1956487"/>
                  <a:pt x="1675970" y="2292865"/>
                  <a:pt x="1869990" y="2372497"/>
                </a:cubicBezTo>
                <a:cubicBezTo>
                  <a:pt x="2064010" y="2452129"/>
                  <a:pt x="2448012" y="2461741"/>
                  <a:pt x="2627871" y="2298357"/>
                </a:cubicBezTo>
                <a:cubicBezTo>
                  <a:pt x="2807730" y="2134973"/>
                  <a:pt x="2809103" y="1676400"/>
                  <a:pt x="2949146" y="1392194"/>
                </a:cubicBezTo>
                <a:cubicBezTo>
                  <a:pt x="3089189" y="1107989"/>
                  <a:pt x="3306119" y="825156"/>
                  <a:pt x="3468130" y="593124"/>
                </a:cubicBezTo>
                <a:cubicBezTo>
                  <a:pt x="3630141" y="361092"/>
                  <a:pt x="3775676" y="180546"/>
                  <a:pt x="3921211" y="0"/>
                </a:cubicBezTo>
              </a:path>
            </a:pathLst>
          </a:cu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Oval 16"/>
          <p:cNvSpPr/>
          <p:nvPr/>
        </p:nvSpPr>
        <p:spPr bwMode="auto">
          <a:xfrm>
            <a:off x="1625765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Oval 17"/>
          <p:cNvSpPr/>
          <p:nvPr/>
        </p:nvSpPr>
        <p:spPr bwMode="auto">
          <a:xfrm>
            <a:off x="1560605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" name="Oval 18"/>
          <p:cNvSpPr/>
          <p:nvPr/>
        </p:nvSpPr>
        <p:spPr bwMode="auto">
          <a:xfrm>
            <a:off x="1488928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" name="Oval 19"/>
          <p:cNvSpPr/>
          <p:nvPr/>
        </p:nvSpPr>
        <p:spPr bwMode="auto">
          <a:xfrm>
            <a:off x="1708968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" name="Oval 22"/>
          <p:cNvSpPr/>
          <p:nvPr/>
        </p:nvSpPr>
        <p:spPr bwMode="auto">
          <a:xfrm>
            <a:off x="1771782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4" name="Oval 23"/>
          <p:cNvSpPr/>
          <p:nvPr/>
        </p:nvSpPr>
        <p:spPr bwMode="auto">
          <a:xfrm>
            <a:off x="1812743" y="358694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429331" y="870281"/>
            <a:ext cx="2239663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dirty="0" smtClean="0">
                <a:solidFill>
                  <a:schemeClr val="tx1"/>
                </a:solidFill>
                <a:cs typeface="Arial" panose="020B0604020202020204" pitchFamily="34" charset="0"/>
              </a:rPr>
              <a:t>T</a:t>
            </a:r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= 0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8" name="Titel 1"/>
          <p:cNvSpPr txBox="1">
            <a:spLocks/>
          </p:cNvSpPr>
          <p:nvPr/>
        </p:nvSpPr>
        <p:spPr>
          <a:xfrm>
            <a:off x="3473986" y="870281"/>
            <a:ext cx="2239663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&lt; </a:t>
            </a:r>
            <a:r>
              <a:rPr lang="de-AT" sz="2000" dirty="0" smtClean="0">
                <a:solidFill>
                  <a:schemeClr val="tx1"/>
                </a:solidFill>
                <a:cs typeface="Arial" panose="020B0604020202020204" pitchFamily="34" charset="0"/>
              </a:rPr>
              <a:t>T</a:t>
            </a:r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&lt; </a:t>
            </a:r>
            <a:r>
              <a:rPr lang="de-AT" sz="200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</a:t>
            </a:r>
            <a:r>
              <a:rPr lang="de-AT" sz="2400" baseline="-2500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</a:t>
            </a:r>
            <a:endParaRPr lang="de-AT" sz="1800" baseline="-250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9" name="Straight Connector 48"/>
          <p:cNvCxnSpPr/>
          <p:nvPr/>
        </p:nvCxnSpPr>
        <p:spPr bwMode="auto">
          <a:xfrm>
            <a:off x="4458065" y="3646050"/>
            <a:ext cx="46355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/>
          <p:nvPr/>
        </p:nvCxnSpPr>
        <p:spPr bwMode="auto">
          <a:xfrm>
            <a:off x="4369165" y="3404749"/>
            <a:ext cx="61715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 flipV="1">
            <a:off x="4297513" y="3192024"/>
            <a:ext cx="735227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2" name="Straight Connector 51"/>
          <p:cNvCxnSpPr/>
          <p:nvPr/>
        </p:nvCxnSpPr>
        <p:spPr bwMode="auto">
          <a:xfrm>
            <a:off x="3902011" y="3002471"/>
            <a:ext cx="117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52"/>
          <p:cNvCxnSpPr/>
          <p:nvPr/>
        </p:nvCxnSpPr>
        <p:spPr bwMode="auto">
          <a:xfrm>
            <a:off x="3797665" y="2868174"/>
            <a:ext cx="128750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4" name="Straight Connector 53"/>
          <p:cNvCxnSpPr/>
          <p:nvPr/>
        </p:nvCxnSpPr>
        <p:spPr bwMode="auto">
          <a:xfrm flipV="1">
            <a:off x="3765915" y="2635969"/>
            <a:ext cx="139339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" name="Straight Connector 54"/>
          <p:cNvCxnSpPr/>
          <p:nvPr/>
        </p:nvCxnSpPr>
        <p:spPr bwMode="auto">
          <a:xfrm flipV="1">
            <a:off x="3710480" y="2388836"/>
            <a:ext cx="1514734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6" name="Straight Connector 55"/>
          <p:cNvCxnSpPr/>
          <p:nvPr/>
        </p:nvCxnSpPr>
        <p:spPr bwMode="auto">
          <a:xfrm flipV="1">
            <a:off x="3686796" y="2059322"/>
            <a:ext cx="167846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7" name="Straight Connector 56"/>
          <p:cNvCxnSpPr/>
          <p:nvPr/>
        </p:nvCxnSpPr>
        <p:spPr bwMode="auto">
          <a:xfrm>
            <a:off x="3628616" y="1751390"/>
            <a:ext cx="188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8" name="Freeform 57"/>
          <p:cNvSpPr/>
          <p:nvPr/>
        </p:nvSpPr>
        <p:spPr bwMode="auto">
          <a:xfrm>
            <a:off x="3421127" y="1334392"/>
            <a:ext cx="2257168" cy="2428195"/>
          </a:xfrm>
          <a:custGeom>
            <a:avLst/>
            <a:gdLst>
              <a:gd name="connsiteX0" fmla="*/ 0 w 3921211"/>
              <a:gd name="connsiteY0" fmla="*/ 148281 h 2449806"/>
              <a:gd name="connsiteX1" fmla="*/ 428368 w 3921211"/>
              <a:gd name="connsiteY1" fmla="*/ 551935 h 2449806"/>
              <a:gd name="connsiteX2" fmla="*/ 683741 w 3921211"/>
              <a:gd name="connsiteY2" fmla="*/ 1556951 h 2449806"/>
              <a:gd name="connsiteX3" fmla="*/ 1392195 w 3921211"/>
              <a:gd name="connsiteY3" fmla="*/ 1515762 h 2449806"/>
              <a:gd name="connsiteX4" fmla="*/ 1869990 w 3921211"/>
              <a:gd name="connsiteY4" fmla="*/ 2372497 h 2449806"/>
              <a:gd name="connsiteX5" fmla="*/ 2627871 w 3921211"/>
              <a:gd name="connsiteY5" fmla="*/ 2298357 h 2449806"/>
              <a:gd name="connsiteX6" fmla="*/ 2949146 w 3921211"/>
              <a:gd name="connsiteY6" fmla="*/ 1392194 h 2449806"/>
              <a:gd name="connsiteX7" fmla="*/ 3468130 w 3921211"/>
              <a:gd name="connsiteY7" fmla="*/ 593124 h 2449806"/>
              <a:gd name="connsiteX8" fmla="*/ 3921211 w 3921211"/>
              <a:gd name="connsiteY8" fmla="*/ 0 h 2449806"/>
              <a:gd name="connsiteX0" fmla="*/ 0 w 3921211"/>
              <a:gd name="connsiteY0" fmla="*/ 148281 h 2440972"/>
              <a:gd name="connsiteX1" fmla="*/ 428368 w 3921211"/>
              <a:gd name="connsiteY1" fmla="*/ 551935 h 2440972"/>
              <a:gd name="connsiteX2" fmla="*/ 683741 w 3921211"/>
              <a:gd name="connsiteY2" fmla="*/ 1556951 h 2440972"/>
              <a:gd name="connsiteX3" fmla="*/ 1392196 w 3921211"/>
              <a:gd name="connsiteY3" fmla="*/ 1639330 h 2440972"/>
              <a:gd name="connsiteX4" fmla="*/ 1869990 w 3921211"/>
              <a:gd name="connsiteY4" fmla="*/ 2372497 h 2440972"/>
              <a:gd name="connsiteX5" fmla="*/ 2627871 w 3921211"/>
              <a:gd name="connsiteY5" fmla="*/ 2298357 h 2440972"/>
              <a:gd name="connsiteX6" fmla="*/ 2949146 w 3921211"/>
              <a:gd name="connsiteY6" fmla="*/ 1392194 h 2440972"/>
              <a:gd name="connsiteX7" fmla="*/ 3468130 w 3921211"/>
              <a:gd name="connsiteY7" fmla="*/ 593124 h 2440972"/>
              <a:gd name="connsiteX8" fmla="*/ 3921211 w 3921211"/>
              <a:gd name="connsiteY8" fmla="*/ 0 h 2440972"/>
              <a:gd name="connsiteX0" fmla="*/ 0 w 3921211"/>
              <a:gd name="connsiteY0" fmla="*/ 148281 h 2428195"/>
              <a:gd name="connsiteX1" fmla="*/ 428368 w 3921211"/>
              <a:gd name="connsiteY1" fmla="*/ 551935 h 2428195"/>
              <a:gd name="connsiteX2" fmla="*/ 683741 w 3921211"/>
              <a:gd name="connsiteY2" fmla="*/ 1556951 h 2428195"/>
              <a:gd name="connsiteX3" fmla="*/ 1463750 w 3921211"/>
              <a:gd name="connsiteY3" fmla="*/ 1820563 h 2428195"/>
              <a:gd name="connsiteX4" fmla="*/ 1869990 w 3921211"/>
              <a:gd name="connsiteY4" fmla="*/ 2372497 h 2428195"/>
              <a:gd name="connsiteX5" fmla="*/ 2627871 w 3921211"/>
              <a:gd name="connsiteY5" fmla="*/ 2298357 h 2428195"/>
              <a:gd name="connsiteX6" fmla="*/ 2949146 w 3921211"/>
              <a:gd name="connsiteY6" fmla="*/ 1392194 h 2428195"/>
              <a:gd name="connsiteX7" fmla="*/ 3468130 w 3921211"/>
              <a:gd name="connsiteY7" fmla="*/ 593124 h 2428195"/>
              <a:gd name="connsiteX8" fmla="*/ 3921211 w 3921211"/>
              <a:gd name="connsiteY8" fmla="*/ 0 h 242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211" h="2428195">
                <a:moveTo>
                  <a:pt x="0" y="148281"/>
                </a:moveTo>
                <a:cubicBezTo>
                  <a:pt x="157205" y="232719"/>
                  <a:pt x="314411" y="317157"/>
                  <a:pt x="428368" y="551935"/>
                </a:cubicBezTo>
                <a:cubicBezTo>
                  <a:pt x="542325" y="786713"/>
                  <a:pt x="511177" y="1345513"/>
                  <a:pt x="683741" y="1556951"/>
                </a:cubicBezTo>
                <a:cubicBezTo>
                  <a:pt x="856305" y="1768389"/>
                  <a:pt x="1266042" y="1684639"/>
                  <a:pt x="1463750" y="1820563"/>
                </a:cubicBezTo>
                <a:cubicBezTo>
                  <a:pt x="1661458" y="1956487"/>
                  <a:pt x="1675970" y="2292865"/>
                  <a:pt x="1869990" y="2372497"/>
                </a:cubicBezTo>
                <a:cubicBezTo>
                  <a:pt x="2064010" y="2452129"/>
                  <a:pt x="2448012" y="2461741"/>
                  <a:pt x="2627871" y="2298357"/>
                </a:cubicBezTo>
                <a:cubicBezTo>
                  <a:pt x="2807730" y="2134973"/>
                  <a:pt x="2809103" y="1676400"/>
                  <a:pt x="2949146" y="1392194"/>
                </a:cubicBezTo>
                <a:cubicBezTo>
                  <a:pt x="3089189" y="1107989"/>
                  <a:pt x="3306119" y="825156"/>
                  <a:pt x="3468130" y="593124"/>
                </a:cubicBezTo>
                <a:cubicBezTo>
                  <a:pt x="3630141" y="361092"/>
                  <a:pt x="3775676" y="180546"/>
                  <a:pt x="3921211" y="0"/>
                </a:cubicBezTo>
              </a:path>
            </a:pathLst>
          </a:cu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6" name="Oval 65"/>
          <p:cNvSpPr/>
          <p:nvPr/>
        </p:nvSpPr>
        <p:spPr bwMode="auto">
          <a:xfrm>
            <a:off x="4536796" y="360043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7" name="Oval 66"/>
          <p:cNvSpPr/>
          <p:nvPr/>
        </p:nvSpPr>
        <p:spPr bwMode="auto">
          <a:xfrm>
            <a:off x="4689839" y="3349014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Oval 67"/>
          <p:cNvSpPr/>
          <p:nvPr/>
        </p:nvSpPr>
        <p:spPr bwMode="auto">
          <a:xfrm>
            <a:off x="4632305" y="360187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5" name="Oval 74"/>
          <p:cNvSpPr/>
          <p:nvPr/>
        </p:nvSpPr>
        <p:spPr bwMode="auto">
          <a:xfrm>
            <a:off x="4535403" y="335633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7" name="Oval 76"/>
          <p:cNvSpPr/>
          <p:nvPr/>
        </p:nvSpPr>
        <p:spPr bwMode="auto">
          <a:xfrm>
            <a:off x="4599374" y="2576368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8" name="Oval 77"/>
          <p:cNvSpPr/>
          <p:nvPr/>
        </p:nvSpPr>
        <p:spPr bwMode="auto">
          <a:xfrm>
            <a:off x="4788065" y="359492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5" name="Titel 1"/>
          <p:cNvSpPr txBox="1">
            <a:spLocks/>
          </p:cNvSpPr>
          <p:nvPr/>
        </p:nvSpPr>
        <p:spPr>
          <a:xfrm>
            <a:off x="6487399" y="870281"/>
            <a:ext cx="2239663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dirty="0" smtClean="0">
                <a:solidFill>
                  <a:schemeClr val="tx1"/>
                </a:solidFill>
                <a:cs typeface="Arial" panose="020B0604020202020204" pitchFamily="34" charset="0"/>
              </a:rPr>
              <a:t>T</a:t>
            </a:r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&gt; </a:t>
            </a:r>
            <a:r>
              <a:rPr lang="de-AT" sz="200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</a:t>
            </a:r>
            <a:r>
              <a:rPr lang="de-AT" sz="2400" baseline="-2500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</a:t>
            </a:r>
            <a:endParaRPr lang="de-AT" sz="1800" baseline="-250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9" name="Straight Connector 68"/>
          <p:cNvCxnSpPr/>
          <p:nvPr/>
        </p:nvCxnSpPr>
        <p:spPr bwMode="auto">
          <a:xfrm>
            <a:off x="7471478" y="3680907"/>
            <a:ext cx="46355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>
            <a:off x="7382578" y="3439606"/>
            <a:ext cx="61715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3" name="Straight Connector 72"/>
          <p:cNvCxnSpPr/>
          <p:nvPr/>
        </p:nvCxnSpPr>
        <p:spPr bwMode="auto">
          <a:xfrm flipV="1">
            <a:off x="7310926" y="3226881"/>
            <a:ext cx="735227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/>
          <p:nvPr/>
        </p:nvCxnSpPr>
        <p:spPr bwMode="auto">
          <a:xfrm>
            <a:off x="6915424" y="3037328"/>
            <a:ext cx="117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8"/>
          <p:cNvCxnSpPr/>
          <p:nvPr/>
        </p:nvCxnSpPr>
        <p:spPr bwMode="auto">
          <a:xfrm>
            <a:off x="6811078" y="2903031"/>
            <a:ext cx="128750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9"/>
          <p:cNvCxnSpPr/>
          <p:nvPr/>
        </p:nvCxnSpPr>
        <p:spPr bwMode="auto">
          <a:xfrm flipV="1">
            <a:off x="6779328" y="2670826"/>
            <a:ext cx="139339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80"/>
          <p:cNvCxnSpPr/>
          <p:nvPr/>
        </p:nvCxnSpPr>
        <p:spPr bwMode="auto">
          <a:xfrm flipV="1">
            <a:off x="6723893" y="2423693"/>
            <a:ext cx="1514734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2" name="Straight Connector 81"/>
          <p:cNvCxnSpPr/>
          <p:nvPr/>
        </p:nvCxnSpPr>
        <p:spPr bwMode="auto">
          <a:xfrm flipV="1">
            <a:off x="6700209" y="2094179"/>
            <a:ext cx="1678461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3" name="Straight Connector 82"/>
          <p:cNvCxnSpPr/>
          <p:nvPr/>
        </p:nvCxnSpPr>
        <p:spPr bwMode="auto">
          <a:xfrm>
            <a:off x="6642029" y="1786247"/>
            <a:ext cx="188492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4" name="Freeform 83"/>
          <p:cNvSpPr/>
          <p:nvPr/>
        </p:nvSpPr>
        <p:spPr bwMode="auto">
          <a:xfrm>
            <a:off x="6434540" y="1369249"/>
            <a:ext cx="2257168" cy="2428195"/>
          </a:xfrm>
          <a:custGeom>
            <a:avLst/>
            <a:gdLst>
              <a:gd name="connsiteX0" fmla="*/ 0 w 3921211"/>
              <a:gd name="connsiteY0" fmla="*/ 148281 h 2449806"/>
              <a:gd name="connsiteX1" fmla="*/ 428368 w 3921211"/>
              <a:gd name="connsiteY1" fmla="*/ 551935 h 2449806"/>
              <a:gd name="connsiteX2" fmla="*/ 683741 w 3921211"/>
              <a:gd name="connsiteY2" fmla="*/ 1556951 h 2449806"/>
              <a:gd name="connsiteX3" fmla="*/ 1392195 w 3921211"/>
              <a:gd name="connsiteY3" fmla="*/ 1515762 h 2449806"/>
              <a:gd name="connsiteX4" fmla="*/ 1869990 w 3921211"/>
              <a:gd name="connsiteY4" fmla="*/ 2372497 h 2449806"/>
              <a:gd name="connsiteX5" fmla="*/ 2627871 w 3921211"/>
              <a:gd name="connsiteY5" fmla="*/ 2298357 h 2449806"/>
              <a:gd name="connsiteX6" fmla="*/ 2949146 w 3921211"/>
              <a:gd name="connsiteY6" fmla="*/ 1392194 h 2449806"/>
              <a:gd name="connsiteX7" fmla="*/ 3468130 w 3921211"/>
              <a:gd name="connsiteY7" fmla="*/ 593124 h 2449806"/>
              <a:gd name="connsiteX8" fmla="*/ 3921211 w 3921211"/>
              <a:gd name="connsiteY8" fmla="*/ 0 h 2449806"/>
              <a:gd name="connsiteX0" fmla="*/ 0 w 3921211"/>
              <a:gd name="connsiteY0" fmla="*/ 148281 h 2440972"/>
              <a:gd name="connsiteX1" fmla="*/ 428368 w 3921211"/>
              <a:gd name="connsiteY1" fmla="*/ 551935 h 2440972"/>
              <a:gd name="connsiteX2" fmla="*/ 683741 w 3921211"/>
              <a:gd name="connsiteY2" fmla="*/ 1556951 h 2440972"/>
              <a:gd name="connsiteX3" fmla="*/ 1392196 w 3921211"/>
              <a:gd name="connsiteY3" fmla="*/ 1639330 h 2440972"/>
              <a:gd name="connsiteX4" fmla="*/ 1869990 w 3921211"/>
              <a:gd name="connsiteY4" fmla="*/ 2372497 h 2440972"/>
              <a:gd name="connsiteX5" fmla="*/ 2627871 w 3921211"/>
              <a:gd name="connsiteY5" fmla="*/ 2298357 h 2440972"/>
              <a:gd name="connsiteX6" fmla="*/ 2949146 w 3921211"/>
              <a:gd name="connsiteY6" fmla="*/ 1392194 h 2440972"/>
              <a:gd name="connsiteX7" fmla="*/ 3468130 w 3921211"/>
              <a:gd name="connsiteY7" fmla="*/ 593124 h 2440972"/>
              <a:gd name="connsiteX8" fmla="*/ 3921211 w 3921211"/>
              <a:gd name="connsiteY8" fmla="*/ 0 h 2440972"/>
              <a:gd name="connsiteX0" fmla="*/ 0 w 3921211"/>
              <a:gd name="connsiteY0" fmla="*/ 148281 h 2428195"/>
              <a:gd name="connsiteX1" fmla="*/ 428368 w 3921211"/>
              <a:gd name="connsiteY1" fmla="*/ 551935 h 2428195"/>
              <a:gd name="connsiteX2" fmla="*/ 683741 w 3921211"/>
              <a:gd name="connsiteY2" fmla="*/ 1556951 h 2428195"/>
              <a:gd name="connsiteX3" fmla="*/ 1463750 w 3921211"/>
              <a:gd name="connsiteY3" fmla="*/ 1820563 h 2428195"/>
              <a:gd name="connsiteX4" fmla="*/ 1869990 w 3921211"/>
              <a:gd name="connsiteY4" fmla="*/ 2372497 h 2428195"/>
              <a:gd name="connsiteX5" fmla="*/ 2627871 w 3921211"/>
              <a:gd name="connsiteY5" fmla="*/ 2298357 h 2428195"/>
              <a:gd name="connsiteX6" fmla="*/ 2949146 w 3921211"/>
              <a:gd name="connsiteY6" fmla="*/ 1392194 h 2428195"/>
              <a:gd name="connsiteX7" fmla="*/ 3468130 w 3921211"/>
              <a:gd name="connsiteY7" fmla="*/ 593124 h 2428195"/>
              <a:gd name="connsiteX8" fmla="*/ 3921211 w 3921211"/>
              <a:gd name="connsiteY8" fmla="*/ 0 h 242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1211" h="2428195">
                <a:moveTo>
                  <a:pt x="0" y="148281"/>
                </a:moveTo>
                <a:cubicBezTo>
                  <a:pt x="157205" y="232719"/>
                  <a:pt x="314411" y="317157"/>
                  <a:pt x="428368" y="551935"/>
                </a:cubicBezTo>
                <a:cubicBezTo>
                  <a:pt x="542325" y="786713"/>
                  <a:pt x="511177" y="1345513"/>
                  <a:pt x="683741" y="1556951"/>
                </a:cubicBezTo>
                <a:cubicBezTo>
                  <a:pt x="856305" y="1768389"/>
                  <a:pt x="1266042" y="1684639"/>
                  <a:pt x="1463750" y="1820563"/>
                </a:cubicBezTo>
                <a:cubicBezTo>
                  <a:pt x="1661458" y="1956487"/>
                  <a:pt x="1675970" y="2292865"/>
                  <a:pt x="1869990" y="2372497"/>
                </a:cubicBezTo>
                <a:cubicBezTo>
                  <a:pt x="2064010" y="2452129"/>
                  <a:pt x="2448012" y="2461741"/>
                  <a:pt x="2627871" y="2298357"/>
                </a:cubicBezTo>
                <a:cubicBezTo>
                  <a:pt x="2807730" y="2134973"/>
                  <a:pt x="2809103" y="1676400"/>
                  <a:pt x="2949146" y="1392194"/>
                </a:cubicBezTo>
                <a:cubicBezTo>
                  <a:pt x="3089189" y="1107989"/>
                  <a:pt x="3306119" y="825156"/>
                  <a:pt x="3468130" y="593124"/>
                </a:cubicBezTo>
                <a:cubicBezTo>
                  <a:pt x="3630141" y="361092"/>
                  <a:pt x="3775676" y="180546"/>
                  <a:pt x="3921211" y="0"/>
                </a:cubicBezTo>
              </a:path>
            </a:pathLst>
          </a:cu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5" name="Oval 84"/>
          <p:cNvSpPr/>
          <p:nvPr/>
        </p:nvSpPr>
        <p:spPr bwMode="auto">
          <a:xfrm>
            <a:off x="7637153" y="362690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6" name="Oval 85"/>
          <p:cNvSpPr/>
          <p:nvPr/>
        </p:nvSpPr>
        <p:spPr bwMode="auto">
          <a:xfrm>
            <a:off x="7703252" y="338387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1" name="Oval 90"/>
          <p:cNvSpPr/>
          <p:nvPr/>
        </p:nvSpPr>
        <p:spPr bwMode="auto">
          <a:xfrm>
            <a:off x="7501047" y="3380950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3" name="Oval 92"/>
          <p:cNvSpPr/>
          <p:nvPr/>
        </p:nvSpPr>
        <p:spPr bwMode="auto">
          <a:xfrm>
            <a:off x="7509124" y="316950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5" name="Oval 94"/>
          <p:cNvSpPr/>
          <p:nvPr/>
        </p:nvSpPr>
        <p:spPr bwMode="auto">
          <a:xfrm>
            <a:off x="4455248" y="360187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1" name="Oval 100"/>
          <p:cNvSpPr/>
          <p:nvPr/>
        </p:nvSpPr>
        <p:spPr bwMode="auto">
          <a:xfrm>
            <a:off x="4714702" y="3598315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2" name="Oval 101"/>
          <p:cNvSpPr/>
          <p:nvPr/>
        </p:nvSpPr>
        <p:spPr bwMode="auto">
          <a:xfrm>
            <a:off x="4611126" y="314197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3" name="Oval 102"/>
          <p:cNvSpPr/>
          <p:nvPr/>
        </p:nvSpPr>
        <p:spPr bwMode="auto">
          <a:xfrm>
            <a:off x="7595252" y="262038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4" name="Oval 103"/>
          <p:cNvSpPr/>
          <p:nvPr/>
        </p:nvSpPr>
        <p:spPr bwMode="auto">
          <a:xfrm>
            <a:off x="7602816" y="298272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5" name="Oval 104"/>
          <p:cNvSpPr/>
          <p:nvPr/>
        </p:nvSpPr>
        <p:spPr bwMode="auto">
          <a:xfrm>
            <a:off x="7599007" y="2366237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6" name="Oval 105"/>
          <p:cNvSpPr/>
          <p:nvPr/>
        </p:nvSpPr>
        <p:spPr bwMode="auto">
          <a:xfrm>
            <a:off x="7723638" y="316950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7" name="Oval 106"/>
          <p:cNvSpPr/>
          <p:nvPr/>
        </p:nvSpPr>
        <p:spPr bwMode="auto">
          <a:xfrm>
            <a:off x="7617124" y="2046426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0" name="Titel 1"/>
          <p:cNvSpPr txBox="1">
            <a:spLocks/>
          </p:cNvSpPr>
          <p:nvPr/>
        </p:nvSpPr>
        <p:spPr>
          <a:xfrm>
            <a:off x="5423694" y="3985493"/>
            <a:ext cx="298346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only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limited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number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bosons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„fit“ in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excited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states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4" name="Titel 1"/>
          <p:cNvSpPr txBox="1">
            <a:spLocks/>
          </p:cNvSpPr>
          <p:nvPr/>
        </p:nvSpPr>
        <p:spPr>
          <a:xfrm>
            <a:off x="4715992" y="4650888"/>
            <a:ext cx="298346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huge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number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bosons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800" baseline="-2500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0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condense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into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“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ground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08" name="Straight Arrow Connector 107"/>
          <p:cNvCxnSpPr/>
          <p:nvPr/>
        </p:nvCxnSpPr>
        <p:spPr bwMode="auto">
          <a:xfrm flipH="1" flipV="1">
            <a:off x="4797841" y="3793052"/>
            <a:ext cx="427373" cy="854253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09" name="Titel 1"/>
          <p:cNvSpPr txBox="1">
            <a:spLocks/>
          </p:cNvSpPr>
          <p:nvPr/>
        </p:nvSpPr>
        <p:spPr>
          <a:xfrm>
            <a:off x="4715991" y="5217867"/>
            <a:ext cx="4296204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Bose-Einstein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condensate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(BEC)</a:t>
            </a:r>
          </a:p>
        </p:txBody>
      </p:sp>
      <p:pic>
        <p:nvPicPr>
          <p:cNvPr id="27" name="Picture 2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1085" y="4622981"/>
            <a:ext cx="3552825" cy="1857375"/>
          </a:xfrm>
          <a:prstGeom prst="rect">
            <a:avLst/>
          </a:prstGeom>
        </p:spPr>
      </p:pic>
      <p:sp>
        <p:nvSpPr>
          <p:cNvPr id="110" name="Titel 1"/>
          <p:cNvSpPr txBox="1">
            <a:spLocks/>
          </p:cNvSpPr>
          <p:nvPr/>
        </p:nvSpPr>
        <p:spPr>
          <a:xfrm>
            <a:off x="3956316" y="6465155"/>
            <a:ext cx="579087" cy="3793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T/</a:t>
            </a:r>
            <a:r>
              <a:rPr lang="de-AT" sz="160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</a:t>
            </a:r>
            <a:r>
              <a:rPr lang="de-AT" sz="1800" baseline="-2500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</a:t>
            </a:r>
            <a:endParaRPr lang="de-AT" sz="1600" baseline="-250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1" name="Titel 1"/>
          <p:cNvSpPr txBox="1">
            <a:spLocks/>
          </p:cNvSpPr>
          <p:nvPr/>
        </p:nvSpPr>
        <p:spPr>
          <a:xfrm>
            <a:off x="333035" y="4622981"/>
            <a:ext cx="696537" cy="3793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800" baseline="-2500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0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/N</a:t>
            </a:r>
            <a:endParaRPr lang="de-AT" sz="1600" baseline="-250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12" name="Straight Arrow Connector 111"/>
          <p:cNvCxnSpPr/>
          <p:nvPr/>
        </p:nvCxnSpPr>
        <p:spPr bwMode="auto">
          <a:xfrm flipH="1" flipV="1">
            <a:off x="5229918" y="3249971"/>
            <a:ext cx="667369" cy="7184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13" name="Titel 1"/>
          <p:cNvSpPr txBox="1">
            <a:spLocks/>
          </p:cNvSpPr>
          <p:nvPr/>
        </p:nvSpPr>
        <p:spPr>
          <a:xfrm>
            <a:off x="218674" y="4231011"/>
            <a:ext cx="415049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BEC atom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number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over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total atom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number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</a:p>
        </p:txBody>
      </p:sp>
    </p:spTree>
    <p:extLst>
      <p:ext uri="{BB962C8B-B14F-4D97-AF65-F5344CB8AC3E}">
        <p14:creationId xmlns:p14="http://schemas.microsoft.com/office/powerpoint/2010/main" val="2605298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3255" y="1277904"/>
            <a:ext cx="6696075" cy="341947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3999" cy="1143000"/>
          </a:xfrm>
        </p:spPr>
        <p:txBody>
          <a:bodyPr/>
          <a:lstStyle/>
          <a:p>
            <a:r>
              <a:rPr lang="de-DE" i="0" dirty="0" smtClean="0"/>
              <a:t>Goals of </a:t>
            </a:r>
            <a:r>
              <a:rPr lang="de-DE" i="0" dirty="0" err="1" smtClean="0"/>
              <a:t>this</a:t>
            </a:r>
            <a:r>
              <a:rPr lang="de-DE" i="0" dirty="0" smtClean="0"/>
              <a:t> </a:t>
            </a:r>
            <a:r>
              <a:rPr lang="de-DE" i="0" dirty="0" err="1" smtClean="0"/>
              <a:t>lecture</a:t>
            </a:r>
            <a:endParaRPr lang="en-GB" i="0" dirty="0"/>
          </a:p>
        </p:txBody>
      </p:sp>
      <p:sp>
        <p:nvSpPr>
          <p:cNvPr id="74" name="Titel 1"/>
          <p:cNvSpPr txBox="1">
            <a:spLocks/>
          </p:cNvSpPr>
          <p:nvPr/>
        </p:nvSpPr>
        <p:spPr>
          <a:xfrm>
            <a:off x="7335685" y="4541442"/>
            <a:ext cx="26979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8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endParaRPr lang="de-AT" sz="28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8" name="Titel 1"/>
          <p:cNvSpPr txBox="1">
            <a:spLocks/>
          </p:cNvSpPr>
          <p:nvPr/>
        </p:nvSpPr>
        <p:spPr>
          <a:xfrm>
            <a:off x="515777" y="1143000"/>
            <a:ext cx="84728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n(</a:t>
            </a:r>
            <a:r>
              <a:rPr lang="de-AT" sz="2800" i="0" dirty="0" smtClean="0">
                <a:solidFill>
                  <a:srgbClr val="00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e</a:t>
            </a:r>
            <a:r>
              <a:rPr lang="de-AT" sz="20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endParaRPr lang="de-AT" sz="28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2" name="Titel 1"/>
          <p:cNvSpPr txBox="1">
            <a:spLocks/>
          </p:cNvSpPr>
          <p:nvPr/>
        </p:nvSpPr>
        <p:spPr>
          <a:xfrm>
            <a:off x="2037851" y="2804136"/>
            <a:ext cx="2531059" cy="3789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Bose-Einstein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distribution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5" name="Rounded Rectangle 64"/>
          <p:cNvSpPr/>
          <p:nvPr/>
        </p:nvSpPr>
        <p:spPr bwMode="auto">
          <a:xfrm>
            <a:off x="5850684" y="1114765"/>
            <a:ext cx="2749619" cy="1801429"/>
          </a:xfrm>
          <a:prstGeom prst="roundRect">
            <a:avLst/>
          </a:prstGeom>
          <a:solidFill>
            <a:srgbClr val="FFC000"/>
          </a:solidFill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9" name="Titel 1"/>
          <p:cNvSpPr txBox="1">
            <a:spLocks/>
          </p:cNvSpPr>
          <p:nvPr/>
        </p:nvSpPr>
        <p:spPr>
          <a:xfrm>
            <a:off x="6155560" y="1199063"/>
            <a:ext cx="223048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600" i="0" dirty="0" err="1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erive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  <a:p>
            <a:pPr algn="l"/>
            <a:endParaRPr lang="de-AT" sz="3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Fermi-Dirac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Maxwell-Boltzmann</a:t>
            </a:r>
            <a:endParaRPr lang="de-AT" sz="1600" i="0" dirty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Bose-Einstein</a:t>
            </a:r>
          </a:p>
          <a:p>
            <a:pPr algn="l"/>
            <a:endParaRPr lang="de-AT" sz="3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distributions</a:t>
            </a:r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3" name="Titel 1"/>
          <p:cNvSpPr txBox="1">
            <a:spLocks/>
          </p:cNvSpPr>
          <p:nvPr/>
        </p:nvSpPr>
        <p:spPr>
          <a:xfrm>
            <a:off x="2015246" y="1187687"/>
            <a:ext cx="2531059" cy="3789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Fermi-Dirac </a:t>
            </a:r>
            <a:r>
              <a:rPr lang="de-AT" sz="16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distribution</a:t>
            </a:r>
            <a:endParaRPr lang="de-AT" sz="1400" i="0" dirty="0" smtClean="0">
              <a:solidFill>
                <a:srgbClr val="FF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6" name="Titel 1"/>
          <p:cNvSpPr txBox="1">
            <a:spLocks/>
          </p:cNvSpPr>
          <p:nvPr/>
        </p:nvSpPr>
        <p:spPr>
          <a:xfrm>
            <a:off x="1830233" y="1871632"/>
            <a:ext cx="2531059" cy="3789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B050"/>
                </a:solidFill>
                <a:cs typeface="Arial" panose="020B0604020202020204" pitchFamily="34" charset="0"/>
              </a:rPr>
              <a:t>Maxwell-Boltzmann </a:t>
            </a:r>
            <a:r>
              <a:rPr lang="de-AT" sz="1600" i="0" dirty="0" err="1" smtClean="0">
                <a:solidFill>
                  <a:srgbClr val="00B050"/>
                </a:solidFill>
                <a:cs typeface="Arial" panose="020B0604020202020204" pitchFamily="34" charset="0"/>
              </a:rPr>
              <a:t>distribution</a:t>
            </a:r>
            <a:endParaRPr lang="de-AT" sz="1400" i="0" dirty="0" smtClean="0">
              <a:solidFill>
                <a:srgbClr val="00B05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9" name="Titel 1"/>
          <p:cNvSpPr txBox="1">
            <a:spLocks/>
          </p:cNvSpPr>
          <p:nvPr/>
        </p:nvSpPr>
        <p:spPr>
          <a:xfrm>
            <a:off x="393580" y="4814946"/>
            <a:ext cx="415049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Applications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Blackbody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radiation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spectrum</a:t>
            </a:r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Bose-Einstein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condensation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exercise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  <p:sp>
        <p:nvSpPr>
          <p:cNvPr id="80" name="Titel 1"/>
          <p:cNvSpPr txBox="1">
            <a:spLocks/>
          </p:cNvSpPr>
          <p:nvPr/>
        </p:nvSpPr>
        <p:spPr>
          <a:xfrm>
            <a:off x="393580" y="5700132"/>
            <a:ext cx="8305452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Applications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quantum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statistical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mechanics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beyond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scope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icroscopic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principles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underlying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thermodynamics</a:t>
            </a:r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derivation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equations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( = link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between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macroscopic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thermodynamic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observables of a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  <p:pic>
        <p:nvPicPr>
          <p:cNvPr id="14" name="Picture 6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214007" y="909140"/>
            <a:ext cx="483940" cy="5570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581104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cxnSp>
        <p:nvCxnSpPr>
          <p:cNvPr id="118" name="Straight Connector 117"/>
          <p:cNvCxnSpPr/>
          <p:nvPr/>
        </p:nvCxnSpPr>
        <p:spPr bwMode="auto">
          <a:xfrm>
            <a:off x="1738213" y="3567154"/>
            <a:ext cx="1445472" cy="0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19" name="Straight Connector 118"/>
          <p:cNvCxnSpPr/>
          <p:nvPr/>
        </p:nvCxnSpPr>
        <p:spPr bwMode="auto">
          <a:xfrm>
            <a:off x="1979346" y="3685620"/>
            <a:ext cx="1445472" cy="0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He energy levels</a:t>
            </a:r>
            <a:endParaRPr lang="en-GB" dirty="0"/>
          </a:p>
        </p:txBody>
      </p:sp>
      <p:sp>
        <p:nvSpPr>
          <p:cNvPr id="5" name="Titel 1 2 1 2 1 2 2 1 1"/>
          <p:cNvSpPr txBox="1">
            <a:spLocks/>
          </p:cNvSpPr>
          <p:nvPr/>
        </p:nvSpPr>
        <p:spPr>
          <a:xfrm>
            <a:off x="1063295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singlet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S=0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parahelium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 2 1 2 1 2 2 2 1"/>
          <p:cNvSpPr txBox="1">
            <a:spLocks/>
          </p:cNvSpPr>
          <p:nvPr/>
        </p:nvSpPr>
        <p:spPr>
          <a:xfrm>
            <a:off x="2903219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triplet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S=1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>
                <a:solidFill>
                  <a:schemeClr val="tx1"/>
                </a:solidFill>
                <a:cs typeface="Arial" panose="020B0604020202020204" pitchFamily="34" charset="0"/>
              </a:rPr>
              <a:t>orthohelium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4673" y="1743618"/>
            <a:ext cx="2339817" cy="213593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1077" y="1085452"/>
            <a:ext cx="933036" cy="20922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064" y="1675553"/>
            <a:ext cx="324389" cy="179025"/>
          </a:xfrm>
          <a:prstGeom prst="rect">
            <a:avLst/>
          </a:prstGeom>
        </p:spPr>
      </p:pic>
      <p:sp>
        <p:nvSpPr>
          <p:cNvPr id="13" name="Titel 1 2 1 2 1 2 2 1 2"/>
          <p:cNvSpPr txBox="1">
            <a:spLocks/>
          </p:cNvSpPr>
          <p:nvPr/>
        </p:nvSpPr>
        <p:spPr>
          <a:xfrm>
            <a:off x="1103453" y="119203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endParaRPr lang="de-AT" sz="1600" i="0" dirty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 2 1 2 1 2 2 1 3 1 1"/>
          <p:cNvSpPr txBox="1">
            <a:spLocks/>
          </p:cNvSpPr>
          <p:nvPr/>
        </p:nvSpPr>
        <p:spPr>
          <a:xfrm>
            <a:off x="1123608" y="1664186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 2 1 2 1 2 2 1 4"/>
          <p:cNvSpPr txBox="1">
            <a:spLocks/>
          </p:cNvSpPr>
          <p:nvPr/>
        </p:nvSpPr>
        <p:spPr>
          <a:xfrm>
            <a:off x="2953977" y="1649115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9" name="Straight Connector 18"/>
          <p:cNvCxnSpPr/>
          <p:nvPr/>
        </p:nvCxnSpPr>
        <p:spPr bwMode="auto">
          <a:xfrm>
            <a:off x="998220" y="2011680"/>
            <a:ext cx="0" cy="4297834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2" name="Titel 1 2 1 2 1 2 2 2 2"/>
          <p:cNvSpPr txBox="1">
            <a:spLocks/>
          </p:cNvSpPr>
          <p:nvPr/>
        </p:nvSpPr>
        <p:spPr>
          <a:xfrm rot="16200000">
            <a:off x="-1183394" y="3736909"/>
            <a:ext cx="3244107" cy="317008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relative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He</a:t>
            </a:r>
            <a:r>
              <a:rPr lang="de-AT" sz="16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+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(eV)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4" name="Straight Connector 23"/>
          <p:cNvCxnSpPr/>
          <p:nvPr/>
        </p:nvCxnSpPr>
        <p:spPr bwMode="auto">
          <a:xfrm>
            <a:off x="1226820" y="621197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7" name="Picture 2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4930" y="6114254"/>
            <a:ext cx="484905" cy="141586"/>
          </a:xfrm>
          <a:prstGeom prst="rect">
            <a:avLst/>
          </a:prstGeom>
        </p:spPr>
      </p:pic>
      <p:sp>
        <p:nvSpPr>
          <p:cNvPr id="28" name="Titel 1 2 1 2 1 2 2 1 3 2"/>
          <p:cNvSpPr txBox="1">
            <a:spLocks/>
          </p:cNvSpPr>
          <p:nvPr/>
        </p:nvSpPr>
        <p:spPr>
          <a:xfrm>
            <a:off x="1123608" y="593715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9" name="Straight Connector 28"/>
          <p:cNvCxnSpPr/>
          <p:nvPr/>
        </p:nvCxnSpPr>
        <p:spPr bwMode="auto">
          <a:xfrm>
            <a:off x="1199972" y="385739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Titel 1 2 1 2 1 2 2 1 3 3 1"/>
          <p:cNvSpPr txBox="1">
            <a:spLocks/>
          </p:cNvSpPr>
          <p:nvPr/>
        </p:nvSpPr>
        <p:spPr>
          <a:xfrm>
            <a:off x="1096760" y="358257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4" name="Straight Connector 33"/>
          <p:cNvCxnSpPr/>
          <p:nvPr/>
        </p:nvCxnSpPr>
        <p:spPr bwMode="auto">
          <a:xfrm flipV="1">
            <a:off x="908869" y="543636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V="1">
            <a:off x="908869" y="537540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 flipV="1">
            <a:off x="893629" y="5413503"/>
            <a:ext cx="187891" cy="98469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1584674" y="356651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Titel 1 2 1 2 1 2 2 1 3 3 2"/>
          <p:cNvSpPr txBox="1">
            <a:spLocks/>
          </p:cNvSpPr>
          <p:nvPr/>
        </p:nvSpPr>
        <p:spPr>
          <a:xfrm>
            <a:off x="1481462" y="329168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9" name="Straight Connector 38"/>
          <p:cNvCxnSpPr/>
          <p:nvPr/>
        </p:nvCxnSpPr>
        <p:spPr bwMode="auto">
          <a:xfrm>
            <a:off x="3059252" y="4197266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0" name="Picture 3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3715207"/>
            <a:ext cx="491170" cy="140333"/>
          </a:xfrm>
          <a:prstGeom prst="rect">
            <a:avLst/>
          </a:prstGeom>
        </p:spPr>
      </p:pic>
      <p:sp>
        <p:nvSpPr>
          <p:cNvPr id="41" name="Titel 1 2 1 2 1 2 2 1 3 3 3"/>
          <p:cNvSpPr txBox="1">
            <a:spLocks/>
          </p:cNvSpPr>
          <p:nvPr/>
        </p:nvSpPr>
        <p:spPr>
          <a:xfrm>
            <a:off x="2956040" y="3922442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2" name="Straight Connector 41"/>
          <p:cNvCxnSpPr/>
          <p:nvPr/>
        </p:nvCxnSpPr>
        <p:spPr bwMode="auto">
          <a:xfrm>
            <a:off x="3428714" y="368539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3" name="Titel 1 2 1 2 1 2 2 1 3 3 4 1"/>
          <p:cNvSpPr txBox="1">
            <a:spLocks/>
          </p:cNvSpPr>
          <p:nvPr/>
        </p:nvSpPr>
        <p:spPr>
          <a:xfrm>
            <a:off x="3325502" y="341057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4" name="Straight Connector 43"/>
          <p:cNvCxnSpPr/>
          <p:nvPr/>
        </p:nvCxnSpPr>
        <p:spPr bwMode="auto">
          <a:xfrm>
            <a:off x="1190784" y="282738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Titel 1 2 1 2 1 2 2 1 3 3 5"/>
          <p:cNvSpPr txBox="1">
            <a:spLocks/>
          </p:cNvSpPr>
          <p:nvPr/>
        </p:nvSpPr>
        <p:spPr>
          <a:xfrm>
            <a:off x="1087572" y="255255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6" name="Straight Connector 45"/>
          <p:cNvCxnSpPr/>
          <p:nvPr/>
        </p:nvCxnSpPr>
        <p:spPr bwMode="auto">
          <a:xfrm>
            <a:off x="157548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7" name="Titel 1 2 1 2 1 2 2 1 3 3 6"/>
          <p:cNvSpPr txBox="1">
            <a:spLocks/>
          </p:cNvSpPr>
          <p:nvPr/>
        </p:nvSpPr>
        <p:spPr>
          <a:xfrm>
            <a:off x="147227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8" name="Straight Connector 47"/>
          <p:cNvCxnSpPr/>
          <p:nvPr/>
        </p:nvCxnSpPr>
        <p:spPr bwMode="auto">
          <a:xfrm>
            <a:off x="3050064" y="290816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7" name="Picture 5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2705882"/>
            <a:ext cx="492423" cy="142839"/>
          </a:xfrm>
          <a:prstGeom prst="rect">
            <a:avLst/>
          </a:prstGeom>
        </p:spPr>
      </p:pic>
      <p:sp>
        <p:nvSpPr>
          <p:cNvPr id="50" name="Titel 1 2 1 2 1 2 2 1 3 3 7"/>
          <p:cNvSpPr txBox="1">
            <a:spLocks/>
          </p:cNvSpPr>
          <p:nvPr/>
        </p:nvSpPr>
        <p:spPr>
          <a:xfrm>
            <a:off x="2946852" y="263334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1" name="Straight Connector 50"/>
          <p:cNvCxnSpPr/>
          <p:nvPr/>
        </p:nvCxnSpPr>
        <p:spPr bwMode="auto">
          <a:xfrm>
            <a:off x="3419526" y="277730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2" name="Titel 1 2 1 2 1 2 2 1 3 3 8"/>
          <p:cNvSpPr txBox="1">
            <a:spLocks/>
          </p:cNvSpPr>
          <p:nvPr/>
        </p:nvSpPr>
        <p:spPr>
          <a:xfrm>
            <a:off x="3316314" y="250247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3" name="Straight Connector 52"/>
          <p:cNvCxnSpPr/>
          <p:nvPr/>
        </p:nvCxnSpPr>
        <p:spPr bwMode="auto">
          <a:xfrm>
            <a:off x="196410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" name="Titel 1 2 1 2 1 2 2 1 3 3 9 1"/>
          <p:cNvSpPr txBox="1">
            <a:spLocks/>
          </p:cNvSpPr>
          <p:nvPr/>
        </p:nvSpPr>
        <p:spPr>
          <a:xfrm>
            <a:off x="186089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5" name="Straight Connector 54"/>
          <p:cNvCxnSpPr/>
          <p:nvPr/>
        </p:nvCxnSpPr>
        <p:spPr bwMode="auto">
          <a:xfrm>
            <a:off x="3800526" y="275444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6" name="Titel 1 2 1 2 1 2 2 1 3 3 10"/>
          <p:cNvSpPr txBox="1">
            <a:spLocks/>
          </p:cNvSpPr>
          <p:nvPr/>
        </p:nvSpPr>
        <p:spPr>
          <a:xfrm>
            <a:off x="3697314" y="247961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8" name="Titel 1 2 1 2 1 2 2 1 3 3 9 2 1"/>
          <p:cNvSpPr txBox="1">
            <a:spLocks/>
          </p:cNvSpPr>
          <p:nvPr/>
        </p:nvSpPr>
        <p:spPr>
          <a:xfrm>
            <a:off x="3437026" y="4897794"/>
            <a:ext cx="140929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term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symbols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02" name="Picture 10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956" y="5281703"/>
            <a:ext cx="902556" cy="243840"/>
          </a:xfrm>
          <a:prstGeom prst="rect">
            <a:avLst/>
          </a:prstGeom>
        </p:spPr>
      </p:pic>
      <p:cxnSp>
        <p:nvCxnSpPr>
          <p:cNvPr id="68" name="Straight Connector 67"/>
          <p:cNvCxnSpPr/>
          <p:nvPr/>
        </p:nvCxnSpPr>
        <p:spPr bwMode="auto">
          <a:xfrm flipH="1">
            <a:off x="990600" y="432282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/>
          <p:nvPr/>
        </p:nvCxnSpPr>
        <p:spPr bwMode="auto">
          <a:xfrm flipH="1">
            <a:off x="990600" y="387705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/>
          <p:nvPr/>
        </p:nvCxnSpPr>
        <p:spPr bwMode="auto">
          <a:xfrm flipH="1">
            <a:off x="990600" y="34312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1" name="Straight Connector 70"/>
          <p:cNvCxnSpPr/>
          <p:nvPr/>
        </p:nvCxnSpPr>
        <p:spPr bwMode="auto">
          <a:xfrm flipH="1">
            <a:off x="990600" y="298551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 flipH="1">
            <a:off x="990600" y="253974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1005840" y="2080260"/>
            <a:ext cx="389627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Titel 1 2 1 2 1 2 2 1 3 1 2"/>
          <p:cNvSpPr txBox="1">
            <a:spLocks/>
          </p:cNvSpPr>
          <p:nvPr/>
        </p:nvSpPr>
        <p:spPr>
          <a:xfrm>
            <a:off x="663101" y="19464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7" name="Titel 1 2 1 2 1 2 2 1 3 1 3"/>
          <p:cNvSpPr txBox="1">
            <a:spLocks/>
          </p:cNvSpPr>
          <p:nvPr/>
        </p:nvSpPr>
        <p:spPr>
          <a:xfrm>
            <a:off x="647476" y="2385399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-1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8" name="Titel 1 2 1 2 1 2 2 1 3 1 4"/>
          <p:cNvSpPr txBox="1">
            <a:spLocks/>
          </p:cNvSpPr>
          <p:nvPr/>
        </p:nvSpPr>
        <p:spPr>
          <a:xfrm>
            <a:off x="656980" y="284639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9" name="Titel 1 2 1 2 1 2 2 1 3 1 5"/>
          <p:cNvSpPr txBox="1">
            <a:spLocks/>
          </p:cNvSpPr>
          <p:nvPr/>
        </p:nvSpPr>
        <p:spPr>
          <a:xfrm>
            <a:off x="666127" y="328631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-3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0" name="Titel 1 2 1 2 1 2 2 1 3 1 6"/>
          <p:cNvSpPr txBox="1">
            <a:spLocks/>
          </p:cNvSpPr>
          <p:nvPr/>
        </p:nvSpPr>
        <p:spPr>
          <a:xfrm>
            <a:off x="666127" y="3744634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-4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1" name="Titel 1 2 1 2 1 2 2 1 3 1 7"/>
          <p:cNvSpPr txBox="1">
            <a:spLocks/>
          </p:cNvSpPr>
          <p:nvPr/>
        </p:nvSpPr>
        <p:spPr>
          <a:xfrm>
            <a:off x="656980" y="41785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2" name="Titel 1 2 1 2 1 2 2 1 3 1 8"/>
          <p:cNvSpPr txBox="1">
            <a:spLocks/>
          </p:cNvSpPr>
          <p:nvPr/>
        </p:nvSpPr>
        <p:spPr>
          <a:xfrm>
            <a:off x="423489" y="6081332"/>
            <a:ext cx="53158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-24.5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83" name="Straight Connector 82"/>
          <p:cNvCxnSpPr/>
          <p:nvPr/>
        </p:nvCxnSpPr>
        <p:spPr bwMode="auto">
          <a:xfrm flipH="1">
            <a:off x="998220" y="62125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87" name="Picture 8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6413" y="1381255"/>
            <a:ext cx="3377110" cy="209220"/>
          </a:xfrm>
          <a:prstGeom prst="rect">
            <a:avLst/>
          </a:prstGeom>
        </p:spPr>
      </p:pic>
      <p:sp>
        <p:nvSpPr>
          <p:cNvPr id="101" name="Rounded Rectangle 100"/>
          <p:cNvSpPr/>
          <p:nvPr/>
        </p:nvSpPr>
        <p:spPr bwMode="auto">
          <a:xfrm>
            <a:off x="3386995" y="4860617"/>
            <a:ext cx="1381226" cy="823430"/>
          </a:xfrm>
          <a:prstGeom prst="roundRect">
            <a:avLst>
              <a:gd name="adj" fmla="val 7279"/>
            </a:avLst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14" name="Straight Connector 113"/>
          <p:cNvCxnSpPr/>
          <p:nvPr/>
        </p:nvCxnSpPr>
        <p:spPr bwMode="auto">
          <a:xfrm>
            <a:off x="1444260" y="3855540"/>
            <a:ext cx="1445472" cy="0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15" name="Straight Connector 114"/>
          <p:cNvCxnSpPr/>
          <p:nvPr/>
        </p:nvCxnSpPr>
        <p:spPr bwMode="auto">
          <a:xfrm>
            <a:off x="1575486" y="4197086"/>
            <a:ext cx="1445472" cy="0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17" name="Straight Arrow Connector 116"/>
          <p:cNvCxnSpPr/>
          <p:nvPr/>
        </p:nvCxnSpPr>
        <p:spPr bwMode="auto">
          <a:xfrm flipV="1">
            <a:off x="2057089" y="3837744"/>
            <a:ext cx="0" cy="367142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122" name="Straight Arrow Connector 121"/>
          <p:cNvCxnSpPr/>
          <p:nvPr/>
        </p:nvCxnSpPr>
        <p:spPr bwMode="auto">
          <a:xfrm flipH="1" flipV="1">
            <a:off x="3083059" y="3700253"/>
            <a:ext cx="0" cy="155936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4" name="Straight Arrow Connector 123"/>
          <p:cNvCxnSpPr/>
          <p:nvPr/>
        </p:nvCxnSpPr>
        <p:spPr bwMode="auto">
          <a:xfrm flipH="1" flipV="1">
            <a:off x="3083059" y="3387923"/>
            <a:ext cx="0" cy="155936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/>
          </a:ln>
          <a:effectLst/>
        </p:spPr>
      </p:cxnSp>
      <p:sp>
        <p:nvSpPr>
          <p:cNvPr id="128" name="Titel 1 2 1 2 1 2 2 1 3 3 9 2 1"/>
          <p:cNvSpPr txBox="1">
            <a:spLocks/>
          </p:cNvSpPr>
          <p:nvPr/>
        </p:nvSpPr>
        <p:spPr>
          <a:xfrm>
            <a:off x="4677905" y="762425"/>
            <a:ext cx="24724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Orbital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wavefunctions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30" name="Straight Connector 129"/>
          <p:cNvCxnSpPr/>
          <p:nvPr/>
        </p:nvCxnSpPr>
        <p:spPr bwMode="auto">
          <a:xfrm>
            <a:off x="12573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1" name="Straight Connector 130"/>
          <p:cNvCxnSpPr/>
          <p:nvPr/>
        </p:nvCxnSpPr>
        <p:spPr bwMode="auto">
          <a:xfrm>
            <a:off x="165735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2" name="Straight Connector 131"/>
          <p:cNvCxnSpPr/>
          <p:nvPr/>
        </p:nvCxnSpPr>
        <p:spPr bwMode="auto">
          <a:xfrm>
            <a:off x="20574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3" name="Straight Connector 132"/>
          <p:cNvCxnSpPr/>
          <p:nvPr/>
        </p:nvCxnSpPr>
        <p:spPr bwMode="auto">
          <a:xfrm>
            <a:off x="31102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4" name="Straight Connector 133"/>
          <p:cNvCxnSpPr/>
          <p:nvPr/>
        </p:nvCxnSpPr>
        <p:spPr bwMode="auto">
          <a:xfrm>
            <a:off x="351026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5" name="Straight Connector 134"/>
          <p:cNvCxnSpPr/>
          <p:nvPr/>
        </p:nvCxnSpPr>
        <p:spPr bwMode="auto">
          <a:xfrm>
            <a:off x="39103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4" name="Rounded Rectangle 83"/>
          <p:cNvSpPr/>
          <p:nvPr/>
        </p:nvSpPr>
        <p:spPr bwMode="auto">
          <a:xfrm>
            <a:off x="5501626" y="2749854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5" name="Titel 1 2 1 2 1 2 2 1 3 3 9 2 1"/>
          <p:cNvSpPr txBox="1">
            <a:spLocks/>
          </p:cNvSpPr>
          <p:nvPr/>
        </p:nvSpPr>
        <p:spPr>
          <a:xfrm>
            <a:off x="5624459" y="2827381"/>
            <a:ext cx="278802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Ground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binding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lower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predicted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9" name="Titel 1 2 1 2 1 2 2 1 3 3 9 2 1"/>
          <p:cNvSpPr txBox="1">
            <a:spLocks/>
          </p:cNvSpPr>
          <p:nvPr/>
        </p:nvSpPr>
        <p:spPr>
          <a:xfrm>
            <a:off x="5210523" y="3440930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See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chapter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„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variational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principle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“</a:t>
            </a:r>
          </a:p>
        </p:txBody>
      </p:sp>
      <p:sp>
        <p:nvSpPr>
          <p:cNvPr id="90" name="Titel 1 2 1 2 1 2 2 1 3 3 9 2 1"/>
          <p:cNvSpPr txBox="1">
            <a:spLocks/>
          </p:cNvSpPr>
          <p:nvPr/>
        </p:nvSpPr>
        <p:spPr>
          <a:xfrm>
            <a:off x="6199642" y="2133120"/>
            <a:ext cx="301852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Observations</a:t>
            </a:r>
            <a:endParaRPr lang="de-AT" sz="20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5" name="Rounded Rectangle 94"/>
          <p:cNvSpPr/>
          <p:nvPr/>
        </p:nvSpPr>
        <p:spPr bwMode="auto">
          <a:xfrm>
            <a:off x="5501626" y="5553626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6" name="Rounded Rectangle 95"/>
          <p:cNvSpPr/>
          <p:nvPr/>
        </p:nvSpPr>
        <p:spPr bwMode="auto">
          <a:xfrm>
            <a:off x="5501626" y="4151740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7" name="Titel 1 2 1 2 1 2 2 1 3 3 9 2 1"/>
          <p:cNvSpPr txBox="1">
            <a:spLocks/>
          </p:cNvSpPr>
          <p:nvPr/>
        </p:nvSpPr>
        <p:spPr>
          <a:xfrm>
            <a:off x="5624459" y="4243467"/>
            <a:ext cx="252894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P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always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higher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S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8" name="Titel 1 2 1 2 1 2 2 1 3 3 9 2 1"/>
          <p:cNvSpPr txBox="1">
            <a:spLocks/>
          </p:cNvSpPr>
          <p:nvPr/>
        </p:nvSpPr>
        <p:spPr>
          <a:xfrm>
            <a:off x="5624459" y="5671568"/>
            <a:ext cx="214032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Singlet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always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higher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triplet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00" name="Titel 1 2 1 2 1 2 2 1 3 3 9 2 1"/>
          <p:cNvSpPr txBox="1">
            <a:spLocks/>
          </p:cNvSpPr>
          <p:nvPr/>
        </p:nvSpPr>
        <p:spPr>
          <a:xfrm>
            <a:off x="5238467" y="6254162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Reason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: „</a:t>
            </a:r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exchange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“</a:t>
            </a:r>
          </a:p>
        </p:txBody>
      </p:sp>
      <p:sp>
        <p:nvSpPr>
          <p:cNvPr id="103" name="Titel 1 2 1 2 1 2 2 1 3 3 9 2 1"/>
          <p:cNvSpPr txBox="1">
            <a:spLocks/>
          </p:cNvSpPr>
          <p:nvPr/>
        </p:nvSpPr>
        <p:spPr>
          <a:xfrm>
            <a:off x="5210523" y="4783897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Shielding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 of </a:t>
            </a:r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nuclear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charge</a:t>
            </a:r>
            <a:endParaRPr lang="de-AT" sz="1400" i="0" dirty="0">
              <a:solidFill>
                <a:srgbClr val="FF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1226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 animBg="1"/>
      <p:bldP spid="98" grpId="0"/>
      <p:bldP spid="100" grpId="0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„Quantum stat. </a:t>
            </a:r>
            <a:r>
              <a:rPr lang="de-DE" dirty="0" err="1" smtClean="0"/>
              <a:t>mech</a:t>
            </a:r>
            <a:r>
              <a:rPr lang="de-DE" dirty="0" smtClean="0"/>
              <a:t>.“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531338" y="1085335"/>
            <a:ext cx="8826845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Distribution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over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finite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temperature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Understand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type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particle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bosons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distinguishable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)   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changes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physics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dramatically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Application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spectrum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thermal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electromagnetic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radiation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9" y="3494905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1)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Introduction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topic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2)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Strategy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derive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3)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1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strategy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: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calc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 # 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of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configurations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given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4)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2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strategy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: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determine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most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probable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5) Derivation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functions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6)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Application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blackbody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spectrum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6" name="Straight Arrow Connector 5"/>
          <p:cNvCxnSpPr/>
          <p:nvPr/>
        </p:nvCxnSpPr>
        <p:spPr bwMode="auto">
          <a:xfrm flipV="1">
            <a:off x="439947" y="5634735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7" name="Titel 1"/>
          <p:cNvSpPr txBox="1">
            <a:spLocks/>
          </p:cNvSpPr>
          <p:nvPr/>
        </p:nvSpPr>
        <p:spPr>
          <a:xfrm>
            <a:off x="7941551" y="4413570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 5.4.1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8542915" y="4683764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542915" y="4953958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8546257" y="5224152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542915" y="5494345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9347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The </a:t>
            </a:r>
            <a:r>
              <a:rPr lang="de-DE" dirty="0" err="1" smtClean="0"/>
              <a:t>blackbody</a:t>
            </a:r>
            <a:r>
              <a:rPr lang="de-DE" dirty="0" smtClean="0"/>
              <a:t> </a:t>
            </a:r>
            <a:r>
              <a:rPr lang="de-DE" dirty="0" err="1" smtClean="0"/>
              <a:t>spectrum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396141" y="1000747"/>
            <a:ext cx="415049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Box at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temperature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</a:t>
            </a:r>
          </a:p>
        </p:txBody>
      </p:sp>
      <p:sp>
        <p:nvSpPr>
          <p:cNvPr id="5" name="Rectangle 4"/>
          <p:cNvSpPr/>
          <p:nvPr/>
        </p:nvSpPr>
        <p:spPr bwMode="auto">
          <a:xfrm>
            <a:off x="469593" y="1392195"/>
            <a:ext cx="2001794" cy="1054443"/>
          </a:xfrm>
          <a:prstGeom prst="rect">
            <a:avLst/>
          </a:prstGeom>
          <a:noFill/>
          <a:ln w="444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2347820" y="1919416"/>
            <a:ext cx="288324" cy="0"/>
          </a:xfrm>
          <a:prstGeom prst="line">
            <a:avLst/>
          </a:prstGeom>
          <a:noFill/>
          <a:ln w="571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" name="Freihandform 52"/>
          <p:cNvSpPr/>
          <p:nvPr/>
        </p:nvSpPr>
        <p:spPr>
          <a:xfrm rot="11771425">
            <a:off x="3142770" y="2068561"/>
            <a:ext cx="723900" cy="174197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C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9" name="Freihandform 52"/>
          <p:cNvSpPr/>
          <p:nvPr/>
        </p:nvSpPr>
        <p:spPr>
          <a:xfrm rot="7976303">
            <a:off x="1284802" y="1815963"/>
            <a:ext cx="1109892" cy="206906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0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10" name="Freihandform 52"/>
          <p:cNvSpPr/>
          <p:nvPr/>
        </p:nvSpPr>
        <p:spPr>
          <a:xfrm rot="9830706" flipV="1">
            <a:off x="1939334" y="2106926"/>
            <a:ext cx="384957" cy="107361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00FF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11" name="Freihandform 52"/>
          <p:cNvSpPr/>
          <p:nvPr/>
        </p:nvSpPr>
        <p:spPr>
          <a:xfrm rot="6054432" flipV="1">
            <a:off x="544011" y="2033494"/>
            <a:ext cx="552049" cy="154094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B05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12" name="Freihandform 52"/>
          <p:cNvSpPr/>
          <p:nvPr/>
        </p:nvSpPr>
        <p:spPr>
          <a:xfrm rot="12608537" flipV="1">
            <a:off x="2543493" y="2112227"/>
            <a:ext cx="1109892" cy="166073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0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13" name="Freihandform 52"/>
          <p:cNvSpPr/>
          <p:nvPr/>
        </p:nvSpPr>
        <p:spPr>
          <a:xfrm rot="10060606" flipV="1">
            <a:off x="3339536" y="1771242"/>
            <a:ext cx="384957" cy="107361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00FF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14" name="Freihandform 52"/>
          <p:cNvSpPr/>
          <p:nvPr/>
        </p:nvSpPr>
        <p:spPr>
          <a:xfrm rot="2630717">
            <a:off x="870750" y="1910091"/>
            <a:ext cx="723900" cy="174197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C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15" name="Freihandform 52"/>
          <p:cNvSpPr/>
          <p:nvPr/>
        </p:nvSpPr>
        <p:spPr>
          <a:xfrm rot="9537012" flipV="1">
            <a:off x="2854751" y="1600608"/>
            <a:ext cx="1109892" cy="166073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0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16" name="Freihandform 52"/>
          <p:cNvSpPr/>
          <p:nvPr/>
        </p:nvSpPr>
        <p:spPr>
          <a:xfrm rot="14922125" flipV="1">
            <a:off x="1278011" y="1677717"/>
            <a:ext cx="384957" cy="107361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00FF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3620043" y="2659129"/>
            <a:ext cx="5204864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What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spectrum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     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escaping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hole in box?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0" name="Elbow Connector 19"/>
          <p:cNvCxnSpPr/>
          <p:nvPr/>
        </p:nvCxnSpPr>
        <p:spPr bwMode="auto">
          <a:xfrm rot="10800000">
            <a:off x="3204556" y="2545738"/>
            <a:ext cx="327459" cy="261096"/>
          </a:xfrm>
          <a:prstGeom prst="bentConnector3">
            <a:avLst>
              <a:gd name="adj1" fmla="val 100314"/>
            </a:avLst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26" name="Picture 2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66123" y="2699101"/>
            <a:ext cx="545242" cy="414859"/>
          </a:xfrm>
          <a:prstGeom prst="rect">
            <a:avLst/>
          </a:prstGeom>
        </p:spPr>
      </p:pic>
      <p:sp>
        <p:nvSpPr>
          <p:cNvPr id="27" name="Titel 1"/>
          <p:cNvSpPr txBox="1">
            <a:spLocks/>
          </p:cNvSpPr>
          <p:nvPr/>
        </p:nvSpPr>
        <p:spPr>
          <a:xfrm>
            <a:off x="259526" y="3417213"/>
            <a:ext cx="5204864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Properties of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</a:t>
            </a:r>
            <a:endParaRPr lang="de-AT" sz="1800" dirty="0" smtClean="0">
              <a:solidFill>
                <a:srgbClr val="0000FF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8" name="Titel 1"/>
          <p:cNvSpPr txBox="1">
            <a:spLocks/>
          </p:cNvSpPr>
          <p:nvPr/>
        </p:nvSpPr>
        <p:spPr>
          <a:xfrm>
            <a:off x="602123" y="3886768"/>
            <a:ext cx="5204864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(1)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bosons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9" name="Titel 1"/>
          <p:cNvSpPr txBox="1">
            <a:spLocks/>
          </p:cNvSpPr>
          <p:nvPr/>
        </p:nvSpPr>
        <p:spPr>
          <a:xfrm>
            <a:off x="602123" y="4329621"/>
            <a:ext cx="5204864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(2)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80413" y="4770094"/>
            <a:ext cx="1474386" cy="720811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86289" y="4316360"/>
            <a:ext cx="1202234" cy="369467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780413" y="4304631"/>
            <a:ext cx="1430952" cy="381196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 rotWithShape="1">
          <a:blip r:embed="rId6"/>
          <a:srcRect l="84814"/>
          <a:stretch/>
        </p:blipFill>
        <p:spPr>
          <a:xfrm>
            <a:off x="6894605" y="4316360"/>
            <a:ext cx="217299" cy="381196"/>
          </a:xfrm>
          <a:prstGeom prst="rect">
            <a:avLst/>
          </a:prstGeom>
        </p:spPr>
      </p:pic>
      <p:sp>
        <p:nvSpPr>
          <p:cNvPr id="35" name="Titel 1"/>
          <p:cNvSpPr txBox="1">
            <a:spLocks/>
          </p:cNvSpPr>
          <p:nvPr/>
        </p:nvSpPr>
        <p:spPr>
          <a:xfrm>
            <a:off x="4148512" y="4336550"/>
            <a:ext cx="316396" cy="42169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6" name="Titel 1"/>
          <p:cNvSpPr txBox="1">
            <a:spLocks/>
          </p:cNvSpPr>
          <p:nvPr/>
        </p:nvSpPr>
        <p:spPr>
          <a:xfrm>
            <a:off x="6319828" y="4296111"/>
            <a:ext cx="316396" cy="42169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7105773" y="4316360"/>
            <a:ext cx="1563773" cy="42169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frequency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8" name="Titel 1"/>
          <p:cNvSpPr txBox="1">
            <a:spLocks/>
          </p:cNvSpPr>
          <p:nvPr/>
        </p:nvSpPr>
        <p:spPr>
          <a:xfrm>
            <a:off x="602122" y="5297492"/>
            <a:ext cx="547740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(4)  Photons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have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(                                )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9" name="Titel 1"/>
          <p:cNvSpPr txBox="1">
            <a:spLocks/>
          </p:cNvSpPr>
          <p:nvPr/>
        </p:nvSpPr>
        <p:spPr>
          <a:xfrm>
            <a:off x="602123" y="4854639"/>
            <a:ext cx="5204864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(3)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891120" y="5379657"/>
            <a:ext cx="1669192" cy="281859"/>
          </a:xfrm>
          <a:prstGeom prst="rect">
            <a:avLst/>
          </a:prstGeom>
        </p:spPr>
      </p:pic>
      <p:cxnSp>
        <p:nvCxnSpPr>
          <p:cNvPr id="42" name="Straight Connector 41"/>
          <p:cNvCxnSpPr/>
          <p:nvPr/>
        </p:nvCxnSpPr>
        <p:spPr bwMode="auto">
          <a:xfrm flipV="1">
            <a:off x="4909751" y="5379657"/>
            <a:ext cx="650561" cy="281859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3" name="Titel 1"/>
          <p:cNvSpPr txBox="1">
            <a:spLocks/>
          </p:cNvSpPr>
          <p:nvPr/>
        </p:nvSpPr>
        <p:spPr>
          <a:xfrm>
            <a:off x="602123" y="5822510"/>
            <a:ext cx="354639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(5)  Photon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number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not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conserved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    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4" name="Picture 4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39223" y="5856294"/>
            <a:ext cx="341489" cy="306908"/>
          </a:xfrm>
          <a:prstGeom prst="rect">
            <a:avLst/>
          </a:prstGeom>
        </p:spPr>
      </p:pic>
      <p:sp>
        <p:nvSpPr>
          <p:cNvPr id="45" name="Titel 1"/>
          <p:cNvSpPr txBox="1">
            <a:spLocks/>
          </p:cNvSpPr>
          <p:nvPr/>
        </p:nvSpPr>
        <p:spPr>
          <a:xfrm>
            <a:off x="5110150" y="5813581"/>
            <a:ext cx="1526074" cy="349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doesn‘t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apply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7" name="Straight Arrow Connector 46"/>
          <p:cNvCxnSpPr/>
          <p:nvPr/>
        </p:nvCxnSpPr>
        <p:spPr bwMode="auto">
          <a:xfrm flipV="1">
            <a:off x="4148512" y="6013120"/>
            <a:ext cx="477795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6611" y="4921017"/>
            <a:ext cx="749808" cy="225552"/>
          </a:xfrm>
          <a:prstGeom prst="rect">
            <a:avLst/>
          </a:prstGeom>
        </p:spPr>
      </p:pic>
      <p:sp>
        <p:nvSpPr>
          <p:cNvPr id="41" name="Titel 1"/>
          <p:cNvSpPr txBox="1">
            <a:spLocks/>
          </p:cNvSpPr>
          <p:nvPr/>
        </p:nvSpPr>
        <p:spPr>
          <a:xfrm>
            <a:off x="4335036" y="4845140"/>
            <a:ext cx="316396" cy="42169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319909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7" grpId="0"/>
      <p:bldP spid="28" grpId="0"/>
      <p:bldP spid="29" grpId="0"/>
      <p:bldP spid="35" grpId="0"/>
      <p:bldP spid="36" grpId="0"/>
      <p:bldP spid="37" grpId="0"/>
      <p:bldP spid="38" grpId="0"/>
      <p:bldP spid="39" grpId="0"/>
      <p:bldP spid="43" grpId="0"/>
      <p:bldP spid="45" grpId="0"/>
      <p:bldP spid="41" grpId="0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Step</a:t>
            </a:r>
            <a:r>
              <a:rPr lang="de-DE" dirty="0" smtClean="0"/>
              <a:t> 2</a:t>
            </a:r>
            <a:endParaRPr lang="en-GB" dirty="0"/>
          </a:p>
        </p:txBody>
      </p:sp>
      <p:sp>
        <p:nvSpPr>
          <p:cNvPr id="4" name="Titel 1 1"/>
          <p:cNvSpPr txBox="1">
            <a:spLocks/>
          </p:cNvSpPr>
          <p:nvPr/>
        </p:nvSpPr>
        <p:spPr>
          <a:xfrm>
            <a:off x="250474" y="876760"/>
            <a:ext cx="5466585" cy="39541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2)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Determine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most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probable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total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particle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number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5" name="Titel 1 2"/>
          <p:cNvSpPr txBox="1">
            <a:spLocks/>
          </p:cNvSpPr>
          <p:nvPr/>
        </p:nvSpPr>
        <p:spPr>
          <a:xfrm>
            <a:off x="186634" y="3325421"/>
            <a:ext cx="804502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Most probable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            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simpler,                                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10124" y="3287459"/>
            <a:ext cx="915717" cy="54220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89625" y="3276691"/>
            <a:ext cx="1313331" cy="546217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95780" y="6188279"/>
            <a:ext cx="891620" cy="546217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91416" y="5520821"/>
            <a:ext cx="819326" cy="518103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181366" y="5539675"/>
            <a:ext cx="795228" cy="558266"/>
          </a:xfrm>
          <a:prstGeom prst="rect">
            <a:avLst/>
          </a:prstGeom>
        </p:spPr>
      </p:pic>
      <p:sp>
        <p:nvSpPr>
          <p:cNvPr id="14" name="Titel 1 3"/>
          <p:cNvSpPr txBox="1">
            <a:spLocks/>
          </p:cNvSpPr>
          <p:nvPr/>
        </p:nvSpPr>
        <p:spPr>
          <a:xfrm>
            <a:off x="3529070" y="3861233"/>
            <a:ext cx="3579504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under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constraints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.  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393251" y="1563594"/>
            <a:ext cx="2889903" cy="800929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1"/>
          <a:srcRect l="9978"/>
          <a:stretch/>
        </p:blipFill>
        <p:spPr>
          <a:xfrm>
            <a:off x="2083521" y="2439031"/>
            <a:ext cx="2209145" cy="706128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12"/>
          <a:srcRect l="85190" r="188"/>
          <a:stretch/>
        </p:blipFill>
        <p:spPr>
          <a:xfrm>
            <a:off x="1393251" y="2623354"/>
            <a:ext cx="686415" cy="344347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06218" y="5039551"/>
            <a:ext cx="4840946" cy="428051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065489" y="1823842"/>
            <a:ext cx="287802" cy="258657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065488" y="2665929"/>
            <a:ext cx="389806" cy="273229"/>
          </a:xfrm>
          <a:prstGeom prst="rect">
            <a:avLst/>
          </a:prstGeom>
        </p:spPr>
      </p:pic>
      <p:sp>
        <p:nvSpPr>
          <p:cNvPr id="21" name="Titel 1 4"/>
          <p:cNvSpPr txBox="1">
            <a:spLocks/>
          </p:cNvSpPr>
          <p:nvPr/>
        </p:nvSpPr>
        <p:spPr>
          <a:xfrm>
            <a:off x="186634" y="4632869"/>
            <a:ext cx="804502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Minimize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838202" y="5673659"/>
            <a:ext cx="255761" cy="229861"/>
          </a:xfrm>
          <a:prstGeom prst="rect">
            <a:avLst/>
          </a:prstGeom>
        </p:spPr>
      </p:pic>
      <p:sp>
        <p:nvSpPr>
          <p:cNvPr id="23" name="Titel 1 5"/>
          <p:cNvSpPr txBox="1">
            <a:spLocks/>
          </p:cNvSpPr>
          <p:nvPr/>
        </p:nvSpPr>
        <p:spPr>
          <a:xfrm>
            <a:off x="1933675" y="5601759"/>
            <a:ext cx="1089137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imposes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itel 1 6"/>
          <p:cNvSpPr txBox="1">
            <a:spLocks/>
          </p:cNvSpPr>
          <p:nvPr/>
        </p:nvSpPr>
        <p:spPr>
          <a:xfrm>
            <a:off x="5238550" y="5601759"/>
            <a:ext cx="1089137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imposes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173607" y="5673659"/>
            <a:ext cx="373712" cy="261948"/>
          </a:xfrm>
          <a:prstGeom prst="rect">
            <a:avLst/>
          </a:prstGeom>
        </p:spPr>
      </p:pic>
      <p:sp>
        <p:nvSpPr>
          <p:cNvPr id="27" name="Titel 1 7"/>
          <p:cNvSpPr txBox="1">
            <a:spLocks/>
          </p:cNvSpPr>
          <p:nvPr/>
        </p:nvSpPr>
        <p:spPr>
          <a:xfrm>
            <a:off x="7089719" y="5582331"/>
            <a:ext cx="346050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</a:p>
        </p:txBody>
      </p:sp>
      <p:sp>
        <p:nvSpPr>
          <p:cNvPr id="28" name="Titel 1 8"/>
          <p:cNvSpPr txBox="1">
            <a:spLocks/>
          </p:cNvSpPr>
          <p:nvPr/>
        </p:nvSpPr>
        <p:spPr>
          <a:xfrm>
            <a:off x="3368389" y="5582331"/>
            <a:ext cx="346050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</a:p>
        </p:txBody>
      </p:sp>
      <p:sp>
        <p:nvSpPr>
          <p:cNvPr id="24" name="Titel 1 9"/>
          <p:cNvSpPr txBox="1">
            <a:spLocks/>
          </p:cNvSpPr>
          <p:nvPr/>
        </p:nvSpPr>
        <p:spPr>
          <a:xfrm>
            <a:off x="158588" y="4268887"/>
            <a:ext cx="804502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Use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Lagrange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multipliers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!     (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here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)</a:t>
            </a:r>
          </a:p>
        </p:txBody>
      </p:sp>
      <p:pic>
        <p:nvPicPr>
          <p:cNvPr id="29" name="Picture 28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355330" y="3957414"/>
            <a:ext cx="272753" cy="245132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180638" y="3946938"/>
            <a:ext cx="348058" cy="24396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0215" y="4416256"/>
            <a:ext cx="143256" cy="11430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1102" y="4371482"/>
            <a:ext cx="140208" cy="227076"/>
          </a:xfrm>
          <a:prstGeom prst="rect">
            <a:avLst/>
          </a:prstGeom>
        </p:spPr>
      </p:pic>
      <p:sp>
        <p:nvSpPr>
          <p:cNvPr id="33" name="Titel 1 5"/>
          <p:cNvSpPr txBox="1">
            <a:spLocks/>
          </p:cNvSpPr>
          <p:nvPr/>
        </p:nvSpPr>
        <p:spPr>
          <a:xfrm>
            <a:off x="1942928" y="6249247"/>
            <a:ext cx="5534359" cy="233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will find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extremum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     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under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constraints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.</a:t>
            </a:r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945568" y="6316083"/>
            <a:ext cx="272753" cy="245132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733168" y="6305607"/>
            <a:ext cx="348058" cy="243966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5528093" y="948151"/>
            <a:ext cx="420220" cy="240126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6"/>
          <a:srcRect l="35004" t="22946" r="30543" b="28731"/>
          <a:stretch/>
        </p:blipFill>
        <p:spPr>
          <a:xfrm>
            <a:off x="3879447" y="6287837"/>
            <a:ext cx="452486" cy="263951"/>
          </a:xfrm>
          <a:prstGeom prst="rect">
            <a:avLst/>
          </a:prstGeom>
        </p:spPr>
      </p:pic>
      <p:grpSp>
        <p:nvGrpSpPr>
          <p:cNvPr id="36" name="Gruppieren 30"/>
          <p:cNvGrpSpPr/>
          <p:nvPr/>
        </p:nvGrpSpPr>
        <p:grpSpPr>
          <a:xfrm rot="1996911">
            <a:off x="7875708" y="174521"/>
            <a:ext cx="1378589" cy="520991"/>
            <a:chOff x="6681029" y="1138857"/>
            <a:chExt cx="2522645" cy="577657"/>
          </a:xfrm>
        </p:grpSpPr>
        <p:sp>
          <p:nvSpPr>
            <p:cNvPr id="39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0" name="Textfeld 32"/>
            <p:cNvSpPr txBox="1"/>
            <p:nvPr/>
          </p:nvSpPr>
          <p:spPr>
            <a:xfrm>
              <a:off x="6849785" y="1219670"/>
              <a:ext cx="2168293" cy="4095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811696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The </a:t>
            </a:r>
            <a:r>
              <a:rPr lang="de-DE" dirty="0" err="1" smtClean="0"/>
              <a:t>blackbody</a:t>
            </a:r>
            <a:r>
              <a:rPr lang="de-DE" dirty="0" smtClean="0"/>
              <a:t> </a:t>
            </a:r>
            <a:r>
              <a:rPr lang="de-DE" dirty="0" err="1" smtClean="0"/>
              <a:t>spectrum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396141" y="1000747"/>
            <a:ext cx="415049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Box at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temperature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</a:t>
            </a:r>
          </a:p>
        </p:txBody>
      </p:sp>
      <p:sp>
        <p:nvSpPr>
          <p:cNvPr id="5" name="Rectangle 4"/>
          <p:cNvSpPr/>
          <p:nvPr/>
        </p:nvSpPr>
        <p:spPr bwMode="auto">
          <a:xfrm>
            <a:off x="469593" y="1392195"/>
            <a:ext cx="2001794" cy="1054443"/>
          </a:xfrm>
          <a:prstGeom prst="rect">
            <a:avLst/>
          </a:prstGeom>
          <a:noFill/>
          <a:ln w="444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2347820" y="1919416"/>
            <a:ext cx="288324" cy="0"/>
          </a:xfrm>
          <a:prstGeom prst="line">
            <a:avLst/>
          </a:prstGeom>
          <a:noFill/>
          <a:ln w="571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" name="Freihandform 52"/>
          <p:cNvSpPr/>
          <p:nvPr/>
        </p:nvSpPr>
        <p:spPr>
          <a:xfrm rot="11771425">
            <a:off x="3142770" y="2068561"/>
            <a:ext cx="723900" cy="174197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C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9" name="Freihandform 52"/>
          <p:cNvSpPr/>
          <p:nvPr/>
        </p:nvSpPr>
        <p:spPr>
          <a:xfrm rot="7976303">
            <a:off x="1284802" y="1815963"/>
            <a:ext cx="1109892" cy="206906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0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10" name="Freihandform 52"/>
          <p:cNvSpPr/>
          <p:nvPr/>
        </p:nvSpPr>
        <p:spPr>
          <a:xfrm rot="9830706" flipV="1">
            <a:off x="1939334" y="2106926"/>
            <a:ext cx="384957" cy="107361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00FF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11" name="Freihandform 52"/>
          <p:cNvSpPr/>
          <p:nvPr/>
        </p:nvSpPr>
        <p:spPr>
          <a:xfrm rot="6054432" flipV="1">
            <a:off x="544011" y="2033494"/>
            <a:ext cx="552049" cy="154094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B05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12" name="Freihandform 52"/>
          <p:cNvSpPr/>
          <p:nvPr/>
        </p:nvSpPr>
        <p:spPr>
          <a:xfrm rot="12608537" flipV="1">
            <a:off x="2543493" y="2112227"/>
            <a:ext cx="1109892" cy="166073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0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13" name="Freihandform 52"/>
          <p:cNvSpPr/>
          <p:nvPr/>
        </p:nvSpPr>
        <p:spPr>
          <a:xfrm rot="10060606" flipV="1">
            <a:off x="3339536" y="1771242"/>
            <a:ext cx="384957" cy="107361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00FF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14" name="Freihandform 52"/>
          <p:cNvSpPr/>
          <p:nvPr/>
        </p:nvSpPr>
        <p:spPr>
          <a:xfrm rot="2630717">
            <a:off x="870750" y="1910091"/>
            <a:ext cx="723900" cy="174197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C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15" name="Freihandform 52"/>
          <p:cNvSpPr/>
          <p:nvPr/>
        </p:nvSpPr>
        <p:spPr>
          <a:xfrm rot="9537012" flipV="1">
            <a:off x="2854751" y="1600608"/>
            <a:ext cx="1109892" cy="166073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0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16" name="Freihandform 52"/>
          <p:cNvSpPr/>
          <p:nvPr/>
        </p:nvSpPr>
        <p:spPr>
          <a:xfrm rot="14922125" flipV="1">
            <a:off x="1278011" y="1677717"/>
            <a:ext cx="384957" cy="107361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00FF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3620043" y="2659129"/>
            <a:ext cx="5204864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What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spectrum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     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escaping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hole in box?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0" name="Elbow Connector 19"/>
          <p:cNvCxnSpPr/>
          <p:nvPr/>
        </p:nvCxnSpPr>
        <p:spPr bwMode="auto">
          <a:xfrm rot="10800000">
            <a:off x="3204556" y="2545738"/>
            <a:ext cx="327459" cy="261096"/>
          </a:xfrm>
          <a:prstGeom prst="bentConnector3">
            <a:avLst>
              <a:gd name="adj1" fmla="val 100314"/>
            </a:avLst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26" name="Picture 2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66123" y="2699101"/>
            <a:ext cx="545242" cy="414859"/>
          </a:xfrm>
          <a:prstGeom prst="rect">
            <a:avLst/>
          </a:prstGeom>
        </p:spPr>
      </p:pic>
      <p:sp>
        <p:nvSpPr>
          <p:cNvPr id="27" name="Titel 1"/>
          <p:cNvSpPr txBox="1">
            <a:spLocks/>
          </p:cNvSpPr>
          <p:nvPr/>
        </p:nvSpPr>
        <p:spPr>
          <a:xfrm>
            <a:off x="259526" y="3417213"/>
            <a:ext cx="5204864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Properties of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</a:t>
            </a:r>
            <a:endParaRPr lang="de-AT" sz="1800" dirty="0" smtClean="0">
              <a:solidFill>
                <a:srgbClr val="0000FF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8" name="Titel 1"/>
          <p:cNvSpPr txBox="1">
            <a:spLocks/>
          </p:cNvSpPr>
          <p:nvPr/>
        </p:nvSpPr>
        <p:spPr>
          <a:xfrm>
            <a:off x="602123" y="3886768"/>
            <a:ext cx="5204864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(1)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bosons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9" name="Titel 1"/>
          <p:cNvSpPr txBox="1">
            <a:spLocks/>
          </p:cNvSpPr>
          <p:nvPr/>
        </p:nvSpPr>
        <p:spPr>
          <a:xfrm>
            <a:off x="602123" y="4329621"/>
            <a:ext cx="5204864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(2)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51330" y="4753746"/>
            <a:ext cx="1474386" cy="720811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86289" y="4316360"/>
            <a:ext cx="1202234" cy="369467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80413" y="4304631"/>
            <a:ext cx="1430952" cy="381196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 rotWithShape="1">
          <a:blip r:embed="rId5"/>
          <a:srcRect l="84814"/>
          <a:stretch/>
        </p:blipFill>
        <p:spPr>
          <a:xfrm>
            <a:off x="6894605" y="4316360"/>
            <a:ext cx="217299" cy="381196"/>
          </a:xfrm>
          <a:prstGeom prst="rect">
            <a:avLst/>
          </a:prstGeom>
        </p:spPr>
      </p:pic>
      <p:sp>
        <p:nvSpPr>
          <p:cNvPr id="35" name="Titel 1"/>
          <p:cNvSpPr txBox="1">
            <a:spLocks/>
          </p:cNvSpPr>
          <p:nvPr/>
        </p:nvSpPr>
        <p:spPr>
          <a:xfrm>
            <a:off x="4148512" y="4336550"/>
            <a:ext cx="316396" cy="42169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6" name="Titel 1"/>
          <p:cNvSpPr txBox="1">
            <a:spLocks/>
          </p:cNvSpPr>
          <p:nvPr/>
        </p:nvSpPr>
        <p:spPr>
          <a:xfrm>
            <a:off x="6319828" y="4296111"/>
            <a:ext cx="316396" cy="42169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7105773" y="4316360"/>
            <a:ext cx="1563773" cy="42169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frequency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8" name="Titel 1"/>
          <p:cNvSpPr txBox="1">
            <a:spLocks/>
          </p:cNvSpPr>
          <p:nvPr/>
        </p:nvSpPr>
        <p:spPr>
          <a:xfrm>
            <a:off x="602122" y="5297492"/>
            <a:ext cx="5477401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(4)  Photons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have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(                                )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9" name="Titel 1"/>
          <p:cNvSpPr txBox="1">
            <a:spLocks/>
          </p:cNvSpPr>
          <p:nvPr/>
        </p:nvSpPr>
        <p:spPr>
          <a:xfrm>
            <a:off x="602123" y="4854639"/>
            <a:ext cx="5204864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(3)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91120" y="5379657"/>
            <a:ext cx="1669192" cy="281859"/>
          </a:xfrm>
          <a:prstGeom prst="rect">
            <a:avLst/>
          </a:prstGeom>
        </p:spPr>
      </p:pic>
      <p:cxnSp>
        <p:nvCxnSpPr>
          <p:cNvPr id="42" name="Straight Connector 41"/>
          <p:cNvCxnSpPr/>
          <p:nvPr/>
        </p:nvCxnSpPr>
        <p:spPr bwMode="auto">
          <a:xfrm flipV="1">
            <a:off x="4909751" y="5379657"/>
            <a:ext cx="650561" cy="281859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3" name="Titel 1"/>
          <p:cNvSpPr txBox="1">
            <a:spLocks/>
          </p:cNvSpPr>
          <p:nvPr/>
        </p:nvSpPr>
        <p:spPr>
          <a:xfrm>
            <a:off x="602123" y="5822510"/>
            <a:ext cx="354639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(5)  Photon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number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not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conserved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    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4" name="Picture 4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39223" y="5856294"/>
            <a:ext cx="341489" cy="306908"/>
          </a:xfrm>
          <a:prstGeom prst="rect">
            <a:avLst/>
          </a:prstGeom>
        </p:spPr>
      </p:pic>
      <p:sp>
        <p:nvSpPr>
          <p:cNvPr id="45" name="Titel 1"/>
          <p:cNvSpPr txBox="1">
            <a:spLocks/>
          </p:cNvSpPr>
          <p:nvPr/>
        </p:nvSpPr>
        <p:spPr>
          <a:xfrm>
            <a:off x="5110150" y="5813581"/>
            <a:ext cx="1526074" cy="349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doesn‘t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apply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7" name="Straight Arrow Connector 46"/>
          <p:cNvCxnSpPr/>
          <p:nvPr/>
        </p:nvCxnSpPr>
        <p:spPr bwMode="auto">
          <a:xfrm flipV="1">
            <a:off x="4148512" y="6013120"/>
            <a:ext cx="477795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50" name="Straight Arrow Connector 49"/>
          <p:cNvCxnSpPr/>
          <p:nvPr/>
        </p:nvCxnSpPr>
        <p:spPr bwMode="auto">
          <a:xfrm flipV="1">
            <a:off x="6627978" y="6000246"/>
            <a:ext cx="477795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41" name="Straight Arrow Connector 40"/>
          <p:cNvCxnSpPr/>
          <p:nvPr/>
        </p:nvCxnSpPr>
        <p:spPr bwMode="auto">
          <a:xfrm flipV="1">
            <a:off x="6627978" y="6000246"/>
            <a:ext cx="477795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46" name="Picture 45"/>
          <p:cNvPicPr>
            <a:picLocks noChangeAspect="1"/>
          </p:cNvPicPr>
          <p:nvPr/>
        </p:nvPicPr>
        <p:blipFill rotWithShape="1">
          <a:blip r:embed="rId8"/>
          <a:srcRect l="4467" t="20193" r="68327" b="32857"/>
          <a:stretch/>
        </p:blipFill>
        <p:spPr>
          <a:xfrm>
            <a:off x="7278131" y="5922530"/>
            <a:ext cx="194289" cy="155431"/>
          </a:xfrm>
          <a:prstGeom prst="rect">
            <a:avLst/>
          </a:prstGeom>
        </p:spPr>
      </p:pic>
      <p:sp>
        <p:nvSpPr>
          <p:cNvPr id="48" name="Titel 1"/>
          <p:cNvSpPr txBox="1">
            <a:spLocks/>
          </p:cNvSpPr>
          <p:nvPr/>
        </p:nvSpPr>
        <p:spPr>
          <a:xfrm>
            <a:off x="7486314" y="5834937"/>
            <a:ext cx="522732" cy="349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= 0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9" name="Titel 1"/>
          <p:cNvSpPr txBox="1">
            <a:spLocks/>
          </p:cNvSpPr>
          <p:nvPr/>
        </p:nvSpPr>
        <p:spPr>
          <a:xfrm>
            <a:off x="8302175" y="6389615"/>
            <a:ext cx="522732" cy="349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= 0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3" name="Picture 52"/>
          <p:cNvPicPr>
            <a:picLocks noChangeAspect="1"/>
          </p:cNvPicPr>
          <p:nvPr/>
        </p:nvPicPr>
        <p:blipFill rotWithShape="1">
          <a:blip r:embed="rId9"/>
          <a:srcRect r="59588"/>
          <a:stretch/>
        </p:blipFill>
        <p:spPr>
          <a:xfrm>
            <a:off x="7105773" y="6354300"/>
            <a:ext cx="1312895" cy="4956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70856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The </a:t>
            </a:r>
            <a:r>
              <a:rPr lang="de-DE" dirty="0" err="1" smtClean="0"/>
              <a:t>blackbody</a:t>
            </a:r>
            <a:r>
              <a:rPr lang="de-DE" dirty="0" smtClean="0"/>
              <a:t> </a:t>
            </a:r>
            <a:r>
              <a:rPr lang="de-DE" dirty="0" err="1" smtClean="0"/>
              <a:t>spectrum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267764" y="1052953"/>
            <a:ext cx="5204864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(1)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(2):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70287" y="1590226"/>
            <a:ext cx="2405062" cy="733313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90191" y="2869658"/>
            <a:ext cx="2020457" cy="66664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27384" y="3694978"/>
            <a:ext cx="1225607" cy="348708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334330" y="3688923"/>
            <a:ext cx="482038" cy="33845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78731" y="4525086"/>
            <a:ext cx="4456288" cy="871771"/>
          </a:xfrm>
          <a:prstGeom prst="rect">
            <a:avLst/>
          </a:prstGeom>
        </p:spPr>
      </p:pic>
      <p:sp>
        <p:nvSpPr>
          <p:cNvPr id="10" name="Titel 1"/>
          <p:cNvSpPr txBox="1">
            <a:spLocks/>
          </p:cNvSpPr>
          <p:nvPr/>
        </p:nvSpPr>
        <p:spPr>
          <a:xfrm>
            <a:off x="354261" y="2401951"/>
            <a:ext cx="638429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 in box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volume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V,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taking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into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account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(3)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(4):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354261" y="3697084"/>
            <a:ext cx="6384290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density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                  in          :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2001794" y="5649401"/>
            <a:ext cx="4885037" cy="4695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Planck‘s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blackbody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spectrum</a:t>
            </a:r>
            <a:endParaRPr lang="de-AT" sz="1800" dirty="0" smtClean="0">
              <a:solidFill>
                <a:srgbClr val="0000FF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>
            <a:off x="2001794" y="4372674"/>
            <a:ext cx="4885038" cy="1933340"/>
          </a:xfrm>
          <a:prstGeom prst="roundRect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" name="Rounded Rectangle 15"/>
          <p:cNvSpPr/>
          <p:nvPr/>
        </p:nvSpPr>
        <p:spPr bwMode="auto">
          <a:xfrm>
            <a:off x="5143753" y="900465"/>
            <a:ext cx="3760550" cy="1052621"/>
          </a:xfrm>
          <a:prstGeom prst="roundRect">
            <a:avLst>
              <a:gd name="adj" fmla="val 12432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6635019" y="880285"/>
            <a:ext cx="2028243" cy="5757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reminder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385554" y="1250235"/>
            <a:ext cx="3277708" cy="583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9181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0" grpId="0"/>
      <p:bldP spid="11" grpId="0"/>
      <p:bldP spid="12" grpId="0"/>
      <p:bldP spid="13" grpId="0" animBg="1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7379" y="0"/>
            <a:ext cx="8229600" cy="1143000"/>
          </a:xfrm>
        </p:spPr>
        <p:txBody>
          <a:bodyPr/>
          <a:lstStyle/>
          <a:p>
            <a:r>
              <a:rPr lang="de-DE" dirty="0" err="1" smtClean="0"/>
              <a:t>Blackbody</a:t>
            </a:r>
            <a:r>
              <a:rPr lang="de-DE" dirty="0" smtClean="0"/>
              <a:t> </a:t>
            </a:r>
            <a:r>
              <a:rPr lang="de-DE" dirty="0" err="1" smtClean="0"/>
              <a:t>spectrum</a:t>
            </a:r>
            <a:endParaRPr lang="en-GB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13361" y="829046"/>
            <a:ext cx="5246257" cy="5067552"/>
          </a:xfrm>
          <a:prstGeom prst="rect">
            <a:avLst/>
          </a:prstGeom>
        </p:spPr>
      </p:pic>
      <p:sp>
        <p:nvSpPr>
          <p:cNvPr id="4" name="Titel 1"/>
          <p:cNvSpPr txBox="1">
            <a:spLocks/>
          </p:cNvSpPr>
          <p:nvPr/>
        </p:nvSpPr>
        <p:spPr>
          <a:xfrm>
            <a:off x="7219853" y="6410340"/>
            <a:ext cx="1831858" cy="36116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Fig. 5.9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6271133" y="2233108"/>
            <a:ext cx="2531059" cy="3789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T of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sun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surface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5298496" y="5904867"/>
            <a:ext cx="3264401" cy="3789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used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illumination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" name="Freeform 7"/>
          <p:cNvSpPr/>
          <p:nvPr/>
        </p:nvSpPr>
        <p:spPr bwMode="auto">
          <a:xfrm>
            <a:off x="2871387" y="4771910"/>
            <a:ext cx="3606325" cy="594850"/>
          </a:xfrm>
          <a:custGeom>
            <a:avLst/>
            <a:gdLst>
              <a:gd name="connsiteX0" fmla="*/ 0 w 3606325"/>
              <a:gd name="connsiteY0" fmla="*/ 544763 h 544763"/>
              <a:gd name="connsiteX1" fmla="*/ 743484 w 3606325"/>
              <a:gd name="connsiteY1" fmla="*/ 23469 h 544763"/>
              <a:gd name="connsiteX2" fmla="*/ 1486968 w 3606325"/>
              <a:gd name="connsiteY2" fmla="*/ 117473 h 544763"/>
              <a:gd name="connsiteX3" fmla="*/ 2256090 w 3606325"/>
              <a:gd name="connsiteY3" fmla="*/ 365301 h 544763"/>
              <a:gd name="connsiteX4" fmla="*/ 3606325 w 3606325"/>
              <a:gd name="connsiteY4" fmla="*/ 544763 h 544763"/>
              <a:gd name="connsiteX0" fmla="*/ 0 w 3606325"/>
              <a:gd name="connsiteY0" fmla="*/ 537969 h 537969"/>
              <a:gd name="connsiteX1" fmla="*/ 743484 w 3606325"/>
              <a:gd name="connsiteY1" fmla="*/ 16675 h 537969"/>
              <a:gd name="connsiteX2" fmla="*/ 1486968 w 3606325"/>
              <a:gd name="connsiteY2" fmla="*/ 149592 h 537969"/>
              <a:gd name="connsiteX3" fmla="*/ 2256090 w 3606325"/>
              <a:gd name="connsiteY3" fmla="*/ 358507 h 537969"/>
              <a:gd name="connsiteX4" fmla="*/ 3606325 w 3606325"/>
              <a:gd name="connsiteY4" fmla="*/ 537969 h 537969"/>
              <a:gd name="connsiteX0" fmla="*/ 0 w 3606325"/>
              <a:gd name="connsiteY0" fmla="*/ 540626 h 540626"/>
              <a:gd name="connsiteX1" fmla="*/ 743484 w 3606325"/>
              <a:gd name="connsiteY1" fmla="*/ 19332 h 540626"/>
              <a:gd name="connsiteX2" fmla="*/ 1486968 w 3606325"/>
              <a:gd name="connsiteY2" fmla="*/ 152249 h 540626"/>
              <a:gd name="connsiteX3" fmla="*/ 2256090 w 3606325"/>
              <a:gd name="connsiteY3" fmla="*/ 361164 h 540626"/>
              <a:gd name="connsiteX4" fmla="*/ 3606325 w 3606325"/>
              <a:gd name="connsiteY4" fmla="*/ 540626 h 540626"/>
              <a:gd name="connsiteX0" fmla="*/ 0 w 3606325"/>
              <a:gd name="connsiteY0" fmla="*/ 533291 h 533291"/>
              <a:gd name="connsiteX1" fmla="*/ 743484 w 3606325"/>
              <a:gd name="connsiteY1" fmla="*/ 11997 h 533291"/>
              <a:gd name="connsiteX2" fmla="*/ 1478730 w 3606325"/>
              <a:gd name="connsiteY2" fmla="*/ 196418 h 533291"/>
              <a:gd name="connsiteX3" fmla="*/ 2256090 w 3606325"/>
              <a:gd name="connsiteY3" fmla="*/ 353829 h 533291"/>
              <a:gd name="connsiteX4" fmla="*/ 3606325 w 3606325"/>
              <a:gd name="connsiteY4" fmla="*/ 533291 h 533291"/>
              <a:gd name="connsiteX0" fmla="*/ 0 w 3606325"/>
              <a:gd name="connsiteY0" fmla="*/ 532062 h 532062"/>
              <a:gd name="connsiteX1" fmla="*/ 743484 w 3606325"/>
              <a:gd name="connsiteY1" fmla="*/ 10768 h 532062"/>
              <a:gd name="connsiteX2" fmla="*/ 1478730 w 3606325"/>
              <a:gd name="connsiteY2" fmla="*/ 195189 h 532062"/>
              <a:gd name="connsiteX3" fmla="*/ 2239614 w 3606325"/>
              <a:gd name="connsiteY3" fmla="*/ 382032 h 532062"/>
              <a:gd name="connsiteX4" fmla="*/ 3606325 w 3606325"/>
              <a:gd name="connsiteY4" fmla="*/ 532062 h 532062"/>
              <a:gd name="connsiteX0" fmla="*/ 0 w 3606325"/>
              <a:gd name="connsiteY0" fmla="*/ 530702 h 530702"/>
              <a:gd name="connsiteX1" fmla="*/ 743484 w 3606325"/>
              <a:gd name="connsiteY1" fmla="*/ 9408 h 530702"/>
              <a:gd name="connsiteX2" fmla="*/ 1511681 w 3606325"/>
              <a:gd name="connsiteY2" fmla="*/ 208544 h 530702"/>
              <a:gd name="connsiteX3" fmla="*/ 2239614 w 3606325"/>
              <a:gd name="connsiteY3" fmla="*/ 380672 h 530702"/>
              <a:gd name="connsiteX4" fmla="*/ 3606325 w 3606325"/>
              <a:gd name="connsiteY4" fmla="*/ 530702 h 530702"/>
              <a:gd name="connsiteX0" fmla="*/ 0 w 3606325"/>
              <a:gd name="connsiteY0" fmla="*/ 531302 h 531302"/>
              <a:gd name="connsiteX1" fmla="*/ 743484 w 3606325"/>
              <a:gd name="connsiteY1" fmla="*/ 10008 h 531302"/>
              <a:gd name="connsiteX2" fmla="*/ 1511681 w 3606325"/>
              <a:gd name="connsiteY2" fmla="*/ 209144 h 531302"/>
              <a:gd name="connsiteX3" fmla="*/ 2239614 w 3606325"/>
              <a:gd name="connsiteY3" fmla="*/ 381272 h 531302"/>
              <a:gd name="connsiteX4" fmla="*/ 3606325 w 3606325"/>
              <a:gd name="connsiteY4" fmla="*/ 531302 h 531302"/>
              <a:gd name="connsiteX0" fmla="*/ 0 w 3606325"/>
              <a:gd name="connsiteY0" fmla="*/ 531302 h 531302"/>
              <a:gd name="connsiteX1" fmla="*/ 743484 w 3606325"/>
              <a:gd name="connsiteY1" fmla="*/ 10008 h 531302"/>
              <a:gd name="connsiteX2" fmla="*/ 1511681 w 3606325"/>
              <a:gd name="connsiteY2" fmla="*/ 209144 h 531302"/>
              <a:gd name="connsiteX3" fmla="*/ 2239614 w 3606325"/>
              <a:gd name="connsiteY3" fmla="*/ 381272 h 531302"/>
              <a:gd name="connsiteX4" fmla="*/ 3606325 w 3606325"/>
              <a:gd name="connsiteY4" fmla="*/ 531302 h 531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06325" h="531302">
                <a:moveTo>
                  <a:pt x="0" y="531302"/>
                </a:moveTo>
                <a:cubicBezTo>
                  <a:pt x="330206" y="423987"/>
                  <a:pt x="491537" y="63701"/>
                  <a:pt x="743484" y="10008"/>
                </a:cubicBezTo>
                <a:cubicBezTo>
                  <a:pt x="995431" y="-43685"/>
                  <a:pt x="1262326" y="132551"/>
                  <a:pt x="1511681" y="209144"/>
                </a:cubicBezTo>
                <a:cubicBezTo>
                  <a:pt x="1761036" y="285737"/>
                  <a:pt x="1886388" y="316543"/>
                  <a:pt x="2239614" y="381272"/>
                </a:cubicBezTo>
                <a:cubicBezTo>
                  <a:pt x="2592840" y="446002"/>
                  <a:pt x="3107820" y="477178"/>
                  <a:pt x="3606325" y="531302"/>
                </a:cubicBezTo>
              </a:path>
            </a:pathLst>
          </a:cu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3721490" y="4528555"/>
            <a:ext cx="710610" cy="2485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3000 K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1" name="Straight Arrow Connector 10"/>
          <p:cNvCxnSpPr/>
          <p:nvPr/>
        </p:nvCxnSpPr>
        <p:spPr bwMode="auto">
          <a:xfrm flipH="1">
            <a:off x="5298496" y="4950941"/>
            <a:ext cx="2057893" cy="226055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3" name="Titel 1"/>
          <p:cNvSpPr txBox="1">
            <a:spLocks/>
          </p:cNvSpPr>
          <p:nvPr/>
        </p:nvSpPr>
        <p:spPr>
          <a:xfrm>
            <a:off x="7361449" y="4685605"/>
            <a:ext cx="1457219" cy="3789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rgbClr val="0000FF"/>
                </a:solidFill>
                <a:cs typeface="Arial" panose="020B0604020202020204" pitchFamily="34" charset="0"/>
              </a:rPr>
              <a:t>i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ncandescent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lightbulb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2122240" y="5839146"/>
            <a:ext cx="2342811" cy="30080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wasted</a:t>
            </a:r>
            <a:r>
              <a:rPr lang="de-AT" sz="16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as</a:t>
            </a:r>
            <a:r>
              <a:rPr lang="de-AT" sz="16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heat</a:t>
            </a:r>
            <a:endParaRPr lang="de-AT" sz="1400" i="0" dirty="0" smtClean="0">
              <a:solidFill>
                <a:srgbClr val="FF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7" name="Straight Connector 16"/>
          <p:cNvCxnSpPr/>
          <p:nvPr/>
        </p:nvCxnSpPr>
        <p:spPr bwMode="auto">
          <a:xfrm flipV="1">
            <a:off x="3080951" y="4979729"/>
            <a:ext cx="280086" cy="415819"/>
          </a:xfrm>
          <a:prstGeom prst="lin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8" name="Straight Connector 17"/>
          <p:cNvCxnSpPr>
            <a:endCxn id="8" idx="1"/>
          </p:cNvCxnSpPr>
          <p:nvPr/>
        </p:nvCxnSpPr>
        <p:spPr bwMode="auto">
          <a:xfrm flipV="1">
            <a:off x="3220993" y="4783115"/>
            <a:ext cx="393878" cy="613569"/>
          </a:xfrm>
          <a:prstGeom prst="lin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0" name="Straight Connector 19"/>
          <p:cNvCxnSpPr/>
          <p:nvPr/>
        </p:nvCxnSpPr>
        <p:spPr bwMode="auto">
          <a:xfrm flipV="1">
            <a:off x="3366117" y="4789051"/>
            <a:ext cx="393878" cy="613569"/>
          </a:xfrm>
          <a:prstGeom prst="lin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1" name="Straight Connector 20"/>
          <p:cNvCxnSpPr/>
          <p:nvPr/>
        </p:nvCxnSpPr>
        <p:spPr bwMode="auto">
          <a:xfrm flipV="1">
            <a:off x="3511241" y="4793228"/>
            <a:ext cx="393878" cy="613569"/>
          </a:xfrm>
          <a:prstGeom prst="lin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2" name="Straight Connector 21"/>
          <p:cNvCxnSpPr/>
          <p:nvPr/>
        </p:nvCxnSpPr>
        <p:spPr bwMode="auto">
          <a:xfrm flipV="1">
            <a:off x="3732227" y="4866318"/>
            <a:ext cx="310883" cy="510767"/>
          </a:xfrm>
          <a:prstGeom prst="lin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5" name="Straight Connector 24"/>
          <p:cNvCxnSpPr/>
          <p:nvPr/>
        </p:nvCxnSpPr>
        <p:spPr bwMode="auto">
          <a:xfrm flipV="1">
            <a:off x="3911688" y="4950941"/>
            <a:ext cx="283679" cy="438236"/>
          </a:xfrm>
          <a:prstGeom prst="lin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7" name="Straight Connector 26"/>
          <p:cNvCxnSpPr>
            <a:endCxn id="8" idx="2"/>
          </p:cNvCxnSpPr>
          <p:nvPr/>
        </p:nvCxnSpPr>
        <p:spPr bwMode="auto">
          <a:xfrm flipV="1">
            <a:off x="4107293" y="5006069"/>
            <a:ext cx="275775" cy="394683"/>
          </a:xfrm>
          <a:prstGeom prst="lin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9" name="Straight Connector 28"/>
          <p:cNvCxnSpPr/>
          <p:nvPr/>
        </p:nvCxnSpPr>
        <p:spPr bwMode="auto">
          <a:xfrm flipV="1">
            <a:off x="4309363" y="5063968"/>
            <a:ext cx="223552" cy="325210"/>
          </a:xfrm>
          <a:prstGeom prst="lin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1" name="Straight Connector 30"/>
          <p:cNvCxnSpPr/>
          <p:nvPr/>
        </p:nvCxnSpPr>
        <p:spPr bwMode="auto">
          <a:xfrm flipH="1" flipV="1">
            <a:off x="4762822" y="5121702"/>
            <a:ext cx="0" cy="245058"/>
          </a:xfrm>
          <a:prstGeom prst="lin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33"/>
          <p:cNvCxnSpPr/>
          <p:nvPr/>
        </p:nvCxnSpPr>
        <p:spPr bwMode="auto">
          <a:xfrm flipV="1">
            <a:off x="4445292" y="5113463"/>
            <a:ext cx="188911" cy="273611"/>
          </a:xfrm>
          <a:prstGeom prst="lin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 flipV="1">
            <a:off x="4621679" y="5160378"/>
            <a:ext cx="132654" cy="225623"/>
          </a:xfrm>
          <a:prstGeom prst="lin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9" name="Straight Arrow Connector 38"/>
          <p:cNvCxnSpPr/>
          <p:nvPr/>
        </p:nvCxnSpPr>
        <p:spPr bwMode="auto">
          <a:xfrm flipV="1">
            <a:off x="3361037" y="5118668"/>
            <a:ext cx="202019" cy="714440"/>
          </a:xfrm>
          <a:prstGeom prst="straightConnector1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26" name="Straight Arrow Connector 25"/>
          <p:cNvCxnSpPr/>
          <p:nvPr/>
        </p:nvCxnSpPr>
        <p:spPr bwMode="auto">
          <a:xfrm flipH="1" flipV="1">
            <a:off x="5111430" y="5271708"/>
            <a:ext cx="1087620" cy="624890"/>
          </a:xfrm>
          <a:prstGeom prst="straightConnector1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1826251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8" grpId="0" animBg="1"/>
      <p:bldP spid="9" grpId="0"/>
      <p:bldP spid="13" grpId="0"/>
      <p:bldP spid="15" grpId="0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Rechteck 16"/>
          <p:cNvSpPr/>
          <p:nvPr/>
        </p:nvSpPr>
        <p:spPr>
          <a:xfrm>
            <a:off x="158525" y="-448174"/>
            <a:ext cx="8785225" cy="132343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36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Bose-Einstein condensate of strontium</a:t>
            </a:r>
            <a:endParaRPr 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</p:txBody>
      </p:sp>
      <p:sp>
        <p:nvSpPr>
          <p:cNvPr id="11" name="Untertitel 2"/>
          <p:cNvSpPr txBox="1">
            <a:spLocks/>
          </p:cNvSpPr>
          <p:nvPr/>
        </p:nvSpPr>
        <p:spPr>
          <a:xfrm>
            <a:off x="5264068" y="5841972"/>
            <a:ext cx="3787429" cy="614362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 smtClean="0">
                <a:solidFill>
                  <a:srgbClr val="FFFFFF"/>
                </a:solidFill>
                <a:latin typeface="Arial"/>
              </a:rPr>
              <a:t>Schreck group</a:t>
            </a:r>
            <a:endParaRPr lang="de-AT" sz="2400" dirty="0">
              <a:solidFill>
                <a:srgbClr val="FFFFFF"/>
              </a:solidFill>
              <a:latin typeface="Arial"/>
            </a:endParaRPr>
          </a:p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>
                <a:solidFill>
                  <a:srgbClr val="FFFFFF"/>
                </a:solidFill>
                <a:latin typeface="Arial"/>
              </a:rPr>
              <a:t>University of Amsterdam</a:t>
            </a:r>
            <a:endParaRPr lang="de-DE" dirty="0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12" name="Grafik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525" y="5596266"/>
            <a:ext cx="1105775" cy="1105775"/>
          </a:xfrm>
          <a:prstGeom prst="rect">
            <a:avLst/>
          </a:prstGeom>
          <a:ln>
            <a:solidFill>
              <a:schemeClr val="bg1"/>
            </a:solidFill>
          </a:ln>
        </p:spPr>
      </p:pic>
      <p:pic>
        <p:nvPicPr>
          <p:cNvPr id="9" name="Picture 2" descr="C:\FlorianInnsbruck\Labor\SrBEC\Analysis\3D Sr BEC\3D_Sr_BEC.bmp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09549" y="1815882"/>
            <a:ext cx="7924901" cy="32567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68523794"/>
      </p:ext>
    </p:extLst>
  </p:cSld>
  <p:clrMapOvr>
    <a:masterClrMapping/>
  </p:clrMapOvr>
  <p:transition advTm="15110"/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>
                <a:solidFill>
                  <a:srgbClr val="FFFF00"/>
                </a:solidFill>
              </a:rPr>
              <a:t>BEC </a:t>
            </a:r>
            <a:r>
              <a:rPr lang="de-DE" dirty="0" err="1" smtClean="0">
                <a:solidFill>
                  <a:srgbClr val="FFFF00"/>
                </a:solidFill>
              </a:rPr>
              <a:t>and</a:t>
            </a:r>
            <a:r>
              <a:rPr lang="de-DE" dirty="0" smtClean="0">
                <a:solidFill>
                  <a:srgbClr val="FFFF00"/>
                </a:solidFill>
              </a:rPr>
              <a:t> Fermi gas </a:t>
            </a:r>
            <a:endParaRPr lang="en-GB" dirty="0">
              <a:solidFill>
                <a:srgbClr val="FFFF00"/>
              </a:solidFill>
            </a:endParaRPr>
          </a:p>
        </p:txBody>
      </p:sp>
      <p:grpSp>
        <p:nvGrpSpPr>
          <p:cNvPr id="4" name="Gruppieren 2"/>
          <p:cNvGrpSpPr>
            <a:grpSpLocks noChangeAspect="1"/>
          </p:cNvGrpSpPr>
          <p:nvPr/>
        </p:nvGrpSpPr>
        <p:grpSpPr>
          <a:xfrm>
            <a:off x="889687" y="1026553"/>
            <a:ext cx="7848914" cy="5382485"/>
            <a:chOff x="2221080" y="1366188"/>
            <a:chExt cx="4796429" cy="3289207"/>
          </a:xfrm>
        </p:grpSpPr>
        <p:sp>
          <p:nvSpPr>
            <p:cNvPr id="6" name="Rechteck 42"/>
            <p:cNvSpPr/>
            <p:nvPr/>
          </p:nvSpPr>
          <p:spPr bwMode="auto">
            <a:xfrm>
              <a:off x="2221080" y="1366188"/>
              <a:ext cx="4624855" cy="3289207"/>
            </a:xfrm>
            <a:prstGeom prst="rect">
              <a:avLst/>
            </a:pr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7" name="Picture 3" descr="BEC&amp;Fermi3D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20515" y="1463398"/>
              <a:ext cx="3274777" cy="30928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Textfeld 47"/>
            <p:cNvSpPr txBox="1">
              <a:spLocks noChangeArrowheads="1"/>
            </p:cNvSpPr>
            <p:nvPr/>
          </p:nvSpPr>
          <p:spPr bwMode="auto">
            <a:xfrm>
              <a:off x="5237988" y="2387808"/>
              <a:ext cx="1101369" cy="2445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de-AT" sz="2000" dirty="0" smtClean="0">
                  <a:solidFill>
                    <a:schemeClr val="bg1"/>
                  </a:solidFill>
                  <a:latin typeface="Calibri" pitchFamily="34" charset="0"/>
                </a:rPr>
                <a:t>BEC of </a:t>
              </a:r>
              <a:r>
                <a:rPr lang="de-AT" sz="2400" baseline="30000" dirty="0" smtClean="0">
                  <a:solidFill>
                    <a:schemeClr val="bg1"/>
                  </a:solidFill>
                  <a:latin typeface="Calibri" pitchFamily="34" charset="0"/>
                </a:rPr>
                <a:t>7</a:t>
              </a:r>
              <a:r>
                <a:rPr lang="de-AT" sz="2000" dirty="0" smtClean="0">
                  <a:solidFill>
                    <a:schemeClr val="bg1"/>
                  </a:solidFill>
                  <a:latin typeface="Calibri" pitchFamily="34" charset="0"/>
                </a:rPr>
                <a:t>Lithium</a:t>
              </a:r>
              <a:endParaRPr lang="de-AT" sz="20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" name="Textfeld 47"/>
            <p:cNvSpPr txBox="1">
              <a:spLocks noChangeArrowheads="1"/>
            </p:cNvSpPr>
            <p:nvPr/>
          </p:nvSpPr>
          <p:spPr bwMode="auto">
            <a:xfrm>
              <a:off x="5543388" y="3163018"/>
              <a:ext cx="1474121" cy="2445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de-AT" sz="2000" dirty="0" smtClean="0">
                  <a:solidFill>
                    <a:schemeClr val="bg1"/>
                  </a:solidFill>
                  <a:latin typeface="Calibri" pitchFamily="34" charset="0"/>
                </a:rPr>
                <a:t>Fermi </a:t>
              </a:r>
              <a:r>
                <a:rPr lang="de-AT" sz="2000" dirty="0" err="1" smtClean="0">
                  <a:solidFill>
                    <a:schemeClr val="bg1"/>
                  </a:solidFill>
                  <a:latin typeface="Calibri" pitchFamily="34" charset="0"/>
                </a:rPr>
                <a:t>sea</a:t>
              </a:r>
              <a:r>
                <a:rPr lang="de-AT" sz="2000" dirty="0" smtClean="0">
                  <a:solidFill>
                    <a:schemeClr val="bg1"/>
                  </a:solidFill>
                  <a:latin typeface="Calibri" pitchFamily="34" charset="0"/>
                </a:rPr>
                <a:t> of </a:t>
              </a:r>
              <a:r>
                <a:rPr lang="de-AT" sz="2400" baseline="30000" dirty="0" smtClean="0">
                  <a:solidFill>
                    <a:schemeClr val="bg1"/>
                  </a:solidFill>
                  <a:latin typeface="Calibri" pitchFamily="34" charset="0"/>
                </a:rPr>
                <a:t>6</a:t>
              </a:r>
              <a:r>
                <a:rPr lang="de-AT" sz="2000" dirty="0" smtClean="0">
                  <a:solidFill>
                    <a:schemeClr val="bg1"/>
                  </a:solidFill>
                  <a:latin typeface="Calibri" pitchFamily="34" charset="0"/>
                </a:rPr>
                <a:t>Lithium</a:t>
              </a:r>
              <a:endParaRPr lang="de-AT" sz="20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3" name="Textfeld 47"/>
          <p:cNvSpPr txBox="1">
            <a:spLocks noChangeArrowheads="1"/>
          </p:cNvSpPr>
          <p:nvPr/>
        </p:nvSpPr>
        <p:spPr bwMode="auto">
          <a:xfrm>
            <a:off x="7253095" y="6119506"/>
            <a:ext cx="1762727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de-AT" sz="2000" dirty="0" smtClean="0">
                <a:solidFill>
                  <a:schemeClr val="bg1"/>
                </a:solidFill>
                <a:latin typeface="Calibri" pitchFamily="34" charset="0"/>
              </a:rPr>
              <a:t>Salomon group</a:t>
            </a:r>
          </a:p>
          <a:p>
            <a:pPr eaLnBrk="1" hangingPunct="1"/>
            <a:r>
              <a:rPr lang="de-AT" sz="2000" dirty="0" smtClean="0">
                <a:solidFill>
                  <a:schemeClr val="bg1"/>
                </a:solidFill>
                <a:latin typeface="Calibri" pitchFamily="34" charset="0"/>
              </a:rPr>
              <a:t>E.N.S, Paris</a:t>
            </a:r>
            <a:endParaRPr lang="de-AT" sz="2000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8517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„Quantum stat. </a:t>
            </a:r>
            <a:r>
              <a:rPr lang="de-DE" dirty="0" err="1" smtClean="0"/>
              <a:t>mech</a:t>
            </a:r>
            <a:r>
              <a:rPr lang="de-DE" dirty="0" smtClean="0"/>
              <a:t>.“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531338" y="1085335"/>
            <a:ext cx="8826845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Distribution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over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finite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temperature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Understand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type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particle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bosons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distinguishable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)   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changes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physics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dramatically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Application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spectrum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thermal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electromagnetic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radiation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9" y="3494905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1)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Introduction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topic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2)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Strategy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derive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3)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1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strategy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: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calc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 # 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of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configurations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given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4)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Step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2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strategy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: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determine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most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probable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5) Derivation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functions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6)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Application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blackbody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spectrum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7941551" y="4413570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 5.4.1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8542915" y="4683764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542915" y="4953958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8546257" y="5224152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542915" y="5494345"/>
            <a:ext cx="60932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5.4.5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12" name="Picture 6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699581" y="5457667"/>
            <a:ext cx="483940" cy="5570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441190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Rectangle 1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Rechteck 16"/>
          <p:cNvSpPr/>
          <p:nvPr/>
        </p:nvSpPr>
        <p:spPr>
          <a:xfrm>
            <a:off x="158525" y="-448174"/>
            <a:ext cx="8785225" cy="1815882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36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Quantum mechanics 3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Structure of matter</a:t>
            </a:r>
            <a:endParaRPr 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</p:txBody>
      </p:sp>
      <p:sp>
        <p:nvSpPr>
          <p:cNvPr id="11" name="Untertitel 2"/>
          <p:cNvSpPr txBox="1">
            <a:spLocks/>
          </p:cNvSpPr>
          <p:nvPr/>
        </p:nvSpPr>
        <p:spPr>
          <a:xfrm>
            <a:off x="5198165" y="5373688"/>
            <a:ext cx="3787429" cy="614362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 smtClean="0">
                <a:solidFill>
                  <a:srgbClr val="FFFFFF"/>
                </a:solidFill>
                <a:latin typeface="Arial"/>
              </a:rPr>
              <a:t>Piet Mulders</a:t>
            </a:r>
            <a:endParaRPr lang="de-AT" sz="2400" dirty="0">
              <a:solidFill>
                <a:srgbClr val="FFFFFF"/>
              </a:solidFill>
              <a:latin typeface="Arial"/>
            </a:endParaRPr>
          </a:p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>
                <a:solidFill>
                  <a:srgbClr val="FFFFFF"/>
                </a:solidFill>
                <a:latin typeface="Arial"/>
              </a:rPr>
              <a:t>Florian Schreck</a:t>
            </a:r>
          </a:p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>
                <a:solidFill>
                  <a:srgbClr val="FFFFFF"/>
                </a:solidFill>
                <a:latin typeface="Arial"/>
              </a:rPr>
              <a:t>University of Amsterdam</a:t>
            </a:r>
            <a:endParaRPr lang="de-DE" dirty="0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12" name="Grafik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525" y="5596266"/>
            <a:ext cx="1105775" cy="1105775"/>
          </a:xfrm>
          <a:prstGeom prst="rect">
            <a:avLst/>
          </a:prstGeom>
          <a:ln>
            <a:solidFill>
              <a:schemeClr val="bg1"/>
            </a:solidFill>
          </a:ln>
        </p:spPr>
      </p:pic>
      <p:pic>
        <p:nvPicPr>
          <p:cNvPr id="9" name="Picture 2" descr="C:\FlorianInnsbruck\Labor\SrBEC\Analysis\3D Sr BEC\3D_Sr_BEC.bmp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09549" y="1815882"/>
            <a:ext cx="7924901" cy="32567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hteck 16"/>
          <p:cNvSpPr/>
          <p:nvPr/>
        </p:nvSpPr>
        <p:spPr>
          <a:xfrm>
            <a:off x="179386" y="646139"/>
            <a:ext cx="8785225" cy="132343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36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01C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Lecture 10</a:t>
            </a:r>
            <a:endParaRPr lang="en-US" sz="32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5242579"/>
      </p:ext>
    </p:extLst>
  </p:cSld>
  <p:clrMapOvr>
    <a:masterClrMapping/>
  </p:clrMapOvr>
  <p:transition advTm="15110"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cxnSp>
        <p:nvCxnSpPr>
          <p:cNvPr id="90" name="Straight Connector 89"/>
          <p:cNvCxnSpPr/>
          <p:nvPr/>
        </p:nvCxnSpPr>
        <p:spPr bwMode="auto">
          <a:xfrm>
            <a:off x="1738213" y="3567154"/>
            <a:ext cx="1445472" cy="0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1" name="Straight Connector 90"/>
          <p:cNvCxnSpPr/>
          <p:nvPr/>
        </p:nvCxnSpPr>
        <p:spPr bwMode="auto">
          <a:xfrm>
            <a:off x="1979346" y="3685620"/>
            <a:ext cx="1445472" cy="0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/>
          <p:nvPr/>
        </p:nvCxnSpPr>
        <p:spPr bwMode="auto">
          <a:xfrm>
            <a:off x="1444260" y="3855540"/>
            <a:ext cx="1445472" cy="0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4" name="Straight Connector 93"/>
          <p:cNvCxnSpPr/>
          <p:nvPr/>
        </p:nvCxnSpPr>
        <p:spPr bwMode="auto">
          <a:xfrm>
            <a:off x="1575486" y="4197086"/>
            <a:ext cx="1445472" cy="0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Straight Arrow Connector 96"/>
          <p:cNvCxnSpPr/>
          <p:nvPr/>
        </p:nvCxnSpPr>
        <p:spPr bwMode="auto">
          <a:xfrm flipV="1">
            <a:off x="2057089" y="3837744"/>
            <a:ext cx="0" cy="367142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99" name="Straight Arrow Connector 98"/>
          <p:cNvCxnSpPr/>
          <p:nvPr/>
        </p:nvCxnSpPr>
        <p:spPr bwMode="auto">
          <a:xfrm flipH="1" flipV="1">
            <a:off x="3083059" y="3700253"/>
            <a:ext cx="0" cy="155936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0" name="Straight Arrow Connector 99"/>
          <p:cNvCxnSpPr/>
          <p:nvPr/>
        </p:nvCxnSpPr>
        <p:spPr bwMode="auto">
          <a:xfrm flipH="1" flipV="1">
            <a:off x="3083059" y="3387923"/>
            <a:ext cx="0" cy="155936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/>
          </a:ln>
          <a:effectLst/>
        </p:spPr>
      </p:cxnSp>
      <p:sp>
        <p:nvSpPr>
          <p:cNvPr id="95" name="Rounded Rectangle 94"/>
          <p:cNvSpPr/>
          <p:nvPr/>
        </p:nvSpPr>
        <p:spPr bwMode="auto">
          <a:xfrm>
            <a:off x="5501626" y="5553626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571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7" name="Rounded Rectangle 126"/>
          <p:cNvSpPr/>
          <p:nvPr/>
        </p:nvSpPr>
        <p:spPr bwMode="auto">
          <a:xfrm>
            <a:off x="5501626" y="4151740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He energy levels</a:t>
            </a:r>
            <a:endParaRPr lang="en-GB" dirty="0"/>
          </a:p>
        </p:txBody>
      </p:sp>
      <p:sp>
        <p:nvSpPr>
          <p:cNvPr id="5" name="Titel 1 2 1 2 1 2 2 1 1"/>
          <p:cNvSpPr txBox="1">
            <a:spLocks/>
          </p:cNvSpPr>
          <p:nvPr/>
        </p:nvSpPr>
        <p:spPr>
          <a:xfrm>
            <a:off x="1063295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singlet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S=0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parahelium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 2 1 2 1 2 2 2 1"/>
          <p:cNvSpPr txBox="1">
            <a:spLocks/>
          </p:cNvSpPr>
          <p:nvPr/>
        </p:nvSpPr>
        <p:spPr>
          <a:xfrm>
            <a:off x="2903219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triplet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S=1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>
                <a:solidFill>
                  <a:schemeClr val="tx1"/>
                </a:solidFill>
                <a:cs typeface="Arial" panose="020B0604020202020204" pitchFamily="34" charset="0"/>
              </a:rPr>
              <a:t>orthohelium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4673" y="1743618"/>
            <a:ext cx="2339817" cy="213593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1077" y="1085452"/>
            <a:ext cx="933036" cy="20922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064" y="1675553"/>
            <a:ext cx="324389" cy="179025"/>
          </a:xfrm>
          <a:prstGeom prst="rect">
            <a:avLst/>
          </a:prstGeom>
        </p:spPr>
      </p:pic>
      <p:sp>
        <p:nvSpPr>
          <p:cNvPr id="13" name="Titel 1 2 1 2 1 2 2 1 2"/>
          <p:cNvSpPr txBox="1">
            <a:spLocks/>
          </p:cNvSpPr>
          <p:nvPr/>
        </p:nvSpPr>
        <p:spPr>
          <a:xfrm>
            <a:off x="1103453" y="119203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endParaRPr lang="de-AT" sz="1600" i="0" dirty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 2 1 2 1 2 2 1 3 1 1"/>
          <p:cNvSpPr txBox="1">
            <a:spLocks/>
          </p:cNvSpPr>
          <p:nvPr/>
        </p:nvSpPr>
        <p:spPr>
          <a:xfrm>
            <a:off x="1123608" y="1664186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 2 1 2 1 2 2 1 4"/>
          <p:cNvSpPr txBox="1">
            <a:spLocks/>
          </p:cNvSpPr>
          <p:nvPr/>
        </p:nvSpPr>
        <p:spPr>
          <a:xfrm>
            <a:off x="2953977" y="1649115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9" name="Straight Connector 18"/>
          <p:cNvCxnSpPr/>
          <p:nvPr/>
        </p:nvCxnSpPr>
        <p:spPr bwMode="auto">
          <a:xfrm>
            <a:off x="998220" y="2011680"/>
            <a:ext cx="0" cy="4297834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2" name="Titel 1 2 1 2 1 2 2 2 2"/>
          <p:cNvSpPr txBox="1">
            <a:spLocks/>
          </p:cNvSpPr>
          <p:nvPr/>
        </p:nvSpPr>
        <p:spPr>
          <a:xfrm rot="16200000">
            <a:off x="-1183394" y="3736909"/>
            <a:ext cx="3244107" cy="317008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relative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He</a:t>
            </a:r>
            <a:r>
              <a:rPr lang="de-AT" sz="16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+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(eV)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4" name="Straight Connector 23"/>
          <p:cNvCxnSpPr/>
          <p:nvPr/>
        </p:nvCxnSpPr>
        <p:spPr bwMode="auto">
          <a:xfrm>
            <a:off x="1226820" y="621197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7" name="Picture 2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4930" y="6114254"/>
            <a:ext cx="484905" cy="141586"/>
          </a:xfrm>
          <a:prstGeom prst="rect">
            <a:avLst/>
          </a:prstGeom>
        </p:spPr>
      </p:pic>
      <p:sp>
        <p:nvSpPr>
          <p:cNvPr id="28" name="Titel 1 2 1 2 1 2 2 1 3 2"/>
          <p:cNvSpPr txBox="1">
            <a:spLocks/>
          </p:cNvSpPr>
          <p:nvPr/>
        </p:nvSpPr>
        <p:spPr>
          <a:xfrm>
            <a:off x="1123608" y="593715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9" name="Straight Connector 28"/>
          <p:cNvCxnSpPr/>
          <p:nvPr/>
        </p:nvCxnSpPr>
        <p:spPr bwMode="auto">
          <a:xfrm>
            <a:off x="1199972" y="385739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Titel 1 2 1 2 1 2 2 1 3 3 1"/>
          <p:cNvSpPr txBox="1">
            <a:spLocks/>
          </p:cNvSpPr>
          <p:nvPr/>
        </p:nvSpPr>
        <p:spPr>
          <a:xfrm>
            <a:off x="1096760" y="358257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4" name="Straight Connector 33"/>
          <p:cNvCxnSpPr/>
          <p:nvPr/>
        </p:nvCxnSpPr>
        <p:spPr bwMode="auto">
          <a:xfrm flipV="1">
            <a:off x="908869" y="543636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V="1">
            <a:off x="908869" y="537540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 flipV="1">
            <a:off x="893629" y="5413503"/>
            <a:ext cx="187891" cy="98469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1584674" y="356651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Titel 1 2 1 2 1 2 2 1 3 3 2"/>
          <p:cNvSpPr txBox="1">
            <a:spLocks/>
          </p:cNvSpPr>
          <p:nvPr/>
        </p:nvSpPr>
        <p:spPr>
          <a:xfrm>
            <a:off x="1481462" y="329168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9" name="Straight Connector 38"/>
          <p:cNvCxnSpPr/>
          <p:nvPr/>
        </p:nvCxnSpPr>
        <p:spPr bwMode="auto">
          <a:xfrm>
            <a:off x="3059252" y="4197266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0" name="Picture 3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3715207"/>
            <a:ext cx="491170" cy="140333"/>
          </a:xfrm>
          <a:prstGeom prst="rect">
            <a:avLst/>
          </a:prstGeom>
        </p:spPr>
      </p:pic>
      <p:sp>
        <p:nvSpPr>
          <p:cNvPr id="41" name="Titel 1 2 1 2 1 2 2 1 3 3 3"/>
          <p:cNvSpPr txBox="1">
            <a:spLocks/>
          </p:cNvSpPr>
          <p:nvPr/>
        </p:nvSpPr>
        <p:spPr>
          <a:xfrm>
            <a:off x="2956040" y="3922442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2" name="Straight Connector 41"/>
          <p:cNvCxnSpPr/>
          <p:nvPr/>
        </p:nvCxnSpPr>
        <p:spPr bwMode="auto">
          <a:xfrm>
            <a:off x="3428714" y="368539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3" name="Titel 1 2 1 2 1 2 2 1 3 3 4 1"/>
          <p:cNvSpPr txBox="1">
            <a:spLocks/>
          </p:cNvSpPr>
          <p:nvPr/>
        </p:nvSpPr>
        <p:spPr>
          <a:xfrm>
            <a:off x="3325502" y="341057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4" name="Straight Connector 43"/>
          <p:cNvCxnSpPr/>
          <p:nvPr/>
        </p:nvCxnSpPr>
        <p:spPr bwMode="auto">
          <a:xfrm>
            <a:off x="1190784" y="282738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Titel 1 2 1 2 1 2 2 1 3 3 5"/>
          <p:cNvSpPr txBox="1">
            <a:spLocks/>
          </p:cNvSpPr>
          <p:nvPr/>
        </p:nvSpPr>
        <p:spPr>
          <a:xfrm>
            <a:off x="1087572" y="255255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6" name="Straight Connector 45"/>
          <p:cNvCxnSpPr/>
          <p:nvPr/>
        </p:nvCxnSpPr>
        <p:spPr bwMode="auto">
          <a:xfrm>
            <a:off x="157548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7" name="Titel 1 2 1 2 1 2 2 1 3 3 6"/>
          <p:cNvSpPr txBox="1">
            <a:spLocks/>
          </p:cNvSpPr>
          <p:nvPr/>
        </p:nvSpPr>
        <p:spPr>
          <a:xfrm>
            <a:off x="147227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8" name="Straight Connector 47"/>
          <p:cNvCxnSpPr/>
          <p:nvPr/>
        </p:nvCxnSpPr>
        <p:spPr bwMode="auto">
          <a:xfrm>
            <a:off x="3050064" y="290816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7" name="Picture 5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2705882"/>
            <a:ext cx="492423" cy="142839"/>
          </a:xfrm>
          <a:prstGeom prst="rect">
            <a:avLst/>
          </a:prstGeom>
        </p:spPr>
      </p:pic>
      <p:sp>
        <p:nvSpPr>
          <p:cNvPr id="50" name="Titel 1 2 1 2 1 2 2 1 3 3 7"/>
          <p:cNvSpPr txBox="1">
            <a:spLocks/>
          </p:cNvSpPr>
          <p:nvPr/>
        </p:nvSpPr>
        <p:spPr>
          <a:xfrm>
            <a:off x="2946852" y="263334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1" name="Straight Connector 50"/>
          <p:cNvCxnSpPr/>
          <p:nvPr/>
        </p:nvCxnSpPr>
        <p:spPr bwMode="auto">
          <a:xfrm>
            <a:off x="3419526" y="277730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2" name="Titel 1 2 1 2 1 2 2 1 3 3 8"/>
          <p:cNvSpPr txBox="1">
            <a:spLocks/>
          </p:cNvSpPr>
          <p:nvPr/>
        </p:nvSpPr>
        <p:spPr>
          <a:xfrm>
            <a:off x="3316314" y="250247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3" name="Straight Connector 52"/>
          <p:cNvCxnSpPr/>
          <p:nvPr/>
        </p:nvCxnSpPr>
        <p:spPr bwMode="auto">
          <a:xfrm>
            <a:off x="196410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" name="Titel 1 2 1 2 1 2 2 1 3 3 9 1"/>
          <p:cNvSpPr txBox="1">
            <a:spLocks/>
          </p:cNvSpPr>
          <p:nvPr/>
        </p:nvSpPr>
        <p:spPr>
          <a:xfrm>
            <a:off x="186089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5" name="Straight Connector 54"/>
          <p:cNvCxnSpPr/>
          <p:nvPr/>
        </p:nvCxnSpPr>
        <p:spPr bwMode="auto">
          <a:xfrm>
            <a:off x="3800526" y="275444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6" name="Titel 1 2 1 2 1 2 2 1 3 3 10"/>
          <p:cNvSpPr txBox="1">
            <a:spLocks/>
          </p:cNvSpPr>
          <p:nvPr/>
        </p:nvSpPr>
        <p:spPr>
          <a:xfrm>
            <a:off x="3697314" y="247961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8" name="Titel 1 2 1 2 1 2 2 1 3 3 9 2 1"/>
          <p:cNvSpPr txBox="1">
            <a:spLocks/>
          </p:cNvSpPr>
          <p:nvPr/>
        </p:nvSpPr>
        <p:spPr>
          <a:xfrm>
            <a:off x="3437026" y="4897794"/>
            <a:ext cx="140929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term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symbols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02" name="Picture 10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956" y="5281703"/>
            <a:ext cx="902556" cy="243840"/>
          </a:xfrm>
          <a:prstGeom prst="rect">
            <a:avLst/>
          </a:prstGeom>
        </p:spPr>
      </p:pic>
      <p:cxnSp>
        <p:nvCxnSpPr>
          <p:cNvPr id="68" name="Straight Connector 67"/>
          <p:cNvCxnSpPr/>
          <p:nvPr/>
        </p:nvCxnSpPr>
        <p:spPr bwMode="auto">
          <a:xfrm flipH="1">
            <a:off x="990600" y="432282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/>
          <p:nvPr/>
        </p:nvCxnSpPr>
        <p:spPr bwMode="auto">
          <a:xfrm flipH="1">
            <a:off x="990600" y="387705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/>
          <p:nvPr/>
        </p:nvCxnSpPr>
        <p:spPr bwMode="auto">
          <a:xfrm flipH="1">
            <a:off x="990600" y="34312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1" name="Straight Connector 70"/>
          <p:cNvCxnSpPr/>
          <p:nvPr/>
        </p:nvCxnSpPr>
        <p:spPr bwMode="auto">
          <a:xfrm flipH="1">
            <a:off x="990600" y="298551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 flipH="1">
            <a:off x="990600" y="253974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1005840" y="2080260"/>
            <a:ext cx="389627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Titel 1 2 1 2 1 2 2 1 3 1 2"/>
          <p:cNvSpPr txBox="1">
            <a:spLocks/>
          </p:cNvSpPr>
          <p:nvPr/>
        </p:nvSpPr>
        <p:spPr>
          <a:xfrm>
            <a:off x="663101" y="19464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7" name="Titel 1 2 1 2 1 2 2 1 3 1 3"/>
          <p:cNvSpPr txBox="1">
            <a:spLocks/>
          </p:cNvSpPr>
          <p:nvPr/>
        </p:nvSpPr>
        <p:spPr>
          <a:xfrm>
            <a:off x="647476" y="2385399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-1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8" name="Titel 1 2 1 2 1 2 2 1 3 1 4"/>
          <p:cNvSpPr txBox="1">
            <a:spLocks/>
          </p:cNvSpPr>
          <p:nvPr/>
        </p:nvSpPr>
        <p:spPr>
          <a:xfrm>
            <a:off x="656980" y="284639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9" name="Titel 1 2 1 2 1 2 2 1 3 1 5"/>
          <p:cNvSpPr txBox="1">
            <a:spLocks/>
          </p:cNvSpPr>
          <p:nvPr/>
        </p:nvSpPr>
        <p:spPr>
          <a:xfrm>
            <a:off x="666127" y="328631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-3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0" name="Titel 1 2 1 2 1 2 2 1 3 1 6"/>
          <p:cNvSpPr txBox="1">
            <a:spLocks/>
          </p:cNvSpPr>
          <p:nvPr/>
        </p:nvSpPr>
        <p:spPr>
          <a:xfrm>
            <a:off x="666127" y="3744634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-4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1" name="Titel 1 2 1 2 1 2 2 1 3 1 7"/>
          <p:cNvSpPr txBox="1">
            <a:spLocks/>
          </p:cNvSpPr>
          <p:nvPr/>
        </p:nvSpPr>
        <p:spPr>
          <a:xfrm>
            <a:off x="656980" y="41785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2" name="Titel 1 2 1 2 1 2 2 1 3 1 8"/>
          <p:cNvSpPr txBox="1">
            <a:spLocks/>
          </p:cNvSpPr>
          <p:nvPr/>
        </p:nvSpPr>
        <p:spPr>
          <a:xfrm>
            <a:off x="423489" y="6081332"/>
            <a:ext cx="53158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-24.5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83" name="Straight Connector 82"/>
          <p:cNvCxnSpPr/>
          <p:nvPr/>
        </p:nvCxnSpPr>
        <p:spPr bwMode="auto">
          <a:xfrm flipH="1">
            <a:off x="998220" y="62125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87" name="Picture 8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6413" y="1381255"/>
            <a:ext cx="3377110" cy="209220"/>
          </a:xfrm>
          <a:prstGeom prst="rect">
            <a:avLst/>
          </a:prstGeom>
        </p:spPr>
      </p:pic>
      <p:sp>
        <p:nvSpPr>
          <p:cNvPr id="101" name="Rounded Rectangle 100"/>
          <p:cNvSpPr/>
          <p:nvPr/>
        </p:nvSpPr>
        <p:spPr bwMode="auto">
          <a:xfrm>
            <a:off x="3386995" y="4860617"/>
            <a:ext cx="1381226" cy="823430"/>
          </a:xfrm>
          <a:prstGeom prst="roundRect">
            <a:avLst>
              <a:gd name="adj" fmla="val 7279"/>
            </a:avLst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5" name="Titel 1 2 1 2 1 2 2 1 3 3 9 2 1"/>
          <p:cNvSpPr txBox="1">
            <a:spLocks/>
          </p:cNvSpPr>
          <p:nvPr/>
        </p:nvSpPr>
        <p:spPr>
          <a:xfrm>
            <a:off x="5624459" y="4243467"/>
            <a:ext cx="252894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P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always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higher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S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28" name="Titel 1 2 1 2 1 2 2 1 3 3 9 2 1"/>
          <p:cNvSpPr txBox="1">
            <a:spLocks/>
          </p:cNvSpPr>
          <p:nvPr/>
        </p:nvSpPr>
        <p:spPr>
          <a:xfrm>
            <a:off x="4677905" y="762425"/>
            <a:ext cx="24724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Orbital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wavefunctions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30" name="Straight Connector 129"/>
          <p:cNvCxnSpPr/>
          <p:nvPr/>
        </p:nvCxnSpPr>
        <p:spPr bwMode="auto">
          <a:xfrm>
            <a:off x="12573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1" name="Straight Connector 130"/>
          <p:cNvCxnSpPr/>
          <p:nvPr/>
        </p:nvCxnSpPr>
        <p:spPr bwMode="auto">
          <a:xfrm>
            <a:off x="165735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2" name="Straight Connector 131"/>
          <p:cNvCxnSpPr/>
          <p:nvPr/>
        </p:nvCxnSpPr>
        <p:spPr bwMode="auto">
          <a:xfrm>
            <a:off x="20574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3" name="Straight Connector 132"/>
          <p:cNvCxnSpPr/>
          <p:nvPr/>
        </p:nvCxnSpPr>
        <p:spPr bwMode="auto">
          <a:xfrm>
            <a:off x="31102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4" name="Straight Connector 133"/>
          <p:cNvCxnSpPr/>
          <p:nvPr/>
        </p:nvCxnSpPr>
        <p:spPr bwMode="auto">
          <a:xfrm>
            <a:off x="351026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5" name="Straight Connector 134"/>
          <p:cNvCxnSpPr/>
          <p:nvPr/>
        </p:nvCxnSpPr>
        <p:spPr bwMode="auto">
          <a:xfrm>
            <a:off x="39103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8" name="Titel 1 2 1 2 1 2 2 1 3 3 9 2 1"/>
          <p:cNvSpPr txBox="1">
            <a:spLocks/>
          </p:cNvSpPr>
          <p:nvPr/>
        </p:nvSpPr>
        <p:spPr>
          <a:xfrm>
            <a:off x="6199642" y="2133120"/>
            <a:ext cx="301852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Observations</a:t>
            </a:r>
            <a:endParaRPr lang="de-AT" sz="20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2" name="Titel 1 2 1 2 1 2 2 1 3 3 9 2 1"/>
          <p:cNvSpPr txBox="1">
            <a:spLocks/>
          </p:cNvSpPr>
          <p:nvPr/>
        </p:nvSpPr>
        <p:spPr>
          <a:xfrm>
            <a:off x="5624459" y="5671568"/>
            <a:ext cx="214032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Singlet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always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higher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triplet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6" name="Rounded Rectangle 95"/>
          <p:cNvSpPr/>
          <p:nvPr/>
        </p:nvSpPr>
        <p:spPr bwMode="auto">
          <a:xfrm>
            <a:off x="5501626" y="2749854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8" name="Titel 1 2 1 2 1 2 2 1 3 3 9 2 1"/>
          <p:cNvSpPr txBox="1">
            <a:spLocks/>
          </p:cNvSpPr>
          <p:nvPr/>
        </p:nvSpPr>
        <p:spPr>
          <a:xfrm>
            <a:off x="5624459" y="2827381"/>
            <a:ext cx="278802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Ground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binding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lower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predicted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4" name="Titel 1 2 1 2 1 2 2 1 3 3 9 2 1"/>
          <p:cNvSpPr txBox="1">
            <a:spLocks/>
          </p:cNvSpPr>
          <p:nvPr/>
        </p:nvSpPr>
        <p:spPr>
          <a:xfrm>
            <a:off x="5210523" y="3440930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See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chapter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„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variational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principle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“</a:t>
            </a:r>
          </a:p>
        </p:txBody>
      </p:sp>
      <p:sp>
        <p:nvSpPr>
          <p:cNvPr id="85" name="Titel 1 2 1 2 1 2 2 1 3 3 9 2 1"/>
          <p:cNvSpPr txBox="1">
            <a:spLocks/>
          </p:cNvSpPr>
          <p:nvPr/>
        </p:nvSpPr>
        <p:spPr>
          <a:xfrm>
            <a:off x="5210523" y="4783897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Shielding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 of </a:t>
            </a:r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nuclear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charge</a:t>
            </a:r>
            <a:endParaRPr lang="de-AT" sz="1400" i="0" dirty="0">
              <a:solidFill>
                <a:srgbClr val="FF0000"/>
              </a:solidFill>
              <a:cs typeface="Arial" panose="020B0604020202020204" pitchFamily="34" charset="0"/>
            </a:endParaRPr>
          </a:p>
        </p:txBody>
      </p:sp>
      <p:sp>
        <p:nvSpPr>
          <p:cNvPr id="89" name="Titel 1 2 1 2 1 2 2 1 3 3 9 2 1"/>
          <p:cNvSpPr txBox="1">
            <a:spLocks/>
          </p:cNvSpPr>
          <p:nvPr/>
        </p:nvSpPr>
        <p:spPr>
          <a:xfrm>
            <a:off x="5238467" y="6254162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Reason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: „</a:t>
            </a:r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exchange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“</a:t>
            </a:r>
          </a:p>
        </p:txBody>
      </p:sp>
      <p:cxnSp>
        <p:nvCxnSpPr>
          <p:cNvPr id="103" name="Straight Arrow Connector 102"/>
          <p:cNvCxnSpPr/>
          <p:nvPr/>
        </p:nvCxnSpPr>
        <p:spPr bwMode="auto">
          <a:xfrm flipV="1">
            <a:off x="4902115" y="6398340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34547982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457200" y="43545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i="0" kern="0" dirty="0" err="1" smtClean="0">
                <a:solidFill>
                  <a:srgbClr val="000000"/>
                </a:solidFill>
              </a:rPr>
              <a:t>Overview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of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course</a:t>
            </a:r>
            <a:endParaRPr lang="de-DE" i="0" kern="0" dirty="0" smtClean="0">
              <a:solidFill>
                <a:srgbClr val="000000"/>
              </a:solidFill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1495424" y="1107895"/>
            <a:ext cx="7648576" cy="38922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1: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January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(Piet Mulders)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Basics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Spin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Addition of angular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momentum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Identical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atom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12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2: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February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and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March   (Florian Schreck)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&amp;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table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Crystalline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solids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Time-independent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of hydrogen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Variational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principle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atom-light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endParaRPr lang="de-AT" sz="14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0" y="5275152"/>
            <a:ext cx="9144000" cy="72170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notes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,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problem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sets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and link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video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recordings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of C0.110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available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on Canvas</a:t>
            </a:r>
          </a:p>
          <a:p>
            <a:endParaRPr lang="de-AT" sz="2000" i="0" dirty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Questions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: </a:t>
            </a:r>
            <a:r>
              <a:rPr lang="de-AT" sz="20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schreck@StrontiumBEC.com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7293429" y="3336612"/>
            <a:ext cx="1599315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5.1, 5.2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135121" y="3600603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5.3.2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8135120" y="3864594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.1, 7.2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8135120" y="4128585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 – 7.5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8135120" y="4392576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8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 – 8.3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8135120" y="4672021"/>
            <a:ext cx="1059680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 – 11.4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307156" y="3769855"/>
            <a:ext cx="889429" cy="47367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today</a:t>
            </a:r>
            <a:endParaRPr lang="de-AT" sz="20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20" name="Straight Arrow Connector 19"/>
          <p:cNvCxnSpPr/>
          <p:nvPr/>
        </p:nvCxnSpPr>
        <p:spPr bwMode="auto">
          <a:xfrm flipV="1">
            <a:off x="1188347" y="4000221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32455432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smtClean="0"/>
              <a:t>t</a:t>
            </a:r>
            <a:r>
              <a:rPr lang="de-DE" dirty="0" smtClean="0"/>
              <a:t>-</a:t>
            </a:r>
            <a:r>
              <a:rPr lang="de-DE" dirty="0" err="1" smtClean="0"/>
              <a:t>indep</a:t>
            </a:r>
            <a:r>
              <a:rPr lang="de-DE" dirty="0" smtClean="0"/>
              <a:t>. </a:t>
            </a:r>
            <a:r>
              <a:rPr lang="de-DE" dirty="0" err="1" smtClean="0"/>
              <a:t>pert</a:t>
            </a:r>
            <a:r>
              <a:rPr lang="de-DE" dirty="0" smtClean="0"/>
              <a:t>. </a:t>
            </a:r>
            <a:r>
              <a:rPr lang="de-DE" dirty="0" err="1" smtClean="0"/>
              <a:t>theory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9" y="3778987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892710" y="2032849"/>
            <a:ext cx="8082776" cy="5352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Applications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1115130" y="2446108"/>
            <a:ext cx="7860355" cy="7010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Absolutely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everywhere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 In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hard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calculate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exactly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so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nearly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all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time.</a:t>
            </a:r>
            <a:endParaRPr lang="de-AT" sz="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1120653" y="3070117"/>
            <a:ext cx="4185479" cy="44042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Atoms,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molecules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condensed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-matter,…</a:t>
            </a:r>
            <a:endParaRPr lang="de-AT" sz="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10" y="4257716"/>
            <a:ext cx="5419315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examples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2) non-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2-fold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</a:t>
            </a:r>
            <a:r>
              <a:rPr lang="de-AT" sz="1800" dirty="0" smtClean="0">
                <a:solidFill>
                  <a:srgbClr val="000000"/>
                </a:solidFill>
                <a:cs typeface="Arial" panose="020B0604020202020204" pitchFamily="34" charset="0"/>
              </a:rPr>
              <a:t>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fold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general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   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571100"/>
            <a:ext cx="8826845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Determine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exposed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small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12" name="Straight Arrow Connector 11"/>
          <p:cNvCxnSpPr/>
          <p:nvPr/>
        </p:nvCxnSpPr>
        <p:spPr bwMode="auto">
          <a:xfrm flipV="1">
            <a:off x="258457" y="4453962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3" name="Titel 1"/>
          <p:cNvSpPr txBox="1">
            <a:spLocks/>
          </p:cNvSpPr>
          <p:nvPr/>
        </p:nvSpPr>
        <p:spPr>
          <a:xfrm>
            <a:off x="6096001" y="4300128"/>
            <a:ext cx="1587366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7.1.1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6946339" y="4865080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7.2.1 – 7.2.2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6946339" y="5147555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7.2.3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6946338" y="4582604"/>
            <a:ext cx="1728106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.1.2 – 7.1.3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7314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3" grpId="0"/>
      <p:bldP spid="14" grpId="0"/>
      <p:bldP spid="15" grpId="0"/>
      <p:bldP spid="16" grpId="0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92830" y="1555446"/>
            <a:ext cx="413947" cy="360377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Time-independent </a:t>
            </a:r>
            <a:r>
              <a:rPr lang="de-DE" dirty="0" err="1" smtClean="0"/>
              <a:t>perturbation</a:t>
            </a:r>
            <a:r>
              <a:rPr lang="de-DE" dirty="0" smtClean="0"/>
              <a:t> </a:t>
            </a:r>
            <a:r>
              <a:rPr lang="de-DE" dirty="0" err="1" smtClean="0"/>
              <a:t>theory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141324" y="970005"/>
            <a:ext cx="8826845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Starting</a:t>
            </a:r>
            <a:r>
              <a:rPr lang="de-AT" sz="2000" b="1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point</a:t>
            </a:r>
            <a:r>
              <a:rPr lang="de-AT" sz="2000" b="1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800" b="1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known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energies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</a:t>
            </a:r>
            <a:endParaRPr lang="de-AT" sz="7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141324" y="2262726"/>
            <a:ext cx="8826845" cy="103240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Modification</a:t>
            </a:r>
            <a:r>
              <a:rPr lang="de-AT" sz="2000" b="1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</a:p>
          <a:p>
            <a:pPr algn="l"/>
            <a:endParaRPr lang="de-AT" sz="1800" b="1" i="0" dirty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b="1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exposed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time-independent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endParaRPr lang="de-AT" sz="1800" i="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141323" y="3554109"/>
            <a:ext cx="8826845" cy="139487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Question</a:t>
            </a:r>
            <a:r>
              <a:rPr lang="de-AT" sz="2000" b="1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</a:p>
          <a:p>
            <a:pPr algn="l"/>
            <a:endParaRPr lang="de-AT" sz="1800" b="1" i="0" dirty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b="1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What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approximately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new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their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energies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? 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10549" y="1541404"/>
            <a:ext cx="350637" cy="365247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35222" y="4198803"/>
            <a:ext cx="345767" cy="267848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298594" y="4190689"/>
            <a:ext cx="267848" cy="2824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38929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79" name="Picture 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18025" y="2497721"/>
            <a:ext cx="319065" cy="30702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Example</a:t>
            </a:r>
            <a:r>
              <a:rPr lang="de-DE" dirty="0" smtClean="0"/>
              <a:t>: </a:t>
            </a:r>
            <a:r>
              <a:rPr lang="de-DE" dirty="0" err="1" smtClean="0"/>
              <a:t>Particle</a:t>
            </a:r>
            <a:r>
              <a:rPr lang="de-DE" dirty="0" smtClean="0"/>
              <a:t> in </a:t>
            </a:r>
            <a:r>
              <a:rPr lang="de-DE" dirty="0" err="1" smtClean="0"/>
              <a:t>nearly</a:t>
            </a:r>
            <a:r>
              <a:rPr lang="de-DE" dirty="0" smtClean="0"/>
              <a:t> </a:t>
            </a:r>
            <a:r>
              <a:rPr lang="de-DE" dirty="0" err="1" smtClean="0"/>
              <a:t>square</a:t>
            </a:r>
            <a:r>
              <a:rPr lang="de-DE" dirty="0" smtClean="0"/>
              <a:t> box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1099514" y="940987"/>
            <a:ext cx="240449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Starting</a:t>
            </a:r>
            <a:r>
              <a:rPr lang="de-AT" sz="2000" b="1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point</a:t>
            </a:r>
            <a:endParaRPr lang="de-AT" sz="2000" b="1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unperturbed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endParaRPr lang="de-AT" sz="7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pic>
        <p:nvPicPr>
          <p:cNvPr id="42" name="Picture 4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75650" y="3175671"/>
            <a:ext cx="396021" cy="420021"/>
          </a:xfrm>
          <a:prstGeom prst="rect">
            <a:avLst/>
          </a:prstGeom>
        </p:spPr>
      </p:pic>
      <p:sp>
        <p:nvSpPr>
          <p:cNvPr id="29" name="Rectangle 28"/>
          <p:cNvSpPr/>
          <p:nvPr/>
        </p:nvSpPr>
        <p:spPr bwMode="auto">
          <a:xfrm>
            <a:off x="1244245" y="2236055"/>
            <a:ext cx="147103" cy="2008300"/>
          </a:xfrm>
          <a:prstGeom prst="rect">
            <a:avLst/>
          </a:prstGeom>
          <a:pattFill prst="wdDnDiag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5168148" y="4644957"/>
            <a:ext cx="3358013" cy="4797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 </a:t>
            </a:r>
            <a:r>
              <a:rPr lang="de-AT" sz="2000" b="1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endParaRPr lang="de-AT" sz="2000" b="1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potential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slightly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altered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5" name="Straight Arrow Connector 4"/>
          <p:cNvCxnSpPr/>
          <p:nvPr/>
        </p:nvCxnSpPr>
        <p:spPr bwMode="auto">
          <a:xfrm flipV="1">
            <a:off x="1101487" y="1780667"/>
            <a:ext cx="0" cy="260815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4"/>
          <a:srcRect r="45303" b="23509"/>
          <a:stretch/>
        </p:blipFill>
        <p:spPr>
          <a:xfrm>
            <a:off x="725028" y="1964662"/>
            <a:ext cx="244973" cy="292334"/>
          </a:xfrm>
          <a:prstGeom prst="rect">
            <a:avLst/>
          </a:prstGeom>
        </p:spPr>
      </p:pic>
      <p:cxnSp>
        <p:nvCxnSpPr>
          <p:cNvPr id="15" name="Straight Arrow Connector 14"/>
          <p:cNvCxnSpPr/>
          <p:nvPr/>
        </p:nvCxnSpPr>
        <p:spPr bwMode="auto">
          <a:xfrm flipV="1">
            <a:off x="958731" y="4244355"/>
            <a:ext cx="2845005" cy="156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17" name="Titel 1"/>
          <p:cNvSpPr txBox="1">
            <a:spLocks/>
          </p:cNvSpPr>
          <p:nvPr/>
        </p:nvSpPr>
        <p:spPr>
          <a:xfrm>
            <a:off x="3177384" y="4177944"/>
            <a:ext cx="317790" cy="39463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4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x      </a:t>
            </a:r>
            <a:endParaRPr lang="de-AT" sz="9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24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7341" y="2515480"/>
            <a:ext cx="400096" cy="453840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52790" y="2214802"/>
            <a:ext cx="394125" cy="412040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7"/>
          <a:srcRect l="4676"/>
          <a:stretch/>
        </p:blipFill>
        <p:spPr>
          <a:xfrm>
            <a:off x="6524367" y="2180586"/>
            <a:ext cx="381387" cy="328437"/>
          </a:xfrm>
          <a:prstGeom prst="rect">
            <a:avLst/>
          </a:prstGeom>
        </p:spPr>
      </p:pic>
      <p:cxnSp>
        <p:nvCxnSpPr>
          <p:cNvPr id="27" name="Straight Arrow Connector 26"/>
          <p:cNvCxnSpPr/>
          <p:nvPr/>
        </p:nvCxnSpPr>
        <p:spPr bwMode="auto">
          <a:xfrm flipH="1" flipV="1">
            <a:off x="1400699" y="2228815"/>
            <a:ext cx="0" cy="2018462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0" name="Rectangle 29"/>
          <p:cNvSpPr/>
          <p:nvPr/>
        </p:nvSpPr>
        <p:spPr bwMode="auto">
          <a:xfrm>
            <a:off x="3369683" y="2229200"/>
            <a:ext cx="147103" cy="2008300"/>
          </a:xfrm>
          <a:prstGeom prst="rect">
            <a:avLst/>
          </a:prstGeom>
          <a:pattFill prst="wdDnDiag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31" name="Straight Arrow Connector 30"/>
          <p:cNvCxnSpPr/>
          <p:nvPr/>
        </p:nvCxnSpPr>
        <p:spPr bwMode="auto">
          <a:xfrm flipH="1" flipV="1">
            <a:off x="3376532" y="2212609"/>
            <a:ext cx="0" cy="2018462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" name="Straight Connector 32"/>
          <p:cNvCxnSpPr/>
          <p:nvPr/>
        </p:nvCxnSpPr>
        <p:spPr bwMode="auto">
          <a:xfrm>
            <a:off x="1400699" y="3842290"/>
            <a:ext cx="196898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33"/>
          <p:cNvCxnSpPr/>
          <p:nvPr/>
        </p:nvCxnSpPr>
        <p:spPr bwMode="auto">
          <a:xfrm>
            <a:off x="1400699" y="2759209"/>
            <a:ext cx="196898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Freeform 37"/>
          <p:cNvSpPr/>
          <p:nvPr/>
        </p:nvSpPr>
        <p:spPr bwMode="auto">
          <a:xfrm>
            <a:off x="1400697" y="3440226"/>
            <a:ext cx="1959635" cy="400703"/>
          </a:xfrm>
          <a:custGeom>
            <a:avLst/>
            <a:gdLst>
              <a:gd name="connsiteX0" fmla="*/ 0 w 4135772"/>
              <a:gd name="connsiteY0" fmla="*/ 1820542 h 1828931"/>
              <a:gd name="connsiteX1" fmla="*/ 604007 w 4135772"/>
              <a:gd name="connsiteY1" fmla="*/ 998421 h 1828931"/>
              <a:gd name="connsiteX2" fmla="*/ 1208014 w 4135772"/>
              <a:gd name="connsiteY2" fmla="*/ 352469 h 1828931"/>
              <a:gd name="connsiteX3" fmla="*/ 2030135 w 4135772"/>
              <a:gd name="connsiteY3" fmla="*/ 131 h 1828931"/>
              <a:gd name="connsiteX4" fmla="*/ 2852256 w 4135772"/>
              <a:gd name="connsiteY4" fmla="*/ 318913 h 1828931"/>
              <a:gd name="connsiteX5" fmla="*/ 3414319 w 4135772"/>
              <a:gd name="connsiteY5" fmla="*/ 906142 h 1828931"/>
              <a:gd name="connsiteX6" fmla="*/ 4135772 w 4135772"/>
              <a:gd name="connsiteY6" fmla="*/ 1828931 h 1828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35772" h="1828931">
                <a:moveTo>
                  <a:pt x="0" y="1820542"/>
                </a:moveTo>
                <a:cubicBezTo>
                  <a:pt x="201335" y="1531821"/>
                  <a:pt x="402671" y="1243100"/>
                  <a:pt x="604007" y="998421"/>
                </a:cubicBezTo>
                <a:cubicBezTo>
                  <a:pt x="805343" y="753742"/>
                  <a:pt x="970326" y="518851"/>
                  <a:pt x="1208014" y="352469"/>
                </a:cubicBezTo>
                <a:cubicBezTo>
                  <a:pt x="1445702" y="186087"/>
                  <a:pt x="1756095" y="5724"/>
                  <a:pt x="2030135" y="131"/>
                </a:cubicBezTo>
                <a:cubicBezTo>
                  <a:pt x="2304175" y="-5462"/>
                  <a:pt x="2621559" y="167911"/>
                  <a:pt x="2852256" y="318913"/>
                </a:cubicBezTo>
                <a:cubicBezTo>
                  <a:pt x="3082953" y="469915"/>
                  <a:pt x="3200400" y="654472"/>
                  <a:pt x="3414319" y="906142"/>
                </a:cubicBezTo>
                <a:cubicBezTo>
                  <a:pt x="3628238" y="1157812"/>
                  <a:pt x="3882005" y="1493371"/>
                  <a:pt x="4135772" y="1828931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1419398" y="2439739"/>
            <a:ext cx="1959637" cy="626473"/>
          </a:xfrm>
          <a:custGeom>
            <a:avLst/>
            <a:gdLst>
              <a:gd name="connsiteX0" fmla="*/ 0 w 8246378"/>
              <a:gd name="connsiteY0" fmla="*/ 1820649 h 3650645"/>
              <a:gd name="connsiteX1" fmla="*/ 419450 w 8246378"/>
              <a:gd name="connsiteY1" fmla="*/ 1250198 h 3650645"/>
              <a:gd name="connsiteX2" fmla="*/ 1031846 w 8246378"/>
              <a:gd name="connsiteY2" fmla="*/ 528744 h 3650645"/>
              <a:gd name="connsiteX3" fmla="*/ 1484852 w 8246378"/>
              <a:gd name="connsiteY3" fmla="*/ 176407 h 3650645"/>
              <a:gd name="connsiteX4" fmla="*/ 2021747 w 8246378"/>
              <a:gd name="connsiteY4" fmla="*/ 238 h 3650645"/>
              <a:gd name="connsiteX5" fmla="*/ 2701256 w 8246378"/>
              <a:gd name="connsiteY5" fmla="*/ 209963 h 3650645"/>
              <a:gd name="connsiteX6" fmla="*/ 3238151 w 8246378"/>
              <a:gd name="connsiteY6" fmla="*/ 696524 h 3650645"/>
              <a:gd name="connsiteX7" fmla="*/ 3791824 w 8246378"/>
              <a:gd name="connsiteY7" fmla="*/ 1359255 h 3650645"/>
              <a:gd name="connsiteX8" fmla="*/ 4613945 w 8246378"/>
              <a:gd name="connsiteY8" fmla="*/ 2483379 h 3650645"/>
              <a:gd name="connsiteX9" fmla="*/ 5184397 w 8246378"/>
              <a:gd name="connsiteY9" fmla="*/ 3137721 h 3650645"/>
              <a:gd name="connsiteX10" fmla="*/ 5738070 w 8246378"/>
              <a:gd name="connsiteY10" fmla="*/ 3548781 h 3650645"/>
              <a:gd name="connsiteX11" fmla="*/ 6216243 w 8246378"/>
              <a:gd name="connsiteY11" fmla="*/ 3649449 h 3650645"/>
              <a:gd name="connsiteX12" fmla="*/ 6744749 w 8246378"/>
              <a:gd name="connsiteY12" fmla="*/ 3506836 h 3650645"/>
              <a:gd name="connsiteX13" fmla="*/ 7180977 w 8246378"/>
              <a:gd name="connsiteY13" fmla="*/ 3137721 h 3650645"/>
              <a:gd name="connsiteX14" fmla="*/ 7684316 w 8246378"/>
              <a:gd name="connsiteY14" fmla="*/ 2584047 h 3650645"/>
              <a:gd name="connsiteX15" fmla="*/ 8246378 w 8246378"/>
              <a:gd name="connsiteY15" fmla="*/ 1829038 h 3650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246378" h="3650645">
                <a:moveTo>
                  <a:pt x="0" y="1820649"/>
                </a:moveTo>
                <a:cubicBezTo>
                  <a:pt x="123738" y="1643082"/>
                  <a:pt x="247476" y="1465515"/>
                  <a:pt x="419450" y="1250198"/>
                </a:cubicBezTo>
                <a:cubicBezTo>
                  <a:pt x="591424" y="1034880"/>
                  <a:pt x="854279" y="707709"/>
                  <a:pt x="1031846" y="528744"/>
                </a:cubicBezTo>
                <a:cubicBezTo>
                  <a:pt x="1209413" y="349779"/>
                  <a:pt x="1319869" y="264491"/>
                  <a:pt x="1484852" y="176407"/>
                </a:cubicBezTo>
                <a:cubicBezTo>
                  <a:pt x="1649836" y="88323"/>
                  <a:pt x="1819013" y="-5355"/>
                  <a:pt x="2021747" y="238"/>
                </a:cubicBezTo>
                <a:cubicBezTo>
                  <a:pt x="2224481" y="5831"/>
                  <a:pt x="2498522" y="93915"/>
                  <a:pt x="2701256" y="209963"/>
                </a:cubicBezTo>
                <a:cubicBezTo>
                  <a:pt x="2903990" y="326011"/>
                  <a:pt x="3056390" y="504975"/>
                  <a:pt x="3238151" y="696524"/>
                </a:cubicBezTo>
                <a:cubicBezTo>
                  <a:pt x="3419912" y="888073"/>
                  <a:pt x="3562525" y="1061446"/>
                  <a:pt x="3791824" y="1359255"/>
                </a:cubicBezTo>
                <a:cubicBezTo>
                  <a:pt x="4021123" y="1657064"/>
                  <a:pt x="4381850" y="2186968"/>
                  <a:pt x="4613945" y="2483379"/>
                </a:cubicBezTo>
                <a:cubicBezTo>
                  <a:pt x="4846040" y="2779790"/>
                  <a:pt x="4997043" y="2960154"/>
                  <a:pt x="5184397" y="3137721"/>
                </a:cubicBezTo>
                <a:cubicBezTo>
                  <a:pt x="5371751" y="3315288"/>
                  <a:pt x="5566096" y="3463493"/>
                  <a:pt x="5738070" y="3548781"/>
                </a:cubicBezTo>
                <a:cubicBezTo>
                  <a:pt x="5910044" y="3634069"/>
                  <a:pt x="6048463" y="3656440"/>
                  <a:pt x="6216243" y="3649449"/>
                </a:cubicBezTo>
                <a:cubicBezTo>
                  <a:pt x="6384023" y="3642458"/>
                  <a:pt x="6583960" y="3592124"/>
                  <a:pt x="6744749" y="3506836"/>
                </a:cubicBezTo>
                <a:cubicBezTo>
                  <a:pt x="6905538" y="3421548"/>
                  <a:pt x="7024383" y="3291519"/>
                  <a:pt x="7180977" y="3137721"/>
                </a:cubicBezTo>
                <a:cubicBezTo>
                  <a:pt x="7337571" y="2983923"/>
                  <a:pt x="7506749" y="2802161"/>
                  <a:pt x="7684316" y="2584047"/>
                </a:cubicBezTo>
                <a:cubicBezTo>
                  <a:pt x="7861883" y="2365933"/>
                  <a:pt x="8054130" y="2097485"/>
                  <a:pt x="8246378" y="1829038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00620" y="3607681"/>
            <a:ext cx="366018" cy="420021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043938" y="3607017"/>
            <a:ext cx="336017" cy="336017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364463" y="3227215"/>
            <a:ext cx="420021" cy="336017"/>
          </a:xfrm>
          <a:prstGeom prst="rect">
            <a:avLst/>
          </a:prstGeom>
        </p:spPr>
      </p:pic>
      <p:cxnSp>
        <p:nvCxnSpPr>
          <p:cNvPr id="45" name="Straight Connector 44"/>
          <p:cNvCxnSpPr/>
          <p:nvPr/>
        </p:nvCxnSpPr>
        <p:spPr bwMode="auto">
          <a:xfrm flipH="1" flipV="1">
            <a:off x="1032090" y="3855094"/>
            <a:ext cx="134849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6" name="Straight Connector 45"/>
          <p:cNvCxnSpPr/>
          <p:nvPr/>
        </p:nvCxnSpPr>
        <p:spPr bwMode="auto">
          <a:xfrm flipH="1" flipV="1">
            <a:off x="1033649" y="2753311"/>
            <a:ext cx="134849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8" name="Rectangle 47"/>
          <p:cNvSpPr/>
          <p:nvPr/>
        </p:nvSpPr>
        <p:spPr bwMode="auto">
          <a:xfrm>
            <a:off x="5687365" y="2236055"/>
            <a:ext cx="147103" cy="2008300"/>
          </a:xfrm>
          <a:prstGeom prst="rect">
            <a:avLst/>
          </a:prstGeom>
          <a:pattFill prst="wdDnDiag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50" name="Picture 49"/>
          <p:cNvPicPr>
            <a:picLocks noChangeAspect="1"/>
          </p:cNvPicPr>
          <p:nvPr/>
        </p:nvPicPr>
        <p:blipFill rotWithShape="1">
          <a:blip r:embed="rId4"/>
          <a:srcRect r="45303" b="23509"/>
          <a:stretch/>
        </p:blipFill>
        <p:spPr>
          <a:xfrm>
            <a:off x="5168148" y="1964662"/>
            <a:ext cx="244973" cy="292334"/>
          </a:xfrm>
          <a:prstGeom prst="rect">
            <a:avLst/>
          </a:prstGeom>
        </p:spPr>
      </p:pic>
      <p:sp>
        <p:nvSpPr>
          <p:cNvPr id="52" name="Titel 1"/>
          <p:cNvSpPr txBox="1">
            <a:spLocks/>
          </p:cNvSpPr>
          <p:nvPr/>
        </p:nvSpPr>
        <p:spPr>
          <a:xfrm>
            <a:off x="7620504" y="4177944"/>
            <a:ext cx="317790" cy="39463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4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x      </a:t>
            </a:r>
            <a:endParaRPr lang="de-AT" sz="9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endParaRPr lang="de-AT" sz="24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24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55" name="Straight Arrow Connector 54"/>
          <p:cNvCxnSpPr/>
          <p:nvPr/>
        </p:nvCxnSpPr>
        <p:spPr bwMode="auto">
          <a:xfrm flipH="1" flipV="1">
            <a:off x="5843818" y="2228815"/>
            <a:ext cx="0" cy="2018462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56" name="Rectangle 55"/>
          <p:cNvSpPr/>
          <p:nvPr/>
        </p:nvSpPr>
        <p:spPr bwMode="auto">
          <a:xfrm>
            <a:off x="7812803" y="2229200"/>
            <a:ext cx="147103" cy="2008300"/>
          </a:xfrm>
          <a:prstGeom prst="rect">
            <a:avLst/>
          </a:prstGeom>
          <a:pattFill prst="wdDnDiag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7" name="Straight Arrow Connector 56"/>
          <p:cNvCxnSpPr/>
          <p:nvPr/>
        </p:nvCxnSpPr>
        <p:spPr bwMode="auto">
          <a:xfrm flipH="1" flipV="1">
            <a:off x="7819651" y="2212609"/>
            <a:ext cx="0" cy="2018462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" name="Straight Connector 57"/>
          <p:cNvCxnSpPr/>
          <p:nvPr/>
        </p:nvCxnSpPr>
        <p:spPr bwMode="auto">
          <a:xfrm>
            <a:off x="5843818" y="3842290"/>
            <a:ext cx="1968985" cy="0"/>
          </a:xfrm>
          <a:prstGeom prst="line">
            <a:avLst/>
          </a:prstGeom>
          <a:noFill/>
          <a:ln w="28575" cap="flat" cmpd="sng" algn="ctr">
            <a:solidFill>
              <a:schemeClr val="bg1">
                <a:lumMod val="65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/>
          <p:cNvCxnSpPr/>
          <p:nvPr/>
        </p:nvCxnSpPr>
        <p:spPr bwMode="auto">
          <a:xfrm>
            <a:off x="5843818" y="2759209"/>
            <a:ext cx="1968985" cy="0"/>
          </a:xfrm>
          <a:prstGeom prst="line">
            <a:avLst/>
          </a:prstGeom>
          <a:noFill/>
          <a:ln w="28575" cap="flat" cmpd="sng" algn="ctr">
            <a:solidFill>
              <a:schemeClr val="bg1">
                <a:lumMod val="65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60" name="Freeform 59"/>
          <p:cNvSpPr/>
          <p:nvPr/>
        </p:nvSpPr>
        <p:spPr bwMode="auto">
          <a:xfrm>
            <a:off x="5843817" y="3440226"/>
            <a:ext cx="1959635" cy="400703"/>
          </a:xfrm>
          <a:custGeom>
            <a:avLst/>
            <a:gdLst>
              <a:gd name="connsiteX0" fmla="*/ 0 w 4135772"/>
              <a:gd name="connsiteY0" fmla="*/ 1820542 h 1828931"/>
              <a:gd name="connsiteX1" fmla="*/ 604007 w 4135772"/>
              <a:gd name="connsiteY1" fmla="*/ 998421 h 1828931"/>
              <a:gd name="connsiteX2" fmla="*/ 1208014 w 4135772"/>
              <a:gd name="connsiteY2" fmla="*/ 352469 h 1828931"/>
              <a:gd name="connsiteX3" fmla="*/ 2030135 w 4135772"/>
              <a:gd name="connsiteY3" fmla="*/ 131 h 1828931"/>
              <a:gd name="connsiteX4" fmla="*/ 2852256 w 4135772"/>
              <a:gd name="connsiteY4" fmla="*/ 318913 h 1828931"/>
              <a:gd name="connsiteX5" fmla="*/ 3414319 w 4135772"/>
              <a:gd name="connsiteY5" fmla="*/ 906142 h 1828931"/>
              <a:gd name="connsiteX6" fmla="*/ 4135772 w 4135772"/>
              <a:gd name="connsiteY6" fmla="*/ 1828931 h 1828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35772" h="1828931">
                <a:moveTo>
                  <a:pt x="0" y="1820542"/>
                </a:moveTo>
                <a:cubicBezTo>
                  <a:pt x="201335" y="1531821"/>
                  <a:pt x="402671" y="1243100"/>
                  <a:pt x="604007" y="998421"/>
                </a:cubicBezTo>
                <a:cubicBezTo>
                  <a:pt x="805343" y="753742"/>
                  <a:pt x="970326" y="518851"/>
                  <a:pt x="1208014" y="352469"/>
                </a:cubicBezTo>
                <a:cubicBezTo>
                  <a:pt x="1445702" y="186087"/>
                  <a:pt x="1756095" y="5724"/>
                  <a:pt x="2030135" y="131"/>
                </a:cubicBezTo>
                <a:cubicBezTo>
                  <a:pt x="2304175" y="-5462"/>
                  <a:pt x="2621559" y="167911"/>
                  <a:pt x="2852256" y="318913"/>
                </a:cubicBezTo>
                <a:cubicBezTo>
                  <a:pt x="3082953" y="469915"/>
                  <a:pt x="3200400" y="654472"/>
                  <a:pt x="3414319" y="906142"/>
                </a:cubicBezTo>
                <a:cubicBezTo>
                  <a:pt x="3628238" y="1157812"/>
                  <a:pt x="3882005" y="1493371"/>
                  <a:pt x="4135772" y="1828931"/>
                </a:cubicBezTo>
              </a:path>
            </a:pathLst>
          </a:custGeom>
          <a:noFill/>
          <a:ln w="19050" cap="flat" cmpd="sng" algn="ctr">
            <a:solidFill>
              <a:srgbClr val="8F8FFF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Freeform 60"/>
          <p:cNvSpPr/>
          <p:nvPr/>
        </p:nvSpPr>
        <p:spPr bwMode="auto">
          <a:xfrm>
            <a:off x="5862518" y="2439739"/>
            <a:ext cx="1959637" cy="626473"/>
          </a:xfrm>
          <a:custGeom>
            <a:avLst/>
            <a:gdLst>
              <a:gd name="connsiteX0" fmla="*/ 0 w 8246378"/>
              <a:gd name="connsiteY0" fmla="*/ 1820649 h 3650645"/>
              <a:gd name="connsiteX1" fmla="*/ 419450 w 8246378"/>
              <a:gd name="connsiteY1" fmla="*/ 1250198 h 3650645"/>
              <a:gd name="connsiteX2" fmla="*/ 1031846 w 8246378"/>
              <a:gd name="connsiteY2" fmla="*/ 528744 h 3650645"/>
              <a:gd name="connsiteX3" fmla="*/ 1484852 w 8246378"/>
              <a:gd name="connsiteY3" fmla="*/ 176407 h 3650645"/>
              <a:gd name="connsiteX4" fmla="*/ 2021747 w 8246378"/>
              <a:gd name="connsiteY4" fmla="*/ 238 h 3650645"/>
              <a:gd name="connsiteX5" fmla="*/ 2701256 w 8246378"/>
              <a:gd name="connsiteY5" fmla="*/ 209963 h 3650645"/>
              <a:gd name="connsiteX6" fmla="*/ 3238151 w 8246378"/>
              <a:gd name="connsiteY6" fmla="*/ 696524 h 3650645"/>
              <a:gd name="connsiteX7" fmla="*/ 3791824 w 8246378"/>
              <a:gd name="connsiteY7" fmla="*/ 1359255 h 3650645"/>
              <a:gd name="connsiteX8" fmla="*/ 4613945 w 8246378"/>
              <a:gd name="connsiteY8" fmla="*/ 2483379 h 3650645"/>
              <a:gd name="connsiteX9" fmla="*/ 5184397 w 8246378"/>
              <a:gd name="connsiteY9" fmla="*/ 3137721 h 3650645"/>
              <a:gd name="connsiteX10" fmla="*/ 5738070 w 8246378"/>
              <a:gd name="connsiteY10" fmla="*/ 3548781 h 3650645"/>
              <a:gd name="connsiteX11" fmla="*/ 6216243 w 8246378"/>
              <a:gd name="connsiteY11" fmla="*/ 3649449 h 3650645"/>
              <a:gd name="connsiteX12" fmla="*/ 6744749 w 8246378"/>
              <a:gd name="connsiteY12" fmla="*/ 3506836 h 3650645"/>
              <a:gd name="connsiteX13" fmla="*/ 7180977 w 8246378"/>
              <a:gd name="connsiteY13" fmla="*/ 3137721 h 3650645"/>
              <a:gd name="connsiteX14" fmla="*/ 7684316 w 8246378"/>
              <a:gd name="connsiteY14" fmla="*/ 2584047 h 3650645"/>
              <a:gd name="connsiteX15" fmla="*/ 8246378 w 8246378"/>
              <a:gd name="connsiteY15" fmla="*/ 1829038 h 3650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246378" h="3650645">
                <a:moveTo>
                  <a:pt x="0" y="1820649"/>
                </a:moveTo>
                <a:cubicBezTo>
                  <a:pt x="123738" y="1643082"/>
                  <a:pt x="247476" y="1465515"/>
                  <a:pt x="419450" y="1250198"/>
                </a:cubicBezTo>
                <a:cubicBezTo>
                  <a:pt x="591424" y="1034880"/>
                  <a:pt x="854279" y="707709"/>
                  <a:pt x="1031846" y="528744"/>
                </a:cubicBezTo>
                <a:cubicBezTo>
                  <a:pt x="1209413" y="349779"/>
                  <a:pt x="1319869" y="264491"/>
                  <a:pt x="1484852" y="176407"/>
                </a:cubicBezTo>
                <a:cubicBezTo>
                  <a:pt x="1649836" y="88323"/>
                  <a:pt x="1819013" y="-5355"/>
                  <a:pt x="2021747" y="238"/>
                </a:cubicBezTo>
                <a:cubicBezTo>
                  <a:pt x="2224481" y="5831"/>
                  <a:pt x="2498522" y="93915"/>
                  <a:pt x="2701256" y="209963"/>
                </a:cubicBezTo>
                <a:cubicBezTo>
                  <a:pt x="2903990" y="326011"/>
                  <a:pt x="3056390" y="504975"/>
                  <a:pt x="3238151" y="696524"/>
                </a:cubicBezTo>
                <a:cubicBezTo>
                  <a:pt x="3419912" y="888073"/>
                  <a:pt x="3562525" y="1061446"/>
                  <a:pt x="3791824" y="1359255"/>
                </a:cubicBezTo>
                <a:cubicBezTo>
                  <a:pt x="4021123" y="1657064"/>
                  <a:pt x="4381850" y="2186968"/>
                  <a:pt x="4613945" y="2483379"/>
                </a:cubicBezTo>
                <a:cubicBezTo>
                  <a:pt x="4846040" y="2779790"/>
                  <a:pt x="4997043" y="2960154"/>
                  <a:pt x="5184397" y="3137721"/>
                </a:cubicBezTo>
                <a:cubicBezTo>
                  <a:pt x="5371751" y="3315288"/>
                  <a:pt x="5566096" y="3463493"/>
                  <a:pt x="5738070" y="3548781"/>
                </a:cubicBezTo>
                <a:cubicBezTo>
                  <a:pt x="5910044" y="3634069"/>
                  <a:pt x="6048463" y="3656440"/>
                  <a:pt x="6216243" y="3649449"/>
                </a:cubicBezTo>
                <a:cubicBezTo>
                  <a:pt x="6384023" y="3642458"/>
                  <a:pt x="6583960" y="3592124"/>
                  <a:pt x="6744749" y="3506836"/>
                </a:cubicBezTo>
                <a:cubicBezTo>
                  <a:pt x="6905538" y="3421548"/>
                  <a:pt x="7024383" y="3291519"/>
                  <a:pt x="7180977" y="3137721"/>
                </a:cubicBezTo>
                <a:cubicBezTo>
                  <a:pt x="7337571" y="2983923"/>
                  <a:pt x="7506749" y="2802161"/>
                  <a:pt x="7684316" y="2584047"/>
                </a:cubicBezTo>
                <a:cubicBezTo>
                  <a:pt x="7861883" y="2365933"/>
                  <a:pt x="8054130" y="2097485"/>
                  <a:pt x="8246378" y="1829038"/>
                </a:cubicBezTo>
              </a:path>
            </a:pathLst>
          </a:custGeom>
          <a:noFill/>
          <a:ln w="19050" cap="flat" cmpd="sng" algn="ctr">
            <a:solidFill>
              <a:srgbClr val="8F8FFF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63" name="Straight Connector 62"/>
          <p:cNvCxnSpPr/>
          <p:nvPr/>
        </p:nvCxnSpPr>
        <p:spPr bwMode="auto">
          <a:xfrm flipH="1" flipV="1">
            <a:off x="5476388" y="3789190"/>
            <a:ext cx="134849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4" name="Straight Connector 63"/>
          <p:cNvCxnSpPr/>
          <p:nvPr/>
        </p:nvCxnSpPr>
        <p:spPr bwMode="auto">
          <a:xfrm flipH="1" flipV="1">
            <a:off x="5476388" y="2654455"/>
            <a:ext cx="134849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5" name="Straight Connector 64"/>
          <p:cNvCxnSpPr/>
          <p:nvPr/>
        </p:nvCxnSpPr>
        <p:spPr bwMode="auto">
          <a:xfrm>
            <a:off x="5843817" y="3787861"/>
            <a:ext cx="196898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6" name="Straight Connector 65"/>
          <p:cNvCxnSpPr/>
          <p:nvPr/>
        </p:nvCxnSpPr>
        <p:spPr bwMode="auto">
          <a:xfrm>
            <a:off x="5853167" y="2658028"/>
            <a:ext cx="196898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7" name="Freeform 66"/>
          <p:cNvSpPr/>
          <p:nvPr/>
        </p:nvSpPr>
        <p:spPr bwMode="auto">
          <a:xfrm>
            <a:off x="5857843" y="3401865"/>
            <a:ext cx="1959635" cy="394194"/>
          </a:xfrm>
          <a:custGeom>
            <a:avLst/>
            <a:gdLst>
              <a:gd name="connsiteX0" fmla="*/ 0 w 4135772"/>
              <a:gd name="connsiteY0" fmla="*/ 1820542 h 1828931"/>
              <a:gd name="connsiteX1" fmla="*/ 604007 w 4135772"/>
              <a:gd name="connsiteY1" fmla="*/ 998421 h 1828931"/>
              <a:gd name="connsiteX2" fmla="*/ 1208014 w 4135772"/>
              <a:gd name="connsiteY2" fmla="*/ 352469 h 1828931"/>
              <a:gd name="connsiteX3" fmla="*/ 2030135 w 4135772"/>
              <a:gd name="connsiteY3" fmla="*/ 131 h 1828931"/>
              <a:gd name="connsiteX4" fmla="*/ 2852256 w 4135772"/>
              <a:gd name="connsiteY4" fmla="*/ 318913 h 1828931"/>
              <a:gd name="connsiteX5" fmla="*/ 3414319 w 4135772"/>
              <a:gd name="connsiteY5" fmla="*/ 906142 h 1828931"/>
              <a:gd name="connsiteX6" fmla="*/ 4135772 w 4135772"/>
              <a:gd name="connsiteY6" fmla="*/ 1828931 h 1828931"/>
              <a:gd name="connsiteX0" fmla="*/ 0 w 4135772"/>
              <a:gd name="connsiteY0" fmla="*/ 1822867 h 1831256"/>
              <a:gd name="connsiteX1" fmla="*/ 604007 w 4135772"/>
              <a:gd name="connsiteY1" fmla="*/ 1000746 h 1831256"/>
              <a:gd name="connsiteX2" fmla="*/ 1208014 w 4135772"/>
              <a:gd name="connsiteY2" fmla="*/ 354794 h 1831256"/>
              <a:gd name="connsiteX3" fmla="*/ 2030135 w 4135772"/>
              <a:gd name="connsiteY3" fmla="*/ 2456 h 1831256"/>
              <a:gd name="connsiteX4" fmla="*/ 3010126 w 4135772"/>
              <a:gd name="connsiteY4" fmla="*/ 235881 h 1831256"/>
              <a:gd name="connsiteX5" fmla="*/ 3414319 w 4135772"/>
              <a:gd name="connsiteY5" fmla="*/ 908467 h 1831256"/>
              <a:gd name="connsiteX6" fmla="*/ 4135772 w 4135772"/>
              <a:gd name="connsiteY6" fmla="*/ 1831256 h 1831256"/>
              <a:gd name="connsiteX0" fmla="*/ 0 w 4135772"/>
              <a:gd name="connsiteY0" fmla="*/ 1822419 h 1830808"/>
              <a:gd name="connsiteX1" fmla="*/ 604007 w 4135772"/>
              <a:gd name="connsiteY1" fmla="*/ 1000298 h 1830808"/>
              <a:gd name="connsiteX2" fmla="*/ 1208014 w 4135772"/>
              <a:gd name="connsiteY2" fmla="*/ 354346 h 1830808"/>
              <a:gd name="connsiteX3" fmla="*/ 2030135 w 4135772"/>
              <a:gd name="connsiteY3" fmla="*/ 2008 h 1830808"/>
              <a:gd name="connsiteX4" fmla="*/ 3010126 w 4135772"/>
              <a:gd name="connsiteY4" fmla="*/ 235433 h 1830808"/>
              <a:gd name="connsiteX5" fmla="*/ 3611658 w 4135772"/>
              <a:gd name="connsiteY5" fmla="*/ 737306 h 1830808"/>
              <a:gd name="connsiteX6" fmla="*/ 4135772 w 4135772"/>
              <a:gd name="connsiteY6" fmla="*/ 1830808 h 1830808"/>
              <a:gd name="connsiteX0" fmla="*/ 0 w 4135772"/>
              <a:gd name="connsiteY0" fmla="*/ 1864705 h 1873094"/>
              <a:gd name="connsiteX1" fmla="*/ 604007 w 4135772"/>
              <a:gd name="connsiteY1" fmla="*/ 1042584 h 1873094"/>
              <a:gd name="connsiteX2" fmla="*/ 1208014 w 4135772"/>
              <a:gd name="connsiteY2" fmla="*/ 396632 h 1873094"/>
              <a:gd name="connsiteX3" fmla="*/ 1793331 w 4135772"/>
              <a:gd name="connsiteY3" fmla="*/ 1618 h 1873094"/>
              <a:gd name="connsiteX4" fmla="*/ 3010126 w 4135772"/>
              <a:gd name="connsiteY4" fmla="*/ 277719 h 1873094"/>
              <a:gd name="connsiteX5" fmla="*/ 3611658 w 4135772"/>
              <a:gd name="connsiteY5" fmla="*/ 779592 h 1873094"/>
              <a:gd name="connsiteX6" fmla="*/ 4135772 w 4135772"/>
              <a:gd name="connsiteY6" fmla="*/ 1873094 h 1873094"/>
              <a:gd name="connsiteX0" fmla="*/ 0 w 4135772"/>
              <a:gd name="connsiteY0" fmla="*/ 1864705 h 1873094"/>
              <a:gd name="connsiteX1" fmla="*/ 604007 w 4135772"/>
              <a:gd name="connsiteY1" fmla="*/ 1042584 h 1873094"/>
              <a:gd name="connsiteX2" fmla="*/ 1010676 w 4135772"/>
              <a:gd name="connsiteY2" fmla="*/ 396631 h 1873094"/>
              <a:gd name="connsiteX3" fmla="*/ 1793331 w 4135772"/>
              <a:gd name="connsiteY3" fmla="*/ 1618 h 1873094"/>
              <a:gd name="connsiteX4" fmla="*/ 3010126 w 4135772"/>
              <a:gd name="connsiteY4" fmla="*/ 277719 h 1873094"/>
              <a:gd name="connsiteX5" fmla="*/ 3611658 w 4135772"/>
              <a:gd name="connsiteY5" fmla="*/ 779592 h 1873094"/>
              <a:gd name="connsiteX6" fmla="*/ 4135772 w 4135772"/>
              <a:gd name="connsiteY6" fmla="*/ 1873094 h 1873094"/>
              <a:gd name="connsiteX0" fmla="*/ 0 w 4135772"/>
              <a:gd name="connsiteY0" fmla="*/ 1864705 h 1873094"/>
              <a:gd name="connsiteX1" fmla="*/ 505338 w 4135772"/>
              <a:gd name="connsiteY1" fmla="*/ 1042583 h 1873094"/>
              <a:gd name="connsiteX2" fmla="*/ 1010676 w 4135772"/>
              <a:gd name="connsiteY2" fmla="*/ 396631 h 1873094"/>
              <a:gd name="connsiteX3" fmla="*/ 1793331 w 4135772"/>
              <a:gd name="connsiteY3" fmla="*/ 1618 h 1873094"/>
              <a:gd name="connsiteX4" fmla="*/ 3010126 w 4135772"/>
              <a:gd name="connsiteY4" fmla="*/ 277719 h 1873094"/>
              <a:gd name="connsiteX5" fmla="*/ 3611658 w 4135772"/>
              <a:gd name="connsiteY5" fmla="*/ 779592 h 1873094"/>
              <a:gd name="connsiteX6" fmla="*/ 4135772 w 4135772"/>
              <a:gd name="connsiteY6" fmla="*/ 1873094 h 1873094"/>
              <a:gd name="connsiteX0" fmla="*/ 0 w 4135772"/>
              <a:gd name="connsiteY0" fmla="*/ 1864705 h 1873094"/>
              <a:gd name="connsiteX1" fmla="*/ 505338 w 4135772"/>
              <a:gd name="connsiteY1" fmla="*/ 1042583 h 1873094"/>
              <a:gd name="connsiteX2" fmla="*/ 1010676 w 4135772"/>
              <a:gd name="connsiteY2" fmla="*/ 396631 h 1873094"/>
              <a:gd name="connsiteX3" fmla="*/ 1793331 w 4135772"/>
              <a:gd name="connsiteY3" fmla="*/ 1618 h 1873094"/>
              <a:gd name="connsiteX4" fmla="*/ 3049593 w 4135772"/>
              <a:gd name="connsiteY4" fmla="*/ 277719 h 1873094"/>
              <a:gd name="connsiteX5" fmla="*/ 3611658 w 4135772"/>
              <a:gd name="connsiteY5" fmla="*/ 779592 h 1873094"/>
              <a:gd name="connsiteX6" fmla="*/ 4135772 w 4135772"/>
              <a:gd name="connsiteY6" fmla="*/ 1873094 h 1873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35772" h="1873094">
                <a:moveTo>
                  <a:pt x="0" y="1864705"/>
                </a:moveTo>
                <a:cubicBezTo>
                  <a:pt x="201335" y="1575984"/>
                  <a:pt x="336892" y="1287262"/>
                  <a:pt x="505338" y="1042583"/>
                </a:cubicBezTo>
                <a:cubicBezTo>
                  <a:pt x="673784" y="797904"/>
                  <a:pt x="796011" y="570125"/>
                  <a:pt x="1010676" y="396631"/>
                </a:cubicBezTo>
                <a:cubicBezTo>
                  <a:pt x="1225341" y="223137"/>
                  <a:pt x="1453512" y="21437"/>
                  <a:pt x="1793331" y="1618"/>
                </a:cubicBezTo>
                <a:cubicBezTo>
                  <a:pt x="2133150" y="-18201"/>
                  <a:pt x="2746539" y="148057"/>
                  <a:pt x="3049593" y="277719"/>
                </a:cubicBezTo>
                <a:cubicBezTo>
                  <a:pt x="3352647" y="407381"/>
                  <a:pt x="3430628" y="513696"/>
                  <a:pt x="3611658" y="779592"/>
                </a:cubicBezTo>
                <a:cubicBezTo>
                  <a:pt x="3792688" y="1045488"/>
                  <a:pt x="3882005" y="1537534"/>
                  <a:pt x="4135772" y="1873094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Freeform 67"/>
          <p:cNvSpPr/>
          <p:nvPr/>
        </p:nvSpPr>
        <p:spPr bwMode="auto">
          <a:xfrm>
            <a:off x="5862404" y="2354333"/>
            <a:ext cx="1959637" cy="616947"/>
          </a:xfrm>
          <a:custGeom>
            <a:avLst/>
            <a:gdLst>
              <a:gd name="connsiteX0" fmla="*/ 0 w 8246378"/>
              <a:gd name="connsiteY0" fmla="*/ 1820649 h 3650645"/>
              <a:gd name="connsiteX1" fmla="*/ 419450 w 8246378"/>
              <a:gd name="connsiteY1" fmla="*/ 1250198 h 3650645"/>
              <a:gd name="connsiteX2" fmla="*/ 1031846 w 8246378"/>
              <a:gd name="connsiteY2" fmla="*/ 528744 h 3650645"/>
              <a:gd name="connsiteX3" fmla="*/ 1484852 w 8246378"/>
              <a:gd name="connsiteY3" fmla="*/ 176407 h 3650645"/>
              <a:gd name="connsiteX4" fmla="*/ 2021747 w 8246378"/>
              <a:gd name="connsiteY4" fmla="*/ 238 h 3650645"/>
              <a:gd name="connsiteX5" fmla="*/ 2701256 w 8246378"/>
              <a:gd name="connsiteY5" fmla="*/ 209963 h 3650645"/>
              <a:gd name="connsiteX6" fmla="*/ 3238151 w 8246378"/>
              <a:gd name="connsiteY6" fmla="*/ 696524 h 3650645"/>
              <a:gd name="connsiteX7" fmla="*/ 3791824 w 8246378"/>
              <a:gd name="connsiteY7" fmla="*/ 1359255 h 3650645"/>
              <a:gd name="connsiteX8" fmla="*/ 4613945 w 8246378"/>
              <a:gd name="connsiteY8" fmla="*/ 2483379 h 3650645"/>
              <a:gd name="connsiteX9" fmla="*/ 5184397 w 8246378"/>
              <a:gd name="connsiteY9" fmla="*/ 3137721 h 3650645"/>
              <a:gd name="connsiteX10" fmla="*/ 5738070 w 8246378"/>
              <a:gd name="connsiteY10" fmla="*/ 3548781 h 3650645"/>
              <a:gd name="connsiteX11" fmla="*/ 6216243 w 8246378"/>
              <a:gd name="connsiteY11" fmla="*/ 3649449 h 3650645"/>
              <a:gd name="connsiteX12" fmla="*/ 6744749 w 8246378"/>
              <a:gd name="connsiteY12" fmla="*/ 3506836 h 3650645"/>
              <a:gd name="connsiteX13" fmla="*/ 7180977 w 8246378"/>
              <a:gd name="connsiteY13" fmla="*/ 3137721 h 3650645"/>
              <a:gd name="connsiteX14" fmla="*/ 7684316 w 8246378"/>
              <a:gd name="connsiteY14" fmla="*/ 2584047 h 3650645"/>
              <a:gd name="connsiteX15" fmla="*/ 8246378 w 8246378"/>
              <a:gd name="connsiteY15" fmla="*/ 1829038 h 3650645"/>
              <a:gd name="connsiteX0" fmla="*/ 0 w 8246378"/>
              <a:gd name="connsiteY0" fmla="*/ 1820649 h 3650645"/>
              <a:gd name="connsiteX1" fmla="*/ 419450 w 8246378"/>
              <a:gd name="connsiteY1" fmla="*/ 1250198 h 3650645"/>
              <a:gd name="connsiteX2" fmla="*/ 1031846 w 8246378"/>
              <a:gd name="connsiteY2" fmla="*/ 528744 h 3650645"/>
              <a:gd name="connsiteX3" fmla="*/ 1484852 w 8246378"/>
              <a:gd name="connsiteY3" fmla="*/ 176407 h 3650645"/>
              <a:gd name="connsiteX4" fmla="*/ 2021747 w 8246378"/>
              <a:gd name="connsiteY4" fmla="*/ 238 h 3650645"/>
              <a:gd name="connsiteX5" fmla="*/ 2701256 w 8246378"/>
              <a:gd name="connsiteY5" fmla="*/ 209963 h 3650645"/>
              <a:gd name="connsiteX6" fmla="*/ 3238151 w 8246378"/>
              <a:gd name="connsiteY6" fmla="*/ 696524 h 3650645"/>
              <a:gd name="connsiteX7" fmla="*/ 3791824 w 8246378"/>
              <a:gd name="connsiteY7" fmla="*/ 1359255 h 3650645"/>
              <a:gd name="connsiteX8" fmla="*/ 4613945 w 8246378"/>
              <a:gd name="connsiteY8" fmla="*/ 2483379 h 3650645"/>
              <a:gd name="connsiteX9" fmla="*/ 4672879 w 8246378"/>
              <a:gd name="connsiteY9" fmla="*/ 3137722 h 3650645"/>
              <a:gd name="connsiteX10" fmla="*/ 5738070 w 8246378"/>
              <a:gd name="connsiteY10" fmla="*/ 3548781 h 3650645"/>
              <a:gd name="connsiteX11" fmla="*/ 6216243 w 8246378"/>
              <a:gd name="connsiteY11" fmla="*/ 3649449 h 3650645"/>
              <a:gd name="connsiteX12" fmla="*/ 6744749 w 8246378"/>
              <a:gd name="connsiteY12" fmla="*/ 3506836 h 3650645"/>
              <a:gd name="connsiteX13" fmla="*/ 7180977 w 8246378"/>
              <a:gd name="connsiteY13" fmla="*/ 3137721 h 3650645"/>
              <a:gd name="connsiteX14" fmla="*/ 7684316 w 8246378"/>
              <a:gd name="connsiteY14" fmla="*/ 2584047 h 3650645"/>
              <a:gd name="connsiteX15" fmla="*/ 8246378 w 8246378"/>
              <a:gd name="connsiteY15" fmla="*/ 1829038 h 3650645"/>
              <a:gd name="connsiteX0" fmla="*/ 0 w 8246378"/>
              <a:gd name="connsiteY0" fmla="*/ 1820649 h 3650645"/>
              <a:gd name="connsiteX1" fmla="*/ 419450 w 8246378"/>
              <a:gd name="connsiteY1" fmla="*/ 1250198 h 3650645"/>
              <a:gd name="connsiteX2" fmla="*/ 1031846 w 8246378"/>
              <a:gd name="connsiteY2" fmla="*/ 528744 h 3650645"/>
              <a:gd name="connsiteX3" fmla="*/ 1484852 w 8246378"/>
              <a:gd name="connsiteY3" fmla="*/ 176407 h 3650645"/>
              <a:gd name="connsiteX4" fmla="*/ 2021747 w 8246378"/>
              <a:gd name="connsiteY4" fmla="*/ 238 h 3650645"/>
              <a:gd name="connsiteX5" fmla="*/ 2701256 w 8246378"/>
              <a:gd name="connsiteY5" fmla="*/ 209963 h 3650645"/>
              <a:gd name="connsiteX6" fmla="*/ 3238151 w 8246378"/>
              <a:gd name="connsiteY6" fmla="*/ 696524 h 3650645"/>
              <a:gd name="connsiteX7" fmla="*/ 3791824 w 8246378"/>
              <a:gd name="connsiteY7" fmla="*/ 1359255 h 3650645"/>
              <a:gd name="connsiteX8" fmla="*/ 4338514 w 8246378"/>
              <a:gd name="connsiteY8" fmla="*/ 2483381 h 3650645"/>
              <a:gd name="connsiteX9" fmla="*/ 4672879 w 8246378"/>
              <a:gd name="connsiteY9" fmla="*/ 3137722 h 3650645"/>
              <a:gd name="connsiteX10" fmla="*/ 5738070 w 8246378"/>
              <a:gd name="connsiteY10" fmla="*/ 3548781 h 3650645"/>
              <a:gd name="connsiteX11" fmla="*/ 6216243 w 8246378"/>
              <a:gd name="connsiteY11" fmla="*/ 3649449 h 3650645"/>
              <a:gd name="connsiteX12" fmla="*/ 6744749 w 8246378"/>
              <a:gd name="connsiteY12" fmla="*/ 3506836 h 3650645"/>
              <a:gd name="connsiteX13" fmla="*/ 7180977 w 8246378"/>
              <a:gd name="connsiteY13" fmla="*/ 3137721 h 3650645"/>
              <a:gd name="connsiteX14" fmla="*/ 7684316 w 8246378"/>
              <a:gd name="connsiteY14" fmla="*/ 2584047 h 3650645"/>
              <a:gd name="connsiteX15" fmla="*/ 8246378 w 8246378"/>
              <a:gd name="connsiteY15" fmla="*/ 1829038 h 3650645"/>
              <a:gd name="connsiteX0" fmla="*/ 0 w 8246378"/>
              <a:gd name="connsiteY0" fmla="*/ 1820649 h 3650645"/>
              <a:gd name="connsiteX1" fmla="*/ 419450 w 8246378"/>
              <a:gd name="connsiteY1" fmla="*/ 1250198 h 3650645"/>
              <a:gd name="connsiteX2" fmla="*/ 1031846 w 8246378"/>
              <a:gd name="connsiteY2" fmla="*/ 528744 h 3650645"/>
              <a:gd name="connsiteX3" fmla="*/ 1484852 w 8246378"/>
              <a:gd name="connsiteY3" fmla="*/ 176407 h 3650645"/>
              <a:gd name="connsiteX4" fmla="*/ 2021747 w 8246378"/>
              <a:gd name="connsiteY4" fmla="*/ 238 h 3650645"/>
              <a:gd name="connsiteX5" fmla="*/ 2701256 w 8246378"/>
              <a:gd name="connsiteY5" fmla="*/ 209963 h 3650645"/>
              <a:gd name="connsiteX6" fmla="*/ 3238151 w 8246378"/>
              <a:gd name="connsiteY6" fmla="*/ 696524 h 3650645"/>
              <a:gd name="connsiteX7" fmla="*/ 3555741 w 8246378"/>
              <a:gd name="connsiteY7" fmla="*/ 1359258 h 3650645"/>
              <a:gd name="connsiteX8" fmla="*/ 4338514 w 8246378"/>
              <a:gd name="connsiteY8" fmla="*/ 2483381 h 3650645"/>
              <a:gd name="connsiteX9" fmla="*/ 4672879 w 8246378"/>
              <a:gd name="connsiteY9" fmla="*/ 3137722 h 3650645"/>
              <a:gd name="connsiteX10" fmla="*/ 5738070 w 8246378"/>
              <a:gd name="connsiteY10" fmla="*/ 3548781 h 3650645"/>
              <a:gd name="connsiteX11" fmla="*/ 6216243 w 8246378"/>
              <a:gd name="connsiteY11" fmla="*/ 3649449 h 3650645"/>
              <a:gd name="connsiteX12" fmla="*/ 6744749 w 8246378"/>
              <a:gd name="connsiteY12" fmla="*/ 3506836 h 3650645"/>
              <a:gd name="connsiteX13" fmla="*/ 7180977 w 8246378"/>
              <a:gd name="connsiteY13" fmla="*/ 3137721 h 3650645"/>
              <a:gd name="connsiteX14" fmla="*/ 7684316 w 8246378"/>
              <a:gd name="connsiteY14" fmla="*/ 2584047 h 3650645"/>
              <a:gd name="connsiteX15" fmla="*/ 8246378 w 8246378"/>
              <a:gd name="connsiteY15" fmla="*/ 1829038 h 3650645"/>
              <a:gd name="connsiteX0" fmla="*/ 0 w 8246378"/>
              <a:gd name="connsiteY0" fmla="*/ 1820649 h 3650645"/>
              <a:gd name="connsiteX1" fmla="*/ 419450 w 8246378"/>
              <a:gd name="connsiteY1" fmla="*/ 1250198 h 3650645"/>
              <a:gd name="connsiteX2" fmla="*/ 1031846 w 8246378"/>
              <a:gd name="connsiteY2" fmla="*/ 528744 h 3650645"/>
              <a:gd name="connsiteX3" fmla="*/ 1484852 w 8246378"/>
              <a:gd name="connsiteY3" fmla="*/ 176407 h 3650645"/>
              <a:gd name="connsiteX4" fmla="*/ 2021747 w 8246378"/>
              <a:gd name="connsiteY4" fmla="*/ 238 h 3650645"/>
              <a:gd name="connsiteX5" fmla="*/ 2701256 w 8246378"/>
              <a:gd name="connsiteY5" fmla="*/ 209963 h 3650645"/>
              <a:gd name="connsiteX6" fmla="*/ 2844679 w 8246378"/>
              <a:gd name="connsiteY6" fmla="*/ 696526 h 3650645"/>
              <a:gd name="connsiteX7" fmla="*/ 3555741 w 8246378"/>
              <a:gd name="connsiteY7" fmla="*/ 1359258 h 3650645"/>
              <a:gd name="connsiteX8" fmla="*/ 4338514 w 8246378"/>
              <a:gd name="connsiteY8" fmla="*/ 2483381 h 3650645"/>
              <a:gd name="connsiteX9" fmla="*/ 4672879 w 8246378"/>
              <a:gd name="connsiteY9" fmla="*/ 3137722 h 3650645"/>
              <a:gd name="connsiteX10" fmla="*/ 5738070 w 8246378"/>
              <a:gd name="connsiteY10" fmla="*/ 3548781 h 3650645"/>
              <a:gd name="connsiteX11" fmla="*/ 6216243 w 8246378"/>
              <a:gd name="connsiteY11" fmla="*/ 3649449 h 3650645"/>
              <a:gd name="connsiteX12" fmla="*/ 6744749 w 8246378"/>
              <a:gd name="connsiteY12" fmla="*/ 3506836 h 3650645"/>
              <a:gd name="connsiteX13" fmla="*/ 7180977 w 8246378"/>
              <a:gd name="connsiteY13" fmla="*/ 3137721 h 3650645"/>
              <a:gd name="connsiteX14" fmla="*/ 7684316 w 8246378"/>
              <a:gd name="connsiteY14" fmla="*/ 2584047 h 3650645"/>
              <a:gd name="connsiteX15" fmla="*/ 8246378 w 8246378"/>
              <a:gd name="connsiteY15" fmla="*/ 1829038 h 3650645"/>
              <a:gd name="connsiteX0" fmla="*/ 0 w 8246378"/>
              <a:gd name="connsiteY0" fmla="*/ 1821818 h 3651814"/>
              <a:gd name="connsiteX1" fmla="*/ 419450 w 8246378"/>
              <a:gd name="connsiteY1" fmla="*/ 1251367 h 3651814"/>
              <a:gd name="connsiteX2" fmla="*/ 1031846 w 8246378"/>
              <a:gd name="connsiteY2" fmla="*/ 529913 h 3651814"/>
              <a:gd name="connsiteX3" fmla="*/ 1484852 w 8246378"/>
              <a:gd name="connsiteY3" fmla="*/ 177576 h 3651814"/>
              <a:gd name="connsiteX4" fmla="*/ 2021747 w 8246378"/>
              <a:gd name="connsiteY4" fmla="*/ 1407 h 3651814"/>
              <a:gd name="connsiteX5" fmla="*/ 2465173 w 8246378"/>
              <a:gd name="connsiteY5" fmla="*/ 265616 h 3651814"/>
              <a:gd name="connsiteX6" fmla="*/ 2844679 w 8246378"/>
              <a:gd name="connsiteY6" fmla="*/ 697695 h 3651814"/>
              <a:gd name="connsiteX7" fmla="*/ 3555741 w 8246378"/>
              <a:gd name="connsiteY7" fmla="*/ 1360427 h 3651814"/>
              <a:gd name="connsiteX8" fmla="*/ 4338514 w 8246378"/>
              <a:gd name="connsiteY8" fmla="*/ 2484550 h 3651814"/>
              <a:gd name="connsiteX9" fmla="*/ 4672879 w 8246378"/>
              <a:gd name="connsiteY9" fmla="*/ 3138891 h 3651814"/>
              <a:gd name="connsiteX10" fmla="*/ 5738070 w 8246378"/>
              <a:gd name="connsiteY10" fmla="*/ 3549950 h 3651814"/>
              <a:gd name="connsiteX11" fmla="*/ 6216243 w 8246378"/>
              <a:gd name="connsiteY11" fmla="*/ 3650618 h 3651814"/>
              <a:gd name="connsiteX12" fmla="*/ 6744749 w 8246378"/>
              <a:gd name="connsiteY12" fmla="*/ 3508005 h 3651814"/>
              <a:gd name="connsiteX13" fmla="*/ 7180977 w 8246378"/>
              <a:gd name="connsiteY13" fmla="*/ 3138890 h 3651814"/>
              <a:gd name="connsiteX14" fmla="*/ 7684316 w 8246378"/>
              <a:gd name="connsiteY14" fmla="*/ 2585216 h 3651814"/>
              <a:gd name="connsiteX15" fmla="*/ 8246378 w 8246378"/>
              <a:gd name="connsiteY15" fmla="*/ 1830207 h 3651814"/>
              <a:gd name="connsiteX0" fmla="*/ 0 w 8246378"/>
              <a:gd name="connsiteY0" fmla="*/ 1821818 h 3651814"/>
              <a:gd name="connsiteX1" fmla="*/ 419450 w 8246378"/>
              <a:gd name="connsiteY1" fmla="*/ 1251367 h 3651814"/>
              <a:gd name="connsiteX2" fmla="*/ 1031846 w 8246378"/>
              <a:gd name="connsiteY2" fmla="*/ 529913 h 3651814"/>
              <a:gd name="connsiteX3" fmla="*/ 1484852 w 8246378"/>
              <a:gd name="connsiteY3" fmla="*/ 177576 h 3651814"/>
              <a:gd name="connsiteX4" fmla="*/ 1864358 w 8246378"/>
              <a:gd name="connsiteY4" fmla="*/ 1409 h 3651814"/>
              <a:gd name="connsiteX5" fmla="*/ 2465173 w 8246378"/>
              <a:gd name="connsiteY5" fmla="*/ 265616 h 3651814"/>
              <a:gd name="connsiteX6" fmla="*/ 2844679 w 8246378"/>
              <a:gd name="connsiteY6" fmla="*/ 697695 h 3651814"/>
              <a:gd name="connsiteX7" fmla="*/ 3555741 w 8246378"/>
              <a:gd name="connsiteY7" fmla="*/ 1360427 h 3651814"/>
              <a:gd name="connsiteX8" fmla="*/ 4338514 w 8246378"/>
              <a:gd name="connsiteY8" fmla="*/ 2484550 h 3651814"/>
              <a:gd name="connsiteX9" fmla="*/ 4672879 w 8246378"/>
              <a:gd name="connsiteY9" fmla="*/ 3138891 h 3651814"/>
              <a:gd name="connsiteX10" fmla="*/ 5738070 w 8246378"/>
              <a:gd name="connsiteY10" fmla="*/ 3549950 h 3651814"/>
              <a:gd name="connsiteX11" fmla="*/ 6216243 w 8246378"/>
              <a:gd name="connsiteY11" fmla="*/ 3650618 h 3651814"/>
              <a:gd name="connsiteX12" fmla="*/ 6744749 w 8246378"/>
              <a:gd name="connsiteY12" fmla="*/ 3508005 h 3651814"/>
              <a:gd name="connsiteX13" fmla="*/ 7180977 w 8246378"/>
              <a:gd name="connsiteY13" fmla="*/ 3138890 h 3651814"/>
              <a:gd name="connsiteX14" fmla="*/ 7684316 w 8246378"/>
              <a:gd name="connsiteY14" fmla="*/ 2585216 h 3651814"/>
              <a:gd name="connsiteX15" fmla="*/ 8246378 w 8246378"/>
              <a:gd name="connsiteY15" fmla="*/ 1830207 h 3651814"/>
              <a:gd name="connsiteX0" fmla="*/ 0 w 8246378"/>
              <a:gd name="connsiteY0" fmla="*/ 1821818 h 3651814"/>
              <a:gd name="connsiteX1" fmla="*/ 419450 w 8246378"/>
              <a:gd name="connsiteY1" fmla="*/ 1251367 h 3651814"/>
              <a:gd name="connsiteX2" fmla="*/ 1031846 w 8246378"/>
              <a:gd name="connsiteY2" fmla="*/ 529913 h 3651814"/>
              <a:gd name="connsiteX3" fmla="*/ 1484852 w 8246378"/>
              <a:gd name="connsiteY3" fmla="*/ 177576 h 3651814"/>
              <a:gd name="connsiteX4" fmla="*/ 1864358 w 8246378"/>
              <a:gd name="connsiteY4" fmla="*/ 1409 h 3651814"/>
              <a:gd name="connsiteX5" fmla="*/ 2465173 w 8246378"/>
              <a:gd name="connsiteY5" fmla="*/ 265616 h 3651814"/>
              <a:gd name="connsiteX6" fmla="*/ 3002068 w 8246378"/>
              <a:gd name="connsiteY6" fmla="*/ 643208 h 3651814"/>
              <a:gd name="connsiteX7" fmla="*/ 3555741 w 8246378"/>
              <a:gd name="connsiteY7" fmla="*/ 1360427 h 3651814"/>
              <a:gd name="connsiteX8" fmla="*/ 4338514 w 8246378"/>
              <a:gd name="connsiteY8" fmla="*/ 2484550 h 3651814"/>
              <a:gd name="connsiteX9" fmla="*/ 4672879 w 8246378"/>
              <a:gd name="connsiteY9" fmla="*/ 3138891 h 3651814"/>
              <a:gd name="connsiteX10" fmla="*/ 5738070 w 8246378"/>
              <a:gd name="connsiteY10" fmla="*/ 3549950 h 3651814"/>
              <a:gd name="connsiteX11" fmla="*/ 6216243 w 8246378"/>
              <a:gd name="connsiteY11" fmla="*/ 3650618 h 3651814"/>
              <a:gd name="connsiteX12" fmla="*/ 6744749 w 8246378"/>
              <a:gd name="connsiteY12" fmla="*/ 3508005 h 3651814"/>
              <a:gd name="connsiteX13" fmla="*/ 7180977 w 8246378"/>
              <a:gd name="connsiteY13" fmla="*/ 3138890 h 3651814"/>
              <a:gd name="connsiteX14" fmla="*/ 7684316 w 8246378"/>
              <a:gd name="connsiteY14" fmla="*/ 2585216 h 3651814"/>
              <a:gd name="connsiteX15" fmla="*/ 8246378 w 8246378"/>
              <a:gd name="connsiteY15" fmla="*/ 1830207 h 3651814"/>
              <a:gd name="connsiteX0" fmla="*/ 0 w 8246378"/>
              <a:gd name="connsiteY0" fmla="*/ 1821818 h 3651814"/>
              <a:gd name="connsiteX1" fmla="*/ 419450 w 8246378"/>
              <a:gd name="connsiteY1" fmla="*/ 1251367 h 3651814"/>
              <a:gd name="connsiteX2" fmla="*/ 913802 w 8246378"/>
              <a:gd name="connsiteY2" fmla="*/ 529914 h 3651814"/>
              <a:gd name="connsiteX3" fmla="*/ 1484852 w 8246378"/>
              <a:gd name="connsiteY3" fmla="*/ 177576 h 3651814"/>
              <a:gd name="connsiteX4" fmla="*/ 1864358 w 8246378"/>
              <a:gd name="connsiteY4" fmla="*/ 1409 h 3651814"/>
              <a:gd name="connsiteX5" fmla="*/ 2465173 w 8246378"/>
              <a:gd name="connsiteY5" fmla="*/ 265616 h 3651814"/>
              <a:gd name="connsiteX6" fmla="*/ 3002068 w 8246378"/>
              <a:gd name="connsiteY6" fmla="*/ 643208 h 3651814"/>
              <a:gd name="connsiteX7" fmla="*/ 3555741 w 8246378"/>
              <a:gd name="connsiteY7" fmla="*/ 1360427 h 3651814"/>
              <a:gd name="connsiteX8" fmla="*/ 4338514 w 8246378"/>
              <a:gd name="connsiteY8" fmla="*/ 2484550 h 3651814"/>
              <a:gd name="connsiteX9" fmla="*/ 4672879 w 8246378"/>
              <a:gd name="connsiteY9" fmla="*/ 3138891 h 3651814"/>
              <a:gd name="connsiteX10" fmla="*/ 5738070 w 8246378"/>
              <a:gd name="connsiteY10" fmla="*/ 3549950 h 3651814"/>
              <a:gd name="connsiteX11" fmla="*/ 6216243 w 8246378"/>
              <a:gd name="connsiteY11" fmla="*/ 3650618 h 3651814"/>
              <a:gd name="connsiteX12" fmla="*/ 6744749 w 8246378"/>
              <a:gd name="connsiteY12" fmla="*/ 3508005 h 3651814"/>
              <a:gd name="connsiteX13" fmla="*/ 7180977 w 8246378"/>
              <a:gd name="connsiteY13" fmla="*/ 3138890 h 3651814"/>
              <a:gd name="connsiteX14" fmla="*/ 7684316 w 8246378"/>
              <a:gd name="connsiteY14" fmla="*/ 2585216 h 3651814"/>
              <a:gd name="connsiteX15" fmla="*/ 8246378 w 8246378"/>
              <a:gd name="connsiteY15" fmla="*/ 1830207 h 3651814"/>
              <a:gd name="connsiteX0" fmla="*/ 0 w 8246378"/>
              <a:gd name="connsiteY0" fmla="*/ 1821818 h 3651814"/>
              <a:gd name="connsiteX1" fmla="*/ 419450 w 8246378"/>
              <a:gd name="connsiteY1" fmla="*/ 1251367 h 3651814"/>
              <a:gd name="connsiteX2" fmla="*/ 913802 w 8246378"/>
              <a:gd name="connsiteY2" fmla="*/ 529914 h 3651814"/>
              <a:gd name="connsiteX3" fmla="*/ 1288116 w 8246378"/>
              <a:gd name="connsiteY3" fmla="*/ 177576 h 3651814"/>
              <a:gd name="connsiteX4" fmla="*/ 1864358 w 8246378"/>
              <a:gd name="connsiteY4" fmla="*/ 1409 h 3651814"/>
              <a:gd name="connsiteX5" fmla="*/ 2465173 w 8246378"/>
              <a:gd name="connsiteY5" fmla="*/ 265616 h 3651814"/>
              <a:gd name="connsiteX6" fmla="*/ 3002068 w 8246378"/>
              <a:gd name="connsiteY6" fmla="*/ 643208 h 3651814"/>
              <a:gd name="connsiteX7" fmla="*/ 3555741 w 8246378"/>
              <a:gd name="connsiteY7" fmla="*/ 1360427 h 3651814"/>
              <a:gd name="connsiteX8" fmla="*/ 4338514 w 8246378"/>
              <a:gd name="connsiteY8" fmla="*/ 2484550 h 3651814"/>
              <a:gd name="connsiteX9" fmla="*/ 4672879 w 8246378"/>
              <a:gd name="connsiteY9" fmla="*/ 3138891 h 3651814"/>
              <a:gd name="connsiteX10" fmla="*/ 5738070 w 8246378"/>
              <a:gd name="connsiteY10" fmla="*/ 3549950 h 3651814"/>
              <a:gd name="connsiteX11" fmla="*/ 6216243 w 8246378"/>
              <a:gd name="connsiteY11" fmla="*/ 3650618 h 3651814"/>
              <a:gd name="connsiteX12" fmla="*/ 6744749 w 8246378"/>
              <a:gd name="connsiteY12" fmla="*/ 3508005 h 3651814"/>
              <a:gd name="connsiteX13" fmla="*/ 7180977 w 8246378"/>
              <a:gd name="connsiteY13" fmla="*/ 3138890 h 3651814"/>
              <a:gd name="connsiteX14" fmla="*/ 7684316 w 8246378"/>
              <a:gd name="connsiteY14" fmla="*/ 2585216 h 3651814"/>
              <a:gd name="connsiteX15" fmla="*/ 8246378 w 8246378"/>
              <a:gd name="connsiteY15" fmla="*/ 1830207 h 3651814"/>
              <a:gd name="connsiteX0" fmla="*/ 0 w 8246378"/>
              <a:gd name="connsiteY0" fmla="*/ 1821818 h 3651814"/>
              <a:gd name="connsiteX1" fmla="*/ 419449 w 8246378"/>
              <a:gd name="connsiteY1" fmla="*/ 1251368 h 3651814"/>
              <a:gd name="connsiteX2" fmla="*/ 913802 w 8246378"/>
              <a:gd name="connsiteY2" fmla="*/ 529914 h 3651814"/>
              <a:gd name="connsiteX3" fmla="*/ 1288116 w 8246378"/>
              <a:gd name="connsiteY3" fmla="*/ 177576 h 3651814"/>
              <a:gd name="connsiteX4" fmla="*/ 1864358 w 8246378"/>
              <a:gd name="connsiteY4" fmla="*/ 1409 h 3651814"/>
              <a:gd name="connsiteX5" fmla="*/ 2465173 w 8246378"/>
              <a:gd name="connsiteY5" fmla="*/ 265616 h 3651814"/>
              <a:gd name="connsiteX6" fmla="*/ 3002068 w 8246378"/>
              <a:gd name="connsiteY6" fmla="*/ 643208 h 3651814"/>
              <a:gd name="connsiteX7" fmla="*/ 3555741 w 8246378"/>
              <a:gd name="connsiteY7" fmla="*/ 1360427 h 3651814"/>
              <a:gd name="connsiteX8" fmla="*/ 4338514 w 8246378"/>
              <a:gd name="connsiteY8" fmla="*/ 2484550 h 3651814"/>
              <a:gd name="connsiteX9" fmla="*/ 4672879 w 8246378"/>
              <a:gd name="connsiteY9" fmla="*/ 3138891 h 3651814"/>
              <a:gd name="connsiteX10" fmla="*/ 5738070 w 8246378"/>
              <a:gd name="connsiteY10" fmla="*/ 3549950 h 3651814"/>
              <a:gd name="connsiteX11" fmla="*/ 6216243 w 8246378"/>
              <a:gd name="connsiteY11" fmla="*/ 3650618 h 3651814"/>
              <a:gd name="connsiteX12" fmla="*/ 6744749 w 8246378"/>
              <a:gd name="connsiteY12" fmla="*/ 3508005 h 3651814"/>
              <a:gd name="connsiteX13" fmla="*/ 7180977 w 8246378"/>
              <a:gd name="connsiteY13" fmla="*/ 3138890 h 3651814"/>
              <a:gd name="connsiteX14" fmla="*/ 7684316 w 8246378"/>
              <a:gd name="connsiteY14" fmla="*/ 2585216 h 3651814"/>
              <a:gd name="connsiteX15" fmla="*/ 8246378 w 8246378"/>
              <a:gd name="connsiteY15" fmla="*/ 1830207 h 3651814"/>
              <a:gd name="connsiteX0" fmla="*/ 0 w 8246378"/>
              <a:gd name="connsiteY0" fmla="*/ 1821818 h 3651814"/>
              <a:gd name="connsiteX1" fmla="*/ 419449 w 8246378"/>
              <a:gd name="connsiteY1" fmla="*/ 1251368 h 3651814"/>
              <a:gd name="connsiteX2" fmla="*/ 913802 w 8246378"/>
              <a:gd name="connsiteY2" fmla="*/ 529914 h 3651814"/>
              <a:gd name="connsiteX3" fmla="*/ 1288116 w 8246378"/>
              <a:gd name="connsiteY3" fmla="*/ 177576 h 3651814"/>
              <a:gd name="connsiteX4" fmla="*/ 1864358 w 8246378"/>
              <a:gd name="connsiteY4" fmla="*/ 1409 h 3651814"/>
              <a:gd name="connsiteX5" fmla="*/ 2465173 w 8246378"/>
              <a:gd name="connsiteY5" fmla="*/ 265616 h 3651814"/>
              <a:gd name="connsiteX6" fmla="*/ 3002068 w 8246378"/>
              <a:gd name="connsiteY6" fmla="*/ 643208 h 3651814"/>
              <a:gd name="connsiteX7" fmla="*/ 3555741 w 8246378"/>
              <a:gd name="connsiteY7" fmla="*/ 1360427 h 3651814"/>
              <a:gd name="connsiteX8" fmla="*/ 4063082 w 8246378"/>
              <a:gd name="connsiteY8" fmla="*/ 2484550 h 3651814"/>
              <a:gd name="connsiteX9" fmla="*/ 4672879 w 8246378"/>
              <a:gd name="connsiteY9" fmla="*/ 3138891 h 3651814"/>
              <a:gd name="connsiteX10" fmla="*/ 5738070 w 8246378"/>
              <a:gd name="connsiteY10" fmla="*/ 3549950 h 3651814"/>
              <a:gd name="connsiteX11" fmla="*/ 6216243 w 8246378"/>
              <a:gd name="connsiteY11" fmla="*/ 3650618 h 3651814"/>
              <a:gd name="connsiteX12" fmla="*/ 6744749 w 8246378"/>
              <a:gd name="connsiteY12" fmla="*/ 3508005 h 3651814"/>
              <a:gd name="connsiteX13" fmla="*/ 7180977 w 8246378"/>
              <a:gd name="connsiteY13" fmla="*/ 3138890 h 3651814"/>
              <a:gd name="connsiteX14" fmla="*/ 7684316 w 8246378"/>
              <a:gd name="connsiteY14" fmla="*/ 2585216 h 3651814"/>
              <a:gd name="connsiteX15" fmla="*/ 8246378 w 8246378"/>
              <a:gd name="connsiteY15" fmla="*/ 1830207 h 3651814"/>
              <a:gd name="connsiteX0" fmla="*/ 0 w 8246378"/>
              <a:gd name="connsiteY0" fmla="*/ 1821818 h 3651814"/>
              <a:gd name="connsiteX1" fmla="*/ 419449 w 8246378"/>
              <a:gd name="connsiteY1" fmla="*/ 1251368 h 3651814"/>
              <a:gd name="connsiteX2" fmla="*/ 913802 w 8246378"/>
              <a:gd name="connsiteY2" fmla="*/ 529914 h 3651814"/>
              <a:gd name="connsiteX3" fmla="*/ 1288116 w 8246378"/>
              <a:gd name="connsiteY3" fmla="*/ 177576 h 3651814"/>
              <a:gd name="connsiteX4" fmla="*/ 1864358 w 8246378"/>
              <a:gd name="connsiteY4" fmla="*/ 1409 h 3651814"/>
              <a:gd name="connsiteX5" fmla="*/ 2465173 w 8246378"/>
              <a:gd name="connsiteY5" fmla="*/ 265616 h 3651814"/>
              <a:gd name="connsiteX6" fmla="*/ 3002068 w 8246378"/>
              <a:gd name="connsiteY6" fmla="*/ 643208 h 3651814"/>
              <a:gd name="connsiteX7" fmla="*/ 3555741 w 8246378"/>
              <a:gd name="connsiteY7" fmla="*/ 1360427 h 3651814"/>
              <a:gd name="connsiteX8" fmla="*/ 4063082 w 8246378"/>
              <a:gd name="connsiteY8" fmla="*/ 2484550 h 3651814"/>
              <a:gd name="connsiteX9" fmla="*/ 4672879 w 8246378"/>
              <a:gd name="connsiteY9" fmla="*/ 3138891 h 3651814"/>
              <a:gd name="connsiteX10" fmla="*/ 5738070 w 8246378"/>
              <a:gd name="connsiteY10" fmla="*/ 3549950 h 3651814"/>
              <a:gd name="connsiteX11" fmla="*/ 6216243 w 8246378"/>
              <a:gd name="connsiteY11" fmla="*/ 3650618 h 3651814"/>
              <a:gd name="connsiteX12" fmla="*/ 6744749 w 8246378"/>
              <a:gd name="connsiteY12" fmla="*/ 3508005 h 3651814"/>
              <a:gd name="connsiteX13" fmla="*/ 7417063 w 8246378"/>
              <a:gd name="connsiteY13" fmla="*/ 3193378 h 3651814"/>
              <a:gd name="connsiteX14" fmla="*/ 7684316 w 8246378"/>
              <a:gd name="connsiteY14" fmla="*/ 2585216 h 3651814"/>
              <a:gd name="connsiteX15" fmla="*/ 8246378 w 8246378"/>
              <a:gd name="connsiteY15" fmla="*/ 1830207 h 3651814"/>
              <a:gd name="connsiteX0" fmla="*/ 0 w 8246378"/>
              <a:gd name="connsiteY0" fmla="*/ 1821818 h 3651814"/>
              <a:gd name="connsiteX1" fmla="*/ 419449 w 8246378"/>
              <a:gd name="connsiteY1" fmla="*/ 1251368 h 3651814"/>
              <a:gd name="connsiteX2" fmla="*/ 913802 w 8246378"/>
              <a:gd name="connsiteY2" fmla="*/ 529914 h 3651814"/>
              <a:gd name="connsiteX3" fmla="*/ 1288116 w 8246378"/>
              <a:gd name="connsiteY3" fmla="*/ 177576 h 3651814"/>
              <a:gd name="connsiteX4" fmla="*/ 1864358 w 8246378"/>
              <a:gd name="connsiteY4" fmla="*/ 1409 h 3651814"/>
              <a:gd name="connsiteX5" fmla="*/ 2465173 w 8246378"/>
              <a:gd name="connsiteY5" fmla="*/ 265616 h 3651814"/>
              <a:gd name="connsiteX6" fmla="*/ 3002068 w 8246378"/>
              <a:gd name="connsiteY6" fmla="*/ 643208 h 3651814"/>
              <a:gd name="connsiteX7" fmla="*/ 3555741 w 8246378"/>
              <a:gd name="connsiteY7" fmla="*/ 1360427 h 3651814"/>
              <a:gd name="connsiteX8" fmla="*/ 4063082 w 8246378"/>
              <a:gd name="connsiteY8" fmla="*/ 2484550 h 3651814"/>
              <a:gd name="connsiteX9" fmla="*/ 4672879 w 8246378"/>
              <a:gd name="connsiteY9" fmla="*/ 3138891 h 3651814"/>
              <a:gd name="connsiteX10" fmla="*/ 5738070 w 8246378"/>
              <a:gd name="connsiteY10" fmla="*/ 3549950 h 3651814"/>
              <a:gd name="connsiteX11" fmla="*/ 6216243 w 8246378"/>
              <a:gd name="connsiteY11" fmla="*/ 3650618 h 3651814"/>
              <a:gd name="connsiteX12" fmla="*/ 6744749 w 8246378"/>
              <a:gd name="connsiteY12" fmla="*/ 3508005 h 3651814"/>
              <a:gd name="connsiteX13" fmla="*/ 7417063 w 8246378"/>
              <a:gd name="connsiteY13" fmla="*/ 3193378 h 3651814"/>
              <a:gd name="connsiteX14" fmla="*/ 7881051 w 8246378"/>
              <a:gd name="connsiteY14" fmla="*/ 2585218 h 3651814"/>
              <a:gd name="connsiteX15" fmla="*/ 8246378 w 8246378"/>
              <a:gd name="connsiteY15" fmla="*/ 1830207 h 3651814"/>
              <a:gd name="connsiteX0" fmla="*/ 0 w 8246378"/>
              <a:gd name="connsiteY0" fmla="*/ 1821818 h 3650807"/>
              <a:gd name="connsiteX1" fmla="*/ 419449 w 8246378"/>
              <a:gd name="connsiteY1" fmla="*/ 1251368 h 3650807"/>
              <a:gd name="connsiteX2" fmla="*/ 913802 w 8246378"/>
              <a:gd name="connsiteY2" fmla="*/ 529914 h 3650807"/>
              <a:gd name="connsiteX3" fmla="*/ 1288116 w 8246378"/>
              <a:gd name="connsiteY3" fmla="*/ 177576 h 3650807"/>
              <a:gd name="connsiteX4" fmla="*/ 1864358 w 8246378"/>
              <a:gd name="connsiteY4" fmla="*/ 1409 h 3650807"/>
              <a:gd name="connsiteX5" fmla="*/ 2465173 w 8246378"/>
              <a:gd name="connsiteY5" fmla="*/ 265616 h 3650807"/>
              <a:gd name="connsiteX6" fmla="*/ 3002068 w 8246378"/>
              <a:gd name="connsiteY6" fmla="*/ 643208 h 3650807"/>
              <a:gd name="connsiteX7" fmla="*/ 3555741 w 8246378"/>
              <a:gd name="connsiteY7" fmla="*/ 1360427 h 3650807"/>
              <a:gd name="connsiteX8" fmla="*/ 4063082 w 8246378"/>
              <a:gd name="connsiteY8" fmla="*/ 2484550 h 3650807"/>
              <a:gd name="connsiteX9" fmla="*/ 4672879 w 8246378"/>
              <a:gd name="connsiteY9" fmla="*/ 3138891 h 3650807"/>
              <a:gd name="connsiteX10" fmla="*/ 5738070 w 8246378"/>
              <a:gd name="connsiteY10" fmla="*/ 3549950 h 3650807"/>
              <a:gd name="connsiteX11" fmla="*/ 6216243 w 8246378"/>
              <a:gd name="connsiteY11" fmla="*/ 3650618 h 3650807"/>
              <a:gd name="connsiteX12" fmla="*/ 6941485 w 8246378"/>
              <a:gd name="connsiteY12" fmla="*/ 3562494 h 3650807"/>
              <a:gd name="connsiteX13" fmla="*/ 7417063 w 8246378"/>
              <a:gd name="connsiteY13" fmla="*/ 3193378 h 3650807"/>
              <a:gd name="connsiteX14" fmla="*/ 7881051 w 8246378"/>
              <a:gd name="connsiteY14" fmla="*/ 2585218 h 3650807"/>
              <a:gd name="connsiteX15" fmla="*/ 8246378 w 8246378"/>
              <a:gd name="connsiteY15" fmla="*/ 1830207 h 3650807"/>
              <a:gd name="connsiteX0" fmla="*/ 0 w 8246378"/>
              <a:gd name="connsiteY0" fmla="*/ 1821818 h 3650807"/>
              <a:gd name="connsiteX1" fmla="*/ 419449 w 8246378"/>
              <a:gd name="connsiteY1" fmla="*/ 1251368 h 3650807"/>
              <a:gd name="connsiteX2" fmla="*/ 1031844 w 8246378"/>
              <a:gd name="connsiteY2" fmla="*/ 529914 h 3650807"/>
              <a:gd name="connsiteX3" fmla="*/ 1288116 w 8246378"/>
              <a:gd name="connsiteY3" fmla="*/ 177576 h 3650807"/>
              <a:gd name="connsiteX4" fmla="*/ 1864358 w 8246378"/>
              <a:gd name="connsiteY4" fmla="*/ 1409 h 3650807"/>
              <a:gd name="connsiteX5" fmla="*/ 2465173 w 8246378"/>
              <a:gd name="connsiteY5" fmla="*/ 265616 h 3650807"/>
              <a:gd name="connsiteX6" fmla="*/ 3002068 w 8246378"/>
              <a:gd name="connsiteY6" fmla="*/ 643208 h 3650807"/>
              <a:gd name="connsiteX7" fmla="*/ 3555741 w 8246378"/>
              <a:gd name="connsiteY7" fmla="*/ 1360427 h 3650807"/>
              <a:gd name="connsiteX8" fmla="*/ 4063082 w 8246378"/>
              <a:gd name="connsiteY8" fmla="*/ 2484550 h 3650807"/>
              <a:gd name="connsiteX9" fmla="*/ 4672879 w 8246378"/>
              <a:gd name="connsiteY9" fmla="*/ 3138891 h 3650807"/>
              <a:gd name="connsiteX10" fmla="*/ 5738070 w 8246378"/>
              <a:gd name="connsiteY10" fmla="*/ 3549950 h 3650807"/>
              <a:gd name="connsiteX11" fmla="*/ 6216243 w 8246378"/>
              <a:gd name="connsiteY11" fmla="*/ 3650618 h 3650807"/>
              <a:gd name="connsiteX12" fmla="*/ 6941485 w 8246378"/>
              <a:gd name="connsiteY12" fmla="*/ 3562494 h 3650807"/>
              <a:gd name="connsiteX13" fmla="*/ 7417063 w 8246378"/>
              <a:gd name="connsiteY13" fmla="*/ 3193378 h 3650807"/>
              <a:gd name="connsiteX14" fmla="*/ 7881051 w 8246378"/>
              <a:gd name="connsiteY14" fmla="*/ 2585218 h 3650807"/>
              <a:gd name="connsiteX15" fmla="*/ 8246378 w 8246378"/>
              <a:gd name="connsiteY15" fmla="*/ 1830207 h 3650807"/>
              <a:gd name="connsiteX0" fmla="*/ 0 w 8246378"/>
              <a:gd name="connsiteY0" fmla="*/ 1820564 h 3649553"/>
              <a:gd name="connsiteX1" fmla="*/ 419449 w 8246378"/>
              <a:gd name="connsiteY1" fmla="*/ 1250114 h 3649553"/>
              <a:gd name="connsiteX2" fmla="*/ 1031844 w 8246378"/>
              <a:gd name="connsiteY2" fmla="*/ 528660 h 3649553"/>
              <a:gd name="connsiteX3" fmla="*/ 1366810 w 8246378"/>
              <a:gd name="connsiteY3" fmla="*/ 230809 h 3649553"/>
              <a:gd name="connsiteX4" fmla="*/ 1864358 w 8246378"/>
              <a:gd name="connsiteY4" fmla="*/ 155 h 3649553"/>
              <a:gd name="connsiteX5" fmla="*/ 2465173 w 8246378"/>
              <a:gd name="connsiteY5" fmla="*/ 264362 h 3649553"/>
              <a:gd name="connsiteX6" fmla="*/ 3002068 w 8246378"/>
              <a:gd name="connsiteY6" fmla="*/ 641954 h 3649553"/>
              <a:gd name="connsiteX7" fmla="*/ 3555741 w 8246378"/>
              <a:gd name="connsiteY7" fmla="*/ 1359173 h 3649553"/>
              <a:gd name="connsiteX8" fmla="*/ 4063082 w 8246378"/>
              <a:gd name="connsiteY8" fmla="*/ 2483296 h 3649553"/>
              <a:gd name="connsiteX9" fmla="*/ 4672879 w 8246378"/>
              <a:gd name="connsiteY9" fmla="*/ 3137637 h 3649553"/>
              <a:gd name="connsiteX10" fmla="*/ 5738070 w 8246378"/>
              <a:gd name="connsiteY10" fmla="*/ 3548696 h 3649553"/>
              <a:gd name="connsiteX11" fmla="*/ 6216243 w 8246378"/>
              <a:gd name="connsiteY11" fmla="*/ 3649364 h 3649553"/>
              <a:gd name="connsiteX12" fmla="*/ 6941485 w 8246378"/>
              <a:gd name="connsiteY12" fmla="*/ 3561240 h 3649553"/>
              <a:gd name="connsiteX13" fmla="*/ 7417063 w 8246378"/>
              <a:gd name="connsiteY13" fmla="*/ 3192124 h 3649553"/>
              <a:gd name="connsiteX14" fmla="*/ 7881051 w 8246378"/>
              <a:gd name="connsiteY14" fmla="*/ 2583964 h 3649553"/>
              <a:gd name="connsiteX15" fmla="*/ 8246378 w 8246378"/>
              <a:gd name="connsiteY15" fmla="*/ 1828953 h 3649553"/>
              <a:gd name="connsiteX0" fmla="*/ 0 w 8246378"/>
              <a:gd name="connsiteY0" fmla="*/ 1766142 h 3595131"/>
              <a:gd name="connsiteX1" fmla="*/ 419449 w 8246378"/>
              <a:gd name="connsiteY1" fmla="*/ 1195692 h 3595131"/>
              <a:gd name="connsiteX2" fmla="*/ 1031844 w 8246378"/>
              <a:gd name="connsiteY2" fmla="*/ 474238 h 3595131"/>
              <a:gd name="connsiteX3" fmla="*/ 1366810 w 8246378"/>
              <a:gd name="connsiteY3" fmla="*/ 176387 h 3595131"/>
              <a:gd name="connsiteX4" fmla="*/ 1903706 w 8246378"/>
              <a:gd name="connsiteY4" fmla="*/ 221 h 3595131"/>
              <a:gd name="connsiteX5" fmla="*/ 2465173 w 8246378"/>
              <a:gd name="connsiteY5" fmla="*/ 209940 h 3595131"/>
              <a:gd name="connsiteX6" fmla="*/ 3002068 w 8246378"/>
              <a:gd name="connsiteY6" fmla="*/ 587532 h 3595131"/>
              <a:gd name="connsiteX7" fmla="*/ 3555741 w 8246378"/>
              <a:gd name="connsiteY7" fmla="*/ 1304751 h 3595131"/>
              <a:gd name="connsiteX8" fmla="*/ 4063082 w 8246378"/>
              <a:gd name="connsiteY8" fmla="*/ 2428874 h 3595131"/>
              <a:gd name="connsiteX9" fmla="*/ 4672879 w 8246378"/>
              <a:gd name="connsiteY9" fmla="*/ 3083215 h 3595131"/>
              <a:gd name="connsiteX10" fmla="*/ 5738070 w 8246378"/>
              <a:gd name="connsiteY10" fmla="*/ 3494274 h 3595131"/>
              <a:gd name="connsiteX11" fmla="*/ 6216243 w 8246378"/>
              <a:gd name="connsiteY11" fmla="*/ 3594942 h 3595131"/>
              <a:gd name="connsiteX12" fmla="*/ 6941485 w 8246378"/>
              <a:gd name="connsiteY12" fmla="*/ 3506818 h 3595131"/>
              <a:gd name="connsiteX13" fmla="*/ 7417063 w 8246378"/>
              <a:gd name="connsiteY13" fmla="*/ 3137702 h 3595131"/>
              <a:gd name="connsiteX14" fmla="*/ 7881051 w 8246378"/>
              <a:gd name="connsiteY14" fmla="*/ 2529542 h 3595131"/>
              <a:gd name="connsiteX15" fmla="*/ 8246378 w 8246378"/>
              <a:gd name="connsiteY15" fmla="*/ 1774531 h 3595131"/>
              <a:gd name="connsiteX0" fmla="*/ 0 w 8246378"/>
              <a:gd name="connsiteY0" fmla="*/ 1766142 h 3595131"/>
              <a:gd name="connsiteX1" fmla="*/ 419449 w 8246378"/>
              <a:gd name="connsiteY1" fmla="*/ 1195692 h 3595131"/>
              <a:gd name="connsiteX2" fmla="*/ 1031844 w 8246378"/>
              <a:gd name="connsiteY2" fmla="*/ 474238 h 3595131"/>
              <a:gd name="connsiteX3" fmla="*/ 1366810 w 8246378"/>
              <a:gd name="connsiteY3" fmla="*/ 176387 h 3595131"/>
              <a:gd name="connsiteX4" fmla="*/ 1903706 w 8246378"/>
              <a:gd name="connsiteY4" fmla="*/ 221 h 3595131"/>
              <a:gd name="connsiteX5" fmla="*/ 2465173 w 8246378"/>
              <a:gd name="connsiteY5" fmla="*/ 209940 h 3595131"/>
              <a:gd name="connsiteX6" fmla="*/ 3002068 w 8246378"/>
              <a:gd name="connsiteY6" fmla="*/ 587532 h 3595131"/>
              <a:gd name="connsiteX7" fmla="*/ 3555741 w 8246378"/>
              <a:gd name="connsiteY7" fmla="*/ 1304751 h 3595131"/>
              <a:gd name="connsiteX8" fmla="*/ 4063082 w 8246378"/>
              <a:gd name="connsiteY8" fmla="*/ 2428874 h 3595131"/>
              <a:gd name="connsiteX9" fmla="*/ 4672879 w 8246378"/>
              <a:gd name="connsiteY9" fmla="*/ 3301164 h 3595131"/>
              <a:gd name="connsiteX10" fmla="*/ 5738070 w 8246378"/>
              <a:gd name="connsiteY10" fmla="*/ 3494274 h 3595131"/>
              <a:gd name="connsiteX11" fmla="*/ 6216243 w 8246378"/>
              <a:gd name="connsiteY11" fmla="*/ 3594942 h 3595131"/>
              <a:gd name="connsiteX12" fmla="*/ 6941485 w 8246378"/>
              <a:gd name="connsiteY12" fmla="*/ 3506818 h 3595131"/>
              <a:gd name="connsiteX13" fmla="*/ 7417063 w 8246378"/>
              <a:gd name="connsiteY13" fmla="*/ 3137702 h 3595131"/>
              <a:gd name="connsiteX14" fmla="*/ 7881051 w 8246378"/>
              <a:gd name="connsiteY14" fmla="*/ 2529542 h 3595131"/>
              <a:gd name="connsiteX15" fmla="*/ 8246378 w 8246378"/>
              <a:gd name="connsiteY15" fmla="*/ 1774531 h 3595131"/>
              <a:gd name="connsiteX0" fmla="*/ 0 w 8246378"/>
              <a:gd name="connsiteY0" fmla="*/ 1766142 h 3595131"/>
              <a:gd name="connsiteX1" fmla="*/ 419449 w 8246378"/>
              <a:gd name="connsiteY1" fmla="*/ 1195692 h 3595131"/>
              <a:gd name="connsiteX2" fmla="*/ 1031844 w 8246378"/>
              <a:gd name="connsiteY2" fmla="*/ 474238 h 3595131"/>
              <a:gd name="connsiteX3" fmla="*/ 1366810 w 8246378"/>
              <a:gd name="connsiteY3" fmla="*/ 176387 h 3595131"/>
              <a:gd name="connsiteX4" fmla="*/ 1903706 w 8246378"/>
              <a:gd name="connsiteY4" fmla="*/ 221 h 3595131"/>
              <a:gd name="connsiteX5" fmla="*/ 2465173 w 8246378"/>
              <a:gd name="connsiteY5" fmla="*/ 209940 h 3595131"/>
              <a:gd name="connsiteX6" fmla="*/ 3002068 w 8246378"/>
              <a:gd name="connsiteY6" fmla="*/ 587532 h 3595131"/>
              <a:gd name="connsiteX7" fmla="*/ 3555741 w 8246378"/>
              <a:gd name="connsiteY7" fmla="*/ 1304751 h 3595131"/>
              <a:gd name="connsiteX8" fmla="*/ 4063082 w 8246378"/>
              <a:gd name="connsiteY8" fmla="*/ 2428874 h 3595131"/>
              <a:gd name="connsiteX9" fmla="*/ 4672879 w 8246378"/>
              <a:gd name="connsiteY9" fmla="*/ 3301164 h 3595131"/>
              <a:gd name="connsiteX10" fmla="*/ 5620030 w 8246378"/>
              <a:gd name="connsiteY10" fmla="*/ 3494275 h 3595131"/>
              <a:gd name="connsiteX11" fmla="*/ 6216243 w 8246378"/>
              <a:gd name="connsiteY11" fmla="*/ 3594942 h 3595131"/>
              <a:gd name="connsiteX12" fmla="*/ 6941485 w 8246378"/>
              <a:gd name="connsiteY12" fmla="*/ 3506818 h 3595131"/>
              <a:gd name="connsiteX13" fmla="*/ 7417063 w 8246378"/>
              <a:gd name="connsiteY13" fmla="*/ 3137702 h 3595131"/>
              <a:gd name="connsiteX14" fmla="*/ 7881051 w 8246378"/>
              <a:gd name="connsiteY14" fmla="*/ 2529542 h 3595131"/>
              <a:gd name="connsiteX15" fmla="*/ 8246378 w 8246378"/>
              <a:gd name="connsiteY15" fmla="*/ 1774531 h 3595131"/>
              <a:gd name="connsiteX0" fmla="*/ 0 w 8246378"/>
              <a:gd name="connsiteY0" fmla="*/ 1766142 h 3595131"/>
              <a:gd name="connsiteX1" fmla="*/ 419449 w 8246378"/>
              <a:gd name="connsiteY1" fmla="*/ 1195692 h 3595131"/>
              <a:gd name="connsiteX2" fmla="*/ 1031844 w 8246378"/>
              <a:gd name="connsiteY2" fmla="*/ 474238 h 3595131"/>
              <a:gd name="connsiteX3" fmla="*/ 1366810 w 8246378"/>
              <a:gd name="connsiteY3" fmla="*/ 176387 h 3595131"/>
              <a:gd name="connsiteX4" fmla="*/ 1903706 w 8246378"/>
              <a:gd name="connsiteY4" fmla="*/ 221 h 3595131"/>
              <a:gd name="connsiteX5" fmla="*/ 2465173 w 8246378"/>
              <a:gd name="connsiteY5" fmla="*/ 209940 h 3595131"/>
              <a:gd name="connsiteX6" fmla="*/ 3002068 w 8246378"/>
              <a:gd name="connsiteY6" fmla="*/ 587532 h 3595131"/>
              <a:gd name="connsiteX7" fmla="*/ 3555741 w 8246378"/>
              <a:gd name="connsiteY7" fmla="*/ 1304751 h 3595131"/>
              <a:gd name="connsiteX8" fmla="*/ 4063082 w 8246378"/>
              <a:gd name="connsiteY8" fmla="*/ 2428874 h 3595131"/>
              <a:gd name="connsiteX9" fmla="*/ 4672879 w 8246378"/>
              <a:gd name="connsiteY9" fmla="*/ 3301164 h 3595131"/>
              <a:gd name="connsiteX10" fmla="*/ 5620030 w 8246378"/>
              <a:gd name="connsiteY10" fmla="*/ 3494275 h 3595131"/>
              <a:gd name="connsiteX11" fmla="*/ 6216243 w 8246378"/>
              <a:gd name="connsiteY11" fmla="*/ 3594942 h 3595131"/>
              <a:gd name="connsiteX12" fmla="*/ 6941485 w 8246378"/>
              <a:gd name="connsiteY12" fmla="*/ 3506818 h 3595131"/>
              <a:gd name="connsiteX13" fmla="*/ 7495758 w 8246378"/>
              <a:gd name="connsiteY13" fmla="*/ 3137702 h 3595131"/>
              <a:gd name="connsiteX14" fmla="*/ 7881051 w 8246378"/>
              <a:gd name="connsiteY14" fmla="*/ 2529542 h 3595131"/>
              <a:gd name="connsiteX15" fmla="*/ 8246378 w 8246378"/>
              <a:gd name="connsiteY15" fmla="*/ 1774531 h 359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246378" h="3595131">
                <a:moveTo>
                  <a:pt x="0" y="1766142"/>
                </a:moveTo>
                <a:cubicBezTo>
                  <a:pt x="123738" y="1588575"/>
                  <a:pt x="247475" y="1411009"/>
                  <a:pt x="419449" y="1195692"/>
                </a:cubicBezTo>
                <a:cubicBezTo>
                  <a:pt x="591423" y="980375"/>
                  <a:pt x="873951" y="644122"/>
                  <a:pt x="1031844" y="474238"/>
                </a:cubicBezTo>
                <a:cubicBezTo>
                  <a:pt x="1189737" y="304354"/>
                  <a:pt x="1221500" y="255390"/>
                  <a:pt x="1366810" y="176387"/>
                </a:cubicBezTo>
                <a:cubicBezTo>
                  <a:pt x="1512120" y="97384"/>
                  <a:pt x="1720646" y="-5371"/>
                  <a:pt x="1903706" y="221"/>
                </a:cubicBezTo>
                <a:cubicBezTo>
                  <a:pt x="2086766" y="5813"/>
                  <a:pt x="2282113" y="112055"/>
                  <a:pt x="2465173" y="209940"/>
                </a:cubicBezTo>
                <a:cubicBezTo>
                  <a:pt x="2648233" y="307825"/>
                  <a:pt x="2820307" y="405064"/>
                  <a:pt x="3002068" y="587532"/>
                </a:cubicBezTo>
                <a:cubicBezTo>
                  <a:pt x="3183829" y="770001"/>
                  <a:pt x="3378905" y="997861"/>
                  <a:pt x="3555741" y="1304751"/>
                </a:cubicBezTo>
                <a:cubicBezTo>
                  <a:pt x="3732577" y="1611641"/>
                  <a:pt x="3876892" y="2096139"/>
                  <a:pt x="4063082" y="2428874"/>
                </a:cubicBezTo>
                <a:cubicBezTo>
                  <a:pt x="4249272" y="2761609"/>
                  <a:pt x="4413388" y="3123597"/>
                  <a:pt x="4672879" y="3301164"/>
                </a:cubicBezTo>
                <a:cubicBezTo>
                  <a:pt x="4932370" y="3478731"/>
                  <a:pt x="5362803" y="3445312"/>
                  <a:pt x="5620030" y="3494275"/>
                </a:cubicBezTo>
                <a:cubicBezTo>
                  <a:pt x="5877257" y="3543238"/>
                  <a:pt x="5996001" y="3592852"/>
                  <a:pt x="6216243" y="3594942"/>
                </a:cubicBezTo>
                <a:cubicBezTo>
                  <a:pt x="6436485" y="3597032"/>
                  <a:pt x="6728233" y="3583025"/>
                  <a:pt x="6941485" y="3506818"/>
                </a:cubicBezTo>
                <a:cubicBezTo>
                  <a:pt x="7154737" y="3430611"/>
                  <a:pt x="7339164" y="3300581"/>
                  <a:pt x="7495758" y="3137702"/>
                </a:cubicBezTo>
                <a:cubicBezTo>
                  <a:pt x="7652352" y="2974823"/>
                  <a:pt x="7755948" y="2756737"/>
                  <a:pt x="7881051" y="2529542"/>
                </a:cubicBezTo>
                <a:cubicBezTo>
                  <a:pt x="8006154" y="2302347"/>
                  <a:pt x="8054130" y="2042978"/>
                  <a:pt x="8246378" y="1774531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9" name="Freeform 68"/>
          <p:cNvSpPr/>
          <p:nvPr/>
        </p:nvSpPr>
        <p:spPr bwMode="auto">
          <a:xfrm>
            <a:off x="6789120" y="4006184"/>
            <a:ext cx="869581" cy="247522"/>
          </a:xfrm>
          <a:custGeom>
            <a:avLst/>
            <a:gdLst>
              <a:gd name="connsiteX0" fmla="*/ 0 w 780176"/>
              <a:gd name="connsiteY0" fmla="*/ 213684 h 222073"/>
              <a:gd name="connsiteX1" fmla="*/ 117446 w 780176"/>
              <a:gd name="connsiteY1" fmla="*/ 79460 h 222073"/>
              <a:gd name="connsiteX2" fmla="*/ 293615 w 780176"/>
              <a:gd name="connsiteY2" fmla="*/ 113016 h 222073"/>
              <a:gd name="connsiteX3" fmla="*/ 385894 w 780176"/>
              <a:gd name="connsiteY3" fmla="*/ 3959 h 222073"/>
              <a:gd name="connsiteX4" fmla="*/ 578840 w 780176"/>
              <a:gd name="connsiteY4" fmla="*/ 29126 h 222073"/>
              <a:gd name="connsiteX5" fmla="*/ 713064 w 780176"/>
              <a:gd name="connsiteY5" fmla="*/ 79460 h 222073"/>
              <a:gd name="connsiteX6" fmla="*/ 780176 w 780176"/>
              <a:gd name="connsiteY6" fmla="*/ 222073 h 222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176" h="222073">
                <a:moveTo>
                  <a:pt x="0" y="213684"/>
                </a:moveTo>
                <a:cubicBezTo>
                  <a:pt x="34255" y="154961"/>
                  <a:pt x="68510" y="96238"/>
                  <a:pt x="117446" y="79460"/>
                </a:cubicBezTo>
                <a:cubicBezTo>
                  <a:pt x="166382" y="62682"/>
                  <a:pt x="248874" y="125599"/>
                  <a:pt x="293615" y="113016"/>
                </a:cubicBezTo>
                <a:cubicBezTo>
                  <a:pt x="338356" y="100433"/>
                  <a:pt x="338357" y="17941"/>
                  <a:pt x="385894" y="3959"/>
                </a:cubicBezTo>
                <a:cubicBezTo>
                  <a:pt x="433431" y="-10023"/>
                  <a:pt x="524312" y="16543"/>
                  <a:pt x="578840" y="29126"/>
                </a:cubicBezTo>
                <a:cubicBezTo>
                  <a:pt x="633368" y="41709"/>
                  <a:pt x="679508" y="47302"/>
                  <a:pt x="713064" y="79460"/>
                </a:cubicBezTo>
                <a:cubicBezTo>
                  <a:pt x="746620" y="111618"/>
                  <a:pt x="763398" y="166845"/>
                  <a:pt x="780176" y="222073"/>
                </a:cubicBezTo>
              </a:path>
            </a:pathLst>
          </a:custGeom>
          <a:pattFill prst="wdDnDiag">
            <a:fgClr>
              <a:srgbClr val="00B050"/>
            </a:fgClr>
            <a:bgClr>
              <a:schemeClr val="bg1"/>
            </a:bgClr>
          </a:pattFill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1" name="Straight Arrow Connector 70"/>
          <p:cNvCxnSpPr/>
          <p:nvPr/>
        </p:nvCxnSpPr>
        <p:spPr bwMode="auto">
          <a:xfrm flipV="1">
            <a:off x="6897517" y="4311588"/>
            <a:ext cx="239671" cy="344182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72" name="Titel 1"/>
          <p:cNvSpPr txBox="1">
            <a:spLocks/>
          </p:cNvSpPr>
          <p:nvPr/>
        </p:nvSpPr>
        <p:spPr>
          <a:xfrm>
            <a:off x="5504655" y="940563"/>
            <a:ext cx="2455251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Modification</a:t>
            </a:r>
            <a:endParaRPr lang="de-AT" sz="2000" b="1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perturbed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endParaRPr lang="de-AT" sz="7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74" name="Titel 1"/>
          <p:cNvSpPr txBox="1">
            <a:spLocks/>
          </p:cNvSpPr>
          <p:nvPr/>
        </p:nvSpPr>
        <p:spPr>
          <a:xfrm>
            <a:off x="5064598" y="5472189"/>
            <a:ext cx="366583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b="1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Question</a:t>
            </a:r>
            <a:endParaRPr lang="de-AT" sz="300" b="1" i="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endParaRPr lang="de-AT" sz="200" b="1" i="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What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are</a:t>
            </a:r>
            <a:r>
              <a:rPr lang="de-AT" sz="20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approximately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</a:p>
          <a:p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,       ,       ,      ,… ?</a:t>
            </a:r>
            <a:endParaRPr lang="de-AT" sz="1800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6" name="Picture 7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52301" y="6239633"/>
            <a:ext cx="332257" cy="272748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933058" y="6242852"/>
            <a:ext cx="279043" cy="279043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332984" y="6246835"/>
            <a:ext cx="348804" cy="279043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77651" y="6242853"/>
            <a:ext cx="260906" cy="251060"/>
          </a:xfrm>
          <a:prstGeom prst="rect">
            <a:avLst/>
          </a:prstGeom>
        </p:spPr>
      </p:pic>
      <p:sp>
        <p:nvSpPr>
          <p:cNvPr id="87" name="Right Arrow 86"/>
          <p:cNvSpPr/>
          <p:nvPr/>
        </p:nvSpPr>
        <p:spPr bwMode="auto">
          <a:xfrm>
            <a:off x="4056526" y="2969320"/>
            <a:ext cx="782594" cy="350529"/>
          </a:xfrm>
          <a:prstGeom prst="rightArrow">
            <a:avLst/>
          </a:prstGeom>
          <a:solidFill>
            <a:srgbClr val="00B050"/>
          </a:solidFill>
          <a:ln w="28575" cap="flat" cmpd="sng" algn="ctr">
            <a:solidFill>
              <a:srgbClr val="00421E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2" name="Rounded Rectangle 91"/>
          <p:cNvSpPr/>
          <p:nvPr/>
        </p:nvSpPr>
        <p:spPr bwMode="auto">
          <a:xfrm>
            <a:off x="5043938" y="5458107"/>
            <a:ext cx="3686497" cy="1263052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3" name="Titel 1"/>
          <p:cNvSpPr txBox="1">
            <a:spLocks/>
          </p:cNvSpPr>
          <p:nvPr/>
        </p:nvSpPr>
        <p:spPr>
          <a:xfrm>
            <a:off x="600620" y="4947590"/>
            <a:ext cx="366583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know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,       ,       ,       ,… </a:t>
            </a:r>
            <a:endParaRPr lang="de-AT" sz="1800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94" name="Picture 9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99216" y="4973330"/>
            <a:ext cx="313060" cy="332032"/>
          </a:xfrm>
          <a:prstGeom prst="rect">
            <a:avLst/>
          </a:prstGeom>
        </p:spPr>
      </p:pic>
      <p:pic>
        <p:nvPicPr>
          <p:cNvPr id="95" name="Picture 9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01161" y="4967523"/>
            <a:ext cx="316281" cy="358766"/>
          </a:xfrm>
          <a:prstGeom prst="rect">
            <a:avLst/>
          </a:prstGeom>
        </p:spPr>
      </p:pic>
      <p:pic>
        <p:nvPicPr>
          <p:cNvPr id="96" name="Picture 9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31408" y="4981019"/>
            <a:ext cx="311561" cy="325723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992687" y="4977781"/>
            <a:ext cx="289342" cy="332032"/>
          </a:xfrm>
          <a:prstGeom prst="rect">
            <a:avLst/>
          </a:prstGeom>
        </p:spPr>
      </p:pic>
      <p:cxnSp>
        <p:nvCxnSpPr>
          <p:cNvPr id="62" name="Straight Connector 61"/>
          <p:cNvCxnSpPr/>
          <p:nvPr/>
        </p:nvCxnSpPr>
        <p:spPr bwMode="auto">
          <a:xfrm flipH="1" flipV="1">
            <a:off x="5476388" y="3842736"/>
            <a:ext cx="134849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/>
          <p:nvPr/>
        </p:nvCxnSpPr>
        <p:spPr bwMode="auto">
          <a:xfrm flipH="1" flipV="1">
            <a:off x="5476388" y="2757429"/>
            <a:ext cx="134849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Arrow Connector 48"/>
          <p:cNvCxnSpPr/>
          <p:nvPr/>
        </p:nvCxnSpPr>
        <p:spPr bwMode="auto">
          <a:xfrm flipV="1">
            <a:off x="5544607" y="1780667"/>
            <a:ext cx="0" cy="260815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51" name="Straight Arrow Connector 50"/>
          <p:cNvCxnSpPr/>
          <p:nvPr/>
        </p:nvCxnSpPr>
        <p:spPr bwMode="auto">
          <a:xfrm flipV="1">
            <a:off x="5401851" y="4244355"/>
            <a:ext cx="2845005" cy="156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3008501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48" grpId="0" animBg="1"/>
      <p:bldP spid="52" grpId="0"/>
      <p:bldP spid="56" grpId="0" animBg="1"/>
      <p:bldP spid="60" grpId="0" animBg="1"/>
      <p:bldP spid="61" grpId="0" animBg="1"/>
      <p:bldP spid="67" grpId="0" animBg="1"/>
      <p:bldP spid="68" grpId="0" animBg="1"/>
      <p:bldP spid="69" grpId="0" animBg="1"/>
      <p:bldP spid="72" grpId="0"/>
      <p:bldP spid="74" grpId="0"/>
      <p:bldP spid="87" grpId="0" animBg="1"/>
      <p:bldP spid="92" grpId="0" animBg="1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70" name="Oval 69"/>
          <p:cNvSpPr/>
          <p:nvPr/>
        </p:nvSpPr>
        <p:spPr bwMode="auto">
          <a:xfrm>
            <a:off x="1072683" y="2097279"/>
            <a:ext cx="1474671" cy="1461964"/>
          </a:xfrm>
          <a:prstGeom prst="ellipse">
            <a:avLst/>
          </a:prstGeom>
          <a:gradFill flip="none" rotWithShape="1">
            <a:gsLst>
              <a:gs pos="3000">
                <a:srgbClr val="0000FF"/>
              </a:gs>
              <a:gs pos="24000">
                <a:srgbClr val="5353FF"/>
              </a:gs>
              <a:gs pos="76000">
                <a:schemeClr val="bg1"/>
              </a:gs>
              <a:gs pos="97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Example</a:t>
            </a:r>
            <a:r>
              <a:rPr lang="de-DE" dirty="0" smtClean="0"/>
              <a:t>: Atom in </a:t>
            </a:r>
            <a:r>
              <a:rPr lang="de-DE" dirty="0" err="1" smtClean="0"/>
              <a:t>magnetic</a:t>
            </a:r>
            <a:r>
              <a:rPr lang="de-DE" dirty="0" smtClean="0"/>
              <a:t> </a:t>
            </a:r>
            <a:r>
              <a:rPr lang="de-DE" dirty="0" err="1" smtClean="0"/>
              <a:t>field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621341" y="940987"/>
            <a:ext cx="240449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Starting</a:t>
            </a:r>
            <a:r>
              <a:rPr lang="de-AT" sz="2000" b="1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point</a:t>
            </a:r>
            <a:endParaRPr lang="de-AT" sz="2000" b="1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unperturbed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endParaRPr lang="de-AT" sz="7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6429890" y="1703454"/>
            <a:ext cx="3358013" cy="4797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b="1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 </a:t>
            </a:r>
            <a:r>
              <a:rPr lang="de-AT" sz="1800" b="1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endParaRPr lang="de-AT" sz="1800" b="1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weak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71" name="Straight Arrow Connector 70"/>
          <p:cNvCxnSpPr/>
          <p:nvPr/>
        </p:nvCxnSpPr>
        <p:spPr bwMode="auto">
          <a:xfrm flipH="1">
            <a:off x="6501250" y="2036405"/>
            <a:ext cx="612613" cy="207121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72" name="Titel 1"/>
          <p:cNvSpPr txBox="1">
            <a:spLocks/>
          </p:cNvSpPr>
          <p:nvPr/>
        </p:nvSpPr>
        <p:spPr>
          <a:xfrm>
            <a:off x="4556698" y="940563"/>
            <a:ext cx="2455251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Modification</a:t>
            </a:r>
            <a:endParaRPr lang="de-AT" sz="2000" b="1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perturbed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endParaRPr lang="de-AT" sz="7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74" name="Titel 1"/>
          <p:cNvSpPr txBox="1">
            <a:spLocks/>
          </p:cNvSpPr>
          <p:nvPr/>
        </p:nvSpPr>
        <p:spPr>
          <a:xfrm>
            <a:off x="3860522" y="5535118"/>
            <a:ext cx="4031322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b="1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Question</a:t>
            </a:r>
            <a:endParaRPr lang="de-AT" sz="400" b="1" i="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endParaRPr lang="de-AT" sz="300" b="1" i="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What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are</a:t>
            </a:r>
            <a:r>
              <a:rPr lang="de-AT" sz="20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approximately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perturbed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energies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?</a:t>
            </a:r>
            <a:endParaRPr lang="de-AT" sz="1800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7" name="Right Arrow 86"/>
          <p:cNvSpPr/>
          <p:nvPr/>
        </p:nvSpPr>
        <p:spPr bwMode="auto">
          <a:xfrm>
            <a:off x="3332939" y="2652996"/>
            <a:ext cx="782594" cy="350529"/>
          </a:xfrm>
          <a:prstGeom prst="rightArrow">
            <a:avLst/>
          </a:prstGeom>
          <a:solidFill>
            <a:srgbClr val="00B050"/>
          </a:solidFill>
          <a:ln w="28575" cap="flat" cmpd="sng" algn="ctr">
            <a:solidFill>
              <a:srgbClr val="00421E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2" name="Rounded Rectangle 91"/>
          <p:cNvSpPr/>
          <p:nvPr/>
        </p:nvSpPr>
        <p:spPr bwMode="auto">
          <a:xfrm>
            <a:off x="3860523" y="5450473"/>
            <a:ext cx="4031321" cy="1333615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2" name="Oval 61"/>
          <p:cNvSpPr/>
          <p:nvPr/>
        </p:nvSpPr>
        <p:spPr bwMode="auto">
          <a:xfrm>
            <a:off x="1756018" y="2799532"/>
            <a:ext cx="108000" cy="108000"/>
          </a:xfrm>
          <a:prstGeom prst="ellipse">
            <a:avLst/>
          </a:prstGeom>
          <a:solidFill>
            <a:srgbClr val="FF6565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Titel 1"/>
          <p:cNvSpPr txBox="1">
            <a:spLocks/>
          </p:cNvSpPr>
          <p:nvPr/>
        </p:nvSpPr>
        <p:spPr>
          <a:xfrm>
            <a:off x="39358" y="1930510"/>
            <a:ext cx="240449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</a:t>
            </a:r>
            <a:r>
              <a:rPr lang="de-AT" sz="2800" i="0" baseline="3000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</a:t>
            </a:r>
            <a:endParaRPr lang="de-AT" sz="1800" i="0" baseline="3000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5" name="Titel 1"/>
          <p:cNvSpPr txBox="1">
            <a:spLocks/>
          </p:cNvSpPr>
          <p:nvPr/>
        </p:nvSpPr>
        <p:spPr>
          <a:xfrm>
            <a:off x="-545145" y="2873275"/>
            <a:ext cx="240449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FF6565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proton</a:t>
            </a:r>
            <a:endParaRPr lang="de-AT" sz="1400" i="0" baseline="30000" dirty="0" smtClean="0">
              <a:solidFill>
                <a:srgbClr val="FF6565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1" name="Oval 80"/>
          <p:cNvSpPr/>
          <p:nvPr/>
        </p:nvSpPr>
        <p:spPr bwMode="auto">
          <a:xfrm>
            <a:off x="5026579" y="2097279"/>
            <a:ext cx="1474671" cy="1461964"/>
          </a:xfrm>
          <a:prstGeom prst="ellipse">
            <a:avLst/>
          </a:prstGeom>
          <a:gradFill flip="none" rotWithShape="1">
            <a:gsLst>
              <a:gs pos="3000">
                <a:srgbClr val="0000FF"/>
              </a:gs>
              <a:gs pos="24000">
                <a:srgbClr val="5353FF"/>
              </a:gs>
              <a:gs pos="76000">
                <a:schemeClr val="bg1"/>
              </a:gs>
              <a:gs pos="97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2" name="Oval 81"/>
          <p:cNvSpPr/>
          <p:nvPr/>
        </p:nvSpPr>
        <p:spPr bwMode="auto">
          <a:xfrm>
            <a:off x="5709914" y="2799532"/>
            <a:ext cx="108000" cy="108000"/>
          </a:xfrm>
          <a:prstGeom prst="ellipse">
            <a:avLst/>
          </a:prstGeom>
          <a:solidFill>
            <a:srgbClr val="FF6565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" name="Straight Arrow Connector 6"/>
          <p:cNvCxnSpPr/>
          <p:nvPr/>
        </p:nvCxnSpPr>
        <p:spPr bwMode="auto">
          <a:xfrm flipH="1" flipV="1">
            <a:off x="5058718" y="1902942"/>
            <a:ext cx="0" cy="180000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84" name="Straight Arrow Connector 83"/>
          <p:cNvCxnSpPr/>
          <p:nvPr/>
        </p:nvCxnSpPr>
        <p:spPr bwMode="auto">
          <a:xfrm flipH="1" flipV="1">
            <a:off x="5333186" y="1902942"/>
            <a:ext cx="0" cy="180000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85" name="Straight Arrow Connector 84"/>
          <p:cNvCxnSpPr/>
          <p:nvPr/>
        </p:nvCxnSpPr>
        <p:spPr bwMode="auto">
          <a:xfrm flipH="1" flipV="1">
            <a:off x="5607654" y="1902942"/>
            <a:ext cx="0" cy="180000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86" name="Straight Arrow Connector 85"/>
          <p:cNvCxnSpPr/>
          <p:nvPr/>
        </p:nvCxnSpPr>
        <p:spPr bwMode="auto">
          <a:xfrm flipH="1" flipV="1">
            <a:off x="5882122" y="1902942"/>
            <a:ext cx="0" cy="180000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88" name="Straight Arrow Connector 87"/>
          <p:cNvCxnSpPr/>
          <p:nvPr/>
        </p:nvCxnSpPr>
        <p:spPr bwMode="auto">
          <a:xfrm flipH="1" flipV="1">
            <a:off x="6156590" y="1902942"/>
            <a:ext cx="0" cy="180000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89" name="Straight Arrow Connector 88"/>
          <p:cNvCxnSpPr/>
          <p:nvPr/>
        </p:nvCxnSpPr>
        <p:spPr bwMode="auto">
          <a:xfrm flipH="1" flipV="1">
            <a:off x="6431058" y="1902942"/>
            <a:ext cx="0" cy="180000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91" name="Straight Arrow Connector 90"/>
          <p:cNvCxnSpPr/>
          <p:nvPr/>
        </p:nvCxnSpPr>
        <p:spPr bwMode="auto">
          <a:xfrm flipV="1">
            <a:off x="745027" y="4103664"/>
            <a:ext cx="0" cy="1280799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93" name="Picture 92"/>
          <p:cNvPicPr>
            <a:picLocks noChangeAspect="1"/>
          </p:cNvPicPr>
          <p:nvPr/>
        </p:nvPicPr>
        <p:blipFill rotWithShape="1">
          <a:blip r:embed="rId2"/>
          <a:srcRect r="45303" b="23509"/>
          <a:stretch/>
        </p:blipFill>
        <p:spPr>
          <a:xfrm>
            <a:off x="471859" y="4271091"/>
            <a:ext cx="182528" cy="217816"/>
          </a:xfrm>
          <a:prstGeom prst="rect">
            <a:avLst/>
          </a:prstGeom>
        </p:spPr>
      </p:pic>
      <p:cxnSp>
        <p:nvCxnSpPr>
          <p:cNvPr id="10" name="Straight Connector 9"/>
          <p:cNvCxnSpPr/>
          <p:nvPr/>
        </p:nvCxnSpPr>
        <p:spPr bwMode="auto">
          <a:xfrm>
            <a:off x="1080030" y="5078174"/>
            <a:ext cx="276837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4" name="Straight Connector 93"/>
          <p:cNvCxnSpPr/>
          <p:nvPr/>
        </p:nvCxnSpPr>
        <p:spPr bwMode="auto">
          <a:xfrm>
            <a:off x="1080030" y="4483954"/>
            <a:ext cx="276837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5" name="Straight Connector 94"/>
          <p:cNvCxnSpPr/>
          <p:nvPr/>
        </p:nvCxnSpPr>
        <p:spPr bwMode="auto">
          <a:xfrm>
            <a:off x="1706201" y="4483954"/>
            <a:ext cx="276837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/>
          <p:nvPr/>
        </p:nvCxnSpPr>
        <p:spPr bwMode="auto">
          <a:xfrm>
            <a:off x="2136871" y="4483954"/>
            <a:ext cx="276837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Straight Connector 96"/>
          <p:cNvCxnSpPr/>
          <p:nvPr/>
        </p:nvCxnSpPr>
        <p:spPr bwMode="auto">
          <a:xfrm>
            <a:off x="2567541" y="4483954"/>
            <a:ext cx="276837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8" name="Titel 1"/>
          <p:cNvSpPr txBox="1">
            <a:spLocks/>
          </p:cNvSpPr>
          <p:nvPr/>
        </p:nvSpPr>
        <p:spPr>
          <a:xfrm>
            <a:off x="1041023" y="5022805"/>
            <a:ext cx="399926" cy="2886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1s</a:t>
            </a:r>
            <a:endParaRPr lang="de-AT" sz="14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9" name="Titel 1"/>
          <p:cNvSpPr txBox="1">
            <a:spLocks/>
          </p:cNvSpPr>
          <p:nvPr/>
        </p:nvSpPr>
        <p:spPr>
          <a:xfrm>
            <a:off x="1018485" y="4464686"/>
            <a:ext cx="399926" cy="2886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2s</a:t>
            </a:r>
            <a:endParaRPr lang="de-AT" sz="14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00" name="Titel 1"/>
          <p:cNvSpPr txBox="1">
            <a:spLocks/>
          </p:cNvSpPr>
          <p:nvPr/>
        </p:nvSpPr>
        <p:spPr>
          <a:xfrm>
            <a:off x="2107178" y="4483954"/>
            <a:ext cx="399926" cy="2886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2p</a:t>
            </a:r>
            <a:endParaRPr lang="de-AT" sz="14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01" name="Straight Arrow Connector 100"/>
          <p:cNvCxnSpPr/>
          <p:nvPr/>
        </p:nvCxnSpPr>
        <p:spPr bwMode="auto">
          <a:xfrm flipV="1">
            <a:off x="4667526" y="4050368"/>
            <a:ext cx="0" cy="1280799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102" name="Picture 101"/>
          <p:cNvPicPr>
            <a:picLocks noChangeAspect="1"/>
          </p:cNvPicPr>
          <p:nvPr/>
        </p:nvPicPr>
        <p:blipFill rotWithShape="1">
          <a:blip r:embed="rId2"/>
          <a:srcRect r="45303" b="23509"/>
          <a:stretch/>
        </p:blipFill>
        <p:spPr>
          <a:xfrm>
            <a:off x="4394358" y="4217795"/>
            <a:ext cx="182528" cy="217816"/>
          </a:xfrm>
          <a:prstGeom prst="rect">
            <a:avLst/>
          </a:prstGeom>
        </p:spPr>
      </p:pic>
      <p:cxnSp>
        <p:nvCxnSpPr>
          <p:cNvPr id="103" name="Straight Connector 102"/>
          <p:cNvCxnSpPr/>
          <p:nvPr/>
        </p:nvCxnSpPr>
        <p:spPr bwMode="auto">
          <a:xfrm>
            <a:off x="5002529" y="5024878"/>
            <a:ext cx="276837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4" name="Straight Connector 103"/>
          <p:cNvCxnSpPr/>
          <p:nvPr/>
        </p:nvCxnSpPr>
        <p:spPr bwMode="auto">
          <a:xfrm>
            <a:off x="5002529" y="4430658"/>
            <a:ext cx="276837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5" name="Straight Connector 104"/>
          <p:cNvCxnSpPr/>
          <p:nvPr/>
        </p:nvCxnSpPr>
        <p:spPr bwMode="auto">
          <a:xfrm>
            <a:off x="5628700" y="4531326"/>
            <a:ext cx="276837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6" name="Straight Connector 105"/>
          <p:cNvCxnSpPr/>
          <p:nvPr/>
        </p:nvCxnSpPr>
        <p:spPr bwMode="auto">
          <a:xfrm>
            <a:off x="6059370" y="4430658"/>
            <a:ext cx="276837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7" name="Straight Connector 106"/>
          <p:cNvCxnSpPr/>
          <p:nvPr/>
        </p:nvCxnSpPr>
        <p:spPr bwMode="auto">
          <a:xfrm>
            <a:off x="6490040" y="4329990"/>
            <a:ext cx="276837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8" name="Titel 1"/>
          <p:cNvSpPr txBox="1">
            <a:spLocks/>
          </p:cNvSpPr>
          <p:nvPr/>
        </p:nvSpPr>
        <p:spPr>
          <a:xfrm>
            <a:off x="4963522" y="4969509"/>
            <a:ext cx="399926" cy="2886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1s</a:t>
            </a:r>
            <a:endParaRPr lang="de-AT" sz="1400" i="0" baseline="3000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09" name="Titel 1"/>
          <p:cNvSpPr txBox="1">
            <a:spLocks/>
          </p:cNvSpPr>
          <p:nvPr/>
        </p:nvSpPr>
        <p:spPr>
          <a:xfrm>
            <a:off x="4940984" y="4411390"/>
            <a:ext cx="399926" cy="2886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2s</a:t>
            </a:r>
            <a:endParaRPr lang="de-AT" sz="1400" i="0" baseline="3000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0" name="Titel 1"/>
          <p:cNvSpPr txBox="1">
            <a:spLocks/>
          </p:cNvSpPr>
          <p:nvPr/>
        </p:nvSpPr>
        <p:spPr>
          <a:xfrm>
            <a:off x="5997825" y="4425037"/>
            <a:ext cx="399926" cy="2886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2p</a:t>
            </a:r>
            <a:endParaRPr lang="de-AT" sz="1400" i="0" baseline="3000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11" name="Straight Connector 110"/>
          <p:cNvCxnSpPr/>
          <p:nvPr/>
        </p:nvCxnSpPr>
        <p:spPr bwMode="auto">
          <a:xfrm>
            <a:off x="5620311" y="4425411"/>
            <a:ext cx="276837" cy="0"/>
          </a:xfrm>
          <a:prstGeom prst="line">
            <a:avLst/>
          </a:prstGeom>
          <a:noFill/>
          <a:ln w="19050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112" name="Straight Connector 111"/>
          <p:cNvCxnSpPr/>
          <p:nvPr/>
        </p:nvCxnSpPr>
        <p:spPr bwMode="auto">
          <a:xfrm>
            <a:off x="6481651" y="4425411"/>
            <a:ext cx="276837" cy="0"/>
          </a:xfrm>
          <a:prstGeom prst="line">
            <a:avLst/>
          </a:prstGeom>
          <a:noFill/>
          <a:ln w="19050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40952838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2" grpId="0"/>
      <p:bldP spid="74" grpId="0"/>
      <p:bldP spid="87" grpId="0" animBg="1"/>
      <p:bldP spid="92" grpId="0" animBg="1"/>
      <p:bldP spid="81" grpId="0" animBg="1"/>
      <p:bldP spid="82" grpId="0" animBg="1"/>
      <p:bldP spid="108" grpId="0"/>
      <p:bldP spid="109" grpId="0"/>
      <p:bldP spid="110" grpId="0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smtClean="0"/>
              <a:t>t</a:t>
            </a:r>
            <a:r>
              <a:rPr lang="de-DE" dirty="0" smtClean="0"/>
              <a:t>-</a:t>
            </a:r>
            <a:r>
              <a:rPr lang="de-DE" dirty="0" err="1" smtClean="0"/>
              <a:t>indep</a:t>
            </a:r>
            <a:r>
              <a:rPr lang="de-DE" dirty="0" smtClean="0"/>
              <a:t>. </a:t>
            </a:r>
            <a:r>
              <a:rPr lang="de-DE" dirty="0" err="1" smtClean="0"/>
              <a:t>pert</a:t>
            </a:r>
            <a:r>
              <a:rPr lang="de-DE" dirty="0" smtClean="0"/>
              <a:t>. </a:t>
            </a:r>
            <a:r>
              <a:rPr lang="de-DE" dirty="0" err="1" smtClean="0"/>
              <a:t>theory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9" y="3778987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892710" y="2032849"/>
            <a:ext cx="8082776" cy="5352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Applications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1115130" y="2446108"/>
            <a:ext cx="7860355" cy="7010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Absolutely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everywhere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 In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hard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calculate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exactly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so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nearly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all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time.</a:t>
            </a:r>
            <a:endParaRPr lang="de-AT" sz="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1120653" y="3070117"/>
            <a:ext cx="4185479" cy="44042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Atoms,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molecules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condensed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-matter,…</a:t>
            </a:r>
            <a:endParaRPr lang="de-AT" sz="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10" y="4257716"/>
            <a:ext cx="5419315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examples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2) non-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2-fold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</a:t>
            </a:r>
            <a:r>
              <a:rPr lang="de-AT" sz="1800" dirty="0" smtClean="0">
                <a:solidFill>
                  <a:srgbClr val="000000"/>
                </a:solidFill>
                <a:cs typeface="Arial" panose="020B0604020202020204" pitchFamily="34" charset="0"/>
              </a:rPr>
              <a:t>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fold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general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   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571100"/>
            <a:ext cx="8826845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Determine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exposed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small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6096001" y="4300128"/>
            <a:ext cx="1587366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7.1.1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6946339" y="4865080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7.2.1 – 7.2.2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6946339" y="5147555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7.2.3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6946338" y="4582604"/>
            <a:ext cx="1728106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.1.2 – 7.1.3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7" name="Straight Arrow Connector 16"/>
          <p:cNvCxnSpPr/>
          <p:nvPr/>
        </p:nvCxnSpPr>
        <p:spPr bwMode="auto">
          <a:xfrm flipV="1">
            <a:off x="258457" y="4720293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118093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10" name="Picture 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5571" y="6197419"/>
            <a:ext cx="628263" cy="226995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 rotWithShape="1">
          <a:blip r:embed="rId8"/>
          <a:srcRect l="44373" t="7234" r="29527" b="13017"/>
          <a:stretch/>
        </p:blipFill>
        <p:spPr>
          <a:xfrm>
            <a:off x="3569418" y="5758466"/>
            <a:ext cx="688740" cy="264365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8"/>
          <a:srcRect l="2047" t="9711" r="81871" b="21034"/>
          <a:stretch/>
        </p:blipFill>
        <p:spPr>
          <a:xfrm>
            <a:off x="3598734" y="6578913"/>
            <a:ext cx="469927" cy="254223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 bwMode="auto">
          <a:xfrm>
            <a:off x="584886" y="601362"/>
            <a:ext cx="3748217" cy="131806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Non-</a:t>
            </a:r>
            <a:r>
              <a:rPr lang="de-DE" dirty="0" err="1" smtClean="0"/>
              <a:t>degenerate</a:t>
            </a:r>
            <a:r>
              <a:rPr lang="de-DE" dirty="0" smtClean="0"/>
              <a:t> </a:t>
            </a:r>
            <a:r>
              <a:rPr lang="de-DE" dirty="0" err="1" smtClean="0"/>
              <a:t>perturbation</a:t>
            </a:r>
            <a:r>
              <a:rPr lang="de-DE" dirty="0" smtClean="0"/>
              <a:t> </a:t>
            </a:r>
            <a:r>
              <a:rPr lang="de-DE" dirty="0" err="1" smtClean="0"/>
              <a:t>theory</a:t>
            </a:r>
            <a:endParaRPr lang="en-GB" dirty="0"/>
          </a:p>
        </p:txBody>
      </p:sp>
      <p:sp>
        <p:nvSpPr>
          <p:cNvPr id="4" name="Right Brace 3"/>
          <p:cNvSpPr/>
          <p:nvPr/>
        </p:nvSpPr>
        <p:spPr bwMode="auto">
          <a:xfrm rot="5400000">
            <a:off x="2465171" y="-994720"/>
            <a:ext cx="205946" cy="3431059"/>
          </a:xfrm>
          <a:prstGeom prst="rightBrace">
            <a:avLst>
              <a:gd name="adj1" fmla="val 8333"/>
              <a:gd name="adj2" fmla="val 49520"/>
            </a:avLst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" name="Titel 1 1"/>
          <p:cNvSpPr txBox="1">
            <a:spLocks/>
          </p:cNvSpPr>
          <p:nvPr/>
        </p:nvSpPr>
        <p:spPr>
          <a:xfrm>
            <a:off x="2161817" y="854137"/>
            <a:ext cx="7525881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two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have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same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cxnSp>
        <p:nvCxnSpPr>
          <p:cNvPr id="8" name="Elbow Connector 7"/>
          <p:cNvCxnSpPr/>
          <p:nvPr/>
        </p:nvCxnSpPr>
        <p:spPr bwMode="auto">
          <a:xfrm>
            <a:off x="2569945" y="840259"/>
            <a:ext cx="357399" cy="214181"/>
          </a:xfrm>
          <a:prstGeom prst="bentConnector3">
            <a:avLst>
              <a:gd name="adj1" fmla="val 3902"/>
            </a:avLst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2" name="Titel 1 2"/>
          <p:cNvSpPr txBox="1">
            <a:spLocks/>
          </p:cNvSpPr>
          <p:nvPr/>
        </p:nvSpPr>
        <p:spPr>
          <a:xfrm>
            <a:off x="238282" y="1074089"/>
            <a:ext cx="1705848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Hamiltonian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9"/>
          <a:srcRect r="71640"/>
          <a:stretch/>
        </p:blipFill>
        <p:spPr>
          <a:xfrm>
            <a:off x="860851" y="1427490"/>
            <a:ext cx="1706028" cy="72867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9"/>
          <a:srcRect l="28616" r="45306" b="472"/>
          <a:stretch/>
        </p:blipFill>
        <p:spPr>
          <a:xfrm>
            <a:off x="2803713" y="1426040"/>
            <a:ext cx="1568741" cy="725236"/>
          </a:xfrm>
          <a:prstGeom prst="rect">
            <a:avLst/>
          </a:prstGeom>
        </p:spPr>
      </p:pic>
      <p:grpSp>
        <p:nvGrpSpPr>
          <p:cNvPr id="30" name="Group 29"/>
          <p:cNvGrpSpPr>
            <a:grpSpLocks noChangeAspect="1"/>
          </p:cNvGrpSpPr>
          <p:nvPr/>
        </p:nvGrpSpPr>
        <p:grpSpPr>
          <a:xfrm>
            <a:off x="5462497" y="1498902"/>
            <a:ext cx="2639372" cy="591953"/>
            <a:chOff x="4486358" y="1637683"/>
            <a:chExt cx="3288902" cy="737628"/>
          </a:xfrm>
        </p:grpSpPr>
        <p:pic>
          <p:nvPicPr>
            <p:cNvPr id="15" name="Picture 14"/>
            <p:cNvPicPr>
              <a:picLocks noChangeAspect="1"/>
            </p:cNvPicPr>
            <p:nvPr/>
          </p:nvPicPr>
          <p:blipFill rotWithShape="1">
            <a:blip r:embed="rId9"/>
            <a:srcRect l="60352" r="20961"/>
            <a:stretch/>
          </p:blipFill>
          <p:spPr>
            <a:xfrm>
              <a:off x="5091967" y="1637683"/>
              <a:ext cx="1124125" cy="728676"/>
            </a:xfrm>
            <a:prstGeom prst="rect">
              <a:avLst/>
            </a:prstGeom>
          </p:spPr>
        </p:pic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9"/>
            <a:srcRect l="85118"/>
            <a:stretch/>
          </p:blipFill>
          <p:spPr>
            <a:xfrm>
              <a:off x="6880045" y="1646635"/>
              <a:ext cx="895215" cy="728676"/>
            </a:xfrm>
            <a:prstGeom prst="rect">
              <a:avLst/>
            </a:prstGeom>
          </p:spPr>
        </p:pic>
        <p:sp>
          <p:nvSpPr>
            <p:cNvPr id="17" name="Titel 1 3"/>
            <p:cNvSpPr txBox="1">
              <a:spLocks/>
            </p:cNvSpPr>
            <p:nvPr/>
          </p:nvSpPr>
          <p:spPr>
            <a:xfrm>
              <a:off x="4486358" y="1793662"/>
              <a:ext cx="280842" cy="43462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20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rPr>
                <a:t>;</a:t>
              </a:r>
              <a:endPara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endParaRPr>
            </a:p>
          </p:txBody>
        </p:sp>
        <p:sp>
          <p:nvSpPr>
            <p:cNvPr id="18" name="Titel 1 4"/>
            <p:cNvSpPr txBox="1">
              <a:spLocks/>
            </p:cNvSpPr>
            <p:nvPr/>
          </p:nvSpPr>
          <p:spPr>
            <a:xfrm>
              <a:off x="6407647" y="1784710"/>
              <a:ext cx="280842" cy="43462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20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rPr>
                <a:t>;</a:t>
              </a:r>
              <a:endPara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endParaRPr>
            </a:p>
          </p:txBody>
        </p:sp>
      </p:grpSp>
      <p:sp>
        <p:nvSpPr>
          <p:cNvPr id="19" name="Titel 1 5 2 1"/>
          <p:cNvSpPr txBox="1">
            <a:spLocks/>
          </p:cNvSpPr>
          <p:nvPr/>
        </p:nvSpPr>
        <p:spPr>
          <a:xfrm>
            <a:off x="2575268" y="2038737"/>
            <a:ext cx="2674538" cy="4797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</a:t>
            </a:r>
            <a:r>
              <a:rPr lang="de-AT" sz="18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1" name="Elbow Connector 20"/>
          <p:cNvCxnSpPr/>
          <p:nvPr/>
        </p:nvCxnSpPr>
        <p:spPr bwMode="auto">
          <a:xfrm rot="10800000">
            <a:off x="2348765" y="1979495"/>
            <a:ext cx="234892" cy="273966"/>
          </a:xfrm>
          <a:prstGeom prst="bentConnector2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22" name="Titel 1 6 1"/>
          <p:cNvSpPr txBox="1">
            <a:spLocks/>
          </p:cNvSpPr>
          <p:nvPr/>
        </p:nvSpPr>
        <p:spPr>
          <a:xfrm>
            <a:off x="238282" y="2993241"/>
            <a:ext cx="8732723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Unperturbed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orthonormal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energies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10"/>
          <a:srcRect l="4219" r="58987"/>
          <a:stretch/>
        </p:blipFill>
        <p:spPr>
          <a:xfrm>
            <a:off x="5000367" y="3005874"/>
            <a:ext cx="518985" cy="361567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10"/>
          <a:srcRect l="62725"/>
          <a:stretch/>
        </p:blipFill>
        <p:spPr>
          <a:xfrm>
            <a:off x="6851307" y="3005874"/>
            <a:ext cx="525773" cy="361567"/>
          </a:xfrm>
          <a:prstGeom prst="rect">
            <a:avLst/>
          </a:prstGeom>
        </p:spPr>
      </p:pic>
      <p:sp>
        <p:nvSpPr>
          <p:cNvPr id="28" name="Titel 1 7"/>
          <p:cNvSpPr txBox="1">
            <a:spLocks/>
          </p:cNvSpPr>
          <p:nvPr/>
        </p:nvSpPr>
        <p:spPr>
          <a:xfrm>
            <a:off x="1933052" y="2546412"/>
            <a:ext cx="3866385" cy="4797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Hamiltonian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unperturbed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9" name="Elbow Connector 28"/>
          <p:cNvCxnSpPr>
            <a:stCxn id="28" idx="1"/>
          </p:cNvCxnSpPr>
          <p:nvPr/>
        </p:nvCxnSpPr>
        <p:spPr bwMode="auto">
          <a:xfrm rot="10800000">
            <a:off x="1614616" y="2038737"/>
            <a:ext cx="318437" cy="747566"/>
          </a:xfrm>
          <a:prstGeom prst="bentConnector2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36" name="Picture 35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140234" y="3455179"/>
            <a:ext cx="818580" cy="294366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12"/>
          <a:srcRect l="8183" r="60915"/>
          <a:stretch/>
        </p:blipFill>
        <p:spPr>
          <a:xfrm>
            <a:off x="869188" y="3422712"/>
            <a:ext cx="1998496" cy="383829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12"/>
          <a:srcRect l="89398"/>
          <a:stretch/>
        </p:blipFill>
        <p:spPr>
          <a:xfrm>
            <a:off x="7561801" y="3422713"/>
            <a:ext cx="685675" cy="383828"/>
          </a:xfrm>
          <a:prstGeom prst="rect">
            <a:avLst/>
          </a:prstGeom>
        </p:spPr>
      </p:pic>
      <p:sp>
        <p:nvSpPr>
          <p:cNvPr id="27" name="Titel 1 8"/>
          <p:cNvSpPr txBox="1">
            <a:spLocks/>
          </p:cNvSpPr>
          <p:nvPr/>
        </p:nvSpPr>
        <p:spPr>
          <a:xfrm>
            <a:off x="7041923" y="3422712"/>
            <a:ext cx="475749" cy="41269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 rotWithShape="1">
          <a:blip r:embed="rId12"/>
          <a:srcRect l="43777" r="28646"/>
          <a:stretch/>
        </p:blipFill>
        <p:spPr>
          <a:xfrm>
            <a:off x="3412142" y="3422712"/>
            <a:ext cx="1783476" cy="383829"/>
          </a:xfrm>
          <a:prstGeom prst="rect">
            <a:avLst/>
          </a:prstGeom>
        </p:spPr>
      </p:pic>
      <p:sp>
        <p:nvSpPr>
          <p:cNvPr id="34" name="Titel 1 9"/>
          <p:cNvSpPr txBox="1">
            <a:spLocks/>
          </p:cNvSpPr>
          <p:nvPr/>
        </p:nvSpPr>
        <p:spPr>
          <a:xfrm>
            <a:off x="3022574" y="3396016"/>
            <a:ext cx="266674" cy="41269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5" name="Titel 1 10"/>
          <p:cNvSpPr txBox="1">
            <a:spLocks/>
          </p:cNvSpPr>
          <p:nvPr/>
        </p:nvSpPr>
        <p:spPr>
          <a:xfrm>
            <a:off x="5448822" y="3385655"/>
            <a:ext cx="266674" cy="41269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0" name="Titel 1 11"/>
          <p:cNvSpPr txBox="1">
            <a:spLocks/>
          </p:cNvSpPr>
          <p:nvPr/>
        </p:nvSpPr>
        <p:spPr>
          <a:xfrm>
            <a:off x="226231" y="4391537"/>
            <a:ext cx="8732723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These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written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expansion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parameter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5400567" y="4460638"/>
            <a:ext cx="237570" cy="237570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 rotWithShape="1">
          <a:blip r:embed="rId14"/>
          <a:srcRect l="28766" t="65046" r="63538"/>
          <a:stretch/>
        </p:blipFill>
        <p:spPr>
          <a:xfrm>
            <a:off x="2199505" y="6085448"/>
            <a:ext cx="329785" cy="369536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 rotWithShape="1">
          <a:blip r:embed="rId14"/>
          <a:srcRect l="36799" t="65046" r="47373"/>
          <a:stretch/>
        </p:blipFill>
        <p:spPr>
          <a:xfrm>
            <a:off x="3350229" y="6085448"/>
            <a:ext cx="678211" cy="369536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 rotWithShape="1">
          <a:blip r:embed="rId14"/>
          <a:srcRect l="52922" t="65046" r="28891"/>
          <a:stretch/>
        </p:blipFill>
        <p:spPr>
          <a:xfrm>
            <a:off x="4906970" y="6085448"/>
            <a:ext cx="779314" cy="369536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14"/>
          <a:srcRect l="71759" t="65046" r="13994"/>
          <a:stretch/>
        </p:blipFill>
        <p:spPr>
          <a:xfrm>
            <a:off x="7223841" y="6064732"/>
            <a:ext cx="610491" cy="369536"/>
          </a:xfrm>
          <a:prstGeom prst="rect">
            <a:avLst/>
          </a:prstGeom>
        </p:spPr>
      </p:pic>
      <p:sp>
        <p:nvSpPr>
          <p:cNvPr id="39" name="Right Brace 38"/>
          <p:cNvSpPr/>
          <p:nvPr/>
        </p:nvSpPr>
        <p:spPr bwMode="auto">
          <a:xfrm rot="5400000">
            <a:off x="3782991" y="6227918"/>
            <a:ext cx="110482" cy="528424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Right Brace 41"/>
          <p:cNvSpPr/>
          <p:nvPr/>
        </p:nvSpPr>
        <p:spPr bwMode="auto">
          <a:xfrm rot="5400000">
            <a:off x="5381516" y="6203591"/>
            <a:ext cx="110483" cy="577082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48" name="Picture 47"/>
          <p:cNvPicPr>
            <a:picLocks noChangeAspect="1"/>
          </p:cNvPicPr>
          <p:nvPr/>
        </p:nvPicPr>
        <p:blipFill rotWithShape="1">
          <a:blip r:embed="rId8"/>
          <a:srcRect l="22385" t="6437" r="60215" b="18012"/>
          <a:stretch/>
        </p:blipFill>
        <p:spPr>
          <a:xfrm>
            <a:off x="5179056" y="6567357"/>
            <a:ext cx="508446" cy="277334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/>
        </p:nvPicPr>
        <p:blipFill rotWithShape="1">
          <a:blip r:embed="rId8"/>
          <a:srcRect l="73405" t="7234" r="495" b="13017"/>
          <a:stretch/>
        </p:blipFill>
        <p:spPr>
          <a:xfrm>
            <a:off x="5204208" y="5770958"/>
            <a:ext cx="688740" cy="264365"/>
          </a:xfrm>
          <a:prstGeom prst="rect">
            <a:avLst/>
          </a:prstGeom>
        </p:spPr>
      </p:pic>
      <p:sp>
        <p:nvSpPr>
          <p:cNvPr id="51" name="Titel 1 12"/>
          <p:cNvSpPr txBox="1">
            <a:spLocks/>
          </p:cNvSpPr>
          <p:nvPr/>
        </p:nvSpPr>
        <p:spPr>
          <a:xfrm>
            <a:off x="5001182" y="4783697"/>
            <a:ext cx="1058842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800" i="0" baseline="3000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nd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4" name="Titel 1 13"/>
          <p:cNvSpPr txBox="1">
            <a:spLocks/>
          </p:cNvSpPr>
          <p:nvPr/>
        </p:nvSpPr>
        <p:spPr>
          <a:xfrm>
            <a:off x="3354050" y="4783697"/>
            <a:ext cx="94048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1</a:t>
            </a:r>
            <a:r>
              <a:rPr lang="de-AT" sz="1800" i="0" baseline="3000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56" name="Titel 1 14"/>
          <p:cNvSpPr txBox="1">
            <a:spLocks/>
          </p:cNvSpPr>
          <p:nvPr/>
        </p:nvSpPr>
        <p:spPr>
          <a:xfrm>
            <a:off x="1981901" y="4783697"/>
            <a:ext cx="94048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0</a:t>
            </a:r>
            <a:r>
              <a:rPr lang="de-AT" sz="1800" i="0" baseline="3000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</a:t>
            </a:r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pic>
        <p:nvPicPr>
          <p:cNvPr id="57" name="Picture 56"/>
          <p:cNvPicPr>
            <a:picLocks noChangeAspect="1"/>
          </p:cNvPicPr>
          <p:nvPr/>
        </p:nvPicPr>
        <p:blipFill rotWithShape="1">
          <a:blip r:embed="rId14"/>
          <a:srcRect l="21244" r="63376" b="63973"/>
          <a:stretch/>
        </p:blipFill>
        <p:spPr>
          <a:xfrm>
            <a:off x="2170978" y="5237461"/>
            <a:ext cx="659027" cy="380887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14"/>
          <a:srcRect l="37585" r="39921" b="63973"/>
          <a:stretch/>
        </p:blipFill>
        <p:spPr>
          <a:xfrm>
            <a:off x="3332512" y="5249495"/>
            <a:ext cx="963828" cy="380887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14"/>
          <a:srcRect l="86321" b="63973"/>
          <a:stretch/>
        </p:blipFill>
        <p:spPr>
          <a:xfrm>
            <a:off x="7171346" y="5260859"/>
            <a:ext cx="586161" cy="380887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 rotWithShape="1">
          <a:blip r:embed="rId14"/>
          <a:srcRect l="59982" r="14169" b="63973"/>
          <a:stretch/>
        </p:blipFill>
        <p:spPr>
          <a:xfrm>
            <a:off x="4893972" y="5248967"/>
            <a:ext cx="1107601" cy="380887"/>
          </a:xfrm>
          <a:prstGeom prst="rect">
            <a:avLst/>
          </a:prstGeom>
        </p:spPr>
      </p:pic>
      <p:sp>
        <p:nvSpPr>
          <p:cNvPr id="63" name="Titel 1 15"/>
          <p:cNvSpPr txBox="1">
            <a:spLocks/>
          </p:cNvSpPr>
          <p:nvPr/>
        </p:nvSpPr>
        <p:spPr>
          <a:xfrm>
            <a:off x="6456028" y="4783697"/>
            <a:ext cx="2659923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3</a:t>
            </a:r>
            <a:r>
              <a:rPr lang="de-AT" sz="1800" i="0" baseline="3000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nd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higher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orders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</a:p>
        </p:txBody>
      </p:sp>
      <p:pic>
        <p:nvPicPr>
          <p:cNvPr id="65" name="Picture 6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559343" y="4865490"/>
            <a:ext cx="196306" cy="196306"/>
          </a:xfrm>
          <a:prstGeom prst="rect">
            <a:avLst/>
          </a:prstGeom>
        </p:spPr>
      </p:pic>
      <p:sp>
        <p:nvSpPr>
          <p:cNvPr id="9" name="Right Brace 8"/>
          <p:cNvSpPr/>
          <p:nvPr/>
        </p:nvSpPr>
        <p:spPr bwMode="auto">
          <a:xfrm rot="5400000">
            <a:off x="3854392" y="5276419"/>
            <a:ext cx="117136" cy="756299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8" name="Right Brace 37"/>
          <p:cNvSpPr/>
          <p:nvPr/>
        </p:nvSpPr>
        <p:spPr bwMode="auto">
          <a:xfrm rot="5400000">
            <a:off x="5485952" y="5243770"/>
            <a:ext cx="127853" cy="832314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9" name="Titel 1 5 2 2"/>
          <p:cNvSpPr txBox="1">
            <a:spLocks/>
          </p:cNvSpPr>
          <p:nvPr/>
        </p:nvSpPr>
        <p:spPr>
          <a:xfrm>
            <a:off x="2583657" y="2306521"/>
            <a:ext cx="3064195" cy="4797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(will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define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later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what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„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means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)</a:t>
            </a:r>
            <a:endParaRPr lang="de-AT" sz="12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5" name="Titel 1 6 2"/>
          <p:cNvSpPr txBox="1">
            <a:spLocks/>
          </p:cNvSpPr>
          <p:nvPr/>
        </p:nvSpPr>
        <p:spPr>
          <a:xfrm>
            <a:off x="226231" y="3917155"/>
            <a:ext cx="634874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, i.e.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3" name="Picture 3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47119" y="3981505"/>
            <a:ext cx="2176272" cy="25450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0796" y="5326589"/>
            <a:ext cx="708002" cy="22564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4810" y="3989868"/>
            <a:ext cx="533851" cy="262215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6170" y="4013466"/>
            <a:ext cx="369050" cy="226995"/>
          </a:xfrm>
          <a:prstGeom prst="rect">
            <a:avLst/>
          </a:prstGeom>
        </p:spPr>
      </p:pic>
      <p:sp>
        <p:nvSpPr>
          <p:cNvPr id="61" name="Titel 1 6 2"/>
          <p:cNvSpPr txBox="1">
            <a:spLocks/>
          </p:cNvSpPr>
          <p:nvPr/>
        </p:nvSpPr>
        <p:spPr>
          <a:xfrm>
            <a:off x="238282" y="4155358"/>
            <a:ext cx="2772299" cy="3168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(„ex“ 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„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exact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solution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“)</a:t>
            </a:r>
            <a:endParaRPr lang="de-AT" sz="11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072882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4" grpId="0" animBg="1"/>
      <p:bldP spid="6" grpId="0"/>
      <p:bldP spid="12" grpId="0"/>
      <p:bldP spid="19" grpId="0"/>
      <p:bldP spid="22" grpId="0"/>
      <p:bldP spid="28" grpId="0"/>
      <p:bldP spid="27" grpId="0"/>
      <p:bldP spid="34" grpId="0"/>
      <p:bldP spid="35" grpId="0"/>
      <p:bldP spid="40" grpId="0"/>
      <p:bldP spid="39" grpId="0" animBg="1"/>
      <p:bldP spid="42" grpId="0" animBg="1"/>
      <p:bldP spid="51" grpId="0"/>
      <p:bldP spid="54" grpId="0"/>
      <p:bldP spid="56" grpId="0"/>
      <p:bldP spid="63" grpId="0"/>
      <p:bldP spid="9" grpId="0" animBg="1"/>
      <p:bldP spid="38" grpId="0" animBg="1"/>
      <p:bldP spid="79" grpId="0"/>
      <p:bldP spid="55" grpId="0"/>
      <p:bldP spid="61" grpId="0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For</a:t>
            </a:r>
            <a:r>
              <a:rPr lang="de-DE" dirty="0" smtClean="0"/>
              <a:t> </a:t>
            </a:r>
            <a:r>
              <a:rPr lang="de-DE" dirty="0" err="1" smtClean="0"/>
              <a:t>comparison</a:t>
            </a:r>
            <a:r>
              <a:rPr lang="de-DE" dirty="0" smtClean="0"/>
              <a:t>: Taylor </a:t>
            </a:r>
            <a:r>
              <a:rPr lang="de-DE" dirty="0" err="1" smtClean="0"/>
              <a:t>expansion</a:t>
            </a:r>
            <a:endParaRPr lang="en-GB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919333" y="1323098"/>
            <a:ext cx="5350356" cy="228933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28281" y="3743149"/>
            <a:ext cx="5358931" cy="220359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99320" y="874406"/>
            <a:ext cx="4511846" cy="285036"/>
          </a:xfrm>
          <a:prstGeom prst="rect">
            <a:avLst/>
          </a:prstGeom>
        </p:spPr>
      </p:pic>
      <p:sp>
        <p:nvSpPr>
          <p:cNvPr id="77" name="Titel 1 1 1 1"/>
          <p:cNvSpPr txBox="1">
            <a:spLocks/>
          </p:cNvSpPr>
          <p:nvPr/>
        </p:nvSpPr>
        <p:spPr>
          <a:xfrm>
            <a:off x="2082748" y="3743149"/>
            <a:ext cx="2354952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zoom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8" name="Titel 1 1 2"/>
          <p:cNvSpPr txBox="1">
            <a:spLocks/>
          </p:cNvSpPr>
          <p:nvPr/>
        </p:nvSpPr>
        <p:spPr>
          <a:xfrm>
            <a:off x="4692369" y="5433651"/>
            <a:ext cx="5189685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x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approximations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close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desired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function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1" name="Titel 1 1 3"/>
          <p:cNvSpPr txBox="1">
            <a:spLocks/>
          </p:cNvSpPr>
          <p:nvPr/>
        </p:nvSpPr>
        <p:spPr>
          <a:xfrm>
            <a:off x="7086422" y="2467766"/>
            <a:ext cx="359372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x</a:t>
            </a:r>
            <a:endParaRPr lang="de-AT" sz="18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4" name="Titel 1 1 4"/>
          <p:cNvSpPr txBox="1">
            <a:spLocks/>
          </p:cNvSpPr>
          <p:nvPr/>
        </p:nvSpPr>
        <p:spPr>
          <a:xfrm>
            <a:off x="7019307" y="5055502"/>
            <a:ext cx="493602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x</a:t>
            </a:r>
            <a:endParaRPr lang="de-AT" sz="18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4" name="Titel 1 1 1 2"/>
          <p:cNvSpPr txBox="1">
            <a:spLocks/>
          </p:cNvSpPr>
          <p:nvPr/>
        </p:nvSpPr>
        <p:spPr>
          <a:xfrm>
            <a:off x="6386435" y="1962912"/>
            <a:ext cx="855671" cy="22922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E09719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0</a:t>
            </a:r>
            <a:r>
              <a:rPr lang="de-AT" sz="1200" i="0" baseline="30000" dirty="0" smtClean="0">
                <a:solidFill>
                  <a:srgbClr val="E09719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</a:t>
            </a:r>
            <a:r>
              <a:rPr lang="de-AT" sz="1200" i="0" dirty="0" smtClean="0">
                <a:solidFill>
                  <a:srgbClr val="E09719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200" i="0" dirty="0" err="1" smtClean="0">
                <a:solidFill>
                  <a:srgbClr val="E09719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200" i="0" dirty="0" smtClean="0">
              <a:solidFill>
                <a:srgbClr val="E09719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5" name="Titel 1 1 1 3"/>
          <p:cNvSpPr txBox="1">
            <a:spLocks/>
          </p:cNvSpPr>
          <p:nvPr/>
        </p:nvSpPr>
        <p:spPr>
          <a:xfrm>
            <a:off x="5855495" y="1390577"/>
            <a:ext cx="855671" cy="22922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8CAF2C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1</a:t>
            </a:r>
            <a:r>
              <a:rPr lang="de-AT" sz="1200" i="0" baseline="30000" dirty="0" smtClean="0">
                <a:solidFill>
                  <a:srgbClr val="8CAF2C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</a:t>
            </a:r>
            <a:r>
              <a:rPr lang="de-AT" sz="1200" i="0" dirty="0" smtClean="0">
                <a:solidFill>
                  <a:srgbClr val="8CAF2C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200" i="0" dirty="0" err="1" smtClean="0">
                <a:solidFill>
                  <a:srgbClr val="8CAF2C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200" i="0" dirty="0" smtClean="0">
              <a:solidFill>
                <a:srgbClr val="8CAF2C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6" name="Titel 1 1 1 4"/>
          <p:cNvSpPr txBox="1">
            <a:spLocks/>
          </p:cNvSpPr>
          <p:nvPr/>
        </p:nvSpPr>
        <p:spPr>
          <a:xfrm>
            <a:off x="6356611" y="3201112"/>
            <a:ext cx="855671" cy="22922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EC6134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200" i="0" baseline="30000" dirty="0" smtClean="0">
                <a:solidFill>
                  <a:srgbClr val="EC6134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nd</a:t>
            </a:r>
            <a:r>
              <a:rPr lang="de-AT" sz="1200" i="0" dirty="0" smtClean="0">
                <a:solidFill>
                  <a:srgbClr val="EC6134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200" i="0" dirty="0" err="1" smtClean="0">
                <a:solidFill>
                  <a:srgbClr val="EC6134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200" i="0" dirty="0" smtClean="0">
              <a:solidFill>
                <a:srgbClr val="EC6134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7" name="Titel 1 1 1 5"/>
          <p:cNvSpPr txBox="1">
            <a:spLocks/>
          </p:cNvSpPr>
          <p:nvPr/>
        </p:nvSpPr>
        <p:spPr>
          <a:xfrm>
            <a:off x="5061665" y="3302097"/>
            <a:ext cx="855671" cy="22922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8B7DB6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3</a:t>
            </a:r>
            <a:r>
              <a:rPr lang="de-AT" sz="1200" i="0" baseline="30000" dirty="0" smtClean="0">
                <a:solidFill>
                  <a:srgbClr val="8B7DB6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rd</a:t>
            </a:r>
            <a:r>
              <a:rPr lang="de-AT" sz="1200" i="0" dirty="0" smtClean="0">
                <a:solidFill>
                  <a:srgbClr val="8B7DB6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200" i="0" dirty="0" err="1" smtClean="0">
                <a:solidFill>
                  <a:srgbClr val="8B7DB6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200" i="0" dirty="0" smtClean="0">
              <a:solidFill>
                <a:srgbClr val="8B7DB6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1" name="Picture 1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779" y="2797557"/>
            <a:ext cx="1017761" cy="192864"/>
          </a:xfrm>
          <a:prstGeom prst="rect">
            <a:avLst/>
          </a:prstGeom>
        </p:spPr>
      </p:pic>
      <p:sp>
        <p:nvSpPr>
          <p:cNvPr id="24" name="Titel 1 1 2"/>
          <p:cNvSpPr txBox="1">
            <a:spLocks/>
          </p:cNvSpPr>
          <p:nvPr/>
        </p:nvSpPr>
        <p:spPr>
          <a:xfrm>
            <a:off x="188579" y="6258044"/>
            <a:ext cx="7193733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corresponds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x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function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corresponds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e.g.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wavefunction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at a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certain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location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3" name="Picture 1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2627" y="6323299"/>
            <a:ext cx="126492" cy="178308"/>
          </a:xfrm>
          <a:prstGeom prst="rect">
            <a:avLst/>
          </a:prstGeom>
        </p:spPr>
      </p:pic>
      <p:cxnSp>
        <p:nvCxnSpPr>
          <p:cNvPr id="20" name="Straight Arrow Connector 19"/>
          <p:cNvCxnSpPr/>
          <p:nvPr/>
        </p:nvCxnSpPr>
        <p:spPr bwMode="auto">
          <a:xfrm flipH="1" flipV="1">
            <a:off x="4848837" y="4604596"/>
            <a:ext cx="562062" cy="842847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0" name="Titel 1 1 2"/>
          <p:cNvSpPr txBox="1">
            <a:spLocks/>
          </p:cNvSpPr>
          <p:nvPr/>
        </p:nvSpPr>
        <p:spPr>
          <a:xfrm>
            <a:off x="4712245" y="5678855"/>
            <a:ext cx="3265686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higher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approximation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better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result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512161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  <p:bldP spid="78" grpId="0"/>
      <p:bldP spid="84" grpId="0"/>
      <p:bldP spid="30" grpId="0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107" name="Picture 10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29619" y="4031732"/>
            <a:ext cx="267696" cy="257621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4181" y="2496989"/>
            <a:ext cx="267696" cy="257621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581" y="3558834"/>
            <a:ext cx="260500" cy="256182"/>
          </a:xfrm>
          <a:prstGeom prst="rect">
            <a:avLst/>
          </a:prstGeom>
        </p:spPr>
      </p:pic>
      <p:cxnSp>
        <p:nvCxnSpPr>
          <p:cNvPr id="50" name="Straight Connector 49"/>
          <p:cNvCxnSpPr/>
          <p:nvPr/>
        </p:nvCxnSpPr>
        <p:spPr bwMode="auto">
          <a:xfrm>
            <a:off x="7744951" y="4418369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>
            <a:off x="7744951" y="2446891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47"/>
          <p:cNvCxnSpPr/>
          <p:nvPr/>
        </p:nvCxnSpPr>
        <p:spPr bwMode="auto">
          <a:xfrm>
            <a:off x="7744951" y="2471312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48"/>
          <p:cNvCxnSpPr/>
          <p:nvPr/>
        </p:nvCxnSpPr>
        <p:spPr bwMode="auto">
          <a:xfrm>
            <a:off x="7744951" y="4391075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Intuitive </a:t>
            </a:r>
            <a:r>
              <a:rPr lang="de-DE" dirty="0" err="1" smtClean="0"/>
              <a:t>picture</a:t>
            </a:r>
            <a:endParaRPr lang="en-GB" dirty="0"/>
          </a:p>
        </p:txBody>
      </p:sp>
      <p:sp>
        <p:nvSpPr>
          <p:cNvPr id="4" name="Titel 1 1"/>
          <p:cNvSpPr txBox="1">
            <a:spLocks/>
          </p:cNvSpPr>
          <p:nvPr/>
        </p:nvSpPr>
        <p:spPr>
          <a:xfrm>
            <a:off x="678689" y="1159417"/>
            <a:ext cx="337177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symbolize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Hilbert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2D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vector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3" name="Titel 1 2"/>
          <p:cNvSpPr txBox="1">
            <a:spLocks/>
          </p:cNvSpPr>
          <p:nvPr/>
        </p:nvSpPr>
        <p:spPr>
          <a:xfrm>
            <a:off x="302234" y="6465069"/>
            <a:ext cx="6242538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Notice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nearly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orthogonal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because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9" name="Titel 1 3"/>
          <p:cNvSpPr txBox="1">
            <a:spLocks/>
          </p:cNvSpPr>
          <p:nvPr/>
        </p:nvSpPr>
        <p:spPr>
          <a:xfrm>
            <a:off x="1074237" y="5186743"/>
            <a:ext cx="3333791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exact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very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hard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1" name="Straight Connector 40"/>
          <p:cNvCxnSpPr/>
          <p:nvPr/>
        </p:nvCxnSpPr>
        <p:spPr bwMode="auto">
          <a:xfrm>
            <a:off x="368923" y="6077896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/>
          <p:nvPr/>
        </p:nvCxnSpPr>
        <p:spPr bwMode="auto">
          <a:xfrm>
            <a:off x="368923" y="5374996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43" name="Titel 1 4"/>
          <p:cNvSpPr txBox="1">
            <a:spLocks/>
          </p:cNvSpPr>
          <p:nvPr/>
        </p:nvSpPr>
        <p:spPr>
          <a:xfrm>
            <a:off x="1082652" y="5889035"/>
            <a:ext cx="34720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would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happy of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could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4" name="Titel 1 5"/>
          <p:cNvSpPr txBox="1">
            <a:spLocks/>
          </p:cNvSpPr>
          <p:nvPr/>
        </p:nvSpPr>
        <p:spPr>
          <a:xfrm>
            <a:off x="5802437" y="721450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Energies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7" name="Titel 1 6"/>
          <p:cNvSpPr txBox="1">
            <a:spLocks/>
          </p:cNvSpPr>
          <p:nvPr/>
        </p:nvSpPr>
        <p:spPr>
          <a:xfrm>
            <a:off x="1085226" y="4896392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4177706" y="4971571"/>
            <a:ext cx="594302" cy="220891"/>
          </a:xfrm>
          <a:prstGeom prst="rect">
            <a:avLst/>
          </a:prstGeom>
        </p:spPr>
      </p:pic>
      <p:pic>
        <p:nvPicPr>
          <p:cNvPr id="70" name="Picture 69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4774776" y="5744946"/>
            <a:ext cx="661867" cy="253236"/>
          </a:xfrm>
          <a:prstGeom prst="rect">
            <a:avLst/>
          </a:prstGeom>
        </p:spPr>
      </p:pic>
      <p:sp>
        <p:nvSpPr>
          <p:cNvPr id="71" name="Right Brace 70"/>
          <p:cNvSpPr/>
          <p:nvPr/>
        </p:nvSpPr>
        <p:spPr bwMode="auto">
          <a:xfrm>
            <a:off x="4497486" y="5292222"/>
            <a:ext cx="151458" cy="114139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Titel 1 7"/>
          <p:cNvSpPr txBox="1">
            <a:spLocks/>
          </p:cNvSpPr>
          <p:nvPr/>
        </p:nvSpPr>
        <p:spPr>
          <a:xfrm>
            <a:off x="1004389" y="721450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8" name="Straight Connector 67"/>
          <p:cNvCxnSpPr/>
          <p:nvPr/>
        </p:nvCxnSpPr>
        <p:spPr bwMode="auto">
          <a:xfrm>
            <a:off x="370401" y="5039118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4" name="Straight Connector 53"/>
          <p:cNvCxnSpPr/>
          <p:nvPr/>
        </p:nvCxnSpPr>
        <p:spPr bwMode="auto">
          <a:xfrm flipV="1">
            <a:off x="6565089" y="2639065"/>
            <a:ext cx="1669938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52" name="Straight Connector 51"/>
          <p:cNvCxnSpPr/>
          <p:nvPr/>
        </p:nvCxnSpPr>
        <p:spPr bwMode="auto">
          <a:xfrm flipV="1">
            <a:off x="6546380" y="4154392"/>
            <a:ext cx="1669938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grpSp>
        <p:nvGrpSpPr>
          <p:cNvPr id="36" name="Group 35"/>
          <p:cNvGrpSpPr/>
          <p:nvPr/>
        </p:nvGrpSpPr>
        <p:grpSpPr>
          <a:xfrm rot="657205">
            <a:off x="1583727" y="2218553"/>
            <a:ext cx="1863585" cy="2223505"/>
            <a:chOff x="1211879" y="2145957"/>
            <a:chExt cx="1919417" cy="2290119"/>
          </a:xfrm>
        </p:grpSpPr>
        <p:cxnSp>
          <p:nvCxnSpPr>
            <p:cNvPr id="37" name="Straight Arrow Connector 36"/>
            <p:cNvCxnSpPr/>
            <p:nvPr/>
          </p:nvCxnSpPr>
          <p:spPr bwMode="auto">
            <a:xfrm flipV="1">
              <a:off x="1211879" y="214595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7D00"/>
              </a:solidFill>
              <a:prstDash val="sysDot"/>
              <a:round/>
              <a:headEnd type="none" w="med" len="med"/>
              <a:tailEnd type="arrow" w="lg" len="lg"/>
            </a:ln>
            <a:effectLst/>
          </p:spPr>
        </p:cxnSp>
        <p:cxnSp>
          <p:nvCxnSpPr>
            <p:cNvPr id="38" name="Straight Arrow Connector 37"/>
            <p:cNvCxnSpPr/>
            <p:nvPr/>
          </p:nvCxnSpPr>
          <p:spPr bwMode="auto">
            <a:xfrm rot="5400000" flipV="1">
              <a:off x="1986236" y="329101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7D00"/>
              </a:solidFill>
              <a:prstDash val="sysDot"/>
              <a:round/>
              <a:headEnd type="none" w="med" len="med"/>
              <a:tailEnd type="arrow" w="lg" len="lg"/>
            </a:ln>
            <a:effectLst/>
          </p:spPr>
        </p:cxnSp>
      </p:grpSp>
      <p:cxnSp>
        <p:nvCxnSpPr>
          <p:cNvPr id="6" name="Straight Arrow Connector 5"/>
          <p:cNvCxnSpPr/>
          <p:nvPr/>
        </p:nvCxnSpPr>
        <p:spPr bwMode="auto">
          <a:xfrm flipV="1">
            <a:off x="1442945" y="2000194"/>
            <a:ext cx="359920" cy="1863585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10" name="Straight Arrow Connector 9"/>
          <p:cNvCxnSpPr/>
          <p:nvPr/>
        </p:nvCxnSpPr>
        <p:spPr bwMode="auto">
          <a:xfrm rot="5400000" flipV="1">
            <a:off x="2194777" y="3111947"/>
            <a:ext cx="359920" cy="1863584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grpSp>
        <p:nvGrpSpPr>
          <p:cNvPr id="25" name="Group 24"/>
          <p:cNvGrpSpPr/>
          <p:nvPr/>
        </p:nvGrpSpPr>
        <p:grpSpPr>
          <a:xfrm rot="600000">
            <a:off x="1573672" y="2182640"/>
            <a:ext cx="1863585" cy="2223505"/>
            <a:chOff x="1211879" y="2145957"/>
            <a:chExt cx="1919417" cy="2290119"/>
          </a:xfrm>
        </p:grpSpPr>
        <p:cxnSp>
          <p:nvCxnSpPr>
            <p:cNvPr id="23" name="Straight Arrow Connector 22"/>
            <p:cNvCxnSpPr/>
            <p:nvPr/>
          </p:nvCxnSpPr>
          <p:spPr bwMode="auto">
            <a:xfrm flipV="1">
              <a:off x="1211879" y="214595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 w="lg" len="lg"/>
            </a:ln>
            <a:effectLst/>
          </p:spPr>
        </p:cxnSp>
        <p:cxnSp>
          <p:nvCxnSpPr>
            <p:cNvPr id="24" name="Straight Arrow Connector 23"/>
            <p:cNvCxnSpPr/>
            <p:nvPr/>
          </p:nvCxnSpPr>
          <p:spPr bwMode="auto">
            <a:xfrm rot="5400000" flipV="1">
              <a:off x="1986236" y="329101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 w="lg" len="lg"/>
            </a:ln>
            <a:effectLst/>
          </p:spPr>
        </p:cxnSp>
      </p:grpSp>
      <p:cxnSp>
        <p:nvCxnSpPr>
          <p:cNvPr id="27" name="Straight Arrow Connector 26"/>
          <p:cNvCxnSpPr/>
          <p:nvPr/>
        </p:nvCxnSpPr>
        <p:spPr bwMode="auto">
          <a:xfrm rot="300000" flipV="1">
            <a:off x="3228105" y="4214190"/>
            <a:ext cx="64087" cy="33183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 w="lg" len="lg"/>
          </a:ln>
          <a:effectLst/>
        </p:spPr>
      </p:cxnSp>
      <p:cxnSp>
        <p:nvCxnSpPr>
          <p:cNvPr id="28" name="Straight Arrow Connector 27"/>
          <p:cNvCxnSpPr/>
          <p:nvPr/>
        </p:nvCxnSpPr>
        <p:spPr bwMode="auto">
          <a:xfrm rot="5700000" flipV="1">
            <a:off x="1947518" y="1896241"/>
            <a:ext cx="64087" cy="33183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6" name="Straight Connector 45"/>
          <p:cNvCxnSpPr/>
          <p:nvPr/>
        </p:nvCxnSpPr>
        <p:spPr bwMode="auto">
          <a:xfrm>
            <a:off x="6544772" y="2633219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7" name="Straight Connector 46"/>
          <p:cNvCxnSpPr/>
          <p:nvPr/>
        </p:nvCxnSpPr>
        <p:spPr bwMode="auto">
          <a:xfrm>
            <a:off x="6544772" y="4150666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" name="Straight Arrow Connector 54"/>
          <p:cNvCxnSpPr/>
          <p:nvPr/>
        </p:nvCxnSpPr>
        <p:spPr bwMode="auto">
          <a:xfrm flipV="1">
            <a:off x="5846597" y="1692876"/>
            <a:ext cx="0" cy="3002414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56" name="Picture 55"/>
          <p:cNvPicPr>
            <a:picLocks noChangeAspect="1"/>
          </p:cNvPicPr>
          <p:nvPr/>
        </p:nvPicPr>
        <p:blipFill rotWithShape="1">
          <a:blip r:embed="rId25"/>
          <a:srcRect r="45303" b="23509"/>
          <a:stretch/>
        </p:blipFill>
        <p:spPr>
          <a:xfrm>
            <a:off x="5558099" y="1855368"/>
            <a:ext cx="182850" cy="218201"/>
          </a:xfrm>
          <a:prstGeom prst="rect">
            <a:avLst/>
          </a:prstGeom>
        </p:spPr>
      </p:pic>
      <p:cxnSp>
        <p:nvCxnSpPr>
          <p:cNvPr id="60" name="Straight Connector 59"/>
          <p:cNvCxnSpPr/>
          <p:nvPr/>
        </p:nvCxnSpPr>
        <p:spPr bwMode="auto">
          <a:xfrm flipV="1">
            <a:off x="6941266" y="2467588"/>
            <a:ext cx="803685" cy="165631"/>
          </a:xfrm>
          <a:prstGeom prst="line">
            <a:avLst/>
          </a:prstGeom>
          <a:noFill/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Connector 60"/>
          <p:cNvCxnSpPr/>
          <p:nvPr/>
        </p:nvCxnSpPr>
        <p:spPr bwMode="auto">
          <a:xfrm>
            <a:off x="6941266" y="4157423"/>
            <a:ext cx="803685" cy="233652"/>
          </a:xfrm>
          <a:prstGeom prst="line">
            <a:avLst/>
          </a:prstGeom>
          <a:noFill/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64" name="Picture 63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6412737" y="4899862"/>
            <a:ext cx="657595" cy="244416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7614027" y="4906638"/>
            <a:ext cx="669234" cy="256055"/>
          </a:xfrm>
          <a:prstGeom prst="rect">
            <a:avLst/>
          </a:prstGeom>
        </p:spPr>
      </p:pic>
      <p:cxnSp>
        <p:nvCxnSpPr>
          <p:cNvPr id="73" name="Straight Arrow Connector 72"/>
          <p:cNvCxnSpPr/>
          <p:nvPr/>
        </p:nvCxnSpPr>
        <p:spPr bwMode="auto">
          <a:xfrm>
            <a:off x="7950939" y="2200640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4" name="Straight Arrow Connector 73"/>
          <p:cNvCxnSpPr/>
          <p:nvPr/>
        </p:nvCxnSpPr>
        <p:spPr bwMode="auto">
          <a:xfrm>
            <a:off x="7950938" y="2618307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75" name="Straight Arrow Connector 74"/>
          <p:cNvCxnSpPr/>
          <p:nvPr/>
        </p:nvCxnSpPr>
        <p:spPr bwMode="auto">
          <a:xfrm>
            <a:off x="7950939" y="3872496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6" name="Straight Arrow Connector 75"/>
          <p:cNvCxnSpPr/>
          <p:nvPr/>
        </p:nvCxnSpPr>
        <p:spPr bwMode="auto">
          <a:xfrm>
            <a:off x="7950938" y="4376358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79" name="Straight Connector 78"/>
          <p:cNvCxnSpPr/>
          <p:nvPr/>
        </p:nvCxnSpPr>
        <p:spPr bwMode="auto">
          <a:xfrm>
            <a:off x="389515" y="5843115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0" name="Titel 1 8"/>
          <p:cNvSpPr txBox="1">
            <a:spLocks/>
          </p:cNvSpPr>
          <p:nvPr/>
        </p:nvSpPr>
        <p:spPr>
          <a:xfrm>
            <a:off x="1103244" y="5654254"/>
            <a:ext cx="34720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2" name="Rounded Rectangle 81"/>
          <p:cNvSpPr/>
          <p:nvPr/>
        </p:nvSpPr>
        <p:spPr bwMode="auto">
          <a:xfrm>
            <a:off x="5740949" y="5310843"/>
            <a:ext cx="3181765" cy="1170149"/>
          </a:xfrm>
          <a:prstGeom prst="roundRect">
            <a:avLst/>
          </a:prstGeom>
          <a:solidFill>
            <a:srgbClr val="FFC000"/>
          </a:solidFill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3" name="Titel 1 9"/>
          <p:cNvSpPr txBox="1">
            <a:spLocks/>
          </p:cNvSpPr>
          <p:nvPr/>
        </p:nvSpPr>
        <p:spPr>
          <a:xfrm>
            <a:off x="5846598" y="5328349"/>
            <a:ext cx="2986658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goals</a:t>
            </a:r>
            <a:endParaRPr lang="de-AT" sz="12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endParaRPr lang="de-AT" sz="10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2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1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2" name="Picture 3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5335" y="2555846"/>
            <a:ext cx="489337" cy="240351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0381" y="2118113"/>
            <a:ext cx="542588" cy="293602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8050" y="4289353"/>
            <a:ext cx="489337" cy="240351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0381" y="4491370"/>
            <a:ext cx="542588" cy="293602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4754" y="2151175"/>
            <a:ext cx="362685" cy="221641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8204" y="2431702"/>
            <a:ext cx="395787" cy="29216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8204" y="4551156"/>
            <a:ext cx="362685" cy="221641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4439" y="4157423"/>
            <a:ext cx="395787" cy="292163"/>
          </a:xfrm>
          <a:prstGeom prst="rect">
            <a:avLst/>
          </a:prstGeom>
        </p:spPr>
      </p:pic>
      <p:pic>
        <p:nvPicPr>
          <p:cNvPr id="92" name="Picture 91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9998" y="1708137"/>
            <a:ext cx="400105" cy="257622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5033" y="4290560"/>
            <a:ext cx="400105" cy="257622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1991" y="3742975"/>
            <a:ext cx="400105" cy="259061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3016" y="2335706"/>
            <a:ext cx="400105" cy="259061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581" y="1895074"/>
            <a:ext cx="260500" cy="256182"/>
          </a:xfrm>
          <a:prstGeom prst="rect">
            <a:avLst/>
          </a:prstGeom>
        </p:spPr>
      </p:pic>
      <p:pic>
        <p:nvPicPr>
          <p:cNvPr id="108" name="Picture 107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2260" y="6523561"/>
            <a:ext cx="335013" cy="215710"/>
          </a:xfrm>
          <a:prstGeom prst="rect">
            <a:avLst/>
          </a:prstGeom>
        </p:spPr>
      </p:pic>
      <p:pic>
        <p:nvPicPr>
          <p:cNvPr id="109" name="Picture 108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9573" y="6523561"/>
            <a:ext cx="335013" cy="2169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5123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3" grpId="0"/>
      <p:bldP spid="39" grpId="0"/>
      <p:bldP spid="43" grpId="0"/>
      <p:bldP spid="44" grpId="0"/>
      <p:bldP spid="67" grpId="0"/>
      <p:bldP spid="71" grpId="0" animBg="1"/>
      <p:bldP spid="72" grpId="0"/>
      <p:bldP spid="80" grpId="0"/>
      <p:bldP spid="82" grpId="0" animBg="1"/>
      <p:bldP spid="83" grpId="0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" name="Straight Connector 10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8672286" cy="750498"/>
          </a:xfrm>
        </p:spPr>
        <p:txBody>
          <a:bodyPr/>
          <a:lstStyle/>
          <a:p>
            <a:r>
              <a:rPr lang="de-DE" dirty="0" smtClean="0"/>
              <a:t>Details of </a:t>
            </a:r>
            <a:endParaRPr lang="en-GB" dirty="0"/>
          </a:p>
        </p:txBody>
      </p:sp>
      <p:sp>
        <p:nvSpPr>
          <p:cNvPr id="55" name="Titel 1 1 2 1 1"/>
          <p:cNvSpPr txBox="1">
            <a:spLocks/>
          </p:cNvSpPr>
          <p:nvPr/>
        </p:nvSpPr>
        <p:spPr>
          <a:xfrm>
            <a:off x="281871" y="2483203"/>
            <a:ext cx="7193733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What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? </a:t>
            </a:r>
          </a:p>
        </p:txBody>
      </p:sp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12"/>
          <a:srcRect l="51896" t="7233" r="29527" b="10379"/>
          <a:stretch/>
        </p:blipFill>
        <p:spPr>
          <a:xfrm>
            <a:off x="1151638" y="2492578"/>
            <a:ext cx="624132" cy="347719"/>
          </a:xfrm>
          <a:prstGeom prst="rect">
            <a:avLst/>
          </a:prstGeom>
        </p:spPr>
      </p:pic>
      <p:sp>
        <p:nvSpPr>
          <p:cNvPr id="64" name="Titel 1 1 2 2"/>
          <p:cNvSpPr txBox="1">
            <a:spLocks/>
          </p:cNvSpPr>
          <p:nvPr/>
        </p:nvSpPr>
        <p:spPr>
          <a:xfrm>
            <a:off x="534939" y="2824957"/>
            <a:ext cx="7900617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just a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Hilbert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space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necessarily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a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Hamiltonian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have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normalized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contrary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it‘s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norm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.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6" name="Picture 65"/>
          <p:cNvPicPr>
            <a:picLocks noChangeAspect="1"/>
          </p:cNvPicPr>
          <p:nvPr/>
        </p:nvPicPr>
        <p:blipFill rotWithShape="1">
          <a:blip r:embed="rId12"/>
          <a:srcRect l="51896" t="7233" r="29527" b="10379"/>
          <a:stretch/>
        </p:blipFill>
        <p:spPr>
          <a:xfrm>
            <a:off x="644489" y="2867965"/>
            <a:ext cx="531268" cy="29598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2747" y="3102123"/>
            <a:ext cx="216406" cy="203246"/>
          </a:xfrm>
          <a:prstGeom prst="rect">
            <a:avLst/>
          </a:prstGeom>
        </p:spPr>
      </p:pic>
      <p:sp>
        <p:nvSpPr>
          <p:cNvPr id="67" name="Titel 1 1 2 3"/>
          <p:cNvSpPr txBox="1">
            <a:spLocks/>
          </p:cNvSpPr>
          <p:nvPr/>
        </p:nvSpPr>
        <p:spPr>
          <a:xfrm>
            <a:off x="534939" y="3445992"/>
            <a:ext cx="7967810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you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don‘t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like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thinking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Hilbert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space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think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special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a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spatial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wavefunction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equation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obtain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function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you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think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a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specific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location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equation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 Taylor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expansion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12"/>
          <a:srcRect l="44373" t="7234" r="29527" b="13017"/>
          <a:stretch/>
        </p:blipFill>
        <p:spPr>
          <a:xfrm>
            <a:off x="3194290" y="1823382"/>
            <a:ext cx="688740" cy="264365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2"/>
          <a:srcRect l="73405" t="7234" r="495" b="13017"/>
          <a:stretch/>
        </p:blipFill>
        <p:spPr>
          <a:xfrm>
            <a:off x="4829080" y="1835874"/>
            <a:ext cx="688740" cy="264365"/>
          </a:xfrm>
          <a:prstGeom prst="rect">
            <a:avLst/>
          </a:prstGeom>
        </p:spPr>
      </p:pic>
      <p:sp>
        <p:nvSpPr>
          <p:cNvPr id="72" name="Titel 1 12"/>
          <p:cNvSpPr txBox="1">
            <a:spLocks/>
          </p:cNvSpPr>
          <p:nvPr/>
        </p:nvSpPr>
        <p:spPr>
          <a:xfrm>
            <a:off x="4626054" y="848613"/>
            <a:ext cx="1058842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800" i="0" baseline="3000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nd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3" name="Titel 1 13"/>
          <p:cNvSpPr txBox="1">
            <a:spLocks/>
          </p:cNvSpPr>
          <p:nvPr/>
        </p:nvSpPr>
        <p:spPr>
          <a:xfrm>
            <a:off x="2978922" y="848613"/>
            <a:ext cx="94048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1</a:t>
            </a:r>
            <a:r>
              <a:rPr lang="de-AT" sz="1800" i="0" baseline="3000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74" name="Titel 1 14"/>
          <p:cNvSpPr txBox="1">
            <a:spLocks/>
          </p:cNvSpPr>
          <p:nvPr/>
        </p:nvSpPr>
        <p:spPr>
          <a:xfrm>
            <a:off x="1606773" y="848613"/>
            <a:ext cx="94048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0</a:t>
            </a:r>
            <a:r>
              <a:rPr lang="de-AT" sz="1800" i="0" baseline="3000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</a:t>
            </a:r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14"/>
          <a:srcRect l="21244" r="63376" b="63973"/>
          <a:stretch/>
        </p:blipFill>
        <p:spPr>
          <a:xfrm>
            <a:off x="1795850" y="1302377"/>
            <a:ext cx="659027" cy="380887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14"/>
          <a:srcRect l="37585" r="39921" b="63973"/>
          <a:stretch/>
        </p:blipFill>
        <p:spPr>
          <a:xfrm>
            <a:off x="2957384" y="1314411"/>
            <a:ext cx="963828" cy="380887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14"/>
          <a:srcRect l="86321" b="63973"/>
          <a:stretch/>
        </p:blipFill>
        <p:spPr>
          <a:xfrm>
            <a:off x="6796218" y="1325775"/>
            <a:ext cx="586161" cy="380887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14"/>
          <a:srcRect l="59982" r="14169" b="63973"/>
          <a:stretch/>
        </p:blipFill>
        <p:spPr>
          <a:xfrm>
            <a:off x="4518844" y="1313883"/>
            <a:ext cx="1107601" cy="380887"/>
          </a:xfrm>
          <a:prstGeom prst="rect">
            <a:avLst/>
          </a:prstGeom>
        </p:spPr>
      </p:pic>
      <p:sp>
        <p:nvSpPr>
          <p:cNvPr id="80" name="Titel 1 15"/>
          <p:cNvSpPr txBox="1">
            <a:spLocks/>
          </p:cNvSpPr>
          <p:nvPr/>
        </p:nvSpPr>
        <p:spPr>
          <a:xfrm>
            <a:off x="6080900" y="848613"/>
            <a:ext cx="2659923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3</a:t>
            </a:r>
            <a:r>
              <a:rPr lang="de-AT" sz="1800" i="0" baseline="3000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nd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higher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orders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</a:p>
        </p:txBody>
      </p:sp>
      <p:pic>
        <p:nvPicPr>
          <p:cNvPr id="81" name="Picture 80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8184215" y="930406"/>
            <a:ext cx="196306" cy="196306"/>
          </a:xfrm>
          <a:prstGeom prst="rect">
            <a:avLst/>
          </a:prstGeom>
        </p:spPr>
      </p:pic>
      <p:sp>
        <p:nvSpPr>
          <p:cNvPr id="82" name="Right Brace 81"/>
          <p:cNvSpPr/>
          <p:nvPr/>
        </p:nvSpPr>
        <p:spPr bwMode="auto">
          <a:xfrm rot="5400000">
            <a:off x="3479264" y="1341335"/>
            <a:ext cx="117136" cy="756299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3" name="Right Brace 82"/>
          <p:cNvSpPr/>
          <p:nvPr/>
        </p:nvSpPr>
        <p:spPr bwMode="auto">
          <a:xfrm rot="5400000">
            <a:off x="5110824" y="1308686"/>
            <a:ext cx="127853" cy="832314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4" name="Titel 1 1 2 4"/>
          <p:cNvSpPr txBox="1">
            <a:spLocks/>
          </p:cNvSpPr>
          <p:nvPr/>
        </p:nvSpPr>
        <p:spPr>
          <a:xfrm>
            <a:off x="557643" y="4755886"/>
            <a:ext cx="7708243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usual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free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choose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phases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forming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.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2" name="Picture 1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9628" y="4817222"/>
            <a:ext cx="792480" cy="254508"/>
          </a:xfrm>
          <a:prstGeom prst="rect">
            <a:avLst/>
          </a:prstGeom>
        </p:spPr>
      </p:pic>
      <p:sp>
        <p:nvSpPr>
          <p:cNvPr id="85" name="Titel 1 1 2 5 1"/>
          <p:cNvSpPr txBox="1">
            <a:spLocks/>
          </p:cNvSpPr>
          <p:nvPr/>
        </p:nvSpPr>
        <p:spPr>
          <a:xfrm>
            <a:off x="557643" y="5146105"/>
            <a:ext cx="8020300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simplify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upcoming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will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choose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phase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         such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real.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431" y="5206160"/>
            <a:ext cx="459391" cy="22564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7361" y="5197378"/>
            <a:ext cx="844469" cy="243207"/>
          </a:xfrm>
          <a:prstGeom prst="rect">
            <a:avLst/>
          </a:prstGeom>
        </p:spPr>
      </p:pic>
      <p:sp>
        <p:nvSpPr>
          <p:cNvPr id="88" name="Titel 1 1 2 5 2"/>
          <p:cNvSpPr txBox="1">
            <a:spLocks/>
          </p:cNvSpPr>
          <p:nvPr/>
        </p:nvSpPr>
        <p:spPr>
          <a:xfrm>
            <a:off x="557643" y="5522705"/>
            <a:ext cx="8020300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This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implies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real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can‘t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compensate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each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other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 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8" name="Picture 7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1622" y="5553846"/>
            <a:ext cx="782316" cy="26347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4658" y="5598073"/>
            <a:ext cx="68580" cy="169164"/>
          </a:xfrm>
          <a:prstGeom prst="rect">
            <a:avLst/>
          </a:prstGeom>
        </p:spPr>
      </p:pic>
      <p:sp>
        <p:nvSpPr>
          <p:cNvPr id="90" name="Titel 1 1 2 1 2"/>
          <p:cNvSpPr txBox="1">
            <a:spLocks/>
          </p:cNvSpPr>
          <p:nvPr/>
        </p:nvSpPr>
        <p:spPr>
          <a:xfrm>
            <a:off x="272490" y="4394614"/>
            <a:ext cx="7193733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Phase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choice</a:t>
            </a:r>
            <a:endParaRPr lang="de-AT" sz="1800" i="0" dirty="0" smtClean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91" name="Picture 90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58236" y="180558"/>
            <a:ext cx="736155" cy="418156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7595" y="1364343"/>
            <a:ext cx="736969" cy="23487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09659" y="3773886"/>
            <a:ext cx="288557" cy="195098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42743" y="3824382"/>
            <a:ext cx="108858" cy="97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7700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/>
      <p:bldP spid="84" grpId="0"/>
      <p:bldP spid="85" grpId="0"/>
      <p:bldP spid="88" grpId="0"/>
      <p:bldP spid="9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Exchange energy</a:t>
            </a:r>
            <a:endParaRPr lang="en-GB" dirty="0"/>
          </a:p>
        </p:txBody>
      </p:sp>
      <p:sp>
        <p:nvSpPr>
          <p:cNvPr id="5" name="Titel 1 2 1 2 1 2 2 1 3 3 9 2 1 1"/>
          <p:cNvSpPr txBox="1">
            <a:spLocks/>
          </p:cNvSpPr>
          <p:nvPr/>
        </p:nvSpPr>
        <p:spPr>
          <a:xfrm>
            <a:off x="152801" y="869005"/>
            <a:ext cx="46725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shifts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depend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on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spin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state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 2 1 2 1 2 2 1 3 3 9 2 1 2 1"/>
          <p:cNvSpPr txBox="1">
            <a:spLocks/>
          </p:cNvSpPr>
          <p:nvPr/>
        </p:nvSpPr>
        <p:spPr>
          <a:xfrm>
            <a:off x="577930" y="1418981"/>
            <a:ext cx="57631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(1)</a:t>
            </a: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4340" y="1492930"/>
            <a:ext cx="143256" cy="163068"/>
          </a:xfrm>
          <a:prstGeom prst="rect">
            <a:avLst/>
          </a:prstGeom>
        </p:spPr>
      </p:pic>
      <p:sp>
        <p:nvSpPr>
          <p:cNvPr id="3" name="Left Brace 2"/>
          <p:cNvSpPr/>
          <p:nvPr/>
        </p:nvSpPr>
        <p:spPr bwMode="auto">
          <a:xfrm>
            <a:off x="2420918" y="1315312"/>
            <a:ext cx="104931" cy="518303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" name="Titel 1 2 1 2 1 2 2 1 3 3 9 2 1 3 1"/>
          <p:cNvSpPr txBox="1">
            <a:spLocks/>
          </p:cNvSpPr>
          <p:nvPr/>
        </p:nvSpPr>
        <p:spPr>
          <a:xfrm>
            <a:off x="2567471" y="1253525"/>
            <a:ext cx="19709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singlet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: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antisymmetric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</a:p>
        </p:txBody>
      </p:sp>
      <p:sp>
        <p:nvSpPr>
          <p:cNvPr id="9" name="Titel 1 2 1 2 1 2 2 1 3 3 9 2 1 4 1"/>
          <p:cNvSpPr txBox="1">
            <a:spLocks/>
          </p:cNvSpPr>
          <p:nvPr/>
        </p:nvSpPr>
        <p:spPr>
          <a:xfrm>
            <a:off x="1007688" y="1415960"/>
            <a:ext cx="17763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If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spin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 2 1 2 1 2 2 1 3 3 9 2 1 5 1"/>
          <p:cNvSpPr txBox="1">
            <a:spLocks/>
          </p:cNvSpPr>
          <p:nvPr/>
        </p:nvSpPr>
        <p:spPr>
          <a:xfrm>
            <a:off x="2567471" y="1531371"/>
            <a:ext cx="1755074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B050"/>
                </a:solidFill>
                <a:cs typeface="Arial" panose="020B0604020202020204" pitchFamily="34" charset="0"/>
              </a:rPr>
              <a:t>triplet</a:t>
            </a:r>
            <a:r>
              <a:rPr lang="de-AT" sz="1400" i="0" dirty="0" smtClean="0">
                <a:solidFill>
                  <a:srgbClr val="00B050"/>
                </a:solidFill>
                <a:cs typeface="Arial" panose="020B0604020202020204" pitchFamily="34" charset="0"/>
              </a:rPr>
              <a:t>: </a:t>
            </a:r>
            <a:r>
              <a:rPr lang="de-AT" sz="1400" i="0" dirty="0" err="1" smtClean="0">
                <a:solidFill>
                  <a:srgbClr val="00B050"/>
                </a:solidFill>
                <a:cs typeface="Arial" panose="020B0604020202020204" pitchFamily="34" charset="0"/>
              </a:rPr>
              <a:t>symmetric</a:t>
            </a:r>
            <a:r>
              <a:rPr lang="de-AT" sz="1400" i="0" dirty="0" smtClean="0">
                <a:solidFill>
                  <a:srgbClr val="00B050"/>
                </a:solidFill>
                <a:cs typeface="Arial" panose="020B0604020202020204" pitchFamily="34" charset="0"/>
              </a:rPr>
              <a:t> </a:t>
            </a:r>
          </a:p>
        </p:txBody>
      </p:sp>
      <p:sp>
        <p:nvSpPr>
          <p:cNvPr id="11" name="Left Brace 10"/>
          <p:cNvSpPr/>
          <p:nvPr/>
        </p:nvSpPr>
        <p:spPr bwMode="auto">
          <a:xfrm flipH="1">
            <a:off x="4443504" y="1289221"/>
            <a:ext cx="94936" cy="518303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" name="Right Arrow 11"/>
          <p:cNvSpPr/>
          <p:nvPr/>
        </p:nvSpPr>
        <p:spPr bwMode="auto">
          <a:xfrm>
            <a:off x="4717264" y="1484244"/>
            <a:ext cx="433669" cy="137662"/>
          </a:xfrm>
          <a:prstGeom prst="rightArrow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89842" y="1461504"/>
            <a:ext cx="155448" cy="173736"/>
          </a:xfrm>
          <a:prstGeom prst="rect">
            <a:avLst/>
          </a:prstGeom>
        </p:spPr>
      </p:pic>
      <p:sp>
        <p:nvSpPr>
          <p:cNvPr id="14" name="Titel 1 2 1 2 1 2 2 1 3 3 9 2 1 6 1"/>
          <p:cNvSpPr txBox="1">
            <a:spLocks/>
          </p:cNvSpPr>
          <p:nvPr/>
        </p:nvSpPr>
        <p:spPr>
          <a:xfrm>
            <a:off x="5192555" y="1389868"/>
            <a:ext cx="157501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orbital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</a:t>
            </a:r>
          </a:p>
        </p:txBody>
      </p:sp>
      <p:sp>
        <p:nvSpPr>
          <p:cNvPr id="16" name="Left Brace 15"/>
          <p:cNvSpPr/>
          <p:nvPr/>
        </p:nvSpPr>
        <p:spPr bwMode="auto">
          <a:xfrm>
            <a:off x="7017901" y="1277582"/>
            <a:ext cx="104931" cy="518303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Titel 1 2 1 2 1 2 2 1 3 3 9 2 1 3 2"/>
          <p:cNvSpPr txBox="1">
            <a:spLocks/>
          </p:cNvSpPr>
          <p:nvPr/>
        </p:nvSpPr>
        <p:spPr>
          <a:xfrm>
            <a:off x="7164455" y="1215795"/>
            <a:ext cx="123480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B050"/>
                </a:solidFill>
                <a:cs typeface="Arial" panose="020B0604020202020204" pitchFamily="34" charset="0"/>
              </a:rPr>
              <a:t>symmetric</a:t>
            </a:r>
            <a:r>
              <a:rPr lang="de-AT" sz="1400" i="0" dirty="0" smtClean="0">
                <a:solidFill>
                  <a:srgbClr val="00B050"/>
                </a:solidFill>
                <a:cs typeface="Arial" panose="020B0604020202020204" pitchFamily="34" charset="0"/>
              </a:rPr>
              <a:t> </a:t>
            </a:r>
          </a:p>
        </p:txBody>
      </p:sp>
      <p:sp>
        <p:nvSpPr>
          <p:cNvPr id="18" name="Titel 1 2 1 2 1 2 2 1 3 3 9 2 1 5 2"/>
          <p:cNvSpPr txBox="1">
            <a:spLocks/>
          </p:cNvSpPr>
          <p:nvPr/>
        </p:nvSpPr>
        <p:spPr>
          <a:xfrm>
            <a:off x="7164454" y="1493641"/>
            <a:ext cx="1755074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antisymmetric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</a:p>
        </p:txBody>
      </p:sp>
      <p:sp>
        <p:nvSpPr>
          <p:cNvPr id="19" name="Left Brace 18"/>
          <p:cNvSpPr/>
          <p:nvPr/>
        </p:nvSpPr>
        <p:spPr bwMode="auto">
          <a:xfrm flipH="1">
            <a:off x="8440884" y="1251491"/>
            <a:ext cx="94936" cy="518303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" name="Titel 1 2 1 2 1 2 2 1 3 3 9 2 1 2 2"/>
          <p:cNvSpPr txBox="1">
            <a:spLocks/>
          </p:cNvSpPr>
          <p:nvPr/>
        </p:nvSpPr>
        <p:spPr>
          <a:xfrm>
            <a:off x="577703" y="2246668"/>
            <a:ext cx="57631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(2)</a:t>
            </a:r>
          </a:p>
        </p:txBody>
      </p:sp>
      <p:sp>
        <p:nvSpPr>
          <p:cNvPr id="21" name="Titel 1 2 1 2 1 2 2 1 3 3 9 2 1 6 2"/>
          <p:cNvSpPr txBox="1">
            <a:spLocks/>
          </p:cNvSpPr>
          <p:nvPr/>
        </p:nvSpPr>
        <p:spPr>
          <a:xfrm>
            <a:off x="1007688" y="2246668"/>
            <a:ext cx="326450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de-AT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distribution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depends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on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symmetry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</a:p>
        </p:txBody>
      </p:sp>
      <p:pic>
        <p:nvPicPr>
          <p:cNvPr id="22" name="Picture 2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2193" y="2324324"/>
            <a:ext cx="155448" cy="173736"/>
          </a:xfrm>
          <a:prstGeom prst="rect">
            <a:avLst/>
          </a:prstGeom>
        </p:spPr>
      </p:pic>
      <p:sp>
        <p:nvSpPr>
          <p:cNvPr id="23" name="Right Arrow 22"/>
          <p:cNvSpPr/>
          <p:nvPr/>
        </p:nvSpPr>
        <p:spPr bwMode="auto">
          <a:xfrm>
            <a:off x="4678867" y="2345572"/>
            <a:ext cx="433669" cy="137662"/>
          </a:xfrm>
          <a:prstGeom prst="rightArrow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4" name="Titel 1 2 1 2 1 2 2 1 3 3 9 2 1 6 3"/>
          <p:cNvSpPr txBox="1">
            <a:spLocks/>
          </p:cNvSpPr>
          <p:nvPr/>
        </p:nvSpPr>
        <p:spPr>
          <a:xfrm>
            <a:off x="5252403" y="2257854"/>
            <a:ext cx="378666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Coulomb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depends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on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symmetry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</a:p>
        </p:txBody>
      </p:sp>
      <p:pic>
        <p:nvPicPr>
          <p:cNvPr id="25" name="Picture 2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71738" y="2330117"/>
            <a:ext cx="155448" cy="173736"/>
          </a:xfrm>
          <a:prstGeom prst="rect">
            <a:avLst/>
          </a:prstGeom>
        </p:spPr>
      </p:pic>
      <p:sp>
        <p:nvSpPr>
          <p:cNvPr id="26" name="Titel 1 2 1 2 1 2 2 1 3 3 9 2 1 2 3"/>
          <p:cNvSpPr txBox="1">
            <a:spLocks/>
          </p:cNvSpPr>
          <p:nvPr/>
        </p:nvSpPr>
        <p:spPr>
          <a:xfrm>
            <a:off x="577703" y="2757347"/>
            <a:ext cx="1086202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(1) &amp; (2)</a:t>
            </a:r>
          </a:p>
        </p:txBody>
      </p:sp>
      <p:sp>
        <p:nvSpPr>
          <p:cNvPr id="27" name="Right Arrow 26"/>
          <p:cNvSpPr/>
          <p:nvPr/>
        </p:nvSpPr>
        <p:spPr bwMode="auto">
          <a:xfrm>
            <a:off x="1540926" y="2847020"/>
            <a:ext cx="433669" cy="137662"/>
          </a:xfrm>
          <a:prstGeom prst="rightArrow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8" name="Titel 1 2 1 2 1 2 2 1 3 3 9 2 1 4 2"/>
          <p:cNvSpPr txBox="1">
            <a:spLocks/>
          </p:cNvSpPr>
          <p:nvPr/>
        </p:nvSpPr>
        <p:spPr>
          <a:xfrm>
            <a:off x="2084032" y="2753242"/>
            <a:ext cx="2633232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depends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on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spin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</a:t>
            </a:r>
          </a:p>
        </p:txBody>
      </p:sp>
      <p:pic>
        <p:nvPicPr>
          <p:cNvPr id="29" name="Picture 28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19305" y="2814889"/>
            <a:ext cx="143256" cy="163068"/>
          </a:xfrm>
          <a:prstGeom prst="rect">
            <a:avLst/>
          </a:prstGeom>
        </p:spPr>
      </p:pic>
      <p:sp>
        <p:nvSpPr>
          <p:cNvPr id="30" name="Titel 1 2 1 2 1 2 2 1 3 3 9 2 1 4 3 1 1"/>
          <p:cNvSpPr txBox="1">
            <a:spLocks/>
          </p:cNvSpPr>
          <p:nvPr/>
        </p:nvSpPr>
        <p:spPr>
          <a:xfrm>
            <a:off x="156305" y="3206666"/>
            <a:ext cx="4669034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different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singlet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triplet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9278" y="3717345"/>
            <a:ext cx="608482" cy="206959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9812" y="4103645"/>
            <a:ext cx="1195896" cy="214395"/>
          </a:xfrm>
          <a:prstGeom prst="rect">
            <a:avLst/>
          </a:prstGeom>
        </p:spPr>
      </p:pic>
      <p:cxnSp>
        <p:nvCxnSpPr>
          <p:cNvPr id="36" name="Straight Arrow Connector 35"/>
          <p:cNvCxnSpPr/>
          <p:nvPr/>
        </p:nvCxnSpPr>
        <p:spPr bwMode="auto">
          <a:xfrm>
            <a:off x="2879874" y="3839240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7" name="Straight Arrow Connector 36"/>
          <p:cNvCxnSpPr/>
          <p:nvPr/>
        </p:nvCxnSpPr>
        <p:spPr bwMode="auto">
          <a:xfrm>
            <a:off x="2879874" y="4216492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39" name="Picture 38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2955" y="3761626"/>
            <a:ext cx="643182" cy="172259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2955" y="4152769"/>
            <a:ext cx="638225" cy="172259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1835" y="3899828"/>
            <a:ext cx="701428" cy="192087"/>
          </a:xfrm>
          <a:prstGeom prst="rect">
            <a:avLst/>
          </a:prstGeom>
        </p:spPr>
      </p:pic>
      <p:sp>
        <p:nvSpPr>
          <p:cNvPr id="45" name="Titel 1 2 1 2 1 2 2 1 3 3 9 2 1 4 3 2"/>
          <p:cNvSpPr txBox="1">
            <a:spLocks/>
          </p:cNvSpPr>
          <p:nvPr/>
        </p:nvSpPr>
        <p:spPr>
          <a:xfrm>
            <a:off x="5023317" y="3804645"/>
            <a:ext cx="255232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;</a:t>
            </a:r>
          </a:p>
        </p:txBody>
      </p:sp>
      <p:pic>
        <p:nvPicPr>
          <p:cNvPr id="48" name="Picture 47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1412" y="4559417"/>
            <a:ext cx="1286365" cy="179865"/>
          </a:xfrm>
          <a:prstGeom prst="rect">
            <a:avLst/>
          </a:prstGeom>
        </p:spPr>
      </p:pic>
      <p:sp>
        <p:nvSpPr>
          <p:cNvPr id="49" name="Titel 1 2 1 2 1 2 2 1 3 3 9 2 1 4 3 1 2"/>
          <p:cNvSpPr txBox="1">
            <a:spLocks/>
          </p:cNvSpPr>
          <p:nvPr/>
        </p:nvSpPr>
        <p:spPr>
          <a:xfrm>
            <a:off x="186026" y="4478975"/>
            <a:ext cx="5216554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shift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                 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called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„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exchange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</a:p>
        </p:txBody>
      </p:sp>
      <p:sp>
        <p:nvSpPr>
          <p:cNvPr id="50" name="Titel 1 2 1 2 1 2 2 1 3 3 9 2 1 4 3 1 3"/>
          <p:cNvSpPr txBox="1">
            <a:spLocks/>
          </p:cNvSpPr>
          <p:nvPr/>
        </p:nvSpPr>
        <p:spPr>
          <a:xfrm>
            <a:off x="186026" y="4907487"/>
            <a:ext cx="874116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if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spins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would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interact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each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other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leading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different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energies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       . </a:t>
            </a:r>
          </a:p>
        </p:txBody>
      </p:sp>
      <p:sp>
        <p:nvSpPr>
          <p:cNvPr id="51" name="Titel 1 2 1 2 1 2 2 1 3 3 9 2 1 4 3 1 4"/>
          <p:cNvSpPr txBox="1">
            <a:spLocks/>
          </p:cNvSpPr>
          <p:nvPr/>
        </p:nvSpPr>
        <p:spPr>
          <a:xfrm>
            <a:off x="186026" y="5239526"/>
            <a:ext cx="492651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This </a:t>
            </a:r>
            <a:r>
              <a:rPr lang="de-AT" sz="140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effective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interaction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called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„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exchange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interaction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“.</a:t>
            </a:r>
          </a:p>
        </p:txBody>
      </p:sp>
      <p:pic>
        <p:nvPicPr>
          <p:cNvPr id="53" name="Picture 52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22832" y="4951357"/>
            <a:ext cx="775783" cy="214395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7178" y="4958793"/>
            <a:ext cx="188369" cy="206959"/>
          </a:xfrm>
          <a:prstGeom prst="rect">
            <a:avLst/>
          </a:prstGeom>
        </p:spPr>
      </p:pic>
      <p:sp>
        <p:nvSpPr>
          <p:cNvPr id="56" name="Titel 1 2 1 2 1 2 2 1 3 3 9 2 1 4 3 1 4"/>
          <p:cNvSpPr txBox="1">
            <a:spLocks/>
          </p:cNvSpPr>
          <p:nvPr/>
        </p:nvSpPr>
        <p:spPr>
          <a:xfrm>
            <a:off x="186025" y="5571565"/>
            <a:ext cx="7633377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Can also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lead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effective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„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exchange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forces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“,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pulling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atoms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together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form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molecules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756095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6" grpId="0" animBg="1"/>
      <p:bldP spid="17" grpId="0"/>
      <p:bldP spid="18" grpId="0"/>
      <p:bldP spid="19" grpId="0" animBg="1"/>
      <p:bldP spid="20" grpId="0"/>
      <p:bldP spid="21" grpId="0"/>
      <p:bldP spid="23" grpId="0" animBg="1"/>
      <p:bldP spid="24" grpId="0"/>
      <p:bldP spid="26" grpId="0"/>
      <p:bldP spid="27" grpId="0" animBg="1"/>
      <p:bldP spid="28" grpId="0"/>
      <p:bldP spid="30" grpId="0"/>
      <p:bldP spid="45" grpId="0"/>
      <p:bldP spid="49" grpId="0"/>
      <p:bldP spid="50" grpId="0"/>
      <p:bldP spid="51" grpId="0"/>
      <p:bldP spid="56" grpId="0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Straight Connector 16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49" name="Picture 48"/>
          <p:cNvPicPr>
            <a:picLocks noChangeAspect="1"/>
          </p:cNvPicPr>
          <p:nvPr/>
        </p:nvPicPr>
        <p:blipFill rotWithShape="1">
          <a:blip r:embed="rId22"/>
          <a:srcRect l="44373" t="7234" r="29527" b="13017"/>
          <a:stretch/>
        </p:blipFill>
        <p:spPr>
          <a:xfrm>
            <a:off x="3194290" y="1823382"/>
            <a:ext cx="688740" cy="264365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22"/>
          <a:srcRect l="2047" t="9711" r="81871" b="21034"/>
          <a:stretch/>
        </p:blipFill>
        <p:spPr>
          <a:xfrm>
            <a:off x="3211555" y="2682065"/>
            <a:ext cx="469927" cy="25422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Our</a:t>
            </a:r>
            <a:r>
              <a:rPr lang="de-DE" dirty="0" smtClean="0"/>
              <a:t> </a:t>
            </a:r>
            <a:r>
              <a:rPr lang="de-DE" dirty="0" err="1" smtClean="0"/>
              <a:t>goals</a:t>
            </a:r>
            <a:endParaRPr lang="en-GB" dirty="0"/>
          </a:p>
        </p:txBody>
      </p:sp>
      <p:pic>
        <p:nvPicPr>
          <p:cNvPr id="44" name="Picture 43"/>
          <p:cNvPicPr>
            <a:picLocks noChangeAspect="1"/>
          </p:cNvPicPr>
          <p:nvPr/>
        </p:nvPicPr>
        <p:blipFill rotWithShape="1">
          <a:blip r:embed="rId23"/>
          <a:srcRect l="28766" t="65046" r="63538"/>
          <a:stretch/>
        </p:blipFill>
        <p:spPr>
          <a:xfrm>
            <a:off x="1812326" y="2188600"/>
            <a:ext cx="329785" cy="369536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 rotWithShape="1">
          <a:blip r:embed="rId23"/>
          <a:srcRect l="36799" t="65046" r="47373"/>
          <a:stretch/>
        </p:blipFill>
        <p:spPr>
          <a:xfrm>
            <a:off x="2963050" y="2188600"/>
            <a:ext cx="678211" cy="369536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 rotWithShape="1">
          <a:blip r:embed="rId23"/>
          <a:srcRect l="52922" t="65046" r="28891"/>
          <a:stretch/>
        </p:blipFill>
        <p:spPr>
          <a:xfrm>
            <a:off x="4519791" y="2188600"/>
            <a:ext cx="779314" cy="369536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23"/>
          <a:srcRect l="71759" t="65046" r="13994"/>
          <a:stretch/>
        </p:blipFill>
        <p:spPr>
          <a:xfrm>
            <a:off x="6836662" y="2167884"/>
            <a:ext cx="610491" cy="369536"/>
          </a:xfrm>
          <a:prstGeom prst="rect">
            <a:avLst/>
          </a:prstGeom>
        </p:spPr>
      </p:pic>
      <p:sp>
        <p:nvSpPr>
          <p:cNvPr id="39" name="Right Brace 38"/>
          <p:cNvSpPr/>
          <p:nvPr/>
        </p:nvSpPr>
        <p:spPr bwMode="auto">
          <a:xfrm rot="5400000">
            <a:off x="3395812" y="2331070"/>
            <a:ext cx="110482" cy="528424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Right Brace 41"/>
          <p:cNvSpPr/>
          <p:nvPr/>
        </p:nvSpPr>
        <p:spPr bwMode="auto">
          <a:xfrm rot="5400000">
            <a:off x="4994337" y="2306743"/>
            <a:ext cx="110483" cy="577082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48" name="Picture 47"/>
          <p:cNvPicPr>
            <a:picLocks noChangeAspect="1"/>
          </p:cNvPicPr>
          <p:nvPr/>
        </p:nvPicPr>
        <p:blipFill rotWithShape="1">
          <a:blip r:embed="rId22"/>
          <a:srcRect l="22385" t="6437" r="60215" b="18012"/>
          <a:stretch/>
        </p:blipFill>
        <p:spPr>
          <a:xfrm>
            <a:off x="4791877" y="2670509"/>
            <a:ext cx="508446" cy="277334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/>
        </p:nvPicPr>
        <p:blipFill rotWithShape="1">
          <a:blip r:embed="rId22"/>
          <a:srcRect l="73405" t="7234" r="495" b="13017"/>
          <a:stretch/>
        </p:blipFill>
        <p:spPr>
          <a:xfrm>
            <a:off x="4829080" y="1835874"/>
            <a:ext cx="688740" cy="264365"/>
          </a:xfrm>
          <a:prstGeom prst="rect">
            <a:avLst/>
          </a:prstGeom>
        </p:spPr>
      </p:pic>
      <p:sp>
        <p:nvSpPr>
          <p:cNvPr id="51" name="Titel 1 12"/>
          <p:cNvSpPr txBox="1">
            <a:spLocks/>
          </p:cNvSpPr>
          <p:nvPr/>
        </p:nvSpPr>
        <p:spPr>
          <a:xfrm>
            <a:off x="4626054" y="848613"/>
            <a:ext cx="1058842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800" i="0" baseline="3000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nd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4" name="Titel 1 13"/>
          <p:cNvSpPr txBox="1">
            <a:spLocks/>
          </p:cNvSpPr>
          <p:nvPr/>
        </p:nvSpPr>
        <p:spPr>
          <a:xfrm>
            <a:off x="2978922" y="848613"/>
            <a:ext cx="94048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1</a:t>
            </a:r>
            <a:r>
              <a:rPr lang="de-AT" sz="1800" i="0" baseline="3000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56" name="Titel 1 14"/>
          <p:cNvSpPr txBox="1">
            <a:spLocks/>
          </p:cNvSpPr>
          <p:nvPr/>
        </p:nvSpPr>
        <p:spPr>
          <a:xfrm>
            <a:off x="1606773" y="848613"/>
            <a:ext cx="94048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0</a:t>
            </a:r>
            <a:r>
              <a:rPr lang="de-AT" sz="1800" i="0" baseline="3000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</a:t>
            </a:r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pic>
        <p:nvPicPr>
          <p:cNvPr id="57" name="Picture 56"/>
          <p:cNvPicPr>
            <a:picLocks noChangeAspect="1"/>
          </p:cNvPicPr>
          <p:nvPr/>
        </p:nvPicPr>
        <p:blipFill rotWithShape="1">
          <a:blip r:embed="rId23"/>
          <a:srcRect l="21244" r="63376" b="63973"/>
          <a:stretch/>
        </p:blipFill>
        <p:spPr>
          <a:xfrm>
            <a:off x="1795850" y="1302377"/>
            <a:ext cx="659027" cy="380887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23"/>
          <a:srcRect l="37585" r="39921" b="63973"/>
          <a:stretch/>
        </p:blipFill>
        <p:spPr>
          <a:xfrm>
            <a:off x="2957384" y="1314411"/>
            <a:ext cx="963828" cy="380887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23"/>
          <a:srcRect l="86321" b="63973"/>
          <a:stretch/>
        </p:blipFill>
        <p:spPr>
          <a:xfrm>
            <a:off x="6796218" y="1325775"/>
            <a:ext cx="586161" cy="380887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 rotWithShape="1">
          <a:blip r:embed="rId23"/>
          <a:srcRect l="59982" r="14169" b="63973"/>
          <a:stretch/>
        </p:blipFill>
        <p:spPr>
          <a:xfrm>
            <a:off x="4518844" y="1313883"/>
            <a:ext cx="1107601" cy="380887"/>
          </a:xfrm>
          <a:prstGeom prst="rect">
            <a:avLst/>
          </a:prstGeom>
        </p:spPr>
      </p:pic>
      <p:sp>
        <p:nvSpPr>
          <p:cNvPr id="63" name="Titel 1 15"/>
          <p:cNvSpPr txBox="1">
            <a:spLocks/>
          </p:cNvSpPr>
          <p:nvPr/>
        </p:nvSpPr>
        <p:spPr>
          <a:xfrm>
            <a:off x="6080900" y="848613"/>
            <a:ext cx="2659923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3</a:t>
            </a:r>
            <a:r>
              <a:rPr lang="de-AT" sz="1800" i="0" baseline="3000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nd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higher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orders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</a:p>
        </p:txBody>
      </p:sp>
      <p:pic>
        <p:nvPicPr>
          <p:cNvPr id="65" name="Picture 64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8184215" y="930406"/>
            <a:ext cx="196306" cy="196306"/>
          </a:xfrm>
          <a:prstGeom prst="rect">
            <a:avLst/>
          </a:prstGeom>
        </p:spPr>
      </p:pic>
      <p:sp>
        <p:nvSpPr>
          <p:cNvPr id="9" name="Right Brace 8"/>
          <p:cNvSpPr/>
          <p:nvPr/>
        </p:nvSpPr>
        <p:spPr bwMode="auto">
          <a:xfrm rot="5400000">
            <a:off x="3479264" y="1341335"/>
            <a:ext cx="117136" cy="756299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8" name="Right Brace 37"/>
          <p:cNvSpPr/>
          <p:nvPr/>
        </p:nvSpPr>
        <p:spPr bwMode="auto">
          <a:xfrm rot="5400000">
            <a:off x="5110824" y="1308686"/>
            <a:ext cx="127853" cy="832314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" name="Titel 1 1 2 1"/>
          <p:cNvSpPr txBox="1">
            <a:spLocks/>
          </p:cNvSpPr>
          <p:nvPr/>
        </p:nvSpPr>
        <p:spPr>
          <a:xfrm>
            <a:off x="132596" y="3086298"/>
            <a:ext cx="8779178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b="1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find 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           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complicated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 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9" name="Titel 1 1 2 2 1"/>
          <p:cNvSpPr txBox="1">
            <a:spLocks/>
          </p:cNvSpPr>
          <p:nvPr/>
        </p:nvSpPr>
        <p:spPr>
          <a:xfrm>
            <a:off x="129321" y="3514067"/>
            <a:ext cx="8347024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find </a:t>
            </a:r>
            <a:r>
              <a:rPr lang="de-AT" sz="1600" b="1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approximations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2</a:t>
            </a:r>
            <a:r>
              <a:rPr lang="de-AT" sz="16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    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0" name="Picture 2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5343" y="3591834"/>
            <a:ext cx="126492" cy="178308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09686" y="3563824"/>
            <a:ext cx="126492" cy="178308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4849" y="3146635"/>
            <a:ext cx="1852424" cy="22564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3957" y="4103722"/>
            <a:ext cx="2142921" cy="27563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3957" y="4652281"/>
            <a:ext cx="2506380" cy="28374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1733" y="5255543"/>
            <a:ext cx="2121302" cy="283741"/>
          </a:xfrm>
          <a:prstGeom prst="rect">
            <a:avLst/>
          </a:prstGeom>
        </p:spPr>
      </p:pic>
      <p:sp>
        <p:nvSpPr>
          <p:cNvPr id="41" name="Titel 1 1 2 2 2 1"/>
          <p:cNvSpPr txBox="1">
            <a:spLocks/>
          </p:cNvSpPr>
          <p:nvPr/>
        </p:nvSpPr>
        <p:spPr>
          <a:xfrm>
            <a:off x="2460173" y="5255543"/>
            <a:ext cx="6016172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but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error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therefore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8" name="Picture 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6641" y="5290733"/>
            <a:ext cx="225552" cy="213360"/>
          </a:xfrm>
          <a:prstGeom prst="rect">
            <a:avLst/>
          </a:prstGeom>
        </p:spPr>
      </p:pic>
      <p:sp>
        <p:nvSpPr>
          <p:cNvPr id="55" name="Titel 1 1 2 2 2 2 1"/>
          <p:cNvSpPr txBox="1">
            <a:spLocks/>
          </p:cNvSpPr>
          <p:nvPr/>
        </p:nvSpPr>
        <p:spPr>
          <a:xfrm>
            <a:off x="206984" y="5720890"/>
            <a:ext cx="9038618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    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wouldn‘t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e.g.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particle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number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conserved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5637" y="5740564"/>
            <a:ext cx="1721363" cy="275635"/>
          </a:xfrm>
          <a:prstGeom prst="rect">
            <a:avLst/>
          </a:prstGeom>
        </p:spPr>
      </p:pic>
      <p:sp>
        <p:nvSpPr>
          <p:cNvPr id="64" name="Titel 1 1 2 2 2 2 2 1"/>
          <p:cNvSpPr txBox="1">
            <a:spLocks/>
          </p:cNvSpPr>
          <p:nvPr/>
        </p:nvSpPr>
        <p:spPr>
          <a:xfrm>
            <a:off x="180752" y="6301513"/>
            <a:ext cx="8723765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simplicity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often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write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1" name="Picture 10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62341" y="6328234"/>
            <a:ext cx="509383" cy="27563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99528" y="6384662"/>
            <a:ext cx="397238" cy="225642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8030" y="6326562"/>
            <a:ext cx="418856" cy="283742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13454" y="6399113"/>
            <a:ext cx="262123" cy="187810"/>
          </a:xfrm>
          <a:prstGeom prst="rect">
            <a:avLst/>
          </a:prstGeom>
        </p:spPr>
      </p:pic>
      <p:sp>
        <p:nvSpPr>
          <p:cNvPr id="72" name="Titel 1 1 2 2 2 2 2 2"/>
          <p:cNvSpPr txBox="1">
            <a:spLocks/>
          </p:cNvSpPr>
          <p:nvPr/>
        </p:nvSpPr>
        <p:spPr>
          <a:xfrm>
            <a:off x="180752" y="6458818"/>
            <a:ext cx="8723765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3" name="Picture 72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51661" y="5781533"/>
            <a:ext cx="126492" cy="178308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3174" y="2264067"/>
            <a:ext cx="628263" cy="226995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95142" y="4134485"/>
            <a:ext cx="2383426" cy="243206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95142" y="4679183"/>
            <a:ext cx="1430866" cy="243206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2269" y="4692642"/>
            <a:ext cx="574238" cy="21753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87781" y="3155660"/>
            <a:ext cx="369050" cy="22699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42112" y="3131120"/>
            <a:ext cx="459391" cy="225642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4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7595" y="1364343"/>
            <a:ext cx="736969" cy="2348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7483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9" grpId="0"/>
      <p:bldP spid="41" grpId="0"/>
      <p:bldP spid="55" grpId="0"/>
      <p:bldP spid="64" grpId="0"/>
      <p:bldP spid="72" grpId="0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45" name="Picture 4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4791" y="936591"/>
            <a:ext cx="1852424" cy="225642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22183" y="1434301"/>
            <a:ext cx="3860586" cy="43373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Schrödinger</a:t>
            </a:r>
            <a:r>
              <a:rPr lang="de-DE" dirty="0" smtClean="0"/>
              <a:t> </a:t>
            </a:r>
            <a:r>
              <a:rPr lang="de-DE" dirty="0" err="1" smtClean="0"/>
              <a:t>equn</a:t>
            </a:r>
            <a:r>
              <a:rPr lang="de-DE" dirty="0" smtClean="0"/>
              <a:t>. of </a:t>
            </a:r>
            <a:r>
              <a:rPr lang="de-DE" dirty="0" err="1" smtClean="0"/>
              <a:t>perturbed</a:t>
            </a:r>
            <a:r>
              <a:rPr lang="de-DE" dirty="0" smtClean="0"/>
              <a:t> </a:t>
            </a:r>
            <a:r>
              <a:rPr lang="de-DE" dirty="0" err="1" smtClean="0"/>
              <a:t>system</a:t>
            </a:r>
            <a:endParaRPr lang="en-GB" dirty="0"/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238282" y="2472368"/>
            <a:ext cx="266143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Collect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like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powers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     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7" name="Group 6"/>
          <p:cNvGrpSpPr>
            <a:grpSpLocks noChangeAspect="1"/>
          </p:cNvGrpSpPr>
          <p:nvPr/>
        </p:nvGrpSpPr>
        <p:grpSpPr>
          <a:xfrm>
            <a:off x="5762463" y="1032533"/>
            <a:ext cx="3245375" cy="1029508"/>
            <a:chOff x="827999" y="4448654"/>
            <a:chExt cx="4295935" cy="1362768"/>
          </a:xfrm>
        </p:grpSpPr>
        <p:grpSp>
          <p:nvGrpSpPr>
            <p:cNvPr id="3" name="Group 2"/>
            <p:cNvGrpSpPr>
              <a:grpSpLocks noChangeAspect="1"/>
            </p:cNvGrpSpPr>
            <p:nvPr/>
          </p:nvGrpSpPr>
          <p:grpSpPr>
            <a:xfrm>
              <a:off x="1238565" y="4448654"/>
              <a:ext cx="1486933" cy="577677"/>
              <a:chOff x="860852" y="1642159"/>
              <a:chExt cx="1875601" cy="728676"/>
            </a:xfrm>
          </p:grpSpPr>
          <p:pic>
            <p:nvPicPr>
              <p:cNvPr id="55" name="Picture 54"/>
              <p:cNvPicPr>
                <a:picLocks noChangeAspect="1"/>
              </p:cNvPicPr>
              <p:nvPr/>
            </p:nvPicPr>
            <p:blipFill rotWithShape="1">
              <a:blip r:embed="rId5"/>
              <a:srcRect r="89798"/>
              <a:stretch/>
            </p:blipFill>
            <p:spPr>
              <a:xfrm>
                <a:off x="860852" y="1642159"/>
                <a:ext cx="613721" cy="728676"/>
              </a:xfrm>
              <a:prstGeom prst="rect">
                <a:avLst/>
              </a:prstGeom>
            </p:spPr>
          </p:pic>
          <p:pic>
            <p:nvPicPr>
              <p:cNvPr id="62" name="Picture 61"/>
              <p:cNvPicPr>
                <a:picLocks noChangeAspect="1"/>
              </p:cNvPicPr>
              <p:nvPr/>
            </p:nvPicPr>
            <p:blipFill rotWithShape="1">
              <a:blip r:embed="rId5"/>
              <a:srcRect l="33991" r="45306" b="472"/>
              <a:stretch/>
            </p:blipFill>
            <p:spPr>
              <a:xfrm>
                <a:off x="1491049" y="1642159"/>
                <a:ext cx="1245404" cy="725236"/>
              </a:xfrm>
              <a:prstGeom prst="rect">
                <a:avLst/>
              </a:prstGeom>
            </p:spPr>
          </p:pic>
        </p:grpSp>
        <p:pic>
          <p:nvPicPr>
            <p:cNvPr id="64" name="Picture 63"/>
            <p:cNvPicPr>
              <a:picLocks noChangeAspect="1"/>
            </p:cNvPicPr>
            <p:nvPr/>
          </p:nvPicPr>
          <p:blipFill rotWithShape="1">
            <a:blip r:embed="rId6"/>
            <a:srcRect l="-2" r="-254" b="63973"/>
            <a:stretch/>
          </p:blipFill>
          <p:spPr>
            <a:xfrm>
              <a:off x="827999" y="4971807"/>
              <a:ext cx="4295935" cy="380887"/>
            </a:xfrm>
            <a:prstGeom prst="rect">
              <a:avLst/>
            </a:prstGeom>
          </p:spPr>
        </p:pic>
        <p:pic>
          <p:nvPicPr>
            <p:cNvPr id="66" name="Picture 65"/>
            <p:cNvPicPr>
              <a:picLocks noChangeAspect="1"/>
            </p:cNvPicPr>
            <p:nvPr/>
          </p:nvPicPr>
          <p:blipFill rotWithShape="1">
            <a:blip r:embed="rId6"/>
            <a:srcRect l="15049" t="65046" r="12609"/>
            <a:stretch/>
          </p:blipFill>
          <p:spPr>
            <a:xfrm>
              <a:off x="1175559" y="5441886"/>
              <a:ext cx="3099878" cy="369536"/>
            </a:xfrm>
            <a:prstGeom prst="rect">
              <a:avLst/>
            </a:prstGeom>
          </p:spPr>
        </p:pic>
      </p:grpSp>
      <p:sp>
        <p:nvSpPr>
          <p:cNvPr id="10" name="Rounded Rectangle 9"/>
          <p:cNvSpPr/>
          <p:nvPr/>
        </p:nvSpPr>
        <p:spPr bwMode="auto">
          <a:xfrm>
            <a:off x="5659395" y="793628"/>
            <a:ext cx="3418702" cy="1364686"/>
          </a:xfrm>
          <a:prstGeom prst="roundRect">
            <a:avLst>
              <a:gd name="adj" fmla="val 12432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7" name="Titel 1"/>
          <p:cNvSpPr txBox="1">
            <a:spLocks/>
          </p:cNvSpPr>
          <p:nvPr/>
        </p:nvSpPr>
        <p:spPr>
          <a:xfrm>
            <a:off x="6853418" y="760126"/>
            <a:ext cx="115803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reminder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8" name="Picture 6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355115" y="2566811"/>
            <a:ext cx="196306" cy="196306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 rotWithShape="1">
          <a:blip r:embed="rId8"/>
          <a:srcRect t="56179"/>
          <a:stretch/>
        </p:blipFill>
        <p:spPr>
          <a:xfrm>
            <a:off x="270496" y="1897823"/>
            <a:ext cx="5219448" cy="431582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 rotWithShape="1">
          <a:blip r:embed="rId9"/>
          <a:srcRect b="64194"/>
          <a:stretch/>
        </p:blipFill>
        <p:spPr>
          <a:xfrm>
            <a:off x="238282" y="3011219"/>
            <a:ext cx="8496379" cy="512504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 rotWithShape="1">
          <a:blip r:embed="rId10"/>
          <a:srcRect t="26328" b="11883"/>
          <a:stretch/>
        </p:blipFill>
        <p:spPr>
          <a:xfrm>
            <a:off x="483113" y="3548310"/>
            <a:ext cx="8427923" cy="524992"/>
          </a:xfrm>
          <a:prstGeom prst="rect">
            <a:avLst/>
          </a:prstGeom>
        </p:spPr>
      </p:pic>
      <p:sp>
        <p:nvSpPr>
          <p:cNvPr id="72" name="Titel 1"/>
          <p:cNvSpPr txBox="1">
            <a:spLocks/>
          </p:cNvSpPr>
          <p:nvPr/>
        </p:nvSpPr>
        <p:spPr>
          <a:xfrm>
            <a:off x="238282" y="4408227"/>
            <a:ext cx="157706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0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     ):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11"/>
          <a:srcRect r="72916" b="-40"/>
          <a:stretch/>
        </p:blipFill>
        <p:spPr>
          <a:xfrm>
            <a:off x="1277119" y="4459268"/>
            <a:ext cx="258141" cy="261011"/>
          </a:xfrm>
          <a:prstGeom prst="rect">
            <a:avLst/>
          </a:prstGeom>
        </p:spPr>
      </p:pic>
      <p:sp>
        <p:nvSpPr>
          <p:cNvPr id="74" name="Titel 1"/>
          <p:cNvSpPr txBox="1">
            <a:spLocks/>
          </p:cNvSpPr>
          <p:nvPr/>
        </p:nvSpPr>
        <p:spPr>
          <a:xfrm>
            <a:off x="238282" y="5165092"/>
            <a:ext cx="157706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     ):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11"/>
          <a:srcRect l="35437" t="-3157" r="37479" b="3117"/>
          <a:stretch/>
        </p:blipFill>
        <p:spPr>
          <a:xfrm>
            <a:off x="1252405" y="5216133"/>
            <a:ext cx="258141" cy="261011"/>
          </a:xfrm>
          <a:prstGeom prst="rect">
            <a:avLst/>
          </a:prstGeom>
        </p:spPr>
      </p:pic>
      <p:sp>
        <p:nvSpPr>
          <p:cNvPr id="76" name="Titel 1"/>
          <p:cNvSpPr txBox="1">
            <a:spLocks/>
          </p:cNvSpPr>
          <p:nvPr/>
        </p:nvSpPr>
        <p:spPr>
          <a:xfrm>
            <a:off x="175402" y="5995493"/>
            <a:ext cx="157706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     ):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11"/>
          <a:srcRect l="73465" t="-3157" r="-549" b="3117"/>
          <a:stretch/>
        </p:blipFill>
        <p:spPr>
          <a:xfrm>
            <a:off x="1255429" y="6046534"/>
            <a:ext cx="258141" cy="261011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064793" y="5136314"/>
            <a:ext cx="4686173" cy="405864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064794" y="5954471"/>
            <a:ext cx="5946654" cy="455711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3230362" y="4397219"/>
            <a:ext cx="2252407" cy="451975"/>
          </a:xfrm>
          <a:prstGeom prst="rect">
            <a:avLst/>
          </a:prstGeom>
        </p:spPr>
      </p:pic>
      <p:sp>
        <p:nvSpPr>
          <p:cNvPr id="81" name="Titel 1"/>
          <p:cNvSpPr txBox="1">
            <a:spLocks/>
          </p:cNvSpPr>
          <p:nvPr/>
        </p:nvSpPr>
        <p:spPr>
          <a:xfrm>
            <a:off x="8588431" y="5959728"/>
            <a:ext cx="555569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(II)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2" name="Titel 1"/>
          <p:cNvSpPr txBox="1">
            <a:spLocks/>
          </p:cNvSpPr>
          <p:nvPr/>
        </p:nvSpPr>
        <p:spPr>
          <a:xfrm>
            <a:off x="8588431" y="5149609"/>
            <a:ext cx="41940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(I)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84" name="Straight Connector 83"/>
          <p:cNvCxnSpPr/>
          <p:nvPr/>
        </p:nvCxnSpPr>
        <p:spPr bwMode="auto">
          <a:xfrm flipV="1">
            <a:off x="729842" y="3456264"/>
            <a:ext cx="892341" cy="0"/>
          </a:xfrm>
          <a:prstGeom prst="line">
            <a:avLst/>
          </a:prstGeom>
          <a:noFill/>
          <a:ln w="317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5" name="Straight Connector 84"/>
          <p:cNvCxnSpPr/>
          <p:nvPr/>
        </p:nvCxnSpPr>
        <p:spPr bwMode="auto">
          <a:xfrm flipV="1">
            <a:off x="729841" y="3994558"/>
            <a:ext cx="892341" cy="0"/>
          </a:xfrm>
          <a:prstGeom prst="line">
            <a:avLst/>
          </a:prstGeom>
          <a:noFill/>
          <a:ln w="317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6" name="Straight Connector 85"/>
          <p:cNvCxnSpPr/>
          <p:nvPr/>
        </p:nvCxnSpPr>
        <p:spPr bwMode="auto">
          <a:xfrm>
            <a:off x="2207702" y="3994558"/>
            <a:ext cx="2029646" cy="0"/>
          </a:xfrm>
          <a:prstGeom prst="line">
            <a:avLst/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8" name="Straight Connector 87"/>
          <p:cNvCxnSpPr/>
          <p:nvPr/>
        </p:nvCxnSpPr>
        <p:spPr bwMode="auto">
          <a:xfrm>
            <a:off x="2275117" y="3456264"/>
            <a:ext cx="2029646" cy="0"/>
          </a:xfrm>
          <a:prstGeom prst="line">
            <a:avLst/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9" name="Straight Connector 88"/>
          <p:cNvCxnSpPr/>
          <p:nvPr/>
        </p:nvCxnSpPr>
        <p:spPr bwMode="auto">
          <a:xfrm>
            <a:off x="5057803" y="3988966"/>
            <a:ext cx="3104685" cy="5592"/>
          </a:xfrm>
          <a:prstGeom prst="line">
            <a:avLst/>
          </a:prstGeom>
          <a:noFill/>
          <a:ln w="317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/>
          <p:cNvCxnSpPr/>
          <p:nvPr/>
        </p:nvCxnSpPr>
        <p:spPr bwMode="auto">
          <a:xfrm>
            <a:off x="5125218" y="3450672"/>
            <a:ext cx="2029646" cy="0"/>
          </a:xfrm>
          <a:prstGeom prst="line">
            <a:avLst/>
          </a:prstGeom>
          <a:noFill/>
          <a:ln w="317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/>
          <p:nvPr/>
        </p:nvCxnSpPr>
        <p:spPr bwMode="auto">
          <a:xfrm>
            <a:off x="270496" y="4838257"/>
            <a:ext cx="1338512" cy="0"/>
          </a:xfrm>
          <a:prstGeom prst="line">
            <a:avLst/>
          </a:prstGeom>
          <a:noFill/>
          <a:ln w="317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/>
          <p:nvPr/>
        </p:nvCxnSpPr>
        <p:spPr bwMode="auto">
          <a:xfrm>
            <a:off x="270496" y="5558270"/>
            <a:ext cx="1338512" cy="0"/>
          </a:xfrm>
          <a:prstGeom prst="line">
            <a:avLst/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Straight Connector 96"/>
          <p:cNvCxnSpPr/>
          <p:nvPr/>
        </p:nvCxnSpPr>
        <p:spPr bwMode="auto">
          <a:xfrm>
            <a:off x="270496" y="6394349"/>
            <a:ext cx="1338512" cy="0"/>
          </a:xfrm>
          <a:prstGeom prst="line">
            <a:avLst/>
          </a:prstGeom>
          <a:noFill/>
          <a:ln w="317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39" name="Picture 38"/>
          <p:cNvPicPr>
            <a:picLocks noChangeAspect="1"/>
          </p:cNvPicPr>
          <p:nvPr/>
        </p:nvPicPr>
        <p:blipFill rotWithShape="1">
          <a:blip r:embed="rId10"/>
          <a:srcRect l="20805" t="35798" r="76360" b="27360"/>
          <a:stretch/>
        </p:blipFill>
        <p:spPr>
          <a:xfrm>
            <a:off x="772156" y="3623025"/>
            <a:ext cx="238897" cy="313037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10"/>
          <a:srcRect l="20805" t="35798" r="76360" b="27360"/>
          <a:stretch/>
        </p:blipFill>
        <p:spPr>
          <a:xfrm>
            <a:off x="4516253" y="4423719"/>
            <a:ext cx="278522" cy="364959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13"/>
          <a:srcRect l="47911" t="6653" r="49180" b="82501"/>
          <a:stretch/>
        </p:blipFill>
        <p:spPr>
          <a:xfrm>
            <a:off x="6148179" y="5981541"/>
            <a:ext cx="172995" cy="49427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13"/>
          <a:srcRect l="47911" t="6653" r="49180" b="82501"/>
          <a:stretch/>
        </p:blipFill>
        <p:spPr>
          <a:xfrm>
            <a:off x="3673068" y="5981541"/>
            <a:ext cx="172995" cy="49427"/>
          </a:xfrm>
          <a:prstGeom prst="rect">
            <a:avLst/>
          </a:prstGeom>
        </p:spPr>
      </p:pic>
      <p:sp>
        <p:nvSpPr>
          <p:cNvPr id="43" name="Titel 1"/>
          <p:cNvSpPr txBox="1">
            <a:spLocks/>
          </p:cNvSpPr>
          <p:nvPr/>
        </p:nvSpPr>
        <p:spPr>
          <a:xfrm>
            <a:off x="6123343" y="1733845"/>
            <a:ext cx="462758" cy="3279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9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</a:t>
            </a:r>
            <a:endParaRPr lang="de-AT" sz="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6" name="Titel 1"/>
          <p:cNvSpPr txBox="1">
            <a:spLocks/>
          </p:cNvSpPr>
          <p:nvPr/>
        </p:nvSpPr>
        <p:spPr>
          <a:xfrm>
            <a:off x="5925963" y="1360370"/>
            <a:ext cx="462758" cy="3279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9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</a:t>
            </a:r>
            <a:endParaRPr lang="de-AT" sz="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6291508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0" grpId="0" animBg="1"/>
      <p:bldP spid="67" grpId="0"/>
      <p:bldP spid="72" grpId="0"/>
      <p:bldP spid="74" grpId="0"/>
      <p:bldP spid="76" grpId="0"/>
      <p:bldP spid="81" grpId="0"/>
      <p:bldP spid="82" grpId="0"/>
      <p:bldP spid="43" grpId="0"/>
      <p:bldP spid="46" grpId="0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First </a:t>
            </a:r>
            <a:r>
              <a:rPr lang="de-DE" dirty="0" err="1" smtClean="0"/>
              <a:t>order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energy</a:t>
            </a:r>
            <a:endParaRPr lang="en-GB" dirty="0"/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2055645" y="5543794"/>
            <a:ext cx="459666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first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</a:p>
          <a:p>
            <a:pPr algn="l"/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shifted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by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expectation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value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under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consideration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2" name="Titel 1"/>
          <p:cNvSpPr txBox="1">
            <a:spLocks/>
          </p:cNvSpPr>
          <p:nvPr/>
        </p:nvSpPr>
        <p:spPr>
          <a:xfrm>
            <a:off x="377689" y="901851"/>
            <a:ext cx="535591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(I)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8" name="Picture 3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25361" y="900485"/>
            <a:ext cx="4686173" cy="40586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6595" y="1502265"/>
            <a:ext cx="801001" cy="394523"/>
          </a:xfrm>
          <a:prstGeom prst="rect">
            <a:avLst/>
          </a:prstGeom>
        </p:spPr>
      </p:pic>
      <p:sp>
        <p:nvSpPr>
          <p:cNvPr id="40" name="Titel 1"/>
          <p:cNvSpPr txBox="1">
            <a:spLocks/>
          </p:cNvSpPr>
          <p:nvPr/>
        </p:nvSpPr>
        <p:spPr>
          <a:xfrm>
            <a:off x="1091139" y="1487193"/>
            <a:ext cx="661329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(I) :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2238" y="2102658"/>
            <a:ext cx="7845017" cy="486786"/>
          </a:xfrm>
          <a:prstGeom prst="rect">
            <a:avLst/>
          </a:prstGeom>
        </p:spPr>
      </p:pic>
      <p:sp>
        <p:nvSpPr>
          <p:cNvPr id="43" name="Right Brace 42"/>
          <p:cNvSpPr/>
          <p:nvPr/>
        </p:nvSpPr>
        <p:spPr bwMode="auto">
          <a:xfrm rot="5400000">
            <a:off x="1532110" y="1767002"/>
            <a:ext cx="131912" cy="1770155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5"/>
          <a:srcRect r="52110"/>
          <a:stretch/>
        </p:blipFill>
        <p:spPr>
          <a:xfrm>
            <a:off x="1903185" y="2829921"/>
            <a:ext cx="1754415" cy="420717"/>
          </a:xfrm>
          <a:prstGeom prst="rect">
            <a:avLst/>
          </a:prstGeom>
        </p:spPr>
      </p:pic>
      <p:cxnSp>
        <p:nvCxnSpPr>
          <p:cNvPr id="13" name="Elbow Connector 12"/>
          <p:cNvCxnSpPr/>
          <p:nvPr/>
        </p:nvCxnSpPr>
        <p:spPr bwMode="auto">
          <a:xfrm rot="16200000" flipH="1">
            <a:off x="1529113" y="2770053"/>
            <a:ext cx="354875" cy="217284"/>
          </a:xfrm>
          <a:prstGeom prst="bentConnector3">
            <a:avLst>
              <a:gd name="adj1" fmla="val 97827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" name="Right Brace 53"/>
          <p:cNvSpPr/>
          <p:nvPr/>
        </p:nvSpPr>
        <p:spPr bwMode="auto">
          <a:xfrm rot="5400000">
            <a:off x="7786755" y="1930009"/>
            <a:ext cx="131913" cy="1410586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6" name="Titel 1"/>
          <p:cNvSpPr txBox="1">
            <a:spLocks/>
          </p:cNvSpPr>
          <p:nvPr/>
        </p:nvSpPr>
        <p:spPr>
          <a:xfrm>
            <a:off x="7694977" y="2703035"/>
            <a:ext cx="26760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214795" y="3359001"/>
            <a:ext cx="2667873" cy="668913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01428" y="4344155"/>
            <a:ext cx="2861723" cy="577365"/>
          </a:xfrm>
          <a:prstGeom prst="rect">
            <a:avLst/>
          </a:prstGeom>
        </p:spPr>
      </p:pic>
      <p:sp>
        <p:nvSpPr>
          <p:cNvPr id="21" name="Rounded Rectangle 20"/>
          <p:cNvSpPr/>
          <p:nvPr/>
        </p:nvSpPr>
        <p:spPr bwMode="auto">
          <a:xfrm>
            <a:off x="1829362" y="4226009"/>
            <a:ext cx="5049235" cy="2463113"/>
          </a:xfrm>
          <a:prstGeom prst="roundRect">
            <a:avLst>
              <a:gd name="adj" fmla="val 12153"/>
            </a:avLst>
          </a:prstGeom>
          <a:noFill/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8"/>
          <a:srcRect b="64140"/>
          <a:stretch/>
        </p:blipFill>
        <p:spPr>
          <a:xfrm>
            <a:off x="7507320" y="3591063"/>
            <a:ext cx="1303177" cy="381640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8"/>
          <a:srcRect t="67596"/>
          <a:stretch/>
        </p:blipFill>
        <p:spPr>
          <a:xfrm>
            <a:off x="7507320" y="4044605"/>
            <a:ext cx="1303177" cy="344869"/>
          </a:xfrm>
          <a:prstGeom prst="rect">
            <a:avLst/>
          </a:prstGeom>
        </p:spPr>
      </p:pic>
      <p:sp>
        <p:nvSpPr>
          <p:cNvPr id="60" name="Rounded Rectangle 59"/>
          <p:cNvSpPr/>
          <p:nvPr/>
        </p:nvSpPr>
        <p:spPr bwMode="auto">
          <a:xfrm>
            <a:off x="7365534" y="3300449"/>
            <a:ext cx="1581665" cy="1196047"/>
          </a:xfrm>
          <a:prstGeom prst="roundRect">
            <a:avLst>
              <a:gd name="adj" fmla="val 12432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Titel 1"/>
          <p:cNvSpPr txBox="1">
            <a:spLocks/>
          </p:cNvSpPr>
          <p:nvPr/>
        </p:nvSpPr>
        <p:spPr>
          <a:xfrm>
            <a:off x="7663393" y="3266947"/>
            <a:ext cx="115803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reminder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3" name="Picture 6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934379" y="5011571"/>
            <a:ext cx="2079636" cy="472366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5"/>
          <a:srcRect l="47849" b="2798"/>
          <a:stretch/>
        </p:blipFill>
        <p:spPr>
          <a:xfrm>
            <a:off x="3656120" y="2831636"/>
            <a:ext cx="1910539" cy="408949"/>
          </a:xfrm>
          <a:prstGeom prst="rect">
            <a:avLst/>
          </a:prstGeom>
        </p:spPr>
      </p:pic>
      <p:cxnSp>
        <p:nvCxnSpPr>
          <p:cNvPr id="18" name="Straight Arrow Connector 17"/>
          <p:cNvCxnSpPr/>
          <p:nvPr/>
        </p:nvCxnSpPr>
        <p:spPr bwMode="auto">
          <a:xfrm flipV="1">
            <a:off x="3984771" y="2038525"/>
            <a:ext cx="2172748" cy="1342238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" name="Rectangle 2"/>
          <p:cNvSpPr/>
          <p:nvPr/>
        </p:nvSpPr>
        <p:spPr bwMode="auto">
          <a:xfrm>
            <a:off x="7638679" y="4052843"/>
            <a:ext cx="299189" cy="825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Rectangle 24"/>
          <p:cNvSpPr/>
          <p:nvPr/>
        </p:nvSpPr>
        <p:spPr bwMode="auto">
          <a:xfrm>
            <a:off x="7476544" y="3610904"/>
            <a:ext cx="299189" cy="825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7"/>
          <a:srcRect l="56003" t="9103" r="31686" b="29545"/>
          <a:stretch/>
        </p:blipFill>
        <p:spPr>
          <a:xfrm>
            <a:off x="7677937" y="4095156"/>
            <a:ext cx="259953" cy="2613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25592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40" grpId="0"/>
      <p:bldP spid="43" grpId="0" animBg="1"/>
      <p:bldP spid="54" grpId="0" animBg="1"/>
      <p:bldP spid="56" grpId="0"/>
      <p:bldP spid="21" grpId="0" animBg="1"/>
      <p:bldP spid="60" grpId="0" animBg="1"/>
      <p:bldP spid="61" grpId="0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cxnSp>
        <p:nvCxnSpPr>
          <p:cNvPr id="52" name="Straight Connector 51"/>
          <p:cNvCxnSpPr/>
          <p:nvPr/>
        </p:nvCxnSpPr>
        <p:spPr bwMode="auto">
          <a:xfrm>
            <a:off x="7074424" y="2652236"/>
            <a:ext cx="753770" cy="0"/>
          </a:xfrm>
          <a:prstGeom prst="line">
            <a:avLst/>
          </a:prstGeom>
          <a:noFill/>
          <a:ln w="22225" cap="flat" cmpd="sng" algn="ctr">
            <a:solidFill>
              <a:schemeClr val="bg1">
                <a:lumMod val="65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65" name="Straight Connector 64"/>
          <p:cNvCxnSpPr/>
          <p:nvPr/>
        </p:nvCxnSpPr>
        <p:spPr bwMode="auto">
          <a:xfrm>
            <a:off x="6757738" y="1861227"/>
            <a:ext cx="1389310" cy="0"/>
          </a:xfrm>
          <a:prstGeom prst="line">
            <a:avLst/>
          </a:prstGeom>
          <a:noFill/>
          <a:ln w="22225" cap="flat" cmpd="sng" algn="ctr">
            <a:solidFill>
              <a:schemeClr val="bg1">
                <a:lumMod val="65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>
            <a:off x="1715663" y="2662101"/>
            <a:ext cx="75377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Example</a:t>
            </a:r>
            <a:r>
              <a:rPr lang="de-DE" sz="3200" dirty="0" smtClean="0"/>
              <a:t> 1: </a:t>
            </a:r>
            <a:r>
              <a:rPr lang="de-DE" sz="3200" dirty="0" err="1" smtClean="0"/>
              <a:t>shifted</a:t>
            </a:r>
            <a:r>
              <a:rPr lang="de-DE" sz="3200" dirty="0" smtClean="0"/>
              <a:t> potential</a:t>
            </a:r>
            <a:endParaRPr lang="en-GB" sz="3200" dirty="0"/>
          </a:p>
        </p:txBody>
      </p:sp>
      <p:sp>
        <p:nvSpPr>
          <p:cNvPr id="82" name="Titel 1"/>
          <p:cNvSpPr txBox="1">
            <a:spLocks/>
          </p:cNvSpPr>
          <p:nvPr/>
        </p:nvSpPr>
        <p:spPr>
          <a:xfrm>
            <a:off x="3231916" y="1286862"/>
            <a:ext cx="250331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2000" i="0" dirty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2000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shift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7" name="Group 6"/>
          <p:cNvGrpSpPr>
            <a:grpSpLocks noChangeAspect="1"/>
          </p:cNvGrpSpPr>
          <p:nvPr/>
        </p:nvGrpSpPr>
        <p:grpSpPr>
          <a:xfrm>
            <a:off x="1324784" y="1623118"/>
            <a:ext cx="1527586" cy="1428096"/>
            <a:chOff x="815545" y="1626973"/>
            <a:chExt cx="4538043" cy="4242486"/>
          </a:xfrm>
        </p:grpSpPr>
        <p:sp>
          <p:nvSpPr>
            <p:cNvPr id="5" name="Freeform 4"/>
            <p:cNvSpPr/>
            <p:nvPr/>
          </p:nvSpPr>
          <p:spPr bwMode="auto">
            <a:xfrm>
              <a:off x="815545" y="1626973"/>
              <a:ext cx="2275200" cy="4242486"/>
            </a:xfrm>
            <a:custGeom>
              <a:avLst/>
              <a:gdLst>
                <a:gd name="connsiteX0" fmla="*/ 0 w 2273643"/>
                <a:gd name="connsiteY0" fmla="*/ 0 h 4242486"/>
                <a:gd name="connsiteX1" fmla="*/ 263611 w 2273643"/>
                <a:gd name="connsiteY1" fmla="*/ 922638 h 4242486"/>
                <a:gd name="connsiteX2" fmla="*/ 576649 w 2273643"/>
                <a:gd name="connsiteY2" fmla="*/ 1837038 h 4242486"/>
                <a:gd name="connsiteX3" fmla="*/ 963827 w 2273643"/>
                <a:gd name="connsiteY3" fmla="*/ 2817340 h 4242486"/>
                <a:gd name="connsiteX4" fmla="*/ 1367481 w 2273643"/>
                <a:gd name="connsiteY4" fmla="*/ 3550508 h 4242486"/>
                <a:gd name="connsiteX5" fmla="*/ 1705232 w 2273643"/>
                <a:gd name="connsiteY5" fmla="*/ 3978876 h 4242486"/>
                <a:gd name="connsiteX6" fmla="*/ 2001795 w 2273643"/>
                <a:gd name="connsiteY6" fmla="*/ 4184822 h 4242486"/>
                <a:gd name="connsiteX7" fmla="*/ 2273643 w 2273643"/>
                <a:gd name="connsiteY7" fmla="*/ 4242486 h 424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643" h="4242486">
                  <a:moveTo>
                    <a:pt x="0" y="0"/>
                  </a:moveTo>
                  <a:cubicBezTo>
                    <a:pt x="83751" y="308232"/>
                    <a:pt x="167503" y="616465"/>
                    <a:pt x="263611" y="922638"/>
                  </a:cubicBezTo>
                  <a:cubicBezTo>
                    <a:pt x="359719" y="1228811"/>
                    <a:pt x="459946" y="1521254"/>
                    <a:pt x="576649" y="1837038"/>
                  </a:cubicBezTo>
                  <a:cubicBezTo>
                    <a:pt x="693352" y="2152822"/>
                    <a:pt x="832022" y="2531762"/>
                    <a:pt x="963827" y="2817340"/>
                  </a:cubicBezTo>
                  <a:cubicBezTo>
                    <a:pt x="1095632" y="3102918"/>
                    <a:pt x="1243914" y="3356919"/>
                    <a:pt x="1367481" y="3550508"/>
                  </a:cubicBezTo>
                  <a:cubicBezTo>
                    <a:pt x="1491049" y="3744097"/>
                    <a:pt x="1599513" y="3873157"/>
                    <a:pt x="1705232" y="3978876"/>
                  </a:cubicBezTo>
                  <a:cubicBezTo>
                    <a:pt x="1810951" y="4084595"/>
                    <a:pt x="1907060" y="4140887"/>
                    <a:pt x="2001795" y="4184822"/>
                  </a:cubicBezTo>
                  <a:cubicBezTo>
                    <a:pt x="2096530" y="4228757"/>
                    <a:pt x="2185086" y="4235621"/>
                    <a:pt x="2273643" y="4242486"/>
                  </a:cubicBezTo>
                </a:path>
              </a:pathLst>
            </a:custGeom>
            <a:noFill/>
            <a:ln w="2222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5" name="Freeform 24"/>
            <p:cNvSpPr/>
            <p:nvPr/>
          </p:nvSpPr>
          <p:spPr bwMode="auto">
            <a:xfrm flipH="1">
              <a:off x="3078388" y="1626973"/>
              <a:ext cx="2275200" cy="4242486"/>
            </a:xfrm>
            <a:custGeom>
              <a:avLst/>
              <a:gdLst>
                <a:gd name="connsiteX0" fmla="*/ 0 w 2273643"/>
                <a:gd name="connsiteY0" fmla="*/ 0 h 4242486"/>
                <a:gd name="connsiteX1" fmla="*/ 263611 w 2273643"/>
                <a:gd name="connsiteY1" fmla="*/ 922638 h 4242486"/>
                <a:gd name="connsiteX2" fmla="*/ 576649 w 2273643"/>
                <a:gd name="connsiteY2" fmla="*/ 1837038 h 4242486"/>
                <a:gd name="connsiteX3" fmla="*/ 963827 w 2273643"/>
                <a:gd name="connsiteY3" fmla="*/ 2817340 h 4242486"/>
                <a:gd name="connsiteX4" fmla="*/ 1367481 w 2273643"/>
                <a:gd name="connsiteY4" fmla="*/ 3550508 h 4242486"/>
                <a:gd name="connsiteX5" fmla="*/ 1705232 w 2273643"/>
                <a:gd name="connsiteY5" fmla="*/ 3978876 h 4242486"/>
                <a:gd name="connsiteX6" fmla="*/ 2001795 w 2273643"/>
                <a:gd name="connsiteY6" fmla="*/ 4184822 h 4242486"/>
                <a:gd name="connsiteX7" fmla="*/ 2273643 w 2273643"/>
                <a:gd name="connsiteY7" fmla="*/ 4242486 h 424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643" h="4242486">
                  <a:moveTo>
                    <a:pt x="0" y="0"/>
                  </a:moveTo>
                  <a:cubicBezTo>
                    <a:pt x="83751" y="308232"/>
                    <a:pt x="167503" y="616465"/>
                    <a:pt x="263611" y="922638"/>
                  </a:cubicBezTo>
                  <a:cubicBezTo>
                    <a:pt x="359719" y="1228811"/>
                    <a:pt x="459946" y="1521254"/>
                    <a:pt x="576649" y="1837038"/>
                  </a:cubicBezTo>
                  <a:cubicBezTo>
                    <a:pt x="693352" y="2152822"/>
                    <a:pt x="832022" y="2531762"/>
                    <a:pt x="963827" y="2817340"/>
                  </a:cubicBezTo>
                  <a:cubicBezTo>
                    <a:pt x="1095632" y="3102918"/>
                    <a:pt x="1243914" y="3356919"/>
                    <a:pt x="1367481" y="3550508"/>
                  </a:cubicBezTo>
                  <a:cubicBezTo>
                    <a:pt x="1491049" y="3744097"/>
                    <a:pt x="1599513" y="3873157"/>
                    <a:pt x="1705232" y="3978876"/>
                  </a:cubicBezTo>
                  <a:cubicBezTo>
                    <a:pt x="1810951" y="4084595"/>
                    <a:pt x="1907060" y="4140887"/>
                    <a:pt x="2001795" y="4184822"/>
                  </a:cubicBezTo>
                  <a:cubicBezTo>
                    <a:pt x="2096530" y="4228757"/>
                    <a:pt x="2185086" y="4235621"/>
                    <a:pt x="2273643" y="4242486"/>
                  </a:cubicBezTo>
                </a:path>
              </a:pathLst>
            </a:custGeom>
            <a:noFill/>
            <a:ln w="2222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cxnSp>
        <p:nvCxnSpPr>
          <p:cNvPr id="27" name="Straight Arrow Connector 26"/>
          <p:cNvCxnSpPr/>
          <p:nvPr/>
        </p:nvCxnSpPr>
        <p:spPr bwMode="auto">
          <a:xfrm flipV="1">
            <a:off x="1170959" y="1151555"/>
            <a:ext cx="0" cy="200507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2"/>
          <a:srcRect r="45303" b="23509"/>
          <a:stretch/>
        </p:blipFill>
        <p:spPr>
          <a:xfrm>
            <a:off x="800368" y="1291372"/>
            <a:ext cx="188328" cy="224738"/>
          </a:xfrm>
          <a:prstGeom prst="rect">
            <a:avLst/>
          </a:prstGeom>
        </p:spPr>
      </p:pic>
      <p:cxnSp>
        <p:nvCxnSpPr>
          <p:cNvPr id="29" name="Straight Arrow Connector 28"/>
          <p:cNvCxnSpPr/>
          <p:nvPr/>
        </p:nvCxnSpPr>
        <p:spPr bwMode="auto">
          <a:xfrm flipV="1">
            <a:off x="1061212" y="3045570"/>
            <a:ext cx="2187161" cy="1199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30" name="Titel 1"/>
          <p:cNvSpPr txBox="1">
            <a:spLocks/>
          </p:cNvSpPr>
          <p:nvPr/>
        </p:nvSpPr>
        <p:spPr>
          <a:xfrm>
            <a:off x="2816279" y="2969801"/>
            <a:ext cx="244308" cy="3033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x      </a:t>
            </a:r>
            <a:endParaRPr lang="de-AT" sz="8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37" name="Straight Connector 36"/>
          <p:cNvCxnSpPr/>
          <p:nvPr/>
        </p:nvCxnSpPr>
        <p:spPr bwMode="auto">
          <a:xfrm>
            <a:off x="1398977" y="1871092"/>
            <a:ext cx="138931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6" name="Picture 4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6936" y="1690267"/>
            <a:ext cx="309432" cy="350997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2444" y="2499680"/>
            <a:ext cx="283076" cy="324842"/>
          </a:xfrm>
          <a:prstGeom prst="rect">
            <a:avLst/>
          </a:prstGeom>
        </p:spPr>
      </p:pic>
      <p:cxnSp>
        <p:nvCxnSpPr>
          <p:cNvPr id="48" name="Straight Connector 47"/>
          <p:cNvCxnSpPr/>
          <p:nvPr/>
        </p:nvCxnSpPr>
        <p:spPr bwMode="auto">
          <a:xfrm flipH="1">
            <a:off x="1114649" y="2670985"/>
            <a:ext cx="10800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48"/>
          <p:cNvCxnSpPr/>
          <p:nvPr/>
        </p:nvCxnSpPr>
        <p:spPr bwMode="auto">
          <a:xfrm flipH="1">
            <a:off x="1114649" y="1874004"/>
            <a:ext cx="10800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53" name="Group 52"/>
          <p:cNvGrpSpPr>
            <a:grpSpLocks noChangeAspect="1"/>
          </p:cNvGrpSpPr>
          <p:nvPr/>
        </p:nvGrpSpPr>
        <p:grpSpPr>
          <a:xfrm>
            <a:off x="6683545" y="1613253"/>
            <a:ext cx="1527586" cy="1428096"/>
            <a:chOff x="815545" y="1626973"/>
            <a:chExt cx="4538043" cy="4242486"/>
          </a:xfrm>
        </p:grpSpPr>
        <p:sp>
          <p:nvSpPr>
            <p:cNvPr id="55" name="Freeform 54"/>
            <p:cNvSpPr/>
            <p:nvPr/>
          </p:nvSpPr>
          <p:spPr bwMode="auto">
            <a:xfrm>
              <a:off x="815545" y="1626973"/>
              <a:ext cx="2275200" cy="4242486"/>
            </a:xfrm>
            <a:custGeom>
              <a:avLst/>
              <a:gdLst>
                <a:gd name="connsiteX0" fmla="*/ 0 w 2273643"/>
                <a:gd name="connsiteY0" fmla="*/ 0 h 4242486"/>
                <a:gd name="connsiteX1" fmla="*/ 263611 w 2273643"/>
                <a:gd name="connsiteY1" fmla="*/ 922638 h 4242486"/>
                <a:gd name="connsiteX2" fmla="*/ 576649 w 2273643"/>
                <a:gd name="connsiteY2" fmla="*/ 1837038 h 4242486"/>
                <a:gd name="connsiteX3" fmla="*/ 963827 w 2273643"/>
                <a:gd name="connsiteY3" fmla="*/ 2817340 h 4242486"/>
                <a:gd name="connsiteX4" fmla="*/ 1367481 w 2273643"/>
                <a:gd name="connsiteY4" fmla="*/ 3550508 h 4242486"/>
                <a:gd name="connsiteX5" fmla="*/ 1705232 w 2273643"/>
                <a:gd name="connsiteY5" fmla="*/ 3978876 h 4242486"/>
                <a:gd name="connsiteX6" fmla="*/ 2001795 w 2273643"/>
                <a:gd name="connsiteY6" fmla="*/ 4184822 h 4242486"/>
                <a:gd name="connsiteX7" fmla="*/ 2273643 w 2273643"/>
                <a:gd name="connsiteY7" fmla="*/ 4242486 h 424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643" h="4242486">
                  <a:moveTo>
                    <a:pt x="0" y="0"/>
                  </a:moveTo>
                  <a:cubicBezTo>
                    <a:pt x="83751" y="308232"/>
                    <a:pt x="167503" y="616465"/>
                    <a:pt x="263611" y="922638"/>
                  </a:cubicBezTo>
                  <a:cubicBezTo>
                    <a:pt x="359719" y="1228811"/>
                    <a:pt x="459946" y="1521254"/>
                    <a:pt x="576649" y="1837038"/>
                  </a:cubicBezTo>
                  <a:cubicBezTo>
                    <a:pt x="693352" y="2152822"/>
                    <a:pt x="832022" y="2531762"/>
                    <a:pt x="963827" y="2817340"/>
                  </a:cubicBezTo>
                  <a:cubicBezTo>
                    <a:pt x="1095632" y="3102918"/>
                    <a:pt x="1243914" y="3356919"/>
                    <a:pt x="1367481" y="3550508"/>
                  </a:cubicBezTo>
                  <a:cubicBezTo>
                    <a:pt x="1491049" y="3744097"/>
                    <a:pt x="1599513" y="3873157"/>
                    <a:pt x="1705232" y="3978876"/>
                  </a:cubicBezTo>
                  <a:cubicBezTo>
                    <a:pt x="1810951" y="4084595"/>
                    <a:pt x="1907060" y="4140887"/>
                    <a:pt x="2001795" y="4184822"/>
                  </a:cubicBezTo>
                  <a:cubicBezTo>
                    <a:pt x="2096530" y="4228757"/>
                    <a:pt x="2185086" y="4235621"/>
                    <a:pt x="2273643" y="4242486"/>
                  </a:cubicBezTo>
                </a:path>
              </a:pathLst>
            </a:custGeom>
            <a:noFill/>
            <a:ln w="22225" cap="flat" cmpd="sng" algn="ctr">
              <a:solidFill>
                <a:srgbClr val="8F8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7" name="Freeform 56"/>
            <p:cNvSpPr/>
            <p:nvPr/>
          </p:nvSpPr>
          <p:spPr bwMode="auto">
            <a:xfrm flipH="1">
              <a:off x="3078388" y="1626973"/>
              <a:ext cx="2275200" cy="4242486"/>
            </a:xfrm>
            <a:custGeom>
              <a:avLst/>
              <a:gdLst>
                <a:gd name="connsiteX0" fmla="*/ 0 w 2273643"/>
                <a:gd name="connsiteY0" fmla="*/ 0 h 4242486"/>
                <a:gd name="connsiteX1" fmla="*/ 263611 w 2273643"/>
                <a:gd name="connsiteY1" fmla="*/ 922638 h 4242486"/>
                <a:gd name="connsiteX2" fmla="*/ 576649 w 2273643"/>
                <a:gd name="connsiteY2" fmla="*/ 1837038 h 4242486"/>
                <a:gd name="connsiteX3" fmla="*/ 963827 w 2273643"/>
                <a:gd name="connsiteY3" fmla="*/ 2817340 h 4242486"/>
                <a:gd name="connsiteX4" fmla="*/ 1367481 w 2273643"/>
                <a:gd name="connsiteY4" fmla="*/ 3550508 h 4242486"/>
                <a:gd name="connsiteX5" fmla="*/ 1705232 w 2273643"/>
                <a:gd name="connsiteY5" fmla="*/ 3978876 h 4242486"/>
                <a:gd name="connsiteX6" fmla="*/ 2001795 w 2273643"/>
                <a:gd name="connsiteY6" fmla="*/ 4184822 h 4242486"/>
                <a:gd name="connsiteX7" fmla="*/ 2273643 w 2273643"/>
                <a:gd name="connsiteY7" fmla="*/ 4242486 h 424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643" h="4242486">
                  <a:moveTo>
                    <a:pt x="0" y="0"/>
                  </a:moveTo>
                  <a:cubicBezTo>
                    <a:pt x="83751" y="308232"/>
                    <a:pt x="167503" y="616465"/>
                    <a:pt x="263611" y="922638"/>
                  </a:cubicBezTo>
                  <a:cubicBezTo>
                    <a:pt x="359719" y="1228811"/>
                    <a:pt x="459946" y="1521254"/>
                    <a:pt x="576649" y="1837038"/>
                  </a:cubicBezTo>
                  <a:cubicBezTo>
                    <a:pt x="693352" y="2152822"/>
                    <a:pt x="832022" y="2531762"/>
                    <a:pt x="963827" y="2817340"/>
                  </a:cubicBezTo>
                  <a:cubicBezTo>
                    <a:pt x="1095632" y="3102918"/>
                    <a:pt x="1243914" y="3356919"/>
                    <a:pt x="1367481" y="3550508"/>
                  </a:cubicBezTo>
                  <a:cubicBezTo>
                    <a:pt x="1491049" y="3744097"/>
                    <a:pt x="1599513" y="3873157"/>
                    <a:pt x="1705232" y="3978876"/>
                  </a:cubicBezTo>
                  <a:cubicBezTo>
                    <a:pt x="1810951" y="4084595"/>
                    <a:pt x="1907060" y="4140887"/>
                    <a:pt x="2001795" y="4184822"/>
                  </a:cubicBezTo>
                  <a:cubicBezTo>
                    <a:pt x="2096530" y="4228757"/>
                    <a:pt x="2185086" y="4235621"/>
                    <a:pt x="2273643" y="4242486"/>
                  </a:cubicBezTo>
                </a:path>
              </a:pathLst>
            </a:custGeom>
            <a:noFill/>
            <a:ln w="22225" cap="flat" cmpd="sng" algn="ctr">
              <a:solidFill>
                <a:srgbClr val="8F8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2"/>
          <a:srcRect r="45303" b="23509"/>
          <a:stretch/>
        </p:blipFill>
        <p:spPr>
          <a:xfrm>
            <a:off x="6159129" y="1281507"/>
            <a:ext cx="188328" cy="224738"/>
          </a:xfrm>
          <a:prstGeom prst="rect">
            <a:avLst/>
          </a:prstGeom>
        </p:spPr>
      </p:pic>
      <p:cxnSp>
        <p:nvCxnSpPr>
          <p:cNvPr id="63" name="Straight Arrow Connector 62"/>
          <p:cNvCxnSpPr/>
          <p:nvPr/>
        </p:nvCxnSpPr>
        <p:spPr bwMode="auto">
          <a:xfrm flipV="1">
            <a:off x="6419973" y="3035705"/>
            <a:ext cx="2187161" cy="1199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64" name="Titel 1"/>
          <p:cNvSpPr txBox="1">
            <a:spLocks/>
          </p:cNvSpPr>
          <p:nvPr/>
        </p:nvSpPr>
        <p:spPr>
          <a:xfrm>
            <a:off x="8191516" y="2959936"/>
            <a:ext cx="244308" cy="3033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x      </a:t>
            </a:r>
            <a:endParaRPr lang="de-AT" sz="8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68" name="Straight Connector 67"/>
          <p:cNvCxnSpPr/>
          <p:nvPr/>
        </p:nvCxnSpPr>
        <p:spPr bwMode="auto">
          <a:xfrm flipH="1">
            <a:off x="6473410" y="2554026"/>
            <a:ext cx="10800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/>
          <p:nvPr/>
        </p:nvCxnSpPr>
        <p:spPr bwMode="auto">
          <a:xfrm flipH="1">
            <a:off x="6473410" y="1757045"/>
            <a:ext cx="10800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1" name="Straight Connector 70"/>
          <p:cNvCxnSpPr/>
          <p:nvPr/>
        </p:nvCxnSpPr>
        <p:spPr bwMode="auto">
          <a:xfrm>
            <a:off x="7082036" y="2557346"/>
            <a:ext cx="753770" cy="0"/>
          </a:xfrm>
          <a:prstGeom prst="lin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>
            <a:off x="6751364" y="1757044"/>
            <a:ext cx="1389310" cy="0"/>
          </a:xfrm>
          <a:prstGeom prst="lin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73" name="Picture 7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12282" y="1628188"/>
            <a:ext cx="261768" cy="251890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113852" y="2437957"/>
            <a:ext cx="275676" cy="275676"/>
          </a:xfrm>
          <a:prstGeom prst="rect">
            <a:avLst/>
          </a:prstGeom>
        </p:spPr>
      </p:pic>
      <p:grpSp>
        <p:nvGrpSpPr>
          <p:cNvPr id="32" name="Group 31"/>
          <p:cNvGrpSpPr>
            <a:grpSpLocks noChangeAspect="1"/>
          </p:cNvGrpSpPr>
          <p:nvPr/>
        </p:nvGrpSpPr>
        <p:grpSpPr>
          <a:xfrm>
            <a:off x="6691157" y="1506245"/>
            <a:ext cx="1527586" cy="1428096"/>
            <a:chOff x="815545" y="1626973"/>
            <a:chExt cx="4538043" cy="4242486"/>
          </a:xfrm>
        </p:grpSpPr>
        <p:sp>
          <p:nvSpPr>
            <p:cNvPr id="33" name="Freeform 32"/>
            <p:cNvSpPr/>
            <p:nvPr/>
          </p:nvSpPr>
          <p:spPr bwMode="auto">
            <a:xfrm>
              <a:off x="815545" y="1626973"/>
              <a:ext cx="2275200" cy="4242486"/>
            </a:xfrm>
            <a:custGeom>
              <a:avLst/>
              <a:gdLst>
                <a:gd name="connsiteX0" fmla="*/ 0 w 2273643"/>
                <a:gd name="connsiteY0" fmla="*/ 0 h 4242486"/>
                <a:gd name="connsiteX1" fmla="*/ 263611 w 2273643"/>
                <a:gd name="connsiteY1" fmla="*/ 922638 h 4242486"/>
                <a:gd name="connsiteX2" fmla="*/ 576649 w 2273643"/>
                <a:gd name="connsiteY2" fmla="*/ 1837038 h 4242486"/>
                <a:gd name="connsiteX3" fmla="*/ 963827 w 2273643"/>
                <a:gd name="connsiteY3" fmla="*/ 2817340 h 4242486"/>
                <a:gd name="connsiteX4" fmla="*/ 1367481 w 2273643"/>
                <a:gd name="connsiteY4" fmla="*/ 3550508 h 4242486"/>
                <a:gd name="connsiteX5" fmla="*/ 1705232 w 2273643"/>
                <a:gd name="connsiteY5" fmla="*/ 3978876 h 4242486"/>
                <a:gd name="connsiteX6" fmla="*/ 2001795 w 2273643"/>
                <a:gd name="connsiteY6" fmla="*/ 4184822 h 4242486"/>
                <a:gd name="connsiteX7" fmla="*/ 2273643 w 2273643"/>
                <a:gd name="connsiteY7" fmla="*/ 4242486 h 424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643" h="4242486">
                  <a:moveTo>
                    <a:pt x="0" y="0"/>
                  </a:moveTo>
                  <a:cubicBezTo>
                    <a:pt x="83751" y="308232"/>
                    <a:pt x="167503" y="616465"/>
                    <a:pt x="263611" y="922638"/>
                  </a:cubicBezTo>
                  <a:cubicBezTo>
                    <a:pt x="359719" y="1228811"/>
                    <a:pt x="459946" y="1521254"/>
                    <a:pt x="576649" y="1837038"/>
                  </a:cubicBezTo>
                  <a:cubicBezTo>
                    <a:pt x="693352" y="2152822"/>
                    <a:pt x="832022" y="2531762"/>
                    <a:pt x="963827" y="2817340"/>
                  </a:cubicBezTo>
                  <a:cubicBezTo>
                    <a:pt x="1095632" y="3102918"/>
                    <a:pt x="1243914" y="3356919"/>
                    <a:pt x="1367481" y="3550508"/>
                  </a:cubicBezTo>
                  <a:cubicBezTo>
                    <a:pt x="1491049" y="3744097"/>
                    <a:pt x="1599513" y="3873157"/>
                    <a:pt x="1705232" y="3978876"/>
                  </a:cubicBezTo>
                  <a:cubicBezTo>
                    <a:pt x="1810951" y="4084595"/>
                    <a:pt x="1907060" y="4140887"/>
                    <a:pt x="2001795" y="4184822"/>
                  </a:cubicBezTo>
                  <a:cubicBezTo>
                    <a:pt x="2096530" y="4228757"/>
                    <a:pt x="2185086" y="4235621"/>
                    <a:pt x="2273643" y="4242486"/>
                  </a:cubicBezTo>
                </a:path>
              </a:pathLst>
            </a:custGeom>
            <a:noFill/>
            <a:ln w="222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4" name="Freeform 33"/>
            <p:cNvSpPr/>
            <p:nvPr/>
          </p:nvSpPr>
          <p:spPr bwMode="auto">
            <a:xfrm flipH="1">
              <a:off x="3078388" y="1626973"/>
              <a:ext cx="2275200" cy="4242486"/>
            </a:xfrm>
            <a:custGeom>
              <a:avLst/>
              <a:gdLst>
                <a:gd name="connsiteX0" fmla="*/ 0 w 2273643"/>
                <a:gd name="connsiteY0" fmla="*/ 0 h 4242486"/>
                <a:gd name="connsiteX1" fmla="*/ 263611 w 2273643"/>
                <a:gd name="connsiteY1" fmla="*/ 922638 h 4242486"/>
                <a:gd name="connsiteX2" fmla="*/ 576649 w 2273643"/>
                <a:gd name="connsiteY2" fmla="*/ 1837038 h 4242486"/>
                <a:gd name="connsiteX3" fmla="*/ 963827 w 2273643"/>
                <a:gd name="connsiteY3" fmla="*/ 2817340 h 4242486"/>
                <a:gd name="connsiteX4" fmla="*/ 1367481 w 2273643"/>
                <a:gd name="connsiteY4" fmla="*/ 3550508 h 4242486"/>
                <a:gd name="connsiteX5" fmla="*/ 1705232 w 2273643"/>
                <a:gd name="connsiteY5" fmla="*/ 3978876 h 4242486"/>
                <a:gd name="connsiteX6" fmla="*/ 2001795 w 2273643"/>
                <a:gd name="connsiteY6" fmla="*/ 4184822 h 4242486"/>
                <a:gd name="connsiteX7" fmla="*/ 2273643 w 2273643"/>
                <a:gd name="connsiteY7" fmla="*/ 4242486 h 424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643" h="4242486">
                  <a:moveTo>
                    <a:pt x="0" y="0"/>
                  </a:moveTo>
                  <a:cubicBezTo>
                    <a:pt x="83751" y="308232"/>
                    <a:pt x="167503" y="616465"/>
                    <a:pt x="263611" y="922638"/>
                  </a:cubicBezTo>
                  <a:cubicBezTo>
                    <a:pt x="359719" y="1228811"/>
                    <a:pt x="459946" y="1521254"/>
                    <a:pt x="576649" y="1837038"/>
                  </a:cubicBezTo>
                  <a:cubicBezTo>
                    <a:pt x="693352" y="2152822"/>
                    <a:pt x="832022" y="2531762"/>
                    <a:pt x="963827" y="2817340"/>
                  </a:cubicBezTo>
                  <a:cubicBezTo>
                    <a:pt x="1095632" y="3102918"/>
                    <a:pt x="1243914" y="3356919"/>
                    <a:pt x="1367481" y="3550508"/>
                  </a:cubicBezTo>
                  <a:cubicBezTo>
                    <a:pt x="1491049" y="3744097"/>
                    <a:pt x="1599513" y="3873157"/>
                    <a:pt x="1705232" y="3978876"/>
                  </a:cubicBezTo>
                  <a:cubicBezTo>
                    <a:pt x="1810951" y="4084595"/>
                    <a:pt x="1907060" y="4140887"/>
                    <a:pt x="2001795" y="4184822"/>
                  </a:cubicBezTo>
                  <a:cubicBezTo>
                    <a:pt x="2096530" y="4228757"/>
                    <a:pt x="2185086" y="4235621"/>
                    <a:pt x="2273643" y="4242486"/>
                  </a:cubicBezTo>
                </a:path>
              </a:pathLst>
            </a:custGeom>
            <a:noFill/>
            <a:ln w="222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75" name="Right Arrow 74"/>
          <p:cNvSpPr/>
          <p:nvPr/>
        </p:nvSpPr>
        <p:spPr bwMode="auto">
          <a:xfrm>
            <a:off x="4140740" y="2130527"/>
            <a:ext cx="782594" cy="350529"/>
          </a:xfrm>
          <a:prstGeom prst="rightArrow">
            <a:avLst/>
          </a:prstGeom>
          <a:solidFill>
            <a:srgbClr val="00B050"/>
          </a:solidFill>
          <a:ln w="28575" cap="flat" cmpd="sng" algn="ctr">
            <a:solidFill>
              <a:srgbClr val="00421E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42" name="Picture 4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962956" y="2799613"/>
            <a:ext cx="290676" cy="245957"/>
          </a:xfrm>
          <a:prstGeom prst="rect">
            <a:avLst/>
          </a:prstGeom>
        </p:spPr>
      </p:pic>
      <p:cxnSp>
        <p:nvCxnSpPr>
          <p:cNvPr id="76" name="Straight Connector 75"/>
          <p:cNvCxnSpPr/>
          <p:nvPr/>
        </p:nvCxnSpPr>
        <p:spPr bwMode="auto">
          <a:xfrm flipH="1" flipV="1">
            <a:off x="6288265" y="2935750"/>
            <a:ext cx="1256177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77" name="Titel 1"/>
          <p:cNvSpPr txBox="1">
            <a:spLocks/>
          </p:cNvSpPr>
          <p:nvPr/>
        </p:nvSpPr>
        <p:spPr>
          <a:xfrm>
            <a:off x="1940100" y="3042758"/>
            <a:ext cx="244308" cy="3033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0    </a:t>
            </a:r>
            <a:endParaRPr lang="de-AT" sz="7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78" name="Titel 1"/>
          <p:cNvSpPr txBox="1">
            <a:spLocks/>
          </p:cNvSpPr>
          <p:nvPr/>
        </p:nvSpPr>
        <p:spPr>
          <a:xfrm>
            <a:off x="7303816" y="3042758"/>
            <a:ext cx="244308" cy="3033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0    </a:t>
            </a:r>
            <a:endParaRPr lang="de-AT" sz="7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51" name="Straight Connector 50"/>
          <p:cNvCxnSpPr/>
          <p:nvPr/>
        </p:nvCxnSpPr>
        <p:spPr bwMode="auto">
          <a:xfrm>
            <a:off x="2093632" y="2986278"/>
            <a:ext cx="0" cy="115329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9"/>
          <p:cNvCxnSpPr/>
          <p:nvPr/>
        </p:nvCxnSpPr>
        <p:spPr bwMode="auto">
          <a:xfrm>
            <a:off x="7444750" y="2980228"/>
            <a:ext cx="0" cy="115329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79" name="Picture 7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153363" y="4187592"/>
            <a:ext cx="2827947" cy="74523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9"/>
          <a:srcRect l="36359"/>
          <a:stretch/>
        </p:blipFill>
        <p:spPr>
          <a:xfrm>
            <a:off x="1540001" y="4961898"/>
            <a:ext cx="675293" cy="365215"/>
          </a:xfrm>
          <a:prstGeom prst="rect">
            <a:avLst/>
          </a:prstGeom>
        </p:spPr>
      </p:pic>
      <p:pic>
        <p:nvPicPr>
          <p:cNvPr id="83" name="Picture 82"/>
          <p:cNvPicPr>
            <a:picLocks noChangeAspect="1"/>
          </p:cNvPicPr>
          <p:nvPr/>
        </p:nvPicPr>
        <p:blipFill rotWithShape="1">
          <a:blip r:embed="rId10"/>
          <a:srcRect t="20141" r="71640" b="28985"/>
          <a:stretch/>
        </p:blipFill>
        <p:spPr>
          <a:xfrm>
            <a:off x="545963" y="3764035"/>
            <a:ext cx="1706028" cy="370702"/>
          </a:xfrm>
          <a:prstGeom prst="rect">
            <a:avLst/>
          </a:prstGeom>
        </p:spPr>
      </p:pic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10"/>
          <a:srcRect l="22001" t="20141" r="71640" b="28985"/>
          <a:stretch/>
        </p:blipFill>
        <p:spPr>
          <a:xfrm>
            <a:off x="1153363" y="4945209"/>
            <a:ext cx="382508" cy="370702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/>
        </p:nvPicPr>
        <p:blipFill rotWithShape="1">
          <a:blip r:embed="rId11"/>
          <a:srcRect r="66412"/>
          <a:stretch/>
        </p:blipFill>
        <p:spPr>
          <a:xfrm>
            <a:off x="537726" y="5483956"/>
            <a:ext cx="2232108" cy="434108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22217" y="6017176"/>
            <a:ext cx="1684839" cy="382692"/>
          </a:xfrm>
          <a:prstGeom prst="rect">
            <a:avLst/>
          </a:prstGeom>
        </p:spPr>
      </p:pic>
      <p:sp>
        <p:nvSpPr>
          <p:cNvPr id="90" name="Titel 1"/>
          <p:cNvSpPr txBox="1">
            <a:spLocks/>
          </p:cNvSpPr>
          <p:nvPr/>
        </p:nvSpPr>
        <p:spPr>
          <a:xfrm>
            <a:off x="2488366" y="6447373"/>
            <a:ext cx="603267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All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simply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shifted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potential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shift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0" name="Picture 49"/>
          <p:cNvPicPr>
            <a:picLocks noChangeAspect="1"/>
          </p:cNvPicPr>
          <p:nvPr/>
        </p:nvPicPr>
        <p:blipFill rotWithShape="1">
          <a:blip r:embed="rId11"/>
          <a:srcRect l="33597" r="38247"/>
          <a:stretch/>
        </p:blipFill>
        <p:spPr>
          <a:xfrm>
            <a:off x="2816279" y="5483956"/>
            <a:ext cx="1871131" cy="434108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/>
        </p:nvPicPr>
        <p:blipFill rotWithShape="1">
          <a:blip r:embed="rId11"/>
          <a:srcRect l="61619" r="9157"/>
          <a:stretch/>
        </p:blipFill>
        <p:spPr>
          <a:xfrm>
            <a:off x="4733855" y="5483956"/>
            <a:ext cx="1942153" cy="434108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/>
        </p:nvPicPr>
        <p:blipFill rotWithShape="1">
          <a:blip r:embed="rId11"/>
          <a:srcRect l="90821"/>
          <a:stretch/>
        </p:blipFill>
        <p:spPr>
          <a:xfrm>
            <a:off x="6751364" y="5483956"/>
            <a:ext cx="609995" cy="434108"/>
          </a:xfrm>
          <a:prstGeom prst="rect">
            <a:avLst/>
          </a:prstGeom>
        </p:spPr>
      </p:pic>
      <p:cxnSp>
        <p:nvCxnSpPr>
          <p:cNvPr id="59" name="Straight Connector 58"/>
          <p:cNvCxnSpPr/>
          <p:nvPr/>
        </p:nvCxnSpPr>
        <p:spPr bwMode="auto">
          <a:xfrm flipH="1">
            <a:off x="6482288" y="2662393"/>
            <a:ext cx="108000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0" name="Straight Connector 59"/>
          <p:cNvCxnSpPr/>
          <p:nvPr/>
        </p:nvCxnSpPr>
        <p:spPr bwMode="auto">
          <a:xfrm flipH="1">
            <a:off x="6482288" y="1865412"/>
            <a:ext cx="108000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8" name="Straight Arrow Connector 57"/>
          <p:cNvCxnSpPr/>
          <p:nvPr/>
        </p:nvCxnSpPr>
        <p:spPr bwMode="auto">
          <a:xfrm flipV="1">
            <a:off x="6529720" y="1141690"/>
            <a:ext cx="0" cy="200507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2381787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/>
      <p:bldP spid="64" grpId="0"/>
      <p:bldP spid="75" grpId="0" animBg="1"/>
      <p:bldP spid="78" grpId="0"/>
      <p:bldP spid="90" grpId="0"/>
    </p:bld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grpSp>
        <p:nvGrpSpPr>
          <p:cNvPr id="86" name="Group 85"/>
          <p:cNvGrpSpPr>
            <a:grpSpLocks noChangeAspect="1"/>
          </p:cNvGrpSpPr>
          <p:nvPr/>
        </p:nvGrpSpPr>
        <p:grpSpPr>
          <a:xfrm>
            <a:off x="6683544" y="1605784"/>
            <a:ext cx="1527586" cy="1436974"/>
            <a:chOff x="815545" y="1600599"/>
            <a:chExt cx="4538043" cy="4268860"/>
          </a:xfrm>
        </p:grpSpPr>
        <p:sp>
          <p:nvSpPr>
            <p:cNvPr id="87" name="Freeform 86"/>
            <p:cNvSpPr/>
            <p:nvPr/>
          </p:nvSpPr>
          <p:spPr bwMode="auto">
            <a:xfrm>
              <a:off x="815545" y="1626973"/>
              <a:ext cx="2275200" cy="4242486"/>
            </a:xfrm>
            <a:custGeom>
              <a:avLst/>
              <a:gdLst>
                <a:gd name="connsiteX0" fmla="*/ 0 w 2273643"/>
                <a:gd name="connsiteY0" fmla="*/ 0 h 4242486"/>
                <a:gd name="connsiteX1" fmla="*/ 263611 w 2273643"/>
                <a:gd name="connsiteY1" fmla="*/ 922638 h 4242486"/>
                <a:gd name="connsiteX2" fmla="*/ 576649 w 2273643"/>
                <a:gd name="connsiteY2" fmla="*/ 1837038 h 4242486"/>
                <a:gd name="connsiteX3" fmla="*/ 963827 w 2273643"/>
                <a:gd name="connsiteY3" fmla="*/ 2817340 h 4242486"/>
                <a:gd name="connsiteX4" fmla="*/ 1367481 w 2273643"/>
                <a:gd name="connsiteY4" fmla="*/ 3550508 h 4242486"/>
                <a:gd name="connsiteX5" fmla="*/ 1705232 w 2273643"/>
                <a:gd name="connsiteY5" fmla="*/ 3978876 h 4242486"/>
                <a:gd name="connsiteX6" fmla="*/ 2001795 w 2273643"/>
                <a:gd name="connsiteY6" fmla="*/ 4184822 h 4242486"/>
                <a:gd name="connsiteX7" fmla="*/ 2273643 w 2273643"/>
                <a:gd name="connsiteY7" fmla="*/ 4242486 h 424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643" h="4242486">
                  <a:moveTo>
                    <a:pt x="0" y="0"/>
                  </a:moveTo>
                  <a:cubicBezTo>
                    <a:pt x="83751" y="308232"/>
                    <a:pt x="167503" y="616465"/>
                    <a:pt x="263611" y="922638"/>
                  </a:cubicBezTo>
                  <a:cubicBezTo>
                    <a:pt x="359719" y="1228811"/>
                    <a:pt x="459946" y="1521254"/>
                    <a:pt x="576649" y="1837038"/>
                  </a:cubicBezTo>
                  <a:cubicBezTo>
                    <a:pt x="693352" y="2152822"/>
                    <a:pt x="832022" y="2531762"/>
                    <a:pt x="963827" y="2817340"/>
                  </a:cubicBezTo>
                  <a:cubicBezTo>
                    <a:pt x="1095632" y="3102918"/>
                    <a:pt x="1243914" y="3356919"/>
                    <a:pt x="1367481" y="3550508"/>
                  </a:cubicBezTo>
                  <a:cubicBezTo>
                    <a:pt x="1491049" y="3744097"/>
                    <a:pt x="1599513" y="3873157"/>
                    <a:pt x="1705232" y="3978876"/>
                  </a:cubicBezTo>
                  <a:cubicBezTo>
                    <a:pt x="1810951" y="4084595"/>
                    <a:pt x="1907060" y="4140887"/>
                    <a:pt x="2001795" y="4184822"/>
                  </a:cubicBezTo>
                  <a:cubicBezTo>
                    <a:pt x="2096530" y="4228757"/>
                    <a:pt x="2185086" y="4235621"/>
                    <a:pt x="2273643" y="4242486"/>
                  </a:cubicBezTo>
                </a:path>
              </a:pathLst>
            </a:custGeom>
            <a:noFill/>
            <a:ln w="22225" cap="flat" cmpd="sng" algn="ctr">
              <a:solidFill>
                <a:srgbClr val="8F8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8" name="Freeform 87"/>
            <p:cNvSpPr/>
            <p:nvPr/>
          </p:nvSpPr>
          <p:spPr bwMode="auto">
            <a:xfrm flipH="1">
              <a:off x="3078387" y="1600599"/>
              <a:ext cx="2275201" cy="4242486"/>
            </a:xfrm>
            <a:custGeom>
              <a:avLst/>
              <a:gdLst>
                <a:gd name="connsiteX0" fmla="*/ 0 w 2273643"/>
                <a:gd name="connsiteY0" fmla="*/ 0 h 4242486"/>
                <a:gd name="connsiteX1" fmla="*/ 263611 w 2273643"/>
                <a:gd name="connsiteY1" fmla="*/ 922638 h 4242486"/>
                <a:gd name="connsiteX2" fmla="*/ 576649 w 2273643"/>
                <a:gd name="connsiteY2" fmla="*/ 1837038 h 4242486"/>
                <a:gd name="connsiteX3" fmla="*/ 963827 w 2273643"/>
                <a:gd name="connsiteY3" fmla="*/ 2817340 h 4242486"/>
                <a:gd name="connsiteX4" fmla="*/ 1367481 w 2273643"/>
                <a:gd name="connsiteY4" fmla="*/ 3550508 h 4242486"/>
                <a:gd name="connsiteX5" fmla="*/ 1705232 w 2273643"/>
                <a:gd name="connsiteY5" fmla="*/ 3978876 h 4242486"/>
                <a:gd name="connsiteX6" fmla="*/ 2001795 w 2273643"/>
                <a:gd name="connsiteY6" fmla="*/ 4184822 h 4242486"/>
                <a:gd name="connsiteX7" fmla="*/ 2273643 w 2273643"/>
                <a:gd name="connsiteY7" fmla="*/ 4242486 h 424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643" h="4242486">
                  <a:moveTo>
                    <a:pt x="0" y="0"/>
                  </a:moveTo>
                  <a:cubicBezTo>
                    <a:pt x="83751" y="308232"/>
                    <a:pt x="167503" y="616465"/>
                    <a:pt x="263611" y="922638"/>
                  </a:cubicBezTo>
                  <a:cubicBezTo>
                    <a:pt x="359719" y="1228811"/>
                    <a:pt x="459946" y="1521254"/>
                    <a:pt x="576649" y="1837038"/>
                  </a:cubicBezTo>
                  <a:cubicBezTo>
                    <a:pt x="693352" y="2152822"/>
                    <a:pt x="832022" y="2531762"/>
                    <a:pt x="963827" y="2817340"/>
                  </a:cubicBezTo>
                  <a:cubicBezTo>
                    <a:pt x="1095632" y="3102918"/>
                    <a:pt x="1243914" y="3356919"/>
                    <a:pt x="1367481" y="3550508"/>
                  </a:cubicBezTo>
                  <a:cubicBezTo>
                    <a:pt x="1491049" y="3744097"/>
                    <a:pt x="1599513" y="3873157"/>
                    <a:pt x="1705232" y="3978876"/>
                  </a:cubicBezTo>
                  <a:cubicBezTo>
                    <a:pt x="1810951" y="4084595"/>
                    <a:pt x="1907060" y="4140887"/>
                    <a:pt x="2001795" y="4184822"/>
                  </a:cubicBezTo>
                  <a:cubicBezTo>
                    <a:pt x="2096530" y="4228757"/>
                    <a:pt x="2185086" y="4235621"/>
                    <a:pt x="2273643" y="4242486"/>
                  </a:cubicBezTo>
                </a:path>
              </a:pathLst>
            </a:custGeom>
            <a:noFill/>
            <a:ln w="22225" cap="flat" cmpd="sng" algn="ctr">
              <a:solidFill>
                <a:srgbClr val="8F8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55" name="Freeform 54"/>
          <p:cNvSpPr/>
          <p:nvPr/>
        </p:nvSpPr>
        <p:spPr bwMode="auto">
          <a:xfrm>
            <a:off x="6683545" y="1613253"/>
            <a:ext cx="765873" cy="1428096"/>
          </a:xfrm>
          <a:custGeom>
            <a:avLst/>
            <a:gdLst>
              <a:gd name="connsiteX0" fmla="*/ 0 w 2273643"/>
              <a:gd name="connsiteY0" fmla="*/ 0 h 4242486"/>
              <a:gd name="connsiteX1" fmla="*/ 263611 w 2273643"/>
              <a:gd name="connsiteY1" fmla="*/ 922638 h 4242486"/>
              <a:gd name="connsiteX2" fmla="*/ 576649 w 2273643"/>
              <a:gd name="connsiteY2" fmla="*/ 1837038 h 4242486"/>
              <a:gd name="connsiteX3" fmla="*/ 963827 w 2273643"/>
              <a:gd name="connsiteY3" fmla="*/ 2817340 h 4242486"/>
              <a:gd name="connsiteX4" fmla="*/ 1367481 w 2273643"/>
              <a:gd name="connsiteY4" fmla="*/ 3550508 h 4242486"/>
              <a:gd name="connsiteX5" fmla="*/ 1705232 w 2273643"/>
              <a:gd name="connsiteY5" fmla="*/ 3978876 h 4242486"/>
              <a:gd name="connsiteX6" fmla="*/ 2001795 w 2273643"/>
              <a:gd name="connsiteY6" fmla="*/ 4184822 h 4242486"/>
              <a:gd name="connsiteX7" fmla="*/ 2273643 w 2273643"/>
              <a:gd name="connsiteY7" fmla="*/ 4242486 h 4242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73643" h="4242486">
                <a:moveTo>
                  <a:pt x="0" y="0"/>
                </a:moveTo>
                <a:cubicBezTo>
                  <a:pt x="83751" y="308232"/>
                  <a:pt x="167503" y="616465"/>
                  <a:pt x="263611" y="922638"/>
                </a:cubicBezTo>
                <a:cubicBezTo>
                  <a:pt x="359719" y="1228811"/>
                  <a:pt x="459946" y="1521254"/>
                  <a:pt x="576649" y="1837038"/>
                </a:cubicBezTo>
                <a:cubicBezTo>
                  <a:pt x="693352" y="2152822"/>
                  <a:pt x="832022" y="2531762"/>
                  <a:pt x="963827" y="2817340"/>
                </a:cubicBezTo>
                <a:cubicBezTo>
                  <a:pt x="1095632" y="3102918"/>
                  <a:pt x="1243914" y="3356919"/>
                  <a:pt x="1367481" y="3550508"/>
                </a:cubicBezTo>
                <a:cubicBezTo>
                  <a:pt x="1491049" y="3744097"/>
                  <a:pt x="1599513" y="3873157"/>
                  <a:pt x="1705232" y="3978876"/>
                </a:cubicBezTo>
                <a:cubicBezTo>
                  <a:pt x="1810951" y="4084595"/>
                  <a:pt x="1907060" y="4140887"/>
                  <a:pt x="2001795" y="4184822"/>
                </a:cubicBezTo>
                <a:cubicBezTo>
                  <a:pt x="2096530" y="4228757"/>
                  <a:pt x="2185086" y="4235621"/>
                  <a:pt x="2273643" y="4242486"/>
                </a:cubicBezTo>
              </a:path>
            </a:pathLst>
          </a:cu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2"/>
          <a:srcRect l="59781" r="11180"/>
          <a:stretch/>
        </p:blipFill>
        <p:spPr>
          <a:xfrm>
            <a:off x="4607512" y="4547742"/>
            <a:ext cx="1926454" cy="893742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2"/>
          <a:srcRect l="88418" r="1722"/>
          <a:stretch/>
        </p:blipFill>
        <p:spPr>
          <a:xfrm>
            <a:off x="6581215" y="4553354"/>
            <a:ext cx="654086" cy="893742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2"/>
          <a:srcRect l="31704" r="40060"/>
          <a:stretch/>
        </p:blipFill>
        <p:spPr>
          <a:xfrm>
            <a:off x="2725446" y="4542286"/>
            <a:ext cx="1873188" cy="893742"/>
          </a:xfrm>
          <a:prstGeom prst="rect">
            <a:avLst/>
          </a:prstGeom>
        </p:spPr>
      </p:pic>
      <p:cxnSp>
        <p:nvCxnSpPr>
          <p:cNvPr id="52" name="Straight Connector 51"/>
          <p:cNvCxnSpPr/>
          <p:nvPr/>
        </p:nvCxnSpPr>
        <p:spPr bwMode="auto">
          <a:xfrm>
            <a:off x="7074424" y="2652236"/>
            <a:ext cx="753770" cy="0"/>
          </a:xfrm>
          <a:prstGeom prst="line">
            <a:avLst/>
          </a:prstGeom>
          <a:noFill/>
          <a:ln w="22225" cap="flat" cmpd="sng" algn="ctr">
            <a:solidFill>
              <a:schemeClr val="bg1">
                <a:lumMod val="65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65" name="Straight Connector 64"/>
          <p:cNvCxnSpPr/>
          <p:nvPr/>
        </p:nvCxnSpPr>
        <p:spPr bwMode="auto">
          <a:xfrm>
            <a:off x="6757738" y="1861227"/>
            <a:ext cx="1389310" cy="0"/>
          </a:xfrm>
          <a:prstGeom prst="line">
            <a:avLst/>
          </a:prstGeom>
          <a:noFill/>
          <a:ln w="22225" cap="flat" cmpd="sng" algn="ctr">
            <a:solidFill>
              <a:schemeClr val="bg1">
                <a:lumMod val="65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>
            <a:off x="1715663" y="2662101"/>
            <a:ext cx="75377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Example</a:t>
            </a:r>
            <a:r>
              <a:rPr lang="de-DE" sz="3200" dirty="0" smtClean="0"/>
              <a:t> 2: half-</a:t>
            </a:r>
            <a:r>
              <a:rPr lang="de-DE" sz="3200" dirty="0" err="1" smtClean="0"/>
              <a:t>shifted</a:t>
            </a:r>
            <a:r>
              <a:rPr lang="de-DE" sz="3200" dirty="0" smtClean="0"/>
              <a:t> </a:t>
            </a:r>
            <a:r>
              <a:rPr lang="de-DE" sz="3200" dirty="0" err="1" smtClean="0"/>
              <a:t>symmetric</a:t>
            </a:r>
            <a:r>
              <a:rPr lang="de-DE" sz="3200" dirty="0" smtClean="0"/>
              <a:t> potential</a:t>
            </a:r>
            <a:endParaRPr lang="en-GB" sz="3200" dirty="0"/>
          </a:p>
        </p:txBody>
      </p:sp>
      <p:sp>
        <p:nvSpPr>
          <p:cNvPr id="82" name="Titel 1"/>
          <p:cNvSpPr txBox="1">
            <a:spLocks/>
          </p:cNvSpPr>
          <p:nvPr/>
        </p:nvSpPr>
        <p:spPr>
          <a:xfrm>
            <a:off x="3477903" y="1288934"/>
            <a:ext cx="2106271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2000" i="0" dirty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2000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shift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potential in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x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&gt;0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7" name="Group 6"/>
          <p:cNvGrpSpPr>
            <a:grpSpLocks noChangeAspect="1"/>
          </p:cNvGrpSpPr>
          <p:nvPr/>
        </p:nvGrpSpPr>
        <p:grpSpPr>
          <a:xfrm>
            <a:off x="1324784" y="1623118"/>
            <a:ext cx="1527586" cy="1428096"/>
            <a:chOff x="815545" y="1626973"/>
            <a:chExt cx="4538043" cy="4242486"/>
          </a:xfrm>
        </p:grpSpPr>
        <p:sp>
          <p:nvSpPr>
            <p:cNvPr id="5" name="Freeform 4"/>
            <p:cNvSpPr/>
            <p:nvPr/>
          </p:nvSpPr>
          <p:spPr bwMode="auto">
            <a:xfrm>
              <a:off x="815545" y="1626973"/>
              <a:ext cx="2275200" cy="4242486"/>
            </a:xfrm>
            <a:custGeom>
              <a:avLst/>
              <a:gdLst>
                <a:gd name="connsiteX0" fmla="*/ 0 w 2273643"/>
                <a:gd name="connsiteY0" fmla="*/ 0 h 4242486"/>
                <a:gd name="connsiteX1" fmla="*/ 263611 w 2273643"/>
                <a:gd name="connsiteY1" fmla="*/ 922638 h 4242486"/>
                <a:gd name="connsiteX2" fmla="*/ 576649 w 2273643"/>
                <a:gd name="connsiteY2" fmla="*/ 1837038 h 4242486"/>
                <a:gd name="connsiteX3" fmla="*/ 963827 w 2273643"/>
                <a:gd name="connsiteY3" fmla="*/ 2817340 h 4242486"/>
                <a:gd name="connsiteX4" fmla="*/ 1367481 w 2273643"/>
                <a:gd name="connsiteY4" fmla="*/ 3550508 h 4242486"/>
                <a:gd name="connsiteX5" fmla="*/ 1705232 w 2273643"/>
                <a:gd name="connsiteY5" fmla="*/ 3978876 h 4242486"/>
                <a:gd name="connsiteX6" fmla="*/ 2001795 w 2273643"/>
                <a:gd name="connsiteY6" fmla="*/ 4184822 h 4242486"/>
                <a:gd name="connsiteX7" fmla="*/ 2273643 w 2273643"/>
                <a:gd name="connsiteY7" fmla="*/ 4242486 h 424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643" h="4242486">
                  <a:moveTo>
                    <a:pt x="0" y="0"/>
                  </a:moveTo>
                  <a:cubicBezTo>
                    <a:pt x="83751" y="308232"/>
                    <a:pt x="167503" y="616465"/>
                    <a:pt x="263611" y="922638"/>
                  </a:cubicBezTo>
                  <a:cubicBezTo>
                    <a:pt x="359719" y="1228811"/>
                    <a:pt x="459946" y="1521254"/>
                    <a:pt x="576649" y="1837038"/>
                  </a:cubicBezTo>
                  <a:cubicBezTo>
                    <a:pt x="693352" y="2152822"/>
                    <a:pt x="832022" y="2531762"/>
                    <a:pt x="963827" y="2817340"/>
                  </a:cubicBezTo>
                  <a:cubicBezTo>
                    <a:pt x="1095632" y="3102918"/>
                    <a:pt x="1243914" y="3356919"/>
                    <a:pt x="1367481" y="3550508"/>
                  </a:cubicBezTo>
                  <a:cubicBezTo>
                    <a:pt x="1491049" y="3744097"/>
                    <a:pt x="1599513" y="3873157"/>
                    <a:pt x="1705232" y="3978876"/>
                  </a:cubicBezTo>
                  <a:cubicBezTo>
                    <a:pt x="1810951" y="4084595"/>
                    <a:pt x="1907060" y="4140887"/>
                    <a:pt x="2001795" y="4184822"/>
                  </a:cubicBezTo>
                  <a:cubicBezTo>
                    <a:pt x="2096530" y="4228757"/>
                    <a:pt x="2185086" y="4235621"/>
                    <a:pt x="2273643" y="4242486"/>
                  </a:cubicBezTo>
                </a:path>
              </a:pathLst>
            </a:custGeom>
            <a:noFill/>
            <a:ln w="2222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5" name="Freeform 24"/>
            <p:cNvSpPr/>
            <p:nvPr/>
          </p:nvSpPr>
          <p:spPr bwMode="auto">
            <a:xfrm flipH="1">
              <a:off x="3078388" y="1626973"/>
              <a:ext cx="2275200" cy="4242486"/>
            </a:xfrm>
            <a:custGeom>
              <a:avLst/>
              <a:gdLst>
                <a:gd name="connsiteX0" fmla="*/ 0 w 2273643"/>
                <a:gd name="connsiteY0" fmla="*/ 0 h 4242486"/>
                <a:gd name="connsiteX1" fmla="*/ 263611 w 2273643"/>
                <a:gd name="connsiteY1" fmla="*/ 922638 h 4242486"/>
                <a:gd name="connsiteX2" fmla="*/ 576649 w 2273643"/>
                <a:gd name="connsiteY2" fmla="*/ 1837038 h 4242486"/>
                <a:gd name="connsiteX3" fmla="*/ 963827 w 2273643"/>
                <a:gd name="connsiteY3" fmla="*/ 2817340 h 4242486"/>
                <a:gd name="connsiteX4" fmla="*/ 1367481 w 2273643"/>
                <a:gd name="connsiteY4" fmla="*/ 3550508 h 4242486"/>
                <a:gd name="connsiteX5" fmla="*/ 1705232 w 2273643"/>
                <a:gd name="connsiteY5" fmla="*/ 3978876 h 4242486"/>
                <a:gd name="connsiteX6" fmla="*/ 2001795 w 2273643"/>
                <a:gd name="connsiteY6" fmla="*/ 4184822 h 4242486"/>
                <a:gd name="connsiteX7" fmla="*/ 2273643 w 2273643"/>
                <a:gd name="connsiteY7" fmla="*/ 4242486 h 424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643" h="4242486">
                  <a:moveTo>
                    <a:pt x="0" y="0"/>
                  </a:moveTo>
                  <a:cubicBezTo>
                    <a:pt x="83751" y="308232"/>
                    <a:pt x="167503" y="616465"/>
                    <a:pt x="263611" y="922638"/>
                  </a:cubicBezTo>
                  <a:cubicBezTo>
                    <a:pt x="359719" y="1228811"/>
                    <a:pt x="459946" y="1521254"/>
                    <a:pt x="576649" y="1837038"/>
                  </a:cubicBezTo>
                  <a:cubicBezTo>
                    <a:pt x="693352" y="2152822"/>
                    <a:pt x="832022" y="2531762"/>
                    <a:pt x="963827" y="2817340"/>
                  </a:cubicBezTo>
                  <a:cubicBezTo>
                    <a:pt x="1095632" y="3102918"/>
                    <a:pt x="1243914" y="3356919"/>
                    <a:pt x="1367481" y="3550508"/>
                  </a:cubicBezTo>
                  <a:cubicBezTo>
                    <a:pt x="1491049" y="3744097"/>
                    <a:pt x="1599513" y="3873157"/>
                    <a:pt x="1705232" y="3978876"/>
                  </a:cubicBezTo>
                  <a:cubicBezTo>
                    <a:pt x="1810951" y="4084595"/>
                    <a:pt x="1907060" y="4140887"/>
                    <a:pt x="2001795" y="4184822"/>
                  </a:cubicBezTo>
                  <a:cubicBezTo>
                    <a:pt x="2096530" y="4228757"/>
                    <a:pt x="2185086" y="4235621"/>
                    <a:pt x="2273643" y="4242486"/>
                  </a:cubicBezTo>
                </a:path>
              </a:pathLst>
            </a:custGeom>
            <a:noFill/>
            <a:ln w="2222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cxnSp>
        <p:nvCxnSpPr>
          <p:cNvPr id="27" name="Straight Arrow Connector 26"/>
          <p:cNvCxnSpPr/>
          <p:nvPr/>
        </p:nvCxnSpPr>
        <p:spPr bwMode="auto">
          <a:xfrm flipV="1">
            <a:off x="1170959" y="1151555"/>
            <a:ext cx="0" cy="200507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3"/>
          <a:srcRect r="45303" b="23509"/>
          <a:stretch/>
        </p:blipFill>
        <p:spPr>
          <a:xfrm>
            <a:off x="800368" y="1291372"/>
            <a:ext cx="188328" cy="224738"/>
          </a:xfrm>
          <a:prstGeom prst="rect">
            <a:avLst/>
          </a:prstGeom>
        </p:spPr>
      </p:pic>
      <p:cxnSp>
        <p:nvCxnSpPr>
          <p:cNvPr id="29" name="Straight Arrow Connector 28"/>
          <p:cNvCxnSpPr/>
          <p:nvPr/>
        </p:nvCxnSpPr>
        <p:spPr bwMode="auto">
          <a:xfrm flipV="1">
            <a:off x="1061212" y="3045570"/>
            <a:ext cx="2187161" cy="1199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30" name="Titel 1"/>
          <p:cNvSpPr txBox="1">
            <a:spLocks/>
          </p:cNvSpPr>
          <p:nvPr/>
        </p:nvSpPr>
        <p:spPr>
          <a:xfrm>
            <a:off x="2816279" y="2969801"/>
            <a:ext cx="244308" cy="3033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x      </a:t>
            </a:r>
            <a:endParaRPr lang="de-AT" sz="8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37" name="Straight Connector 36"/>
          <p:cNvCxnSpPr/>
          <p:nvPr/>
        </p:nvCxnSpPr>
        <p:spPr bwMode="auto">
          <a:xfrm>
            <a:off x="1398977" y="1871092"/>
            <a:ext cx="138931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6" name="Picture 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6936" y="1690267"/>
            <a:ext cx="309432" cy="350997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2444" y="2499680"/>
            <a:ext cx="283076" cy="324842"/>
          </a:xfrm>
          <a:prstGeom prst="rect">
            <a:avLst/>
          </a:prstGeom>
        </p:spPr>
      </p:pic>
      <p:cxnSp>
        <p:nvCxnSpPr>
          <p:cNvPr id="48" name="Straight Connector 47"/>
          <p:cNvCxnSpPr/>
          <p:nvPr/>
        </p:nvCxnSpPr>
        <p:spPr bwMode="auto">
          <a:xfrm flipH="1">
            <a:off x="1114649" y="2670985"/>
            <a:ext cx="10800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48"/>
          <p:cNvCxnSpPr/>
          <p:nvPr/>
        </p:nvCxnSpPr>
        <p:spPr bwMode="auto">
          <a:xfrm flipH="1">
            <a:off x="1114649" y="1874004"/>
            <a:ext cx="10800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8" name="Straight Arrow Connector 57"/>
          <p:cNvCxnSpPr/>
          <p:nvPr/>
        </p:nvCxnSpPr>
        <p:spPr bwMode="auto">
          <a:xfrm flipV="1">
            <a:off x="6529720" y="1141690"/>
            <a:ext cx="0" cy="200507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3"/>
          <a:srcRect r="45303" b="23509"/>
          <a:stretch/>
        </p:blipFill>
        <p:spPr>
          <a:xfrm>
            <a:off x="6159129" y="1281507"/>
            <a:ext cx="188328" cy="224738"/>
          </a:xfrm>
          <a:prstGeom prst="rect">
            <a:avLst/>
          </a:prstGeom>
        </p:spPr>
      </p:pic>
      <p:cxnSp>
        <p:nvCxnSpPr>
          <p:cNvPr id="63" name="Straight Arrow Connector 62"/>
          <p:cNvCxnSpPr/>
          <p:nvPr/>
        </p:nvCxnSpPr>
        <p:spPr bwMode="auto">
          <a:xfrm flipV="1">
            <a:off x="6419973" y="3035705"/>
            <a:ext cx="2187161" cy="1199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64" name="Titel 1"/>
          <p:cNvSpPr txBox="1">
            <a:spLocks/>
          </p:cNvSpPr>
          <p:nvPr/>
        </p:nvSpPr>
        <p:spPr>
          <a:xfrm>
            <a:off x="8191516" y="2959936"/>
            <a:ext cx="244308" cy="3033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x      </a:t>
            </a:r>
            <a:endParaRPr lang="de-AT" sz="8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68" name="Straight Connector 67"/>
          <p:cNvCxnSpPr/>
          <p:nvPr/>
        </p:nvCxnSpPr>
        <p:spPr bwMode="auto">
          <a:xfrm flipH="1">
            <a:off x="6473410" y="2595216"/>
            <a:ext cx="10800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/>
          <p:nvPr/>
        </p:nvCxnSpPr>
        <p:spPr bwMode="auto">
          <a:xfrm flipH="1">
            <a:off x="6473410" y="1798235"/>
            <a:ext cx="10800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1" name="Straight Connector 70"/>
          <p:cNvCxnSpPr/>
          <p:nvPr/>
        </p:nvCxnSpPr>
        <p:spPr bwMode="auto">
          <a:xfrm>
            <a:off x="7032609" y="2598535"/>
            <a:ext cx="809813" cy="4622"/>
          </a:xfrm>
          <a:prstGeom prst="lin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>
            <a:off x="6718412" y="1806472"/>
            <a:ext cx="1411534" cy="2111"/>
          </a:xfrm>
          <a:prstGeom prst="lin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73" name="Picture 7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112282" y="1669378"/>
            <a:ext cx="261768" cy="251890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113852" y="2479147"/>
            <a:ext cx="275676" cy="275676"/>
          </a:xfrm>
          <a:prstGeom prst="rect">
            <a:avLst/>
          </a:prstGeom>
        </p:spPr>
      </p:pic>
      <p:sp>
        <p:nvSpPr>
          <p:cNvPr id="34" name="Freeform 33"/>
          <p:cNvSpPr/>
          <p:nvPr/>
        </p:nvSpPr>
        <p:spPr bwMode="auto">
          <a:xfrm flipH="1">
            <a:off x="7452870" y="1506245"/>
            <a:ext cx="765873" cy="1428096"/>
          </a:xfrm>
          <a:custGeom>
            <a:avLst/>
            <a:gdLst>
              <a:gd name="connsiteX0" fmla="*/ 0 w 2273643"/>
              <a:gd name="connsiteY0" fmla="*/ 0 h 4242486"/>
              <a:gd name="connsiteX1" fmla="*/ 263611 w 2273643"/>
              <a:gd name="connsiteY1" fmla="*/ 922638 h 4242486"/>
              <a:gd name="connsiteX2" fmla="*/ 576649 w 2273643"/>
              <a:gd name="connsiteY2" fmla="*/ 1837038 h 4242486"/>
              <a:gd name="connsiteX3" fmla="*/ 963827 w 2273643"/>
              <a:gd name="connsiteY3" fmla="*/ 2817340 h 4242486"/>
              <a:gd name="connsiteX4" fmla="*/ 1367481 w 2273643"/>
              <a:gd name="connsiteY4" fmla="*/ 3550508 h 4242486"/>
              <a:gd name="connsiteX5" fmla="*/ 1705232 w 2273643"/>
              <a:gd name="connsiteY5" fmla="*/ 3978876 h 4242486"/>
              <a:gd name="connsiteX6" fmla="*/ 2001795 w 2273643"/>
              <a:gd name="connsiteY6" fmla="*/ 4184822 h 4242486"/>
              <a:gd name="connsiteX7" fmla="*/ 2273643 w 2273643"/>
              <a:gd name="connsiteY7" fmla="*/ 4242486 h 4242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73643" h="4242486">
                <a:moveTo>
                  <a:pt x="0" y="0"/>
                </a:moveTo>
                <a:cubicBezTo>
                  <a:pt x="83751" y="308232"/>
                  <a:pt x="167503" y="616465"/>
                  <a:pt x="263611" y="922638"/>
                </a:cubicBezTo>
                <a:cubicBezTo>
                  <a:pt x="359719" y="1228811"/>
                  <a:pt x="459946" y="1521254"/>
                  <a:pt x="576649" y="1837038"/>
                </a:cubicBezTo>
                <a:cubicBezTo>
                  <a:pt x="693352" y="2152822"/>
                  <a:pt x="832022" y="2531762"/>
                  <a:pt x="963827" y="2817340"/>
                </a:cubicBezTo>
                <a:cubicBezTo>
                  <a:pt x="1095632" y="3102918"/>
                  <a:pt x="1243914" y="3356919"/>
                  <a:pt x="1367481" y="3550508"/>
                </a:cubicBezTo>
                <a:cubicBezTo>
                  <a:pt x="1491049" y="3744097"/>
                  <a:pt x="1599513" y="3873157"/>
                  <a:pt x="1705232" y="3978876"/>
                </a:cubicBezTo>
                <a:cubicBezTo>
                  <a:pt x="1810951" y="4084595"/>
                  <a:pt x="1907060" y="4140887"/>
                  <a:pt x="2001795" y="4184822"/>
                </a:cubicBezTo>
                <a:cubicBezTo>
                  <a:pt x="2096530" y="4228757"/>
                  <a:pt x="2185086" y="4235621"/>
                  <a:pt x="2273643" y="4242486"/>
                </a:cubicBezTo>
              </a:path>
            </a:pathLst>
          </a:cu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5" name="Right Arrow 74"/>
          <p:cNvSpPr/>
          <p:nvPr/>
        </p:nvSpPr>
        <p:spPr bwMode="auto">
          <a:xfrm>
            <a:off x="4202237" y="2365176"/>
            <a:ext cx="782594" cy="350529"/>
          </a:xfrm>
          <a:prstGeom prst="rightArrow">
            <a:avLst/>
          </a:prstGeom>
          <a:solidFill>
            <a:srgbClr val="00B050"/>
          </a:solidFill>
          <a:ln w="28575" cap="flat" cmpd="sng" algn="ctr">
            <a:solidFill>
              <a:srgbClr val="00421E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962956" y="2799613"/>
            <a:ext cx="290676" cy="245957"/>
          </a:xfrm>
          <a:prstGeom prst="rect">
            <a:avLst/>
          </a:prstGeom>
        </p:spPr>
      </p:pic>
      <p:cxnSp>
        <p:nvCxnSpPr>
          <p:cNvPr id="76" name="Straight Connector 75"/>
          <p:cNvCxnSpPr/>
          <p:nvPr/>
        </p:nvCxnSpPr>
        <p:spPr bwMode="auto">
          <a:xfrm flipH="1" flipV="1">
            <a:off x="6288265" y="2935750"/>
            <a:ext cx="1256177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77" name="Titel 1"/>
          <p:cNvSpPr txBox="1">
            <a:spLocks/>
          </p:cNvSpPr>
          <p:nvPr/>
        </p:nvSpPr>
        <p:spPr>
          <a:xfrm>
            <a:off x="1940100" y="3042758"/>
            <a:ext cx="244308" cy="3033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0    </a:t>
            </a:r>
            <a:endParaRPr lang="de-AT" sz="7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78" name="Titel 1"/>
          <p:cNvSpPr txBox="1">
            <a:spLocks/>
          </p:cNvSpPr>
          <p:nvPr/>
        </p:nvSpPr>
        <p:spPr>
          <a:xfrm>
            <a:off x="7303816" y="3042758"/>
            <a:ext cx="244308" cy="3033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0    </a:t>
            </a:r>
            <a:endParaRPr lang="de-AT" sz="7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51" name="Straight Connector 50"/>
          <p:cNvCxnSpPr/>
          <p:nvPr/>
        </p:nvCxnSpPr>
        <p:spPr bwMode="auto">
          <a:xfrm>
            <a:off x="2093632" y="2986278"/>
            <a:ext cx="0" cy="115329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9"/>
          <p:cNvCxnSpPr/>
          <p:nvPr/>
        </p:nvCxnSpPr>
        <p:spPr bwMode="auto">
          <a:xfrm>
            <a:off x="7444750" y="2980228"/>
            <a:ext cx="0" cy="115329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0" name="Titel 1"/>
          <p:cNvSpPr txBox="1">
            <a:spLocks/>
          </p:cNvSpPr>
          <p:nvPr/>
        </p:nvSpPr>
        <p:spPr>
          <a:xfrm>
            <a:off x="2394566" y="6437638"/>
            <a:ext cx="603267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All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shifted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half of potential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shift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8" name="Straight Connector 7"/>
          <p:cNvCxnSpPr>
            <a:stCxn id="55" idx="7"/>
          </p:cNvCxnSpPr>
          <p:nvPr/>
        </p:nvCxnSpPr>
        <p:spPr bwMode="auto">
          <a:xfrm flipH="1" flipV="1">
            <a:off x="7444750" y="2934341"/>
            <a:ext cx="4668" cy="107008"/>
          </a:xfrm>
          <a:prstGeom prst="line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9"/>
          <a:srcRect l="36360" r="37369"/>
          <a:stretch/>
        </p:blipFill>
        <p:spPr>
          <a:xfrm>
            <a:off x="839098" y="3926617"/>
            <a:ext cx="228467" cy="299323"/>
          </a:xfrm>
          <a:prstGeom prst="rect">
            <a:avLst/>
          </a:prstGeom>
        </p:spPr>
      </p:pic>
      <p:pic>
        <p:nvPicPr>
          <p:cNvPr id="85" name="Picture 84"/>
          <p:cNvPicPr>
            <a:picLocks noChangeAspect="1"/>
          </p:cNvPicPr>
          <p:nvPr/>
        </p:nvPicPr>
        <p:blipFill rotWithShape="1">
          <a:blip r:embed="rId10"/>
          <a:srcRect l="22001" t="20141" r="71640" b="28985"/>
          <a:stretch/>
        </p:blipFill>
        <p:spPr>
          <a:xfrm>
            <a:off x="522217" y="3912939"/>
            <a:ext cx="313496" cy="30382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1"/>
          <a:srcRect l="25326" r="54902"/>
          <a:stretch/>
        </p:blipFill>
        <p:spPr>
          <a:xfrm>
            <a:off x="1300043" y="3742592"/>
            <a:ext cx="344330" cy="347325"/>
          </a:xfrm>
          <a:prstGeom prst="rect">
            <a:avLst/>
          </a:prstGeom>
        </p:spPr>
      </p:pic>
      <p:sp>
        <p:nvSpPr>
          <p:cNvPr id="10" name="Left Brace 9"/>
          <p:cNvSpPr/>
          <p:nvPr/>
        </p:nvSpPr>
        <p:spPr bwMode="auto">
          <a:xfrm>
            <a:off x="1118691" y="3714985"/>
            <a:ext cx="94522" cy="742672"/>
          </a:xfrm>
          <a:prstGeom prst="lef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56" name="Picture 55"/>
          <p:cNvPicPr>
            <a:picLocks noChangeAspect="1"/>
          </p:cNvPicPr>
          <p:nvPr/>
        </p:nvPicPr>
        <p:blipFill rotWithShape="1">
          <a:blip r:embed="rId11"/>
          <a:srcRect l="86784"/>
          <a:stretch/>
        </p:blipFill>
        <p:spPr>
          <a:xfrm>
            <a:off x="1322770" y="4121520"/>
            <a:ext cx="230150" cy="347325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11"/>
          <a:srcRect l="43513" r="13454"/>
          <a:stretch/>
        </p:blipFill>
        <p:spPr>
          <a:xfrm>
            <a:off x="2019854" y="3753675"/>
            <a:ext cx="749425" cy="347325"/>
          </a:xfrm>
          <a:prstGeom prst="rect">
            <a:avLst/>
          </a:prstGeom>
        </p:spPr>
      </p:pic>
      <p:sp>
        <p:nvSpPr>
          <p:cNvPr id="60" name="Titel 1"/>
          <p:cNvSpPr txBox="1">
            <a:spLocks/>
          </p:cNvSpPr>
          <p:nvPr/>
        </p:nvSpPr>
        <p:spPr>
          <a:xfrm>
            <a:off x="1946660" y="4062426"/>
            <a:ext cx="615928" cy="35620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else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2"/>
          <a:srcRect r="70794"/>
          <a:stretch/>
        </p:blipFill>
        <p:spPr>
          <a:xfrm>
            <a:off x="3905865" y="5606237"/>
            <a:ext cx="1323084" cy="705528"/>
          </a:xfrm>
          <a:prstGeom prst="rect">
            <a:avLst/>
          </a:prstGeom>
        </p:spPr>
      </p:pic>
      <p:sp>
        <p:nvSpPr>
          <p:cNvPr id="17" name="Right Brace 16"/>
          <p:cNvSpPr/>
          <p:nvPr/>
        </p:nvSpPr>
        <p:spPr bwMode="auto">
          <a:xfrm rot="5400000">
            <a:off x="5727456" y="4734411"/>
            <a:ext cx="130268" cy="136164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67" name="Picture 66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76936" y="6051490"/>
            <a:ext cx="1554620" cy="353114"/>
          </a:xfrm>
          <a:prstGeom prst="rect">
            <a:avLst/>
          </a:prstGeom>
        </p:spPr>
      </p:pic>
      <p:cxnSp>
        <p:nvCxnSpPr>
          <p:cNvPr id="54" name="Straight Connector 53"/>
          <p:cNvCxnSpPr/>
          <p:nvPr/>
        </p:nvCxnSpPr>
        <p:spPr bwMode="auto">
          <a:xfrm flipH="1">
            <a:off x="6469377" y="2663586"/>
            <a:ext cx="108000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Connector 60"/>
          <p:cNvCxnSpPr/>
          <p:nvPr/>
        </p:nvCxnSpPr>
        <p:spPr bwMode="auto">
          <a:xfrm flipH="1">
            <a:off x="6469377" y="1866605"/>
            <a:ext cx="108000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66" name="Picture 65"/>
          <p:cNvPicPr>
            <a:picLocks noChangeAspect="1"/>
          </p:cNvPicPr>
          <p:nvPr/>
        </p:nvPicPr>
        <p:blipFill rotWithShape="1">
          <a:blip r:embed="rId2"/>
          <a:srcRect r="67927"/>
          <a:stretch/>
        </p:blipFill>
        <p:spPr>
          <a:xfrm>
            <a:off x="588808" y="4533777"/>
            <a:ext cx="2127760" cy="893742"/>
          </a:xfrm>
          <a:prstGeom prst="rect">
            <a:avLst/>
          </a:prstGeom>
        </p:spPr>
      </p:pic>
      <p:pic>
        <p:nvPicPr>
          <p:cNvPr id="83" name="Picture 82"/>
          <p:cNvPicPr>
            <a:picLocks noChangeAspect="1"/>
          </p:cNvPicPr>
          <p:nvPr/>
        </p:nvPicPr>
        <p:blipFill rotWithShape="1">
          <a:blip r:embed="rId12"/>
          <a:srcRect l="29597" r="36697"/>
          <a:stretch/>
        </p:blipFill>
        <p:spPr>
          <a:xfrm>
            <a:off x="5246703" y="5606237"/>
            <a:ext cx="1526959" cy="705528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 rotWithShape="1">
          <a:blip r:embed="rId12"/>
          <a:srcRect l="63468"/>
          <a:stretch/>
        </p:blipFill>
        <p:spPr>
          <a:xfrm>
            <a:off x="6782539" y="5606237"/>
            <a:ext cx="1654979" cy="7055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4532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  <p:bldP spid="82" grpId="0"/>
      <p:bldP spid="64" grpId="0"/>
      <p:bldP spid="34" grpId="0" animBg="1"/>
      <p:bldP spid="75" grpId="0" animBg="1"/>
      <p:bldP spid="78" grpId="0"/>
      <p:bldP spid="90" grpId="0"/>
      <p:bldP spid="10" grpId="0" animBg="1"/>
      <p:bldP spid="60" grpId="0"/>
      <p:bldP spid="17" grpId="0" animBg="1"/>
    </p:bld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107" name="Picture 10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29619" y="4031732"/>
            <a:ext cx="267696" cy="257621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4181" y="2496989"/>
            <a:ext cx="267696" cy="257621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581" y="3558834"/>
            <a:ext cx="260500" cy="256182"/>
          </a:xfrm>
          <a:prstGeom prst="rect">
            <a:avLst/>
          </a:prstGeom>
        </p:spPr>
      </p:pic>
      <p:cxnSp>
        <p:nvCxnSpPr>
          <p:cNvPr id="50" name="Straight Connector 49"/>
          <p:cNvCxnSpPr/>
          <p:nvPr/>
        </p:nvCxnSpPr>
        <p:spPr bwMode="auto">
          <a:xfrm>
            <a:off x="7744951" y="4418369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>
            <a:off x="7744951" y="2446891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47"/>
          <p:cNvCxnSpPr/>
          <p:nvPr/>
        </p:nvCxnSpPr>
        <p:spPr bwMode="auto">
          <a:xfrm>
            <a:off x="7744951" y="2471312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48"/>
          <p:cNvCxnSpPr/>
          <p:nvPr/>
        </p:nvCxnSpPr>
        <p:spPr bwMode="auto">
          <a:xfrm>
            <a:off x="7744951" y="4391075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Intuitive </a:t>
            </a:r>
            <a:r>
              <a:rPr lang="de-DE" dirty="0" err="1" smtClean="0"/>
              <a:t>picture</a:t>
            </a:r>
            <a:endParaRPr lang="en-GB" dirty="0"/>
          </a:p>
        </p:txBody>
      </p:sp>
      <p:sp>
        <p:nvSpPr>
          <p:cNvPr id="4" name="Titel 1 1"/>
          <p:cNvSpPr txBox="1">
            <a:spLocks/>
          </p:cNvSpPr>
          <p:nvPr/>
        </p:nvSpPr>
        <p:spPr>
          <a:xfrm>
            <a:off x="678689" y="1159417"/>
            <a:ext cx="337177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symbolize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Hilbert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2D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vector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3" name="Titel 1 2"/>
          <p:cNvSpPr txBox="1">
            <a:spLocks/>
          </p:cNvSpPr>
          <p:nvPr/>
        </p:nvSpPr>
        <p:spPr>
          <a:xfrm>
            <a:off x="302234" y="6465069"/>
            <a:ext cx="6242538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Notice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nearly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orthogonal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because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9" name="Titel 1 3"/>
          <p:cNvSpPr txBox="1">
            <a:spLocks/>
          </p:cNvSpPr>
          <p:nvPr/>
        </p:nvSpPr>
        <p:spPr>
          <a:xfrm>
            <a:off x="1074237" y="5186743"/>
            <a:ext cx="3333791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exact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very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hard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1" name="Straight Connector 40"/>
          <p:cNvCxnSpPr/>
          <p:nvPr/>
        </p:nvCxnSpPr>
        <p:spPr bwMode="auto">
          <a:xfrm>
            <a:off x="368923" y="6077896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/>
          <p:nvPr/>
        </p:nvCxnSpPr>
        <p:spPr bwMode="auto">
          <a:xfrm>
            <a:off x="368923" y="5374996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43" name="Titel 1 4"/>
          <p:cNvSpPr txBox="1">
            <a:spLocks/>
          </p:cNvSpPr>
          <p:nvPr/>
        </p:nvSpPr>
        <p:spPr>
          <a:xfrm>
            <a:off x="1082652" y="5889035"/>
            <a:ext cx="34720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would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happy of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could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4" name="Titel 1 5"/>
          <p:cNvSpPr txBox="1">
            <a:spLocks/>
          </p:cNvSpPr>
          <p:nvPr/>
        </p:nvSpPr>
        <p:spPr>
          <a:xfrm>
            <a:off x="5802437" y="721450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Energies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7" name="Titel 1 6"/>
          <p:cNvSpPr txBox="1">
            <a:spLocks/>
          </p:cNvSpPr>
          <p:nvPr/>
        </p:nvSpPr>
        <p:spPr>
          <a:xfrm>
            <a:off x="1085226" y="4896392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4177706" y="4971571"/>
            <a:ext cx="594302" cy="220891"/>
          </a:xfrm>
          <a:prstGeom prst="rect">
            <a:avLst/>
          </a:prstGeom>
        </p:spPr>
      </p:pic>
      <p:pic>
        <p:nvPicPr>
          <p:cNvPr id="70" name="Picture 69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4774776" y="5744946"/>
            <a:ext cx="661867" cy="253236"/>
          </a:xfrm>
          <a:prstGeom prst="rect">
            <a:avLst/>
          </a:prstGeom>
        </p:spPr>
      </p:pic>
      <p:sp>
        <p:nvSpPr>
          <p:cNvPr id="71" name="Right Brace 70"/>
          <p:cNvSpPr/>
          <p:nvPr/>
        </p:nvSpPr>
        <p:spPr bwMode="auto">
          <a:xfrm>
            <a:off x="4497486" y="5292222"/>
            <a:ext cx="151458" cy="114139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Titel 1 7"/>
          <p:cNvSpPr txBox="1">
            <a:spLocks/>
          </p:cNvSpPr>
          <p:nvPr/>
        </p:nvSpPr>
        <p:spPr>
          <a:xfrm>
            <a:off x="1004389" y="721450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8" name="Straight Connector 67"/>
          <p:cNvCxnSpPr/>
          <p:nvPr/>
        </p:nvCxnSpPr>
        <p:spPr bwMode="auto">
          <a:xfrm>
            <a:off x="370401" y="5039118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4" name="Straight Connector 53"/>
          <p:cNvCxnSpPr/>
          <p:nvPr/>
        </p:nvCxnSpPr>
        <p:spPr bwMode="auto">
          <a:xfrm flipV="1">
            <a:off x="6565089" y="2639065"/>
            <a:ext cx="1669938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52" name="Straight Connector 51"/>
          <p:cNvCxnSpPr/>
          <p:nvPr/>
        </p:nvCxnSpPr>
        <p:spPr bwMode="auto">
          <a:xfrm flipV="1">
            <a:off x="6546380" y="4154392"/>
            <a:ext cx="1669938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grpSp>
        <p:nvGrpSpPr>
          <p:cNvPr id="36" name="Group 35"/>
          <p:cNvGrpSpPr/>
          <p:nvPr/>
        </p:nvGrpSpPr>
        <p:grpSpPr>
          <a:xfrm rot="657205">
            <a:off x="1583727" y="2218553"/>
            <a:ext cx="1863585" cy="2223505"/>
            <a:chOff x="1211879" y="2145957"/>
            <a:chExt cx="1919417" cy="2290119"/>
          </a:xfrm>
        </p:grpSpPr>
        <p:cxnSp>
          <p:nvCxnSpPr>
            <p:cNvPr id="37" name="Straight Arrow Connector 36"/>
            <p:cNvCxnSpPr/>
            <p:nvPr/>
          </p:nvCxnSpPr>
          <p:spPr bwMode="auto">
            <a:xfrm flipV="1">
              <a:off x="1211879" y="214595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7D00"/>
              </a:solidFill>
              <a:prstDash val="sysDot"/>
              <a:round/>
              <a:headEnd type="none" w="med" len="med"/>
              <a:tailEnd type="arrow" w="lg" len="lg"/>
            </a:ln>
            <a:effectLst/>
          </p:spPr>
        </p:cxnSp>
        <p:cxnSp>
          <p:nvCxnSpPr>
            <p:cNvPr id="38" name="Straight Arrow Connector 37"/>
            <p:cNvCxnSpPr/>
            <p:nvPr/>
          </p:nvCxnSpPr>
          <p:spPr bwMode="auto">
            <a:xfrm rot="5400000" flipV="1">
              <a:off x="1986236" y="329101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7D00"/>
              </a:solidFill>
              <a:prstDash val="sysDot"/>
              <a:round/>
              <a:headEnd type="none" w="med" len="med"/>
              <a:tailEnd type="arrow" w="lg" len="lg"/>
            </a:ln>
            <a:effectLst/>
          </p:spPr>
        </p:cxnSp>
      </p:grpSp>
      <p:cxnSp>
        <p:nvCxnSpPr>
          <p:cNvPr id="6" name="Straight Arrow Connector 5"/>
          <p:cNvCxnSpPr/>
          <p:nvPr/>
        </p:nvCxnSpPr>
        <p:spPr bwMode="auto">
          <a:xfrm flipV="1">
            <a:off x="1442945" y="2000194"/>
            <a:ext cx="359920" cy="1863585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10" name="Straight Arrow Connector 9"/>
          <p:cNvCxnSpPr/>
          <p:nvPr/>
        </p:nvCxnSpPr>
        <p:spPr bwMode="auto">
          <a:xfrm rot="5400000" flipV="1">
            <a:off x="2194777" y="3111947"/>
            <a:ext cx="359920" cy="1863584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grpSp>
        <p:nvGrpSpPr>
          <p:cNvPr id="25" name="Group 24"/>
          <p:cNvGrpSpPr/>
          <p:nvPr/>
        </p:nvGrpSpPr>
        <p:grpSpPr>
          <a:xfrm rot="600000">
            <a:off x="1573672" y="2182640"/>
            <a:ext cx="1863585" cy="2223505"/>
            <a:chOff x="1211879" y="2145957"/>
            <a:chExt cx="1919417" cy="2290119"/>
          </a:xfrm>
        </p:grpSpPr>
        <p:cxnSp>
          <p:nvCxnSpPr>
            <p:cNvPr id="23" name="Straight Arrow Connector 22"/>
            <p:cNvCxnSpPr/>
            <p:nvPr/>
          </p:nvCxnSpPr>
          <p:spPr bwMode="auto">
            <a:xfrm flipV="1">
              <a:off x="1211879" y="214595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 w="lg" len="lg"/>
            </a:ln>
            <a:effectLst/>
          </p:spPr>
        </p:cxnSp>
        <p:cxnSp>
          <p:nvCxnSpPr>
            <p:cNvPr id="24" name="Straight Arrow Connector 23"/>
            <p:cNvCxnSpPr/>
            <p:nvPr/>
          </p:nvCxnSpPr>
          <p:spPr bwMode="auto">
            <a:xfrm rot="5400000" flipV="1">
              <a:off x="1986236" y="329101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 w="lg" len="lg"/>
            </a:ln>
            <a:effectLst/>
          </p:spPr>
        </p:cxnSp>
      </p:grpSp>
      <p:cxnSp>
        <p:nvCxnSpPr>
          <p:cNvPr id="27" name="Straight Arrow Connector 26"/>
          <p:cNvCxnSpPr/>
          <p:nvPr/>
        </p:nvCxnSpPr>
        <p:spPr bwMode="auto">
          <a:xfrm rot="300000" flipV="1">
            <a:off x="3228105" y="4214190"/>
            <a:ext cx="64087" cy="33183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 w="lg" len="lg"/>
          </a:ln>
          <a:effectLst/>
        </p:spPr>
      </p:cxnSp>
      <p:cxnSp>
        <p:nvCxnSpPr>
          <p:cNvPr id="28" name="Straight Arrow Connector 27"/>
          <p:cNvCxnSpPr/>
          <p:nvPr/>
        </p:nvCxnSpPr>
        <p:spPr bwMode="auto">
          <a:xfrm rot="5700000" flipV="1">
            <a:off x="1947518" y="1896241"/>
            <a:ext cx="64087" cy="33183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6" name="Straight Connector 45"/>
          <p:cNvCxnSpPr/>
          <p:nvPr/>
        </p:nvCxnSpPr>
        <p:spPr bwMode="auto">
          <a:xfrm>
            <a:off x="6544772" y="2633219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7" name="Straight Connector 46"/>
          <p:cNvCxnSpPr/>
          <p:nvPr/>
        </p:nvCxnSpPr>
        <p:spPr bwMode="auto">
          <a:xfrm>
            <a:off x="6544772" y="4150666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" name="Straight Arrow Connector 54"/>
          <p:cNvCxnSpPr/>
          <p:nvPr/>
        </p:nvCxnSpPr>
        <p:spPr bwMode="auto">
          <a:xfrm flipV="1">
            <a:off x="5846597" y="1692876"/>
            <a:ext cx="0" cy="3002414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56" name="Picture 55"/>
          <p:cNvPicPr>
            <a:picLocks noChangeAspect="1"/>
          </p:cNvPicPr>
          <p:nvPr/>
        </p:nvPicPr>
        <p:blipFill rotWithShape="1">
          <a:blip r:embed="rId25"/>
          <a:srcRect r="45303" b="23509"/>
          <a:stretch/>
        </p:blipFill>
        <p:spPr>
          <a:xfrm>
            <a:off x="5558099" y="1855368"/>
            <a:ext cx="182850" cy="218201"/>
          </a:xfrm>
          <a:prstGeom prst="rect">
            <a:avLst/>
          </a:prstGeom>
        </p:spPr>
      </p:pic>
      <p:cxnSp>
        <p:nvCxnSpPr>
          <p:cNvPr id="60" name="Straight Connector 59"/>
          <p:cNvCxnSpPr/>
          <p:nvPr/>
        </p:nvCxnSpPr>
        <p:spPr bwMode="auto">
          <a:xfrm flipV="1">
            <a:off x="6941266" y="2467588"/>
            <a:ext cx="803685" cy="165631"/>
          </a:xfrm>
          <a:prstGeom prst="line">
            <a:avLst/>
          </a:prstGeom>
          <a:noFill/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Connector 60"/>
          <p:cNvCxnSpPr/>
          <p:nvPr/>
        </p:nvCxnSpPr>
        <p:spPr bwMode="auto">
          <a:xfrm>
            <a:off x="6941266" y="4157423"/>
            <a:ext cx="803685" cy="233652"/>
          </a:xfrm>
          <a:prstGeom prst="line">
            <a:avLst/>
          </a:prstGeom>
          <a:noFill/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64" name="Picture 63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6412737" y="4899862"/>
            <a:ext cx="657595" cy="244416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7614027" y="4906638"/>
            <a:ext cx="669234" cy="256055"/>
          </a:xfrm>
          <a:prstGeom prst="rect">
            <a:avLst/>
          </a:prstGeom>
        </p:spPr>
      </p:pic>
      <p:cxnSp>
        <p:nvCxnSpPr>
          <p:cNvPr id="73" name="Straight Arrow Connector 72"/>
          <p:cNvCxnSpPr/>
          <p:nvPr/>
        </p:nvCxnSpPr>
        <p:spPr bwMode="auto">
          <a:xfrm>
            <a:off x="7950939" y="2200640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4" name="Straight Arrow Connector 73"/>
          <p:cNvCxnSpPr/>
          <p:nvPr/>
        </p:nvCxnSpPr>
        <p:spPr bwMode="auto">
          <a:xfrm>
            <a:off x="7950938" y="2618307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75" name="Straight Arrow Connector 74"/>
          <p:cNvCxnSpPr/>
          <p:nvPr/>
        </p:nvCxnSpPr>
        <p:spPr bwMode="auto">
          <a:xfrm>
            <a:off x="7950939" y="3872496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6" name="Straight Arrow Connector 75"/>
          <p:cNvCxnSpPr/>
          <p:nvPr/>
        </p:nvCxnSpPr>
        <p:spPr bwMode="auto">
          <a:xfrm>
            <a:off x="7950938" y="4376358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79" name="Straight Connector 78"/>
          <p:cNvCxnSpPr/>
          <p:nvPr/>
        </p:nvCxnSpPr>
        <p:spPr bwMode="auto">
          <a:xfrm>
            <a:off x="389515" y="5843115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0" name="Titel 1 8"/>
          <p:cNvSpPr txBox="1">
            <a:spLocks/>
          </p:cNvSpPr>
          <p:nvPr/>
        </p:nvSpPr>
        <p:spPr>
          <a:xfrm>
            <a:off x="1103244" y="5654254"/>
            <a:ext cx="34720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2" name="Rounded Rectangle 81"/>
          <p:cNvSpPr/>
          <p:nvPr/>
        </p:nvSpPr>
        <p:spPr bwMode="auto">
          <a:xfrm>
            <a:off x="5740949" y="5310843"/>
            <a:ext cx="3181765" cy="1170149"/>
          </a:xfrm>
          <a:prstGeom prst="roundRect">
            <a:avLst/>
          </a:prstGeom>
          <a:solidFill>
            <a:srgbClr val="FFC000"/>
          </a:solidFill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3" name="Titel 1 9"/>
          <p:cNvSpPr txBox="1">
            <a:spLocks/>
          </p:cNvSpPr>
          <p:nvPr/>
        </p:nvSpPr>
        <p:spPr>
          <a:xfrm>
            <a:off x="5846598" y="5328349"/>
            <a:ext cx="2986658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goals</a:t>
            </a:r>
            <a:endParaRPr lang="de-AT" sz="12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endParaRPr lang="de-AT" sz="10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2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1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2" name="Picture 3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5335" y="2555846"/>
            <a:ext cx="489337" cy="240351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0381" y="2118113"/>
            <a:ext cx="542588" cy="293602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8050" y="4289353"/>
            <a:ext cx="489337" cy="240351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0381" y="4491370"/>
            <a:ext cx="542588" cy="293602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4754" y="2151175"/>
            <a:ext cx="362685" cy="221641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8204" y="2431702"/>
            <a:ext cx="395787" cy="29216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8204" y="4551156"/>
            <a:ext cx="362685" cy="221641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4439" y="4157423"/>
            <a:ext cx="395787" cy="292163"/>
          </a:xfrm>
          <a:prstGeom prst="rect">
            <a:avLst/>
          </a:prstGeom>
        </p:spPr>
      </p:pic>
      <p:pic>
        <p:nvPicPr>
          <p:cNvPr id="92" name="Picture 91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9998" y="1708137"/>
            <a:ext cx="400105" cy="257622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5033" y="4290560"/>
            <a:ext cx="400105" cy="257622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1991" y="3742975"/>
            <a:ext cx="400105" cy="259061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3016" y="2335706"/>
            <a:ext cx="400105" cy="259061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581" y="1895074"/>
            <a:ext cx="260500" cy="256182"/>
          </a:xfrm>
          <a:prstGeom prst="rect">
            <a:avLst/>
          </a:prstGeom>
        </p:spPr>
      </p:pic>
      <p:pic>
        <p:nvPicPr>
          <p:cNvPr id="108" name="Picture 107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2260" y="6523561"/>
            <a:ext cx="335013" cy="215710"/>
          </a:xfrm>
          <a:prstGeom prst="rect">
            <a:avLst/>
          </a:prstGeom>
        </p:spPr>
      </p:pic>
      <p:pic>
        <p:nvPicPr>
          <p:cNvPr id="109" name="Picture 108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9573" y="6523561"/>
            <a:ext cx="335013" cy="216915"/>
          </a:xfrm>
          <a:prstGeom prst="rect">
            <a:avLst/>
          </a:prstGeom>
        </p:spPr>
      </p:pic>
      <p:grpSp>
        <p:nvGrpSpPr>
          <p:cNvPr id="66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77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8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  <p:sp>
        <p:nvSpPr>
          <p:cNvPr id="81" name="Oval 80"/>
          <p:cNvSpPr/>
          <p:nvPr/>
        </p:nvSpPr>
        <p:spPr bwMode="auto">
          <a:xfrm>
            <a:off x="7623305" y="1748556"/>
            <a:ext cx="711009" cy="572038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4" name="Oval 83"/>
          <p:cNvSpPr/>
          <p:nvPr/>
        </p:nvSpPr>
        <p:spPr bwMode="auto">
          <a:xfrm>
            <a:off x="7614026" y="3398525"/>
            <a:ext cx="711009" cy="572038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5" name="Titel 1"/>
          <p:cNvSpPr txBox="1">
            <a:spLocks/>
          </p:cNvSpPr>
          <p:nvPr/>
        </p:nvSpPr>
        <p:spPr>
          <a:xfrm>
            <a:off x="8276515" y="1622259"/>
            <a:ext cx="73591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6" name="Oval 85"/>
          <p:cNvSpPr/>
          <p:nvPr/>
        </p:nvSpPr>
        <p:spPr bwMode="auto">
          <a:xfrm>
            <a:off x="1647882" y="1521860"/>
            <a:ext cx="1140663" cy="700346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7" name="Oval 86"/>
          <p:cNvSpPr/>
          <p:nvPr/>
        </p:nvSpPr>
        <p:spPr bwMode="auto">
          <a:xfrm>
            <a:off x="3042971" y="4052687"/>
            <a:ext cx="1140663" cy="700346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8" name="Titel 1"/>
          <p:cNvSpPr txBox="1">
            <a:spLocks/>
          </p:cNvSpPr>
          <p:nvPr/>
        </p:nvSpPr>
        <p:spPr>
          <a:xfrm>
            <a:off x="2845511" y="1612429"/>
            <a:ext cx="73591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do!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793959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84" grpId="0" animBg="1"/>
      <p:bldP spid="85" grpId="0"/>
      <p:bldP spid="86" grpId="0" animBg="1"/>
      <p:bldP spid="87" grpId="0" animBg="1"/>
      <p:bldP spid="88" grpId="0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33" name="Titel 1 3 1"/>
          <p:cNvSpPr txBox="1">
            <a:spLocks/>
          </p:cNvSpPr>
          <p:nvPr/>
        </p:nvSpPr>
        <p:spPr>
          <a:xfrm>
            <a:off x="5101721" y="3399255"/>
            <a:ext cx="362136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since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real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3"/>
          <a:srcRect l="25311" r="16317"/>
          <a:stretch/>
        </p:blipFill>
        <p:spPr>
          <a:xfrm>
            <a:off x="2672178" y="2153860"/>
            <a:ext cx="3971093" cy="609618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4"/>
          <a:srcRect r="52805"/>
          <a:stretch/>
        </p:blipFill>
        <p:spPr>
          <a:xfrm>
            <a:off x="887100" y="1175188"/>
            <a:ext cx="2362128" cy="573282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5"/>
          <a:srcRect l="83225"/>
          <a:stretch/>
        </p:blipFill>
        <p:spPr>
          <a:xfrm>
            <a:off x="7030004" y="2218357"/>
            <a:ext cx="1130566" cy="595327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First </a:t>
            </a:r>
            <a:r>
              <a:rPr lang="de-DE" dirty="0" err="1" smtClean="0"/>
              <a:t>order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eigenstate</a:t>
            </a:r>
            <a:endParaRPr lang="en-GB" dirty="0"/>
          </a:p>
        </p:txBody>
      </p:sp>
      <p:sp>
        <p:nvSpPr>
          <p:cNvPr id="4" name="Titel 1 1"/>
          <p:cNvSpPr txBox="1">
            <a:spLocks/>
          </p:cNvSpPr>
          <p:nvPr/>
        </p:nvSpPr>
        <p:spPr>
          <a:xfrm>
            <a:off x="178587" y="793628"/>
            <a:ext cx="670824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expressed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unperturbed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basis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6"/>
          <a:srcRect r="82235"/>
          <a:stretch/>
        </p:blipFill>
        <p:spPr>
          <a:xfrm>
            <a:off x="3309881" y="2772218"/>
            <a:ext cx="365924" cy="329123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6"/>
          <a:srcRect l="20188" t="-4682" r="57286"/>
          <a:stretch/>
        </p:blipFill>
        <p:spPr>
          <a:xfrm>
            <a:off x="5473416" y="2804240"/>
            <a:ext cx="463973" cy="344534"/>
          </a:xfrm>
          <a:prstGeom prst="rect">
            <a:avLst/>
          </a:prstGeom>
        </p:spPr>
      </p:pic>
      <p:sp>
        <p:nvSpPr>
          <p:cNvPr id="17" name="Right Brace 16"/>
          <p:cNvSpPr/>
          <p:nvPr/>
        </p:nvSpPr>
        <p:spPr bwMode="auto">
          <a:xfrm rot="5400000">
            <a:off x="5562194" y="1846528"/>
            <a:ext cx="79046" cy="1772337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Right Brace 17"/>
          <p:cNvSpPr/>
          <p:nvPr/>
        </p:nvSpPr>
        <p:spPr bwMode="auto">
          <a:xfrm rot="5400000">
            <a:off x="3420597" y="2200670"/>
            <a:ext cx="112936" cy="1102476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1" name="Right Brace 20"/>
          <p:cNvSpPr/>
          <p:nvPr/>
        </p:nvSpPr>
        <p:spPr bwMode="auto">
          <a:xfrm rot="5400000">
            <a:off x="7666172" y="2289594"/>
            <a:ext cx="130268" cy="800861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2" name="Titel 1 3 2"/>
          <p:cNvSpPr txBox="1">
            <a:spLocks/>
          </p:cNvSpPr>
          <p:nvPr/>
        </p:nvSpPr>
        <p:spPr>
          <a:xfrm>
            <a:off x="7244187" y="2727817"/>
            <a:ext cx="1273738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neglected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7"/>
          <a:srcRect l="10115"/>
          <a:stretch/>
        </p:blipFill>
        <p:spPr>
          <a:xfrm>
            <a:off x="6979640" y="1165840"/>
            <a:ext cx="1837030" cy="429360"/>
          </a:xfrm>
          <a:prstGeom prst="rect">
            <a:avLst/>
          </a:prstGeom>
        </p:spPr>
      </p:pic>
      <p:sp>
        <p:nvSpPr>
          <p:cNvPr id="26" name="Titel 1 4"/>
          <p:cNvSpPr txBox="1">
            <a:spLocks/>
          </p:cNvSpPr>
          <p:nvPr/>
        </p:nvSpPr>
        <p:spPr>
          <a:xfrm>
            <a:off x="6085294" y="1190742"/>
            <a:ext cx="68762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4"/>
          <a:srcRect l="46840"/>
          <a:stretch/>
        </p:blipFill>
        <p:spPr>
          <a:xfrm>
            <a:off x="3231472" y="1177142"/>
            <a:ext cx="2660664" cy="573282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3"/>
          <a:srcRect l="1" r="74950"/>
          <a:stretch/>
        </p:blipFill>
        <p:spPr>
          <a:xfrm>
            <a:off x="921469" y="2153860"/>
            <a:ext cx="1704121" cy="609618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6"/>
          <a:srcRect l="42946" b="2965"/>
          <a:stretch/>
        </p:blipFill>
        <p:spPr>
          <a:xfrm>
            <a:off x="4756312" y="3101341"/>
            <a:ext cx="1175194" cy="319363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7"/>
          <a:srcRect l="69555"/>
          <a:stretch/>
        </p:blipFill>
        <p:spPr>
          <a:xfrm>
            <a:off x="5397280" y="1812947"/>
            <a:ext cx="494856" cy="341474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6"/>
          <a:srcRect r="88242" b="17378"/>
          <a:stretch/>
        </p:blipFill>
        <p:spPr>
          <a:xfrm>
            <a:off x="5101721" y="1771426"/>
            <a:ext cx="242188" cy="271928"/>
          </a:xfrm>
          <a:prstGeom prst="rect">
            <a:avLst/>
          </a:prstGeom>
        </p:spPr>
      </p:pic>
      <p:sp>
        <p:nvSpPr>
          <p:cNvPr id="30" name="Right Brace 29"/>
          <p:cNvSpPr/>
          <p:nvPr/>
        </p:nvSpPr>
        <p:spPr bwMode="auto">
          <a:xfrm rot="5400000">
            <a:off x="5113610" y="1087584"/>
            <a:ext cx="108942" cy="136157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0163" y="3442277"/>
            <a:ext cx="782316" cy="263474"/>
          </a:xfrm>
          <a:prstGeom prst="rect">
            <a:avLst/>
          </a:prstGeom>
        </p:spPr>
      </p:pic>
      <p:sp>
        <p:nvSpPr>
          <p:cNvPr id="32" name="Titel 1"/>
          <p:cNvSpPr txBox="1">
            <a:spLocks/>
          </p:cNvSpPr>
          <p:nvPr/>
        </p:nvSpPr>
        <p:spPr>
          <a:xfrm>
            <a:off x="174386" y="1600401"/>
            <a:ext cx="267374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Our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goal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determine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 rotWithShape="1">
          <a:blip r:embed="rId7"/>
          <a:srcRect l="10555" r="70981" b="19825"/>
          <a:stretch/>
        </p:blipFill>
        <p:spPr>
          <a:xfrm>
            <a:off x="2222193" y="1589536"/>
            <a:ext cx="377360" cy="344241"/>
          </a:xfrm>
          <a:prstGeom prst="rect">
            <a:avLst/>
          </a:prstGeom>
        </p:spPr>
      </p:pic>
      <p:sp>
        <p:nvSpPr>
          <p:cNvPr id="35" name="Titel 1"/>
          <p:cNvSpPr txBox="1">
            <a:spLocks/>
          </p:cNvSpPr>
          <p:nvPr/>
        </p:nvSpPr>
        <p:spPr>
          <a:xfrm>
            <a:off x="174386" y="1920642"/>
            <a:ext cx="1666689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Normalization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343653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17" grpId="0" animBg="1"/>
      <p:bldP spid="18" grpId="0" animBg="1"/>
      <p:bldP spid="21" grpId="0" animBg="1"/>
      <p:bldP spid="22" grpId="0"/>
      <p:bldP spid="26" grpId="0"/>
      <p:bldP spid="30" grpId="0" animBg="1"/>
      <p:bldP spid="32" grpId="0"/>
      <p:bldP spid="35" grpId="0"/>
    </p:bld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8672286" cy="750498"/>
          </a:xfrm>
        </p:spPr>
        <p:txBody>
          <a:bodyPr/>
          <a:lstStyle/>
          <a:p>
            <a:r>
              <a:rPr lang="de-DE" dirty="0" smtClean="0"/>
              <a:t>Details of </a:t>
            </a:r>
            <a:endParaRPr lang="en-GB" dirty="0"/>
          </a:p>
        </p:txBody>
      </p:sp>
      <p:sp>
        <p:nvSpPr>
          <p:cNvPr id="55" name="Titel 1 1 2 1 1"/>
          <p:cNvSpPr txBox="1">
            <a:spLocks/>
          </p:cNvSpPr>
          <p:nvPr/>
        </p:nvSpPr>
        <p:spPr>
          <a:xfrm>
            <a:off x="281871" y="2483203"/>
            <a:ext cx="7193733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What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? </a:t>
            </a:r>
          </a:p>
        </p:txBody>
      </p:sp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12"/>
          <a:srcRect l="51896" t="7233" r="29527" b="10379"/>
          <a:stretch/>
        </p:blipFill>
        <p:spPr>
          <a:xfrm>
            <a:off x="1151638" y="2492578"/>
            <a:ext cx="624132" cy="347719"/>
          </a:xfrm>
          <a:prstGeom prst="rect">
            <a:avLst/>
          </a:prstGeom>
        </p:spPr>
      </p:pic>
      <p:sp>
        <p:nvSpPr>
          <p:cNvPr id="64" name="Titel 1 1 2 2"/>
          <p:cNvSpPr txBox="1">
            <a:spLocks/>
          </p:cNvSpPr>
          <p:nvPr/>
        </p:nvSpPr>
        <p:spPr>
          <a:xfrm>
            <a:off x="534939" y="2824957"/>
            <a:ext cx="7900617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just a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Hilbert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space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necessarily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a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Hamiltonian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have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normalized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contrary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it‘s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norm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.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6" name="Picture 65"/>
          <p:cNvPicPr>
            <a:picLocks noChangeAspect="1"/>
          </p:cNvPicPr>
          <p:nvPr/>
        </p:nvPicPr>
        <p:blipFill rotWithShape="1">
          <a:blip r:embed="rId12"/>
          <a:srcRect l="51896" t="7233" r="29527" b="10379"/>
          <a:stretch/>
        </p:blipFill>
        <p:spPr>
          <a:xfrm>
            <a:off x="644489" y="2867965"/>
            <a:ext cx="531268" cy="29598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2747" y="3127743"/>
            <a:ext cx="126492" cy="178308"/>
          </a:xfrm>
          <a:prstGeom prst="rect">
            <a:avLst/>
          </a:prstGeom>
        </p:spPr>
      </p:pic>
      <p:sp>
        <p:nvSpPr>
          <p:cNvPr id="67" name="Titel 1 1 2 3"/>
          <p:cNvSpPr txBox="1">
            <a:spLocks/>
          </p:cNvSpPr>
          <p:nvPr/>
        </p:nvSpPr>
        <p:spPr>
          <a:xfrm>
            <a:off x="534939" y="3445992"/>
            <a:ext cx="7967810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you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don‘t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like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thinking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Hilbert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space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think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special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a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spatial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wavefunction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equation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obtain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function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you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think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a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specific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location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equation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 Taylor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expansion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12"/>
          <a:srcRect l="44373" t="7234" r="29527" b="13017"/>
          <a:stretch/>
        </p:blipFill>
        <p:spPr>
          <a:xfrm>
            <a:off x="3194290" y="1823382"/>
            <a:ext cx="688740" cy="264365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2"/>
          <a:srcRect l="73405" t="7234" r="495" b="13017"/>
          <a:stretch/>
        </p:blipFill>
        <p:spPr>
          <a:xfrm>
            <a:off x="4829080" y="1835874"/>
            <a:ext cx="688740" cy="264365"/>
          </a:xfrm>
          <a:prstGeom prst="rect">
            <a:avLst/>
          </a:prstGeom>
        </p:spPr>
      </p:pic>
      <p:sp>
        <p:nvSpPr>
          <p:cNvPr id="72" name="Titel 1 12"/>
          <p:cNvSpPr txBox="1">
            <a:spLocks/>
          </p:cNvSpPr>
          <p:nvPr/>
        </p:nvSpPr>
        <p:spPr>
          <a:xfrm>
            <a:off x="4626054" y="848613"/>
            <a:ext cx="1058842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800" i="0" baseline="3000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nd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3" name="Titel 1 13"/>
          <p:cNvSpPr txBox="1">
            <a:spLocks/>
          </p:cNvSpPr>
          <p:nvPr/>
        </p:nvSpPr>
        <p:spPr>
          <a:xfrm>
            <a:off x="2978922" y="848613"/>
            <a:ext cx="94048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1</a:t>
            </a:r>
            <a:r>
              <a:rPr lang="de-AT" sz="1800" i="0" baseline="3000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74" name="Titel 1 14"/>
          <p:cNvSpPr txBox="1">
            <a:spLocks/>
          </p:cNvSpPr>
          <p:nvPr/>
        </p:nvSpPr>
        <p:spPr>
          <a:xfrm>
            <a:off x="1606773" y="848613"/>
            <a:ext cx="94048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0</a:t>
            </a:r>
            <a:r>
              <a:rPr lang="de-AT" sz="1800" i="0" baseline="3000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</a:t>
            </a:r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14"/>
          <a:srcRect l="21244" r="63376" b="63973"/>
          <a:stretch/>
        </p:blipFill>
        <p:spPr>
          <a:xfrm>
            <a:off x="1795850" y="1302377"/>
            <a:ext cx="659027" cy="380887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14"/>
          <a:srcRect l="37585" r="39921" b="63973"/>
          <a:stretch/>
        </p:blipFill>
        <p:spPr>
          <a:xfrm>
            <a:off x="2957384" y="1314411"/>
            <a:ext cx="963828" cy="380887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14"/>
          <a:srcRect l="86321" b="63973"/>
          <a:stretch/>
        </p:blipFill>
        <p:spPr>
          <a:xfrm>
            <a:off x="6796218" y="1325775"/>
            <a:ext cx="586161" cy="380887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14"/>
          <a:srcRect l="59982" r="14169" b="63973"/>
          <a:stretch/>
        </p:blipFill>
        <p:spPr>
          <a:xfrm>
            <a:off x="4518844" y="1313883"/>
            <a:ext cx="1107601" cy="380887"/>
          </a:xfrm>
          <a:prstGeom prst="rect">
            <a:avLst/>
          </a:prstGeom>
        </p:spPr>
      </p:pic>
      <p:sp>
        <p:nvSpPr>
          <p:cNvPr id="80" name="Titel 1 15"/>
          <p:cNvSpPr txBox="1">
            <a:spLocks/>
          </p:cNvSpPr>
          <p:nvPr/>
        </p:nvSpPr>
        <p:spPr>
          <a:xfrm>
            <a:off x="6080900" y="848613"/>
            <a:ext cx="2659923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3</a:t>
            </a:r>
            <a:r>
              <a:rPr lang="de-AT" sz="1800" i="0" baseline="3000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nd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higher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orders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</a:p>
        </p:txBody>
      </p:sp>
      <p:pic>
        <p:nvPicPr>
          <p:cNvPr id="81" name="Picture 80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8184215" y="930406"/>
            <a:ext cx="196306" cy="196306"/>
          </a:xfrm>
          <a:prstGeom prst="rect">
            <a:avLst/>
          </a:prstGeom>
        </p:spPr>
      </p:pic>
      <p:sp>
        <p:nvSpPr>
          <p:cNvPr id="82" name="Right Brace 81"/>
          <p:cNvSpPr/>
          <p:nvPr/>
        </p:nvSpPr>
        <p:spPr bwMode="auto">
          <a:xfrm rot="5400000">
            <a:off x="3479264" y="1341335"/>
            <a:ext cx="117136" cy="756299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3" name="Right Brace 82"/>
          <p:cNvSpPr/>
          <p:nvPr/>
        </p:nvSpPr>
        <p:spPr bwMode="auto">
          <a:xfrm rot="5400000">
            <a:off x="5110824" y="1308686"/>
            <a:ext cx="127853" cy="832314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4" name="Titel 1 1 2 4"/>
          <p:cNvSpPr txBox="1">
            <a:spLocks/>
          </p:cNvSpPr>
          <p:nvPr/>
        </p:nvSpPr>
        <p:spPr>
          <a:xfrm>
            <a:off x="557643" y="4755886"/>
            <a:ext cx="7708243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usual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free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choose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phases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forming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.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2" name="Picture 1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9628" y="4817222"/>
            <a:ext cx="792480" cy="254508"/>
          </a:xfrm>
          <a:prstGeom prst="rect">
            <a:avLst/>
          </a:prstGeom>
        </p:spPr>
      </p:pic>
      <p:sp>
        <p:nvSpPr>
          <p:cNvPr id="85" name="Titel 1 1 2 5 1"/>
          <p:cNvSpPr txBox="1">
            <a:spLocks/>
          </p:cNvSpPr>
          <p:nvPr/>
        </p:nvSpPr>
        <p:spPr>
          <a:xfrm>
            <a:off x="557643" y="5146105"/>
            <a:ext cx="8020300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simplify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upcoming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will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choose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phase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         such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real.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431" y="5206160"/>
            <a:ext cx="459391" cy="22564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7361" y="5197378"/>
            <a:ext cx="844469" cy="243207"/>
          </a:xfrm>
          <a:prstGeom prst="rect">
            <a:avLst/>
          </a:prstGeom>
        </p:spPr>
      </p:pic>
      <p:sp>
        <p:nvSpPr>
          <p:cNvPr id="88" name="Titel 1 1 2 5 2"/>
          <p:cNvSpPr txBox="1">
            <a:spLocks/>
          </p:cNvSpPr>
          <p:nvPr/>
        </p:nvSpPr>
        <p:spPr>
          <a:xfrm>
            <a:off x="557643" y="5522705"/>
            <a:ext cx="8020300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This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implies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real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can‘t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compensate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each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other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 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8" name="Picture 7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1622" y="5553846"/>
            <a:ext cx="782316" cy="26347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4658" y="5598073"/>
            <a:ext cx="68580" cy="169164"/>
          </a:xfrm>
          <a:prstGeom prst="rect">
            <a:avLst/>
          </a:prstGeom>
        </p:spPr>
      </p:pic>
      <p:sp>
        <p:nvSpPr>
          <p:cNvPr id="90" name="Titel 1 1 2 1 2"/>
          <p:cNvSpPr txBox="1">
            <a:spLocks/>
          </p:cNvSpPr>
          <p:nvPr/>
        </p:nvSpPr>
        <p:spPr>
          <a:xfrm>
            <a:off x="272490" y="4394614"/>
            <a:ext cx="7193733" cy="3919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Phase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choice</a:t>
            </a:r>
            <a:endParaRPr lang="de-AT" sz="1800" i="0" dirty="0" smtClean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91" name="Picture 90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58236" y="180558"/>
            <a:ext cx="736155" cy="418156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7595" y="1364343"/>
            <a:ext cx="736969" cy="23487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09659" y="3773886"/>
            <a:ext cx="288557" cy="195098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42743" y="3824382"/>
            <a:ext cx="108858" cy="97195"/>
          </a:xfrm>
          <a:prstGeom prst="rect">
            <a:avLst/>
          </a:prstGeom>
        </p:spPr>
      </p:pic>
      <p:sp>
        <p:nvSpPr>
          <p:cNvPr id="35" name="Oval 34"/>
          <p:cNvSpPr/>
          <p:nvPr/>
        </p:nvSpPr>
        <p:spPr bwMode="auto">
          <a:xfrm>
            <a:off x="163660" y="5457975"/>
            <a:ext cx="4949360" cy="462164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36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37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8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75874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107" name="Picture 10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29619" y="4031732"/>
            <a:ext cx="267696" cy="257621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4181" y="2496989"/>
            <a:ext cx="267696" cy="257621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581" y="3558834"/>
            <a:ext cx="260500" cy="256182"/>
          </a:xfrm>
          <a:prstGeom prst="rect">
            <a:avLst/>
          </a:prstGeom>
        </p:spPr>
      </p:pic>
      <p:cxnSp>
        <p:nvCxnSpPr>
          <p:cNvPr id="50" name="Straight Connector 49"/>
          <p:cNvCxnSpPr/>
          <p:nvPr/>
        </p:nvCxnSpPr>
        <p:spPr bwMode="auto">
          <a:xfrm>
            <a:off x="7744951" y="4418369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>
            <a:off x="7744951" y="2446891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47"/>
          <p:cNvCxnSpPr/>
          <p:nvPr/>
        </p:nvCxnSpPr>
        <p:spPr bwMode="auto">
          <a:xfrm>
            <a:off x="7744951" y="2471312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48"/>
          <p:cNvCxnSpPr/>
          <p:nvPr/>
        </p:nvCxnSpPr>
        <p:spPr bwMode="auto">
          <a:xfrm>
            <a:off x="7744951" y="4391075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Intuitive </a:t>
            </a:r>
            <a:r>
              <a:rPr lang="de-DE" dirty="0" err="1" smtClean="0"/>
              <a:t>picture</a:t>
            </a:r>
            <a:endParaRPr lang="en-GB" dirty="0"/>
          </a:p>
        </p:txBody>
      </p:sp>
      <p:sp>
        <p:nvSpPr>
          <p:cNvPr id="4" name="Titel 1 1"/>
          <p:cNvSpPr txBox="1">
            <a:spLocks/>
          </p:cNvSpPr>
          <p:nvPr/>
        </p:nvSpPr>
        <p:spPr>
          <a:xfrm>
            <a:off x="678689" y="1159417"/>
            <a:ext cx="337177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symbolize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Hilbert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2D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vector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3" name="Titel 1 2"/>
          <p:cNvSpPr txBox="1">
            <a:spLocks/>
          </p:cNvSpPr>
          <p:nvPr/>
        </p:nvSpPr>
        <p:spPr>
          <a:xfrm>
            <a:off x="302234" y="6465069"/>
            <a:ext cx="6242538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Notice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nearly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orthogonal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because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9" name="Titel 1 3"/>
          <p:cNvSpPr txBox="1">
            <a:spLocks/>
          </p:cNvSpPr>
          <p:nvPr/>
        </p:nvSpPr>
        <p:spPr>
          <a:xfrm>
            <a:off x="1074237" y="5186743"/>
            <a:ext cx="3333791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exact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very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hard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1" name="Straight Connector 40"/>
          <p:cNvCxnSpPr/>
          <p:nvPr/>
        </p:nvCxnSpPr>
        <p:spPr bwMode="auto">
          <a:xfrm>
            <a:off x="368923" y="6077896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/>
          <p:nvPr/>
        </p:nvCxnSpPr>
        <p:spPr bwMode="auto">
          <a:xfrm>
            <a:off x="368923" y="5374996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43" name="Titel 1 4"/>
          <p:cNvSpPr txBox="1">
            <a:spLocks/>
          </p:cNvSpPr>
          <p:nvPr/>
        </p:nvSpPr>
        <p:spPr>
          <a:xfrm>
            <a:off x="1082652" y="5889035"/>
            <a:ext cx="34720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would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happy of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could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4" name="Titel 1 5"/>
          <p:cNvSpPr txBox="1">
            <a:spLocks/>
          </p:cNvSpPr>
          <p:nvPr/>
        </p:nvSpPr>
        <p:spPr>
          <a:xfrm>
            <a:off x="5802437" y="721450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Energies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7" name="Titel 1 6"/>
          <p:cNvSpPr txBox="1">
            <a:spLocks/>
          </p:cNvSpPr>
          <p:nvPr/>
        </p:nvSpPr>
        <p:spPr>
          <a:xfrm>
            <a:off x="1085226" y="4896392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4177706" y="4971571"/>
            <a:ext cx="594302" cy="220891"/>
          </a:xfrm>
          <a:prstGeom prst="rect">
            <a:avLst/>
          </a:prstGeom>
        </p:spPr>
      </p:pic>
      <p:pic>
        <p:nvPicPr>
          <p:cNvPr id="70" name="Picture 69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4774776" y="5744946"/>
            <a:ext cx="661867" cy="253236"/>
          </a:xfrm>
          <a:prstGeom prst="rect">
            <a:avLst/>
          </a:prstGeom>
        </p:spPr>
      </p:pic>
      <p:sp>
        <p:nvSpPr>
          <p:cNvPr id="71" name="Right Brace 70"/>
          <p:cNvSpPr/>
          <p:nvPr/>
        </p:nvSpPr>
        <p:spPr bwMode="auto">
          <a:xfrm>
            <a:off x="4497486" y="5292222"/>
            <a:ext cx="151458" cy="114139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Titel 1 7"/>
          <p:cNvSpPr txBox="1">
            <a:spLocks/>
          </p:cNvSpPr>
          <p:nvPr/>
        </p:nvSpPr>
        <p:spPr>
          <a:xfrm>
            <a:off x="1004389" y="721450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8" name="Straight Connector 67"/>
          <p:cNvCxnSpPr/>
          <p:nvPr/>
        </p:nvCxnSpPr>
        <p:spPr bwMode="auto">
          <a:xfrm>
            <a:off x="370401" y="5039118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4" name="Straight Connector 53"/>
          <p:cNvCxnSpPr/>
          <p:nvPr/>
        </p:nvCxnSpPr>
        <p:spPr bwMode="auto">
          <a:xfrm flipV="1">
            <a:off x="6565089" y="2639065"/>
            <a:ext cx="1669938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52" name="Straight Connector 51"/>
          <p:cNvCxnSpPr/>
          <p:nvPr/>
        </p:nvCxnSpPr>
        <p:spPr bwMode="auto">
          <a:xfrm flipV="1">
            <a:off x="6546380" y="4154392"/>
            <a:ext cx="1669938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grpSp>
        <p:nvGrpSpPr>
          <p:cNvPr id="36" name="Group 35"/>
          <p:cNvGrpSpPr/>
          <p:nvPr/>
        </p:nvGrpSpPr>
        <p:grpSpPr>
          <a:xfrm rot="657205">
            <a:off x="1583727" y="2218553"/>
            <a:ext cx="1863585" cy="2223505"/>
            <a:chOff x="1211879" y="2145957"/>
            <a:chExt cx="1919417" cy="2290119"/>
          </a:xfrm>
        </p:grpSpPr>
        <p:cxnSp>
          <p:nvCxnSpPr>
            <p:cNvPr id="37" name="Straight Arrow Connector 36"/>
            <p:cNvCxnSpPr/>
            <p:nvPr/>
          </p:nvCxnSpPr>
          <p:spPr bwMode="auto">
            <a:xfrm flipV="1">
              <a:off x="1211879" y="214595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7D00"/>
              </a:solidFill>
              <a:prstDash val="sysDot"/>
              <a:round/>
              <a:headEnd type="none" w="med" len="med"/>
              <a:tailEnd type="arrow" w="lg" len="lg"/>
            </a:ln>
            <a:effectLst/>
          </p:spPr>
        </p:cxnSp>
        <p:cxnSp>
          <p:nvCxnSpPr>
            <p:cNvPr id="38" name="Straight Arrow Connector 37"/>
            <p:cNvCxnSpPr/>
            <p:nvPr/>
          </p:nvCxnSpPr>
          <p:spPr bwMode="auto">
            <a:xfrm rot="5400000" flipV="1">
              <a:off x="1986236" y="329101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7D00"/>
              </a:solidFill>
              <a:prstDash val="sysDot"/>
              <a:round/>
              <a:headEnd type="none" w="med" len="med"/>
              <a:tailEnd type="arrow" w="lg" len="lg"/>
            </a:ln>
            <a:effectLst/>
          </p:spPr>
        </p:cxnSp>
      </p:grpSp>
      <p:cxnSp>
        <p:nvCxnSpPr>
          <p:cNvPr id="6" name="Straight Arrow Connector 5"/>
          <p:cNvCxnSpPr/>
          <p:nvPr/>
        </p:nvCxnSpPr>
        <p:spPr bwMode="auto">
          <a:xfrm flipV="1">
            <a:off x="1442945" y="2000194"/>
            <a:ext cx="359920" cy="1863585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10" name="Straight Arrow Connector 9"/>
          <p:cNvCxnSpPr/>
          <p:nvPr/>
        </p:nvCxnSpPr>
        <p:spPr bwMode="auto">
          <a:xfrm rot="5400000" flipV="1">
            <a:off x="2194777" y="3111947"/>
            <a:ext cx="359920" cy="1863584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grpSp>
        <p:nvGrpSpPr>
          <p:cNvPr id="25" name="Group 24"/>
          <p:cNvGrpSpPr/>
          <p:nvPr/>
        </p:nvGrpSpPr>
        <p:grpSpPr>
          <a:xfrm rot="600000">
            <a:off x="1573672" y="2182640"/>
            <a:ext cx="1863585" cy="2223505"/>
            <a:chOff x="1211879" y="2145957"/>
            <a:chExt cx="1919417" cy="2290119"/>
          </a:xfrm>
        </p:grpSpPr>
        <p:cxnSp>
          <p:nvCxnSpPr>
            <p:cNvPr id="23" name="Straight Arrow Connector 22"/>
            <p:cNvCxnSpPr/>
            <p:nvPr/>
          </p:nvCxnSpPr>
          <p:spPr bwMode="auto">
            <a:xfrm flipV="1">
              <a:off x="1211879" y="214595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 w="lg" len="lg"/>
            </a:ln>
            <a:effectLst/>
          </p:spPr>
        </p:cxnSp>
        <p:cxnSp>
          <p:nvCxnSpPr>
            <p:cNvPr id="24" name="Straight Arrow Connector 23"/>
            <p:cNvCxnSpPr/>
            <p:nvPr/>
          </p:nvCxnSpPr>
          <p:spPr bwMode="auto">
            <a:xfrm rot="5400000" flipV="1">
              <a:off x="1986236" y="329101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 w="lg" len="lg"/>
            </a:ln>
            <a:effectLst/>
          </p:spPr>
        </p:cxnSp>
      </p:grpSp>
      <p:cxnSp>
        <p:nvCxnSpPr>
          <p:cNvPr id="27" name="Straight Arrow Connector 26"/>
          <p:cNvCxnSpPr/>
          <p:nvPr/>
        </p:nvCxnSpPr>
        <p:spPr bwMode="auto">
          <a:xfrm rot="300000" flipV="1">
            <a:off x="3228105" y="4214190"/>
            <a:ext cx="64087" cy="33183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 w="lg" len="lg"/>
          </a:ln>
          <a:effectLst/>
        </p:spPr>
      </p:cxnSp>
      <p:cxnSp>
        <p:nvCxnSpPr>
          <p:cNvPr id="28" name="Straight Arrow Connector 27"/>
          <p:cNvCxnSpPr/>
          <p:nvPr/>
        </p:nvCxnSpPr>
        <p:spPr bwMode="auto">
          <a:xfrm rot="5700000" flipV="1">
            <a:off x="1947518" y="1896241"/>
            <a:ext cx="64087" cy="33183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6" name="Straight Connector 45"/>
          <p:cNvCxnSpPr/>
          <p:nvPr/>
        </p:nvCxnSpPr>
        <p:spPr bwMode="auto">
          <a:xfrm>
            <a:off x="6544772" y="2633219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7" name="Straight Connector 46"/>
          <p:cNvCxnSpPr/>
          <p:nvPr/>
        </p:nvCxnSpPr>
        <p:spPr bwMode="auto">
          <a:xfrm>
            <a:off x="6544772" y="4150666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" name="Straight Arrow Connector 54"/>
          <p:cNvCxnSpPr/>
          <p:nvPr/>
        </p:nvCxnSpPr>
        <p:spPr bwMode="auto">
          <a:xfrm flipV="1">
            <a:off x="5846597" y="1692876"/>
            <a:ext cx="0" cy="3002414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56" name="Picture 55"/>
          <p:cNvPicPr>
            <a:picLocks noChangeAspect="1"/>
          </p:cNvPicPr>
          <p:nvPr/>
        </p:nvPicPr>
        <p:blipFill rotWithShape="1">
          <a:blip r:embed="rId25"/>
          <a:srcRect r="45303" b="23509"/>
          <a:stretch/>
        </p:blipFill>
        <p:spPr>
          <a:xfrm>
            <a:off x="5558099" y="1855368"/>
            <a:ext cx="182850" cy="218201"/>
          </a:xfrm>
          <a:prstGeom prst="rect">
            <a:avLst/>
          </a:prstGeom>
        </p:spPr>
      </p:pic>
      <p:cxnSp>
        <p:nvCxnSpPr>
          <p:cNvPr id="60" name="Straight Connector 59"/>
          <p:cNvCxnSpPr/>
          <p:nvPr/>
        </p:nvCxnSpPr>
        <p:spPr bwMode="auto">
          <a:xfrm flipV="1">
            <a:off x="6941266" y="2467588"/>
            <a:ext cx="803685" cy="165631"/>
          </a:xfrm>
          <a:prstGeom prst="line">
            <a:avLst/>
          </a:prstGeom>
          <a:noFill/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Connector 60"/>
          <p:cNvCxnSpPr/>
          <p:nvPr/>
        </p:nvCxnSpPr>
        <p:spPr bwMode="auto">
          <a:xfrm>
            <a:off x="6941266" y="4157423"/>
            <a:ext cx="803685" cy="233652"/>
          </a:xfrm>
          <a:prstGeom prst="line">
            <a:avLst/>
          </a:prstGeom>
          <a:noFill/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64" name="Picture 63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6412737" y="4899862"/>
            <a:ext cx="657595" cy="244416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7614027" y="4906638"/>
            <a:ext cx="669234" cy="256055"/>
          </a:xfrm>
          <a:prstGeom prst="rect">
            <a:avLst/>
          </a:prstGeom>
        </p:spPr>
      </p:pic>
      <p:cxnSp>
        <p:nvCxnSpPr>
          <p:cNvPr id="73" name="Straight Arrow Connector 72"/>
          <p:cNvCxnSpPr/>
          <p:nvPr/>
        </p:nvCxnSpPr>
        <p:spPr bwMode="auto">
          <a:xfrm>
            <a:off x="7950939" y="2200640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4" name="Straight Arrow Connector 73"/>
          <p:cNvCxnSpPr/>
          <p:nvPr/>
        </p:nvCxnSpPr>
        <p:spPr bwMode="auto">
          <a:xfrm>
            <a:off x="7950938" y="2618307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75" name="Straight Arrow Connector 74"/>
          <p:cNvCxnSpPr/>
          <p:nvPr/>
        </p:nvCxnSpPr>
        <p:spPr bwMode="auto">
          <a:xfrm>
            <a:off x="7950939" y="3872496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6" name="Straight Arrow Connector 75"/>
          <p:cNvCxnSpPr/>
          <p:nvPr/>
        </p:nvCxnSpPr>
        <p:spPr bwMode="auto">
          <a:xfrm>
            <a:off x="7950938" y="4376358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79" name="Straight Connector 78"/>
          <p:cNvCxnSpPr/>
          <p:nvPr/>
        </p:nvCxnSpPr>
        <p:spPr bwMode="auto">
          <a:xfrm>
            <a:off x="389515" y="5843115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0" name="Titel 1 8"/>
          <p:cNvSpPr txBox="1">
            <a:spLocks/>
          </p:cNvSpPr>
          <p:nvPr/>
        </p:nvSpPr>
        <p:spPr>
          <a:xfrm>
            <a:off x="1103244" y="5654254"/>
            <a:ext cx="34720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2" name="Rounded Rectangle 81"/>
          <p:cNvSpPr/>
          <p:nvPr/>
        </p:nvSpPr>
        <p:spPr bwMode="auto">
          <a:xfrm>
            <a:off x="5740949" y="5310843"/>
            <a:ext cx="3181765" cy="1170149"/>
          </a:xfrm>
          <a:prstGeom prst="roundRect">
            <a:avLst/>
          </a:prstGeom>
          <a:solidFill>
            <a:srgbClr val="FFC000"/>
          </a:solidFill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3" name="Titel 1 9"/>
          <p:cNvSpPr txBox="1">
            <a:spLocks/>
          </p:cNvSpPr>
          <p:nvPr/>
        </p:nvSpPr>
        <p:spPr>
          <a:xfrm>
            <a:off x="5846598" y="5328349"/>
            <a:ext cx="2986658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goals</a:t>
            </a:r>
            <a:endParaRPr lang="de-AT" sz="12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endParaRPr lang="de-AT" sz="10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2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1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2" name="Picture 3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5335" y="2555846"/>
            <a:ext cx="489337" cy="240351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0381" y="2118113"/>
            <a:ext cx="542588" cy="293602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8050" y="4289353"/>
            <a:ext cx="489337" cy="240351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0381" y="4491370"/>
            <a:ext cx="542588" cy="293602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4754" y="2151175"/>
            <a:ext cx="362685" cy="221641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8204" y="2431702"/>
            <a:ext cx="395787" cy="29216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8204" y="4551156"/>
            <a:ext cx="362685" cy="221641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4439" y="4157423"/>
            <a:ext cx="395787" cy="292163"/>
          </a:xfrm>
          <a:prstGeom prst="rect">
            <a:avLst/>
          </a:prstGeom>
        </p:spPr>
      </p:pic>
      <p:pic>
        <p:nvPicPr>
          <p:cNvPr id="92" name="Picture 91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9998" y="1708137"/>
            <a:ext cx="400105" cy="257622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5033" y="4290560"/>
            <a:ext cx="400105" cy="257622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1991" y="3742975"/>
            <a:ext cx="400105" cy="259061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3016" y="2335706"/>
            <a:ext cx="400105" cy="259061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581" y="1895074"/>
            <a:ext cx="260500" cy="256182"/>
          </a:xfrm>
          <a:prstGeom prst="rect">
            <a:avLst/>
          </a:prstGeom>
        </p:spPr>
      </p:pic>
      <p:pic>
        <p:nvPicPr>
          <p:cNvPr id="108" name="Picture 107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2260" y="6523561"/>
            <a:ext cx="335013" cy="215710"/>
          </a:xfrm>
          <a:prstGeom prst="rect">
            <a:avLst/>
          </a:prstGeom>
        </p:spPr>
      </p:pic>
      <p:pic>
        <p:nvPicPr>
          <p:cNvPr id="109" name="Picture 108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9573" y="6523561"/>
            <a:ext cx="335013" cy="216915"/>
          </a:xfrm>
          <a:prstGeom prst="rect">
            <a:avLst/>
          </a:prstGeom>
        </p:spPr>
      </p:pic>
      <p:grpSp>
        <p:nvGrpSpPr>
          <p:cNvPr id="66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77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8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  <p:sp>
        <p:nvSpPr>
          <p:cNvPr id="81" name="Oval 80"/>
          <p:cNvSpPr/>
          <p:nvPr/>
        </p:nvSpPr>
        <p:spPr bwMode="auto">
          <a:xfrm>
            <a:off x="7623305" y="1748556"/>
            <a:ext cx="711009" cy="572038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4" name="Oval 83"/>
          <p:cNvSpPr/>
          <p:nvPr/>
        </p:nvSpPr>
        <p:spPr bwMode="auto">
          <a:xfrm>
            <a:off x="7614026" y="3398525"/>
            <a:ext cx="711009" cy="572038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5" name="Titel 1"/>
          <p:cNvSpPr txBox="1">
            <a:spLocks/>
          </p:cNvSpPr>
          <p:nvPr/>
        </p:nvSpPr>
        <p:spPr>
          <a:xfrm>
            <a:off x="8276515" y="1622259"/>
            <a:ext cx="73591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6" name="Oval 85"/>
          <p:cNvSpPr/>
          <p:nvPr/>
        </p:nvSpPr>
        <p:spPr bwMode="auto">
          <a:xfrm>
            <a:off x="1647882" y="1521860"/>
            <a:ext cx="1140663" cy="700346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7" name="Oval 86"/>
          <p:cNvSpPr/>
          <p:nvPr/>
        </p:nvSpPr>
        <p:spPr bwMode="auto">
          <a:xfrm>
            <a:off x="3042971" y="4052687"/>
            <a:ext cx="1140663" cy="700346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8" name="Titel 1"/>
          <p:cNvSpPr txBox="1">
            <a:spLocks/>
          </p:cNvSpPr>
          <p:nvPr/>
        </p:nvSpPr>
        <p:spPr>
          <a:xfrm>
            <a:off x="2845511" y="1612429"/>
            <a:ext cx="73591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do!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9" name="Oval 88"/>
          <p:cNvSpPr/>
          <p:nvPr/>
        </p:nvSpPr>
        <p:spPr bwMode="auto">
          <a:xfrm>
            <a:off x="218658" y="6295858"/>
            <a:ext cx="6346431" cy="700346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4717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 animBg="1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2"/>
          <a:srcRect l="25311" r="16317"/>
          <a:stretch/>
        </p:blipFill>
        <p:spPr>
          <a:xfrm>
            <a:off x="2672178" y="2153860"/>
            <a:ext cx="3971093" cy="609618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3"/>
          <a:srcRect l="83225"/>
          <a:stretch/>
        </p:blipFill>
        <p:spPr>
          <a:xfrm>
            <a:off x="7030004" y="2218357"/>
            <a:ext cx="1130566" cy="595327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First </a:t>
            </a:r>
            <a:r>
              <a:rPr lang="de-DE" dirty="0" err="1" smtClean="0"/>
              <a:t>order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eigenstate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178587" y="793628"/>
            <a:ext cx="670824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expressed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unperturbed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basis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/>
          <a:srcRect r="82235"/>
          <a:stretch/>
        </p:blipFill>
        <p:spPr>
          <a:xfrm>
            <a:off x="3309881" y="2772218"/>
            <a:ext cx="365924" cy="329123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4"/>
          <a:srcRect l="20188" t="-4682" r="57286"/>
          <a:stretch/>
        </p:blipFill>
        <p:spPr>
          <a:xfrm>
            <a:off x="5462788" y="2833597"/>
            <a:ext cx="463973" cy="344534"/>
          </a:xfrm>
          <a:prstGeom prst="rect">
            <a:avLst/>
          </a:prstGeom>
        </p:spPr>
      </p:pic>
      <p:sp>
        <p:nvSpPr>
          <p:cNvPr id="17" name="Right Brace 16"/>
          <p:cNvSpPr/>
          <p:nvPr/>
        </p:nvSpPr>
        <p:spPr bwMode="auto">
          <a:xfrm rot="5400000">
            <a:off x="5544203" y="1864519"/>
            <a:ext cx="93256" cy="1750565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Right Brace 17"/>
          <p:cNvSpPr/>
          <p:nvPr/>
        </p:nvSpPr>
        <p:spPr bwMode="auto">
          <a:xfrm rot="5400000">
            <a:off x="3420597" y="2200670"/>
            <a:ext cx="112936" cy="1102476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1" name="Right Brace 20"/>
          <p:cNvSpPr/>
          <p:nvPr/>
        </p:nvSpPr>
        <p:spPr bwMode="auto">
          <a:xfrm rot="5400000">
            <a:off x="7666172" y="2289594"/>
            <a:ext cx="130268" cy="800861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2" name="Titel 1"/>
          <p:cNvSpPr txBox="1">
            <a:spLocks/>
          </p:cNvSpPr>
          <p:nvPr/>
        </p:nvSpPr>
        <p:spPr>
          <a:xfrm>
            <a:off x="7244187" y="2727817"/>
            <a:ext cx="1273738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neglected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3" name="Rounded Rectangle 32"/>
          <p:cNvSpPr/>
          <p:nvPr/>
        </p:nvSpPr>
        <p:spPr bwMode="auto">
          <a:xfrm>
            <a:off x="5428736" y="3357462"/>
            <a:ext cx="3525794" cy="794586"/>
          </a:xfrm>
          <a:prstGeom prst="roundRect">
            <a:avLst>
              <a:gd name="adj" fmla="val 12432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4" name="Titel 1"/>
          <p:cNvSpPr txBox="1">
            <a:spLocks/>
          </p:cNvSpPr>
          <p:nvPr/>
        </p:nvSpPr>
        <p:spPr>
          <a:xfrm>
            <a:off x="5603043" y="3380412"/>
            <a:ext cx="1901628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reminder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eqn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(I)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530944" y="3723026"/>
            <a:ext cx="3323360" cy="287832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2"/>
          <a:srcRect l="1" r="74950"/>
          <a:stretch/>
        </p:blipFill>
        <p:spPr>
          <a:xfrm>
            <a:off x="921469" y="2153860"/>
            <a:ext cx="1704121" cy="609618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4"/>
          <a:srcRect l="42946" b="2965"/>
          <a:stretch/>
        </p:blipFill>
        <p:spPr>
          <a:xfrm>
            <a:off x="5953394" y="2860462"/>
            <a:ext cx="1175194" cy="319363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 rotWithShape="1">
          <a:blip r:embed="rId6"/>
          <a:srcRect r="52805"/>
          <a:stretch/>
        </p:blipFill>
        <p:spPr>
          <a:xfrm>
            <a:off x="887100" y="1175188"/>
            <a:ext cx="2362128" cy="573282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 rotWithShape="1">
          <a:blip r:embed="rId7"/>
          <a:srcRect l="10555"/>
          <a:stretch/>
        </p:blipFill>
        <p:spPr>
          <a:xfrm>
            <a:off x="6988628" y="1165840"/>
            <a:ext cx="1828041" cy="429360"/>
          </a:xfrm>
          <a:prstGeom prst="rect">
            <a:avLst/>
          </a:prstGeom>
        </p:spPr>
      </p:pic>
      <p:sp>
        <p:nvSpPr>
          <p:cNvPr id="37" name="Titel 1"/>
          <p:cNvSpPr txBox="1">
            <a:spLocks/>
          </p:cNvSpPr>
          <p:nvPr/>
        </p:nvSpPr>
        <p:spPr>
          <a:xfrm>
            <a:off x="6085294" y="1190742"/>
            <a:ext cx="68762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6"/>
          <a:srcRect l="46840"/>
          <a:stretch/>
        </p:blipFill>
        <p:spPr>
          <a:xfrm>
            <a:off x="3231472" y="1177142"/>
            <a:ext cx="2660664" cy="573282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 rotWithShape="1">
          <a:blip r:embed="rId7"/>
          <a:srcRect l="69555"/>
          <a:stretch/>
        </p:blipFill>
        <p:spPr>
          <a:xfrm>
            <a:off x="5397280" y="1812947"/>
            <a:ext cx="494856" cy="341474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4"/>
          <a:srcRect r="88242" b="17378"/>
          <a:stretch/>
        </p:blipFill>
        <p:spPr>
          <a:xfrm>
            <a:off x="5101721" y="1771426"/>
            <a:ext cx="242188" cy="271928"/>
          </a:xfrm>
          <a:prstGeom prst="rect">
            <a:avLst/>
          </a:prstGeom>
        </p:spPr>
      </p:pic>
      <p:sp>
        <p:nvSpPr>
          <p:cNvPr id="41" name="Right Brace 40"/>
          <p:cNvSpPr/>
          <p:nvPr/>
        </p:nvSpPr>
        <p:spPr bwMode="auto">
          <a:xfrm rot="5400000">
            <a:off x="5113610" y="1087584"/>
            <a:ext cx="108942" cy="136157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Titel 1"/>
          <p:cNvSpPr txBox="1">
            <a:spLocks/>
          </p:cNvSpPr>
          <p:nvPr/>
        </p:nvSpPr>
        <p:spPr>
          <a:xfrm>
            <a:off x="174386" y="1600401"/>
            <a:ext cx="267374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Our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goal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determine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3" name="Picture 42"/>
          <p:cNvPicPr>
            <a:picLocks noChangeAspect="1"/>
          </p:cNvPicPr>
          <p:nvPr/>
        </p:nvPicPr>
        <p:blipFill rotWithShape="1">
          <a:blip r:embed="rId7"/>
          <a:srcRect l="10555" r="70981" b="19825"/>
          <a:stretch/>
        </p:blipFill>
        <p:spPr>
          <a:xfrm>
            <a:off x="2222193" y="1589536"/>
            <a:ext cx="377360" cy="344241"/>
          </a:xfrm>
          <a:prstGeom prst="rect">
            <a:avLst/>
          </a:prstGeom>
        </p:spPr>
      </p:pic>
      <p:sp>
        <p:nvSpPr>
          <p:cNvPr id="44" name="Titel 1"/>
          <p:cNvSpPr txBox="1">
            <a:spLocks/>
          </p:cNvSpPr>
          <p:nvPr/>
        </p:nvSpPr>
        <p:spPr>
          <a:xfrm>
            <a:off x="174386" y="1920642"/>
            <a:ext cx="1666689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Normalization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846162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457200" y="43545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i="0" kern="0" dirty="0" err="1" smtClean="0">
                <a:solidFill>
                  <a:srgbClr val="000000"/>
                </a:solidFill>
              </a:rPr>
              <a:t>Overview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of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course</a:t>
            </a:r>
            <a:endParaRPr lang="de-DE" i="0" kern="0" dirty="0" smtClean="0">
              <a:solidFill>
                <a:srgbClr val="000000"/>
              </a:solidFill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1495424" y="1107895"/>
            <a:ext cx="7648576" cy="38922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1: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January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(Piet Mulders)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Basics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Spin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Addition of angular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momentum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Identical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atom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12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2: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February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and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March   (Florian Schreck)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&amp;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table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Crystalline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solids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Time-independent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of hydrogen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Variational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principle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atom-light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endParaRPr lang="de-AT" sz="14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307156" y="3217920"/>
            <a:ext cx="889429" cy="47367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today</a:t>
            </a:r>
            <a:endParaRPr lang="de-AT" sz="20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0" y="5275152"/>
            <a:ext cx="9144000" cy="72170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notes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,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problem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sets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and link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video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recordings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of C0.110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available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on Canvas</a:t>
            </a:r>
          </a:p>
          <a:p>
            <a:endParaRPr lang="de-AT" sz="2000" i="0" dirty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Questions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: </a:t>
            </a:r>
            <a:r>
              <a:rPr lang="de-AT" sz="20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schreck@StrontiumBEC.com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7293429" y="3336612"/>
            <a:ext cx="1599315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5.1, 5.2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135121" y="3600603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5.3.2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8135120" y="3864594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.1, 7.2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8135120" y="4128585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 – 7.5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8135120" y="4392576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8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 – 8.3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8135120" y="4672021"/>
            <a:ext cx="1059680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 – 11.4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6" name="Straight Arrow Connector 15"/>
          <p:cNvCxnSpPr/>
          <p:nvPr/>
        </p:nvCxnSpPr>
        <p:spPr bwMode="auto">
          <a:xfrm flipV="1">
            <a:off x="1188347" y="3448286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1692339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en-US" dirty="0" smtClean="0"/>
              <a:t>Coulomb energy dependence on     sym</a:t>
            </a:r>
            <a:r>
              <a:rPr lang="en-US" dirty="0"/>
              <a:t>.</a:t>
            </a:r>
            <a:endParaRPr lang="en-GB" dirty="0"/>
          </a:p>
        </p:txBody>
      </p:sp>
      <p:pic>
        <p:nvPicPr>
          <p:cNvPr id="51" name="Picture 50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144" y="2128233"/>
            <a:ext cx="5192422" cy="287983"/>
          </a:xfrm>
          <a:prstGeom prst="rect">
            <a:avLst/>
          </a:prstGeom>
        </p:spPr>
      </p:pic>
      <p:sp>
        <p:nvSpPr>
          <p:cNvPr id="14" name="Titel 1 2 1 2 1 2 2 1 3 3 9 2 1 1 1 1"/>
          <p:cNvSpPr txBox="1">
            <a:spLocks/>
          </p:cNvSpPr>
          <p:nvPr/>
        </p:nvSpPr>
        <p:spPr>
          <a:xfrm>
            <a:off x="657472" y="1568020"/>
            <a:ext cx="8404082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What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probability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amplitude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</a:t>
            </a:r>
            <a:r>
              <a:rPr lang="de-AT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at same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location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symmetric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antisymmetric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wavefunction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?</a:t>
            </a:r>
          </a:p>
        </p:txBody>
      </p:sp>
      <p:sp>
        <p:nvSpPr>
          <p:cNvPr id="16" name="Titel 1 2 1 2 1 2 2 1 3 3 9 2 1 1 2"/>
          <p:cNvSpPr txBox="1">
            <a:spLocks/>
          </p:cNvSpPr>
          <p:nvPr/>
        </p:nvSpPr>
        <p:spPr>
          <a:xfrm>
            <a:off x="167791" y="844610"/>
            <a:ext cx="256041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First: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handwaving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argument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 2 1 2 1 2 2 1 3 3 9 2 1 1 3"/>
          <p:cNvSpPr txBox="1">
            <a:spLocks/>
          </p:cNvSpPr>
          <p:nvPr/>
        </p:nvSpPr>
        <p:spPr>
          <a:xfrm>
            <a:off x="913351" y="1180824"/>
            <a:ext cx="7317297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Coulomb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strongest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when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</a:t>
            </a:r>
            <a:r>
              <a:rPr lang="de-AT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very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close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</a:t>
            </a:r>
          </a:p>
        </p:txBody>
      </p:sp>
      <p:pic>
        <p:nvPicPr>
          <p:cNvPr id="19" name="Picture 1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144" y="3367090"/>
            <a:ext cx="2100240" cy="287983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144" y="2819657"/>
            <a:ext cx="3704510" cy="287983"/>
          </a:xfrm>
          <a:prstGeom prst="rect">
            <a:avLst/>
          </a:prstGeom>
        </p:spPr>
      </p:pic>
      <p:sp>
        <p:nvSpPr>
          <p:cNvPr id="24" name="Right Arrow 23"/>
          <p:cNvSpPr/>
          <p:nvPr/>
        </p:nvSpPr>
        <p:spPr bwMode="auto">
          <a:xfrm>
            <a:off x="5136063" y="2915193"/>
            <a:ext cx="433669" cy="137662"/>
          </a:xfrm>
          <a:prstGeom prst="rightArrow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" name="Right Arrow 25"/>
          <p:cNvSpPr/>
          <p:nvPr/>
        </p:nvSpPr>
        <p:spPr bwMode="auto">
          <a:xfrm>
            <a:off x="775594" y="4402298"/>
            <a:ext cx="433669" cy="137662"/>
          </a:xfrm>
          <a:prstGeom prst="rightArrow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7" name="Titel 1 2 1 2 1 2 2 1 3 3 9 2 1 1 1 3 1"/>
          <p:cNvSpPr txBox="1">
            <a:spLocks/>
          </p:cNvSpPr>
          <p:nvPr/>
        </p:nvSpPr>
        <p:spPr>
          <a:xfrm>
            <a:off x="5674180" y="3356707"/>
            <a:ext cx="208323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de-AT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never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at same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place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8" name="Titel 1 2 1 2 1 2 2 1 3 3 9 2 1 1 1 4 1 1"/>
          <p:cNvSpPr txBox="1">
            <a:spLocks/>
          </p:cNvSpPr>
          <p:nvPr/>
        </p:nvSpPr>
        <p:spPr>
          <a:xfrm>
            <a:off x="1265274" y="4312626"/>
            <a:ext cx="662904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Coulomb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repulsion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leads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different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singlet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triplet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5264" y="4678892"/>
            <a:ext cx="701428" cy="172259"/>
          </a:xfrm>
          <a:prstGeom prst="rect">
            <a:avLst/>
          </a:prstGeom>
        </p:spPr>
      </p:pic>
      <p:sp>
        <p:nvSpPr>
          <p:cNvPr id="31" name="Right Arrow 30"/>
          <p:cNvSpPr/>
          <p:nvPr/>
        </p:nvSpPr>
        <p:spPr bwMode="auto">
          <a:xfrm>
            <a:off x="5136062" y="3446380"/>
            <a:ext cx="433669" cy="137662"/>
          </a:xfrm>
          <a:prstGeom prst="rightArrow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32" name="Picture 31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448" y="5541991"/>
            <a:ext cx="608482" cy="206959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982" y="5928291"/>
            <a:ext cx="1195896" cy="214395"/>
          </a:xfrm>
          <a:prstGeom prst="rect">
            <a:avLst/>
          </a:prstGeom>
        </p:spPr>
      </p:pic>
      <p:cxnSp>
        <p:nvCxnSpPr>
          <p:cNvPr id="34" name="Straight Arrow Connector 33"/>
          <p:cNvCxnSpPr/>
          <p:nvPr/>
        </p:nvCxnSpPr>
        <p:spPr bwMode="auto">
          <a:xfrm>
            <a:off x="2693044" y="5663886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5" name="Straight Arrow Connector 34"/>
          <p:cNvCxnSpPr/>
          <p:nvPr/>
        </p:nvCxnSpPr>
        <p:spPr bwMode="auto">
          <a:xfrm>
            <a:off x="2693044" y="6041138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36" name="Picture 35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7142" y="5568172"/>
            <a:ext cx="643182" cy="172259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7142" y="5997023"/>
            <a:ext cx="638225" cy="172259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9417" y="5575214"/>
            <a:ext cx="312420" cy="201168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9417" y="5941518"/>
            <a:ext cx="309372" cy="173736"/>
          </a:xfrm>
          <a:prstGeom prst="rect">
            <a:avLst/>
          </a:prstGeom>
        </p:spPr>
      </p:pic>
      <p:cxnSp>
        <p:nvCxnSpPr>
          <p:cNvPr id="44" name="Straight Arrow Connector 43"/>
          <p:cNvCxnSpPr/>
          <p:nvPr/>
        </p:nvCxnSpPr>
        <p:spPr bwMode="auto">
          <a:xfrm>
            <a:off x="4217044" y="5650672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5" name="Straight Arrow Connector 44"/>
          <p:cNvCxnSpPr/>
          <p:nvPr/>
        </p:nvCxnSpPr>
        <p:spPr bwMode="auto">
          <a:xfrm>
            <a:off x="4217044" y="6027924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47" name="Titel 1 2 1 2 1 2 2 1 3 3 9 2 1 1 1 4 2"/>
          <p:cNvSpPr txBox="1">
            <a:spLocks/>
          </p:cNvSpPr>
          <p:nvPr/>
        </p:nvSpPr>
        <p:spPr>
          <a:xfrm>
            <a:off x="745614" y="5154200"/>
            <a:ext cx="35472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Exchange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between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two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electrons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48" name="Rounded Rectangle 47"/>
          <p:cNvSpPr/>
          <p:nvPr/>
        </p:nvSpPr>
        <p:spPr bwMode="auto">
          <a:xfrm>
            <a:off x="599607" y="5066088"/>
            <a:ext cx="7157803" cy="1370016"/>
          </a:xfrm>
          <a:prstGeom prst="roundRect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9" name="Titel 1 2 1 2 1 2 2 1 3 3 9 2 1 1 1 4 3"/>
          <p:cNvSpPr txBox="1">
            <a:spLocks/>
          </p:cNvSpPr>
          <p:nvPr/>
        </p:nvSpPr>
        <p:spPr>
          <a:xfrm>
            <a:off x="657472" y="3896386"/>
            <a:ext cx="6848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closer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each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other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symmetric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antisymmetric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wavefunction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</a:t>
            </a:r>
          </a:p>
        </p:txBody>
      </p:sp>
      <p:sp>
        <p:nvSpPr>
          <p:cNvPr id="50" name="Titel 1 2 1 2 1 2 2 1 3 3 9 2 1 1 1 3 2"/>
          <p:cNvSpPr txBox="1">
            <a:spLocks/>
          </p:cNvSpPr>
          <p:nvPr/>
        </p:nvSpPr>
        <p:spPr>
          <a:xfrm>
            <a:off x="5674180" y="2819499"/>
            <a:ext cx="308882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de-AT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can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close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each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other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3" name="Titel 1 2 1 2 1 2 2 1 3 3 9 2 1 1 1 4 1 2"/>
          <p:cNvSpPr txBox="1">
            <a:spLocks/>
          </p:cNvSpPr>
          <p:nvPr/>
        </p:nvSpPr>
        <p:spPr>
          <a:xfrm>
            <a:off x="1281029" y="4587517"/>
            <a:ext cx="88784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He:</a:t>
            </a:r>
          </a:p>
        </p:txBody>
      </p:sp>
      <p:pic>
        <p:nvPicPr>
          <p:cNvPr id="54" name="Picture 53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2892" y="4402298"/>
            <a:ext cx="701428" cy="192087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434" y="5709709"/>
            <a:ext cx="701428" cy="192087"/>
          </a:xfrm>
          <a:prstGeom prst="rect">
            <a:avLst/>
          </a:prstGeom>
        </p:spPr>
      </p:pic>
      <p:sp>
        <p:nvSpPr>
          <p:cNvPr id="56" name="Titel 1 2 1 2 1 2 2 1 3 3 9 2 1 1 1 4 1 3"/>
          <p:cNvSpPr txBox="1">
            <a:spLocks/>
          </p:cNvSpPr>
          <p:nvPr/>
        </p:nvSpPr>
        <p:spPr>
          <a:xfrm>
            <a:off x="6012762" y="5639363"/>
            <a:ext cx="88784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8" name="Picture 37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3531" y="141616"/>
            <a:ext cx="370102" cy="4136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4109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24" grpId="0" animBg="1"/>
      <p:bldP spid="26" grpId="0" animBg="1"/>
      <p:bldP spid="27" grpId="0"/>
      <p:bldP spid="28" grpId="0"/>
      <p:bldP spid="31" grpId="0" animBg="1"/>
      <p:bldP spid="47" grpId="0"/>
      <p:bldP spid="48" grpId="0" animBg="1"/>
      <p:bldP spid="49" grpId="0"/>
      <p:bldP spid="50" grpId="0"/>
      <p:bldP spid="53" grpId="0"/>
      <p:bldP spid="56" grpId="0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45" name="Picture 4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4791" y="936591"/>
            <a:ext cx="1852424" cy="225642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22183" y="1434301"/>
            <a:ext cx="3860586" cy="43373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Schrödinger</a:t>
            </a:r>
            <a:r>
              <a:rPr lang="de-DE" dirty="0" smtClean="0"/>
              <a:t> </a:t>
            </a:r>
            <a:r>
              <a:rPr lang="de-DE" dirty="0" err="1" smtClean="0"/>
              <a:t>equn</a:t>
            </a:r>
            <a:r>
              <a:rPr lang="de-DE" dirty="0" smtClean="0"/>
              <a:t>. of </a:t>
            </a:r>
            <a:r>
              <a:rPr lang="de-DE" dirty="0" err="1" smtClean="0"/>
              <a:t>perturbed</a:t>
            </a:r>
            <a:r>
              <a:rPr lang="de-DE" dirty="0" smtClean="0"/>
              <a:t> </a:t>
            </a:r>
            <a:r>
              <a:rPr lang="de-DE" dirty="0" err="1" smtClean="0"/>
              <a:t>system</a:t>
            </a:r>
            <a:endParaRPr lang="en-GB" dirty="0"/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238282" y="2472368"/>
            <a:ext cx="266143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Collect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like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powers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     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7" name="Group 6"/>
          <p:cNvGrpSpPr>
            <a:grpSpLocks noChangeAspect="1"/>
          </p:cNvGrpSpPr>
          <p:nvPr/>
        </p:nvGrpSpPr>
        <p:grpSpPr>
          <a:xfrm>
            <a:off x="5762463" y="1032533"/>
            <a:ext cx="3245375" cy="1029508"/>
            <a:chOff x="827999" y="4448654"/>
            <a:chExt cx="4295935" cy="1362768"/>
          </a:xfrm>
        </p:grpSpPr>
        <p:grpSp>
          <p:nvGrpSpPr>
            <p:cNvPr id="3" name="Group 2"/>
            <p:cNvGrpSpPr>
              <a:grpSpLocks noChangeAspect="1"/>
            </p:cNvGrpSpPr>
            <p:nvPr/>
          </p:nvGrpSpPr>
          <p:grpSpPr>
            <a:xfrm>
              <a:off x="1238565" y="4448654"/>
              <a:ext cx="1486933" cy="577677"/>
              <a:chOff x="860852" y="1642159"/>
              <a:chExt cx="1875601" cy="728676"/>
            </a:xfrm>
          </p:grpSpPr>
          <p:pic>
            <p:nvPicPr>
              <p:cNvPr id="55" name="Picture 54"/>
              <p:cNvPicPr>
                <a:picLocks noChangeAspect="1"/>
              </p:cNvPicPr>
              <p:nvPr/>
            </p:nvPicPr>
            <p:blipFill rotWithShape="1">
              <a:blip r:embed="rId5"/>
              <a:srcRect r="89798"/>
              <a:stretch/>
            </p:blipFill>
            <p:spPr>
              <a:xfrm>
                <a:off x="860852" y="1642159"/>
                <a:ext cx="613721" cy="728676"/>
              </a:xfrm>
              <a:prstGeom prst="rect">
                <a:avLst/>
              </a:prstGeom>
            </p:spPr>
          </p:pic>
          <p:pic>
            <p:nvPicPr>
              <p:cNvPr id="62" name="Picture 61"/>
              <p:cNvPicPr>
                <a:picLocks noChangeAspect="1"/>
              </p:cNvPicPr>
              <p:nvPr/>
            </p:nvPicPr>
            <p:blipFill rotWithShape="1">
              <a:blip r:embed="rId5"/>
              <a:srcRect l="33991" r="45306" b="472"/>
              <a:stretch/>
            </p:blipFill>
            <p:spPr>
              <a:xfrm>
                <a:off x="1491049" y="1642159"/>
                <a:ext cx="1245404" cy="725236"/>
              </a:xfrm>
              <a:prstGeom prst="rect">
                <a:avLst/>
              </a:prstGeom>
            </p:spPr>
          </p:pic>
        </p:grpSp>
        <p:pic>
          <p:nvPicPr>
            <p:cNvPr id="64" name="Picture 63"/>
            <p:cNvPicPr>
              <a:picLocks noChangeAspect="1"/>
            </p:cNvPicPr>
            <p:nvPr/>
          </p:nvPicPr>
          <p:blipFill rotWithShape="1">
            <a:blip r:embed="rId6"/>
            <a:srcRect l="-2" r="-254" b="63973"/>
            <a:stretch/>
          </p:blipFill>
          <p:spPr>
            <a:xfrm>
              <a:off x="827999" y="4971807"/>
              <a:ext cx="4295935" cy="380887"/>
            </a:xfrm>
            <a:prstGeom prst="rect">
              <a:avLst/>
            </a:prstGeom>
          </p:spPr>
        </p:pic>
        <p:pic>
          <p:nvPicPr>
            <p:cNvPr id="66" name="Picture 65"/>
            <p:cNvPicPr>
              <a:picLocks noChangeAspect="1"/>
            </p:cNvPicPr>
            <p:nvPr/>
          </p:nvPicPr>
          <p:blipFill rotWithShape="1">
            <a:blip r:embed="rId6"/>
            <a:srcRect l="15049" t="65046" r="12609"/>
            <a:stretch/>
          </p:blipFill>
          <p:spPr>
            <a:xfrm>
              <a:off x="1175559" y="5441886"/>
              <a:ext cx="3099878" cy="369536"/>
            </a:xfrm>
            <a:prstGeom prst="rect">
              <a:avLst/>
            </a:prstGeom>
          </p:spPr>
        </p:pic>
      </p:grpSp>
      <p:sp>
        <p:nvSpPr>
          <p:cNvPr id="10" name="Rounded Rectangle 9"/>
          <p:cNvSpPr/>
          <p:nvPr/>
        </p:nvSpPr>
        <p:spPr bwMode="auto">
          <a:xfrm>
            <a:off x="5659395" y="793628"/>
            <a:ext cx="3418702" cy="1364686"/>
          </a:xfrm>
          <a:prstGeom prst="roundRect">
            <a:avLst>
              <a:gd name="adj" fmla="val 12432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7" name="Titel 1"/>
          <p:cNvSpPr txBox="1">
            <a:spLocks/>
          </p:cNvSpPr>
          <p:nvPr/>
        </p:nvSpPr>
        <p:spPr>
          <a:xfrm>
            <a:off x="6853418" y="760126"/>
            <a:ext cx="115803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reminder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8" name="Picture 6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355115" y="2566811"/>
            <a:ext cx="196306" cy="196306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 rotWithShape="1">
          <a:blip r:embed="rId8"/>
          <a:srcRect t="56179"/>
          <a:stretch/>
        </p:blipFill>
        <p:spPr>
          <a:xfrm>
            <a:off x="270496" y="1897823"/>
            <a:ext cx="5219448" cy="431582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 rotWithShape="1">
          <a:blip r:embed="rId9"/>
          <a:srcRect b="64194"/>
          <a:stretch/>
        </p:blipFill>
        <p:spPr>
          <a:xfrm>
            <a:off x="238282" y="3011219"/>
            <a:ext cx="8496379" cy="512504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 rotWithShape="1">
          <a:blip r:embed="rId10"/>
          <a:srcRect t="26328" b="11883"/>
          <a:stretch/>
        </p:blipFill>
        <p:spPr>
          <a:xfrm>
            <a:off x="483113" y="3548310"/>
            <a:ext cx="8427923" cy="524992"/>
          </a:xfrm>
          <a:prstGeom prst="rect">
            <a:avLst/>
          </a:prstGeom>
        </p:spPr>
      </p:pic>
      <p:sp>
        <p:nvSpPr>
          <p:cNvPr id="72" name="Titel 1"/>
          <p:cNvSpPr txBox="1">
            <a:spLocks/>
          </p:cNvSpPr>
          <p:nvPr/>
        </p:nvSpPr>
        <p:spPr>
          <a:xfrm>
            <a:off x="238282" y="4408227"/>
            <a:ext cx="157706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0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     ):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11"/>
          <a:srcRect r="72916" b="-40"/>
          <a:stretch/>
        </p:blipFill>
        <p:spPr>
          <a:xfrm>
            <a:off x="1277119" y="4459268"/>
            <a:ext cx="258141" cy="261011"/>
          </a:xfrm>
          <a:prstGeom prst="rect">
            <a:avLst/>
          </a:prstGeom>
        </p:spPr>
      </p:pic>
      <p:sp>
        <p:nvSpPr>
          <p:cNvPr id="74" name="Titel 1"/>
          <p:cNvSpPr txBox="1">
            <a:spLocks/>
          </p:cNvSpPr>
          <p:nvPr/>
        </p:nvSpPr>
        <p:spPr>
          <a:xfrm>
            <a:off x="238282" y="5165092"/>
            <a:ext cx="157706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     ):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11"/>
          <a:srcRect l="35437" t="-3157" r="37479" b="3117"/>
          <a:stretch/>
        </p:blipFill>
        <p:spPr>
          <a:xfrm>
            <a:off x="1252405" y="5216133"/>
            <a:ext cx="258141" cy="261011"/>
          </a:xfrm>
          <a:prstGeom prst="rect">
            <a:avLst/>
          </a:prstGeom>
        </p:spPr>
      </p:pic>
      <p:sp>
        <p:nvSpPr>
          <p:cNvPr id="76" name="Titel 1"/>
          <p:cNvSpPr txBox="1">
            <a:spLocks/>
          </p:cNvSpPr>
          <p:nvPr/>
        </p:nvSpPr>
        <p:spPr>
          <a:xfrm>
            <a:off x="175402" y="5995493"/>
            <a:ext cx="157706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     ):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11"/>
          <a:srcRect l="73465" t="-3157" r="-549" b="3117"/>
          <a:stretch/>
        </p:blipFill>
        <p:spPr>
          <a:xfrm>
            <a:off x="1255429" y="6046534"/>
            <a:ext cx="258141" cy="261011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064793" y="5136314"/>
            <a:ext cx="4686173" cy="405864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064794" y="5954471"/>
            <a:ext cx="5946654" cy="455711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3230362" y="4397219"/>
            <a:ext cx="2252407" cy="451975"/>
          </a:xfrm>
          <a:prstGeom prst="rect">
            <a:avLst/>
          </a:prstGeom>
        </p:spPr>
      </p:pic>
      <p:sp>
        <p:nvSpPr>
          <p:cNvPr id="81" name="Titel 1"/>
          <p:cNvSpPr txBox="1">
            <a:spLocks/>
          </p:cNvSpPr>
          <p:nvPr/>
        </p:nvSpPr>
        <p:spPr>
          <a:xfrm>
            <a:off x="8588431" y="5959728"/>
            <a:ext cx="555569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(II)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2" name="Titel 1"/>
          <p:cNvSpPr txBox="1">
            <a:spLocks/>
          </p:cNvSpPr>
          <p:nvPr/>
        </p:nvSpPr>
        <p:spPr>
          <a:xfrm>
            <a:off x="8588431" y="5149609"/>
            <a:ext cx="41940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(I)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84" name="Straight Connector 83"/>
          <p:cNvCxnSpPr/>
          <p:nvPr/>
        </p:nvCxnSpPr>
        <p:spPr bwMode="auto">
          <a:xfrm flipV="1">
            <a:off x="729842" y="3456264"/>
            <a:ext cx="892341" cy="0"/>
          </a:xfrm>
          <a:prstGeom prst="line">
            <a:avLst/>
          </a:prstGeom>
          <a:noFill/>
          <a:ln w="317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5" name="Straight Connector 84"/>
          <p:cNvCxnSpPr/>
          <p:nvPr/>
        </p:nvCxnSpPr>
        <p:spPr bwMode="auto">
          <a:xfrm flipV="1">
            <a:off x="729841" y="3994558"/>
            <a:ext cx="892341" cy="0"/>
          </a:xfrm>
          <a:prstGeom prst="line">
            <a:avLst/>
          </a:prstGeom>
          <a:noFill/>
          <a:ln w="317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6" name="Straight Connector 85"/>
          <p:cNvCxnSpPr/>
          <p:nvPr/>
        </p:nvCxnSpPr>
        <p:spPr bwMode="auto">
          <a:xfrm>
            <a:off x="2207702" y="3994558"/>
            <a:ext cx="2029646" cy="0"/>
          </a:xfrm>
          <a:prstGeom prst="line">
            <a:avLst/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8" name="Straight Connector 87"/>
          <p:cNvCxnSpPr/>
          <p:nvPr/>
        </p:nvCxnSpPr>
        <p:spPr bwMode="auto">
          <a:xfrm>
            <a:off x="2275117" y="3456264"/>
            <a:ext cx="2029646" cy="0"/>
          </a:xfrm>
          <a:prstGeom prst="line">
            <a:avLst/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9" name="Straight Connector 88"/>
          <p:cNvCxnSpPr/>
          <p:nvPr/>
        </p:nvCxnSpPr>
        <p:spPr bwMode="auto">
          <a:xfrm>
            <a:off x="5057803" y="3988966"/>
            <a:ext cx="3104685" cy="5592"/>
          </a:xfrm>
          <a:prstGeom prst="line">
            <a:avLst/>
          </a:prstGeom>
          <a:noFill/>
          <a:ln w="317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/>
          <p:cNvCxnSpPr/>
          <p:nvPr/>
        </p:nvCxnSpPr>
        <p:spPr bwMode="auto">
          <a:xfrm>
            <a:off x="5125218" y="3450672"/>
            <a:ext cx="2029646" cy="0"/>
          </a:xfrm>
          <a:prstGeom prst="line">
            <a:avLst/>
          </a:prstGeom>
          <a:noFill/>
          <a:ln w="317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/>
          <p:nvPr/>
        </p:nvCxnSpPr>
        <p:spPr bwMode="auto">
          <a:xfrm>
            <a:off x="270496" y="4838257"/>
            <a:ext cx="1338512" cy="0"/>
          </a:xfrm>
          <a:prstGeom prst="line">
            <a:avLst/>
          </a:prstGeom>
          <a:noFill/>
          <a:ln w="317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/>
          <p:nvPr/>
        </p:nvCxnSpPr>
        <p:spPr bwMode="auto">
          <a:xfrm>
            <a:off x="270496" y="5558270"/>
            <a:ext cx="1338512" cy="0"/>
          </a:xfrm>
          <a:prstGeom prst="line">
            <a:avLst/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Straight Connector 96"/>
          <p:cNvCxnSpPr/>
          <p:nvPr/>
        </p:nvCxnSpPr>
        <p:spPr bwMode="auto">
          <a:xfrm>
            <a:off x="270496" y="6394349"/>
            <a:ext cx="1338512" cy="0"/>
          </a:xfrm>
          <a:prstGeom prst="line">
            <a:avLst/>
          </a:prstGeom>
          <a:noFill/>
          <a:ln w="317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39" name="Picture 38"/>
          <p:cNvPicPr>
            <a:picLocks noChangeAspect="1"/>
          </p:cNvPicPr>
          <p:nvPr/>
        </p:nvPicPr>
        <p:blipFill rotWithShape="1">
          <a:blip r:embed="rId10"/>
          <a:srcRect l="20805" t="35798" r="76360" b="27360"/>
          <a:stretch/>
        </p:blipFill>
        <p:spPr>
          <a:xfrm>
            <a:off x="772156" y="3623025"/>
            <a:ext cx="238897" cy="313037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10"/>
          <a:srcRect l="20805" t="35798" r="76360" b="27360"/>
          <a:stretch/>
        </p:blipFill>
        <p:spPr>
          <a:xfrm>
            <a:off x="4516253" y="4423719"/>
            <a:ext cx="278522" cy="364959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13"/>
          <a:srcRect l="47911" t="6653" r="49180" b="82501"/>
          <a:stretch/>
        </p:blipFill>
        <p:spPr>
          <a:xfrm>
            <a:off x="6148179" y="5981541"/>
            <a:ext cx="172995" cy="49427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13"/>
          <a:srcRect l="47911" t="6653" r="49180" b="82501"/>
          <a:stretch/>
        </p:blipFill>
        <p:spPr>
          <a:xfrm>
            <a:off x="3673068" y="5981541"/>
            <a:ext cx="172995" cy="49427"/>
          </a:xfrm>
          <a:prstGeom prst="rect">
            <a:avLst/>
          </a:prstGeom>
        </p:spPr>
      </p:pic>
      <p:sp>
        <p:nvSpPr>
          <p:cNvPr id="43" name="Titel 1"/>
          <p:cNvSpPr txBox="1">
            <a:spLocks/>
          </p:cNvSpPr>
          <p:nvPr/>
        </p:nvSpPr>
        <p:spPr>
          <a:xfrm>
            <a:off x="6123343" y="1733845"/>
            <a:ext cx="462758" cy="3279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9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</a:t>
            </a:r>
            <a:endParaRPr lang="de-AT" sz="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6" name="Titel 1"/>
          <p:cNvSpPr txBox="1">
            <a:spLocks/>
          </p:cNvSpPr>
          <p:nvPr/>
        </p:nvSpPr>
        <p:spPr>
          <a:xfrm>
            <a:off x="5925963" y="1360370"/>
            <a:ext cx="462758" cy="3279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9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</a:t>
            </a:r>
            <a:endParaRPr lang="de-AT" sz="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44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47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8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427375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6" name="Titel 1"/>
          <p:cNvSpPr txBox="1">
            <a:spLocks/>
          </p:cNvSpPr>
          <p:nvPr/>
        </p:nvSpPr>
        <p:spPr>
          <a:xfrm>
            <a:off x="212083" y="6368139"/>
            <a:ext cx="4401651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left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-hand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side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(LHS)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zero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First </a:t>
            </a:r>
            <a:r>
              <a:rPr lang="de-DE" dirty="0" err="1" smtClean="0"/>
              <a:t>order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eigenstate</a:t>
            </a:r>
            <a:endParaRPr lang="en-GB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0302" y="3680633"/>
            <a:ext cx="3856296" cy="41761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8087" y="4349009"/>
            <a:ext cx="4660432" cy="675296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5625" y="5106157"/>
            <a:ext cx="759708" cy="395404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41136" y="5378235"/>
            <a:ext cx="7028411" cy="679739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6"/>
          <a:srcRect r="89637"/>
          <a:stretch/>
        </p:blipFill>
        <p:spPr>
          <a:xfrm>
            <a:off x="4045528" y="5882549"/>
            <a:ext cx="360965" cy="413174"/>
          </a:xfrm>
          <a:prstGeom prst="rect">
            <a:avLst/>
          </a:prstGeom>
        </p:spPr>
      </p:pic>
      <p:sp>
        <p:nvSpPr>
          <p:cNvPr id="33" name="Rounded Rectangle 32"/>
          <p:cNvSpPr/>
          <p:nvPr/>
        </p:nvSpPr>
        <p:spPr bwMode="auto">
          <a:xfrm>
            <a:off x="5428736" y="3357462"/>
            <a:ext cx="3525794" cy="794586"/>
          </a:xfrm>
          <a:prstGeom prst="roundRect">
            <a:avLst>
              <a:gd name="adj" fmla="val 12432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4" name="Titel 1"/>
          <p:cNvSpPr txBox="1">
            <a:spLocks/>
          </p:cNvSpPr>
          <p:nvPr/>
        </p:nvSpPr>
        <p:spPr>
          <a:xfrm>
            <a:off x="5603043" y="3380412"/>
            <a:ext cx="1901628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reminder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eqn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(I)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530944" y="3723026"/>
            <a:ext cx="3323360" cy="287832"/>
          </a:xfrm>
          <a:prstGeom prst="rect">
            <a:avLst/>
          </a:prstGeom>
        </p:spPr>
      </p:pic>
      <p:sp>
        <p:nvSpPr>
          <p:cNvPr id="37" name="Titel 1"/>
          <p:cNvSpPr txBox="1">
            <a:spLocks/>
          </p:cNvSpPr>
          <p:nvPr/>
        </p:nvSpPr>
        <p:spPr>
          <a:xfrm>
            <a:off x="255095" y="3684618"/>
            <a:ext cx="480384" cy="2863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(I):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9" name="Titel 1"/>
          <p:cNvSpPr txBox="1">
            <a:spLocks/>
          </p:cNvSpPr>
          <p:nvPr/>
        </p:nvSpPr>
        <p:spPr>
          <a:xfrm>
            <a:off x="234569" y="4365760"/>
            <a:ext cx="130506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Insert (*):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0" name="Titel 1"/>
          <p:cNvSpPr txBox="1">
            <a:spLocks/>
          </p:cNvSpPr>
          <p:nvPr/>
        </p:nvSpPr>
        <p:spPr>
          <a:xfrm>
            <a:off x="1036645" y="5066940"/>
            <a:ext cx="280842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1" name="Right Brace 40"/>
          <p:cNvSpPr/>
          <p:nvPr/>
        </p:nvSpPr>
        <p:spPr bwMode="auto">
          <a:xfrm rot="5400000">
            <a:off x="4170575" y="5285741"/>
            <a:ext cx="112936" cy="1102476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6"/>
          <a:srcRect l="19663" t="12494" r="62125" b="23705"/>
          <a:stretch/>
        </p:blipFill>
        <p:spPr>
          <a:xfrm>
            <a:off x="635843" y="6430219"/>
            <a:ext cx="634315" cy="263611"/>
          </a:xfrm>
          <a:prstGeom prst="rect">
            <a:avLst/>
          </a:prstGeom>
        </p:spPr>
      </p:pic>
      <p:sp>
        <p:nvSpPr>
          <p:cNvPr id="43" name="Right Brace 42"/>
          <p:cNvSpPr/>
          <p:nvPr/>
        </p:nvSpPr>
        <p:spPr bwMode="auto">
          <a:xfrm rot="5400000">
            <a:off x="7935268" y="5307115"/>
            <a:ext cx="112936" cy="1102476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44" name="Picture 43"/>
          <p:cNvPicPr>
            <a:picLocks noChangeAspect="1"/>
          </p:cNvPicPr>
          <p:nvPr/>
        </p:nvPicPr>
        <p:blipFill rotWithShape="1">
          <a:blip r:embed="rId6"/>
          <a:srcRect l="10795" r="79508"/>
          <a:stretch/>
        </p:blipFill>
        <p:spPr>
          <a:xfrm>
            <a:off x="7831630" y="5916146"/>
            <a:ext cx="337752" cy="413174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 rotWithShape="1">
          <a:blip r:embed="rId6"/>
          <a:srcRect l="38309"/>
          <a:stretch/>
        </p:blipFill>
        <p:spPr>
          <a:xfrm>
            <a:off x="6256504" y="6399298"/>
            <a:ext cx="2148741" cy="413174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121986" y="6489231"/>
            <a:ext cx="491748" cy="233311"/>
          </a:xfrm>
          <a:prstGeom prst="rect">
            <a:avLst/>
          </a:prstGeom>
        </p:spPr>
      </p:pic>
      <p:sp>
        <p:nvSpPr>
          <p:cNvPr id="48" name="Titel 1"/>
          <p:cNvSpPr txBox="1">
            <a:spLocks/>
          </p:cNvSpPr>
          <p:nvPr/>
        </p:nvSpPr>
        <p:spPr>
          <a:xfrm>
            <a:off x="4715548" y="6388574"/>
            <a:ext cx="179235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again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find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6" name="Picture 35"/>
          <p:cNvPicPr>
            <a:picLocks noChangeAspect="1"/>
          </p:cNvPicPr>
          <p:nvPr/>
        </p:nvPicPr>
        <p:blipFill rotWithShape="1">
          <a:blip r:embed="rId9"/>
          <a:srcRect r="52805"/>
          <a:stretch/>
        </p:blipFill>
        <p:spPr>
          <a:xfrm>
            <a:off x="887100" y="1175188"/>
            <a:ext cx="2362128" cy="573282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10"/>
          <a:srcRect l="25311" r="16317"/>
          <a:stretch/>
        </p:blipFill>
        <p:spPr>
          <a:xfrm>
            <a:off x="2672178" y="2153860"/>
            <a:ext cx="3971093" cy="60961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 rotWithShape="1">
          <a:blip r:embed="rId11"/>
          <a:srcRect l="83225"/>
          <a:stretch/>
        </p:blipFill>
        <p:spPr>
          <a:xfrm>
            <a:off x="7030004" y="2218357"/>
            <a:ext cx="1130566" cy="595327"/>
          </a:xfrm>
          <a:prstGeom prst="rect">
            <a:avLst/>
          </a:prstGeom>
        </p:spPr>
      </p:pic>
      <p:sp>
        <p:nvSpPr>
          <p:cNvPr id="50" name="Titel 1"/>
          <p:cNvSpPr txBox="1">
            <a:spLocks/>
          </p:cNvSpPr>
          <p:nvPr/>
        </p:nvSpPr>
        <p:spPr>
          <a:xfrm>
            <a:off x="178587" y="793628"/>
            <a:ext cx="670824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expressed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unperturbed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basis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2"/>
          <a:srcRect r="82235"/>
          <a:stretch/>
        </p:blipFill>
        <p:spPr>
          <a:xfrm>
            <a:off x="3309881" y="2772218"/>
            <a:ext cx="365924" cy="329123"/>
          </a:xfrm>
          <a:prstGeom prst="rect">
            <a:avLst/>
          </a:prstGeom>
        </p:spPr>
      </p:pic>
      <p:sp>
        <p:nvSpPr>
          <p:cNvPr id="55" name="Right Brace 54"/>
          <p:cNvSpPr/>
          <p:nvPr/>
        </p:nvSpPr>
        <p:spPr bwMode="auto">
          <a:xfrm rot="5400000">
            <a:off x="3420597" y="2200670"/>
            <a:ext cx="112936" cy="1102476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6" name="Right Brace 55"/>
          <p:cNvSpPr/>
          <p:nvPr/>
        </p:nvSpPr>
        <p:spPr bwMode="auto">
          <a:xfrm rot="5400000">
            <a:off x="7666172" y="2289594"/>
            <a:ext cx="130268" cy="800861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7" name="Titel 1"/>
          <p:cNvSpPr txBox="1">
            <a:spLocks/>
          </p:cNvSpPr>
          <p:nvPr/>
        </p:nvSpPr>
        <p:spPr>
          <a:xfrm>
            <a:off x="7244187" y="2727817"/>
            <a:ext cx="1273738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neglected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13"/>
          <a:srcRect l="10555"/>
          <a:stretch/>
        </p:blipFill>
        <p:spPr>
          <a:xfrm>
            <a:off x="6988628" y="1165840"/>
            <a:ext cx="1828041" cy="429360"/>
          </a:xfrm>
          <a:prstGeom prst="rect">
            <a:avLst/>
          </a:prstGeom>
        </p:spPr>
      </p:pic>
      <p:sp>
        <p:nvSpPr>
          <p:cNvPr id="59" name="Titel 1"/>
          <p:cNvSpPr txBox="1">
            <a:spLocks/>
          </p:cNvSpPr>
          <p:nvPr/>
        </p:nvSpPr>
        <p:spPr>
          <a:xfrm>
            <a:off x="6085294" y="1190742"/>
            <a:ext cx="68762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0" name="Picture 59"/>
          <p:cNvPicPr>
            <a:picLocks noChangeAspect="1"/>
          </p:cNvPicPr>
          <p:nvPr/>
        </p:nvPicPr>
        <p:blipFill rotWithShape="1">
          <a:blip r:embed="rId9"/>
          <a:srcRect l="46840"/>
          <a:stretch/>
        </p:blipFill>
        <p:spPr>
          <a:xfrm>
            <a:off x="3231472" y="1177142"/>
            <a:ext cx="2660664" cy="573282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10"/>
          <a:srcRect l="1" r="74950"/>
          <a:stretch/>
        </p:blipFill>
        <p:spPr>
          <a:xfrm>
            <a:off x="921469" y="2153860"/>
            <a:ext cx="1704121" cy="609618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 rotWithShape="1">
          <a:blip r:embed="rId13"/>
          <a:srcRect l="69555"/>
          <a:stretch/>
        </p:blipFill>
        <p:spPr>
          <a:xfrm>
            <a:off x="5397280" y="1812947"/>
            <a:ext cx="494856" cy="341474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 rotWithShape="1">
          <a:blip r:embed="rId12"/>
          <a:srcRect r="88242" b="17378"/>
          <a:stretch/>
        </p:blipFill>
        <p:spPr>
          <a:xfrm>
            <a:off x="5101721" y="1771426"/>
            <a:ext cx="242188" cy="271928"/>
          </a:xfrm>
          <a:prstGeom prst="rect">
            <a:avLst/>
          </a:prstGeom>
        </p:spPr>
      </p:pic>
      <p:sp>
        <p:nvSpPr>
          <p:cNvPr id="65" name="Right Brace 64"/>
          <p:cNvSpPr/>
          <p:nvPr/>
        </p:nvSpPr>
        <p:spPr bwMode="auto">
          <a:xfrm rot="5400000">
            <a:off x="5113610" y="1087584"/>
            <a:ext cx="108942" cy="136157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6" name="Titel 1"/>
          <p:cNvSpPr txBox="1">
            <a:spLocks/>
          </p:cNvSpPr>
          <p:nvPr/>
        </p:nvSpPr>
        <p:spPr>
          <a:xfrm>
            <a:off x="6085294" y="1782173"/>
            <a:ext cx="130506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(*)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12"/>
          <a:srcRect l="20188" t="-4682" r="57286"/>
          <a:stretch/>
        </p:blipFill>
        <p:spPr>
          <a:xfrm>
            <a:off x="5462788" y="2833597"/>
            <a:ext cx="463973" cy="344534"/>
          </a:xfrm>
          <a:prstGeom prst="rect">
            <a:avLst/>
          </a:prstGeom>
        </p:spPr>
      </p:pic>
      <p:sp>
        <p:nvSpPr>
          <p:cNvPr id="68" name="Right Brace 67"/>
          <p:cNvSpPr/>
          <p:nvPr/>
        </p:nvSpPr>
        <p:spPr bwMode="auto">
          <a:xfrm rot="5400000">
            <a:off x="5544203" y="1864519"/>
            <a:ext cx="93256" cy="1750565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 rotWithShape="1">
          <a:blip r:embed="rId12"/>
          <a:srcRect l="42946" b="2965"/>
          <a:stretch/>
        </p:blipFill>
        <p:spPr>
          <a:xfrm>
            <a:off x="5953394" y="2860462"/>
            <a:ext cx="1175194" cy="319363"/>
          </a:xfrm>
          <a:prstGeom prst="rect">
            <a:avLst/>
          </a:prstGeom>
        </p:spPr>
      </p:pic>
      <p:sp>
        <p:nvSpPr>
          <p:cNvPr id="52" name="Titel 1"/>
          <p:cNvSpPr txBox="1">
            <a:spLocks/>
          </p:cNvSpPr>
          <p:nvPr/>
        </p:nvSpPr>
        <p:spPr>
          <a:xfrm>
            <a:off x="174386" y="1920642"/>
            <a:ext cx="1666689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Normalization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2" name="Titel 1"/>
          <p:cNvSpPr txBox="1">
            <a:spLocks/>
          </p:cNvSpPr>
          <p:nvPr/>
        </p:nvSpPr>
        <p:spPr>
          <a:xfrm>
            <a:off x="174386" y="1600401"/>
            <a:ext cx="267374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Our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goal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determine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13"/>
          <a:srcRect l="10555" r="70981" b="19825"/>
          <a:stretch/>
        </p:blipFill>
        <p:spPr>
          <a:xfrm>
            <a:off x="2222193" y="1589536"/>
            <a:ext cx="377360" cy="3442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2202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37" grpId="0"/>
      <p:bldP spid="39" grpId="0"/>
      <p:bldP spid="40" grpId="0"/>
      <p:bldP spid="41" grpId="0" animBg="1"/>
      <p:bldP spid="43" grpId="0" animBg="1"/>
      <p:bldP spid="48" grpId="0"/>
      <p:bldP spid="66" grpId="0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52" name="Picture 51"/>
          <p:cNvPicPr>
            <a:picLocks noChangeAspect="1"/>
          </p:cNvPicPr>
          <p:nvPr/>
        </p:nvPicPr>
        <p:blipFill rotWithShape="1">
          <a:blip r:embed="rId2"/>
          <a:srcRect l="62737" b="-806"/>
          <a:stretch/>
        </p:blipFill>
        <p:spPr>
          <a:xfrm>
            <a:off x="1322453" y="3193682"/>
            <a:ext cx="767530" cy="33177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First </a:t>
            </a:r>
            <a:r>
              <a:rPr lang="de-DE" dirty="0" err="1" smtClean="0"/>
              <a:t>order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eigenstate</a:t>
            </a:r>
            <a:endParaRPr lang="en-GB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r="50733" b="7715"/>
          <a:stretch/>
        </p:blipFill>
        <p:spPr>
          <a:xfrm>
            <a:off x="337108" y="904747"/>
            <a:ext cx="429011" cy="31445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2364" y="1147068"/>
            <a:ext cx="3667051" cy="45973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5"/>
          <a:srcRect l="-13082" t="-2581" r="13082" b="2581"/>
          <a:stretch/>
        </p:blipFill>
        <p:spPr>
          <a:xfrm>
            <a:off x="928142" y="1785799"/>
            <a:ext cx="881607" cy="319109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734794" y="2279769"/>
            <a:ext cx="2273811" cy="638435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7"/>
          <a:srcRect l="18220"/>
          <a:stretch/>
        </p:blipFill>
        <p:spPr>
          <a:xfrm>
            <a:off x="1519522" y="3875078"/>
            <a:ext cx="4392734" cy="717755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600770" y="4688304"/>
            <a:ext cx="3834718" cy="773434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478209" y="5597282"/>
            <a:ext cx="550925" cy="266854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47218" y="5582937"/>
            <a:ext cx="585358" cy="258246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111903" y="5560726"/>
            <a:ext cx="1312751" cy="284071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354022" y="5921055"/>
            <a:ext cx="1312751" cy="572446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635926" y="6490623"/>
            <a:ext cx="804867" cy="284071"/>
          </a:xfrm>
          <a:prstGeom prst="rect">
            <a:avLst/>
          </a:prstGeom>
        </p:spPr>
      </p:pic>
      <p:sp>
        <p:nvSpPr>
          <p:cNvPr id="4" name="Titel 1"/>
          <p:cNvSpPr txBox="1">
            <a:spLocks/>
          </p:cNvSpPr>
          <p:nvPr/>
        </p:nvSpPr>
        <p:spPr>
          <a:xfrm>
            <a:off x="228015" y="1749213"/>
            <a:ext cx="3195194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Rename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solve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: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9" name="Picture 48"/>
          <p:cNvPicPr>
            <a:picLocks noChangeAspect="1"/>
          </p:cNvPicPr>
          <p:nvPr/>
        </p:nvPicPr>
        <p:blipFill rotWithShape="1">
          <a:blip r:embed="rId6"/>
          <a:srcRect t="23797" r="82814" b="24652"/>
          <a:stretch/>
        </p:blipFill>
        <p:spPr>
          <a:xfrm>
            <a:off x="2759508" y="1730913"/>
            <a:ext cx="430378" cy="362465"/>
          </a:xfrm>
          <a:prstGeom prst="rect">
            <a:avLst/>
          </a:prstGeom>
        </p:spPr>
      </p:pic>
      <p:sp>
        <p:nvSpPr>
          <p:cNvPr id="50" name="Titel 1"/>
          <p:cNvSpPr txBox="1">
            <a:spLocks/>
          </p:cNvSpPr>
          <p:nvPr/>
        </p:nvSpPr>
        <p:spPr>
          <a:xfrm>
            <a:off x="217714" y="3159408"/>
            <a:ext cx="3369919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Remember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3" name="Titel 1"/>
          <p:cNvSpPr txBox="1">
            <a:spLocks/>
          </p:cNvSpPr>
          <p:nvPr/>
        </p:nvSpPr>
        <p:spPr>
          <a:xfrm>
            <a:off x="217714" y="3642041"/>
            <a:ext cx="1126024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Insert (*):</a:t>
            </a:r>
          </a:p>
        </p:txBody>
      </p:sp>
      <p:sp>
        <p:nvSpPr>
          <p:cNvPr id="54" name="Titel 1"/>
          <p:cNvSpPr txBox="1">
            <a:spLocks/>
          </p:cNvSpPr>
          <p:nvPr/>
        </p:nvSpPr>
        <p:spPr>
          <a:xfrm>
            <a:off x="6124188" y="2365949"/>
            <a:ext cx="622601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(*)</a:t>
            </a:r>
          </a:p>
        </p:txBody>
      </p:sp>
      <p:sp>
        <p:nvSpPr>
          <p:cNvPr id="57" name="Titel 1"/>
          <p:cNvSpPr txBox="1">
            <a:spLocks/>
          </p:cNvSpPr>
          <p:nvPr/>
        </p:nvSpPr>
        <p:spPr>
          <a:xfrm>
            <a:off x="657106" y="5533083"/>
            <a:ext cx="7111173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contaminates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proportional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8" name="Titel 1"/>
          <p:cNvSpPr txBox="1">
            <a:spLocks/>
          </p:cNvSpPr>
          <p:nvPr/>
        </p:nvSpPr>
        <p:spPr>
          <a:xfrm>
            <a:off x="657105" y="6006826"/>
            <a:ext cx="7572493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closer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. </a:t>
            </a:r>
          </a:p>
        </p:txBody>
      </p:sp>
      <p:sp>
        <p:nvSpPr>
          <p:cNvPr id="59" name="Titel 1"/>
          <p:cNvSpPr txBox="1">
            <a:spLocks/>
          </p:cNvSpPr>
          <p:nvPr/>
        </p:nvSpPr>
        <p:spPr>
          <a:xfrm>
            <a:off x="657105" y="6472606"/>
            <a:ext cx="7572493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Trouble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.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That‘s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required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non-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spectrum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60" name="Rounded Rectangle 59"/>
          <p:cNvSpPr/>
          <p:nvPr/>
        </p:nvSpPr>
        <p:spPr bwMode="auto">
          <a:xfrm>
            <a:off x="502508" y="4592833"/>
            <a:ext cx="8089557" cy="2236335"/>
          </a:xfrm>
          <a:prstGeom prst="roundRect">
            <a:avLst>
              <a:gd name="adj" fmla="val 12153"/>
            </a:avLst>
          </a:prstGeom>
          <a:noFill/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14"/>
          <a:srcRect l="71216"/>
          <a:stretch/>
        </p:blipFill>
        <p:spPr>
          <a:xfrm>
            <a:off x="3517244" y="3203564"/>
            <a:ext cx="1189237" cy="473233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15"/>
          <a:srcRect l="69555"/>
          <a:stretch/>
        </p:blipFill>
        <p:spPr>
          <a:xfrm>
            <a:off x="2729030" y="3204888"/>
            <a:ext cx="494856" cy="341474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 rotWithShape="1">
          <a:blip r:embed="rId2"/>
          <a:srcRect r="88242" b="17378"/>
          <a:stretch/>
        </p:blipFill>
        <p:spPr>
          <a:xfrm>
            <a:off x="3249471" y="3193701"/>
            <a:ext cx="242188" cy="271928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16"/>
          <a:srcRect l="31426" t="12494" r="62125" b="20685"/>
          <a:stretch/>
        </p:blipFill>
        <p:spPr>
          <a:xfrm>
            <a:off x="766119" y="925754"/>
            <a:ext cx="224619" cy="276090"/>
          </a:xfrm>
          <a:prstGeom prst="rect">
            <a:avLst/>
          </a:prstGeom>
        </p:spPr>
      </p:pic>
      <p:sp>
        <p:nvSpPr>
          <p:cNvPr id="34" name="Titel 1"/>
          <p:cNvSpPr txBox="1">
            <a:spLocks/>
          </p:cNvSpPr>
          <p:nvPr/>
        </p:nvSpPr>
        <p:spPr>
          <a:xfrm>
            <a:off x="950192" y="887689"/>
            <a:ext cx="353482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707837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0" grpId="0"/>
      <p:bldP spid="53" grpId="0"/>
      <p:bldP spid="54" grpId="0"/>
      <p:bldP spid="57" grpId="0"/>
      <p:bldP spid="58" grpId="0"/>
      <p:bldP spid="59" grpId="0"/>
      <p:bldP spid="60" grpId="0" animBg="1"/>
      <p:bldP spid="34" grpId="0"/>
    </p:bld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107" name="Picture 10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29619" y="4031732"/>
            <a:ext cx="267696" cy="257621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4181" y="2496989"/>
            <a:ext cx="267696" cy="257621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581" y="3558834"/>
            <a:ext cx="260500" cy="256182"/>
          </a:xfrm>
          <a:prstGeom prst="rect">
            <a:avLst/>
          </a:prstGeom>
        </p:spPr>
      </p:pic>
      <p:cxnSp>
        <p:nvCxnSpPr>
          <p:cNvPr id="50" name="Straight Connector 49"/>
          <p:cNvCxnSpPr/>
          <p:nvPr/>
        </p:nvCxnSpPr>
        <p:spPr bwMode="auto">
          <a:xfrm>
            <a:off x="7744951" y="4418369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>
            <a:off x="7744951" y="2446891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47"/>
          <p:cNvCxnSpPr/>
          <p:nvPr/>
        </p:nvCxnSpPr>
        <p:spPr bwMode="auto">
          <a:xfrm>
            <a:off x="7744951" y="2471312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48"/>
          <p:cNvCxnSpPr/>
          <p:nvPr/>
        </p:nvCxnSpPr>
        <p:spPr bwMode="auto">
          <a:xfrm>
            <a:off x="7744951" y="4391075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Intuitive </a:t>
            </a:r>
            <a:r>
              <a:rPr lang="de-DE" dirty="0" err="1" smtClean="0"/>
              <a:t>picture</a:t>
            </a:r>
            <a:endParaRPr lang="en-GB" dirty="0"/>
          </a:p>
        </p:txBody>
      </p:sp>
      <p:sp>
        <p:nvSpPr>
          <p:cNvPr id="4" name="Titel 1 1"/>
          <p:cNvSpPr txBox="1">
            <a:spLocks/>
          </p:cNvSpPr>
          <p:nvPr/>
        </p:nvSpPr>
        <p:spPr>
          <a:xfrm>
            <a:off x="678689" y="1159417"/>
            <a:ext cx="337177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symbolize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Hilbert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2D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vector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3" name="Titel 1 2"/>
          <p:cNvSpPr txBox="1">
            <a:spLocks/>
          </p:cNvSpPr>
          <p:nvPr/>
        </p:nvSpPr>
        <p:spPr>
          <a:xfrm>
            <a:off x="302234" y="6465069"/>
            <a:ext cx="6242538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Notice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nearly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orthogonal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because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9" name="Titel 1 3"/>
          <p:cNvSpPr txBox="1">
            <a:spLocks/>
          </p:cNvSpPr>
          <p:nvPr/>
        </p:nvSpPr>
        <p:spPr>
          <a:xfrm>
            <a:off x="1074237" y="5186743"/>
            <a:ext cx="3333791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exact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very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hard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1" name="Straight Connector 40"/>
          <p:cNvCxnSpPr/>
          <p:nvPr/>
        </p:nvCxnSpPr>
        <p:spPr bwMode="auto">
          <a:xfrm>
            <a:off x="368923" y="6077896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/>
          <p:nvPr/>
        </p:nvCxnSpPr>
        <p:spPr bwMode="auto">
          <a:xfrm>
            <a:off x="368923" y="5374996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43" name="Titel 1 4"/>
          <p:cNvSpPr txBox="1">
            <a:spLocks/>
          </p:cNvSpPr>
          <p:nvPr/>
        </p:nvSpPr>
        <p:spPr>
          <a:xfrm>
            <a:off x="1082652" y="5889035"/>
            <a:ext cx="34720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would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happy of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could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4" name="Titel 1 5"/>
          <p:cNvSpPr txBox="1">
            <a:spLocks/>
          </p:cNvSpPr>
          <p:nvPr/>
        </p:nvSpPr>
        <p:spPr>
          <a:xfrm>
            <a:off x="5802437" y="721450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Energies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7" name="Titel 1 6"/>
          <p:cNvSpPr txBox="1">
            <a:spLocks/>
          </p:cNvSpPr>
          <p:nvPr/>
        </p:nvSpPr>
        <p:spPr>
          <a:xfrm>
            <a:off x="1085226" y="4896392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4177706" y="4971571"/>
            <a:ext cx="594302" cy="220891"/>
          </a:xfrm>
          <a:prstGeom prst="rect">
            <a:avLst/>
          </a:prstGeom>
        </p:spPr>
      </p:pic>
      <p:pic>
        <p:nvPicPr>
          <p:cNvPr id="70" name="Picture 69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4774776" y="5744946"/>
            <a:ext cx="661867" cy="253236"/>
          </a:xfrm>
          <a:prstGeom prst="rect">
            <a:avLst/>
          </a:prstGeom>
        </p:spPr>
      </p:pic>
      <p:sp>
        <p:nvSpPr>
          <p:cNvPr id="71" name="Right Brace 70"/>
          <p:cNvSpPr/>
          <p:nvPr/>
        </p:nvSpPr>
        <p:spPr bwMode="auto">
          <a:xfrm>
            <a:off x="4497486" y="5292222"/>
            <a:ext cx="151458" cy="114139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Titel 1 7"/>
          <p:cNvSpPr txBox="1">
            <a:spLocks/>
          </p:cNvSpPr>
          <p:nvPr/>
        </p:nvSpPr>
        <p:spPr>
          <a:xfrm>
            <a:off x="1004389" y="721450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8" name="Straight Connector 67"/>
          <p:cNvCxnSpPr/>
          <p:nvPr/>
        </p:nvCxnSpPr>
        <p:spPr bwMode="auto">
          <a:xfrm>
            <a:off x="370401" y="5039118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4" name="Straight Connector 53"/>
          <p:cNvCxnSpPr/>
          <p:nvPr/>
        </p:nvCxnSpPr>
        <p:spPr bwMode="auto">
          <a:xfrm flipV="1">
            <a:off x="6565089" y="2639065"/>
            <a:ext cx="1669938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52" name="Straight Connector 51"/>
          <p:cNvCxnSpPr/>
          <p:nvPr/>
        </p:nvCxnSpPr>
        <p:spPr bwMode="auto">
          <a:xfrm flipV="1">
            <a:off x="6546380" y="4154392"/>
            <a:ext cx="1669938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grpSp>
        <p:nvGrpSpPr>
          <p:cNvPr id="36" name="Group 35"/>
          <p:cNvGrpSpPr/>
          <p:nvPr/>
        </p:nvGrpSpPr>
        <p:grpSpPr>
          <a:xfrm rot="657205">
            <a:off x="1583727" y="2218553"/>
            <a:ext cx="1863585" cy="2223505"/>
            <a:chOff x="1211879" y="2145957"/>
            <a:chExt cx="1919417" cy="2290119"/>
          </a:xfrm>
        </p:grpSpPr>
        <p:cxnSp>
          <p:nvCxnSpPr>
            <p:cNvPr id="37" name="Straight Arrow Connector 36"/>
            <p:cNvCxnSpPr/>
            <p:nvPr/>
          </p:nvCxnSpPr>
          <p:spPr bwMode="auto">
            <a:xfrm flipV="1">
              <a:off x="1211879" y="214595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7D00"/>
              </a:solidFill>
              <a:prstDash val="sysDot"/>
              <a:round/>
              <a:headEnd type="none" w="med" len="med"/>
              <a:tailEnd type="arrow" w="lg" len="lg"/>
            </a:ln>
            <a:effectLst/>
          </p:spPr>
        </p:cxnSp>
        <p:cxnSp>
          <p:nvCxnSpPr>
            <p:cNvPr id="38" name="Straight Arrow Connector 37"/>
            <p:cNvCxnSpPr/>
            <p:nvPr/>
          </p:nvCxnSpPr>
          <p:spPr bwMode="auto">
            <a:xfrm rot="5400000" flipV="1">
              <a:off x="1986236" y="329101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7D00"/>
              </a:solidFill>
              <a:prstDash val="sysDot"/>
              <a:round/>
              <a:headEnd type="none" w="med" len="med"/>
              <a:tailEnd type="arrow" w="lg" len="lg"/>
            </a:ln>
            <a:effectLst/>
          </p:spPr>
        </p:cxnSp>
      </p:grpSp>
      <p:cxnSp>
        <p:nvCxnSpPr>
          <p:cNvPr id="6" name="Straight Arrow Connector 5"/>
          <p:cNvCxnSpPr/>
          <p:nvPr/>
        </p:nvCxnSpPr>
        <p:spPr bwMode="auto">
          <a:xfrm flipV="1">
            <a:off x="1442945" y="2000194"/>
            <a:ext cx="359920" cy="1863585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10" name="Straight Arrow Connector 9"/>
          <p:cNvCxnSpPr/>
          <p:nvPr/>
        </p:nvCxnSpPr>
        <p:spPr bwMode="auto">
          <a:xfrm rot="5400000" flipV="1">
            <a:off x="2194777" y="3111947"/>
            <a:ext cx="359920" cy="1863584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grpSp>
        <p:nvGrpSpPr>
          <p:cNvPr id="25" name="Group 24"/>
          <p:cNvGrpSpPr/>
          <p:nvPr/>
        </p:nvGrpSpPr>
        <p:grpSpPr>
          <a:xfrm rot="600000">
            <a:off x="1573672" y="2182640"/>
            <a:ext cx="1863585" cy="2223505"/>
            <a:chOff x="1211879" y="2145957"/>
            <a:chExt cx="1919417" cy="2290119"/>
          </a:xfrm>
        </p:grpSpPr>
        <p:cxnSp>
          <p:nvCxnSpPr>
            <p:cNvPr id="23" name="Straight Arrow Connector 22"/>
            <p:cNvCxnSpPr/>
            <p:nvPr/>
          </p:nvCxnSpPr>
          <p:spPr bwMode="auto">
            <a:xfrm flipV="1">
              <a:off x="1211879" y="214595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 w="lg" len="lg"/>
            </a:ln>
            <a:effectLst/>
          </p:spPr>
        </p:cxnSp>
        <p:cxnSp>
          <p:nvCxnSpPr>
            <p:cNvPr id="24" name="Straight Arrow Connector 23"/>
            <p:cNvCxnSpPr/>
            <p:nvPr/>
          </p:nvCxnSpPr>
          <p:spPr bwMode="auto">
            <a:xfrm rot="5400000" flipV="1">
              <a:off x="1986236" y="329101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 w="lg" len="lg"/>
            </a:ln>
            <a:effectLst/>
          </p:spPr>
        </p:cxnSp>
      </p:grpSp>
      <p:cxnSp>
        <p:nvCxnSpPr>
          <p:cNvPr id="27" name="Straight Arrow Connector 26"/>
          <p:cNvCxnSpPr/>
          <p:nvPr/>
        </p:nvCxnSpPr>
        <p:spPr bwMode="auto">
          <a:xfrm rot="300000" flipV="1">
            <a:off x="3228105" y="4214190"/>
            <a:ext cx="64087" cy="33183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 w="lg" len="lg"/>
          </a:ln>
          <a:effectLst/>
        </p:spPr>
      </p:cxnSp>
      <p:cxnSp>
        <p:nvCxnSpPr>
          <p:cNvPr id="28" name="Straight Arrow Connector 27"/>
          <p:cNvCxnSpPr/>
          <p:nvPr/>
        </p:nvCxnSpPr>
        <p:spPr bwMode="auto">
          <a:xfrm rot="5700000" flipV="1">
            <a:off x="1947518" y="1896241"/>
            <a:ext cx="64087" cy="33183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6" name="Straight Connector 45"/>
          <p:cNvCxnSpPr/>
          <p:nvPr/>
        </p:nvCxnSpPr>
        <p:spPr bwMode="auto">
          <a:xfrm>
            <a:off x="6544772" y="2633219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7" name="Straight Connector 46"/>
          <p:cNvCxnSpPr/>
          <p:nvPr/>
        </p:nvCxnSpPr>
        <p:spPr bwMode="auto">
          <a:xfrm>
            <a:off x="6544772" y="4150666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" name="Straight Arrow Connector 54"/>
          <p:cNvCxnSpPr/>
          <p:nvPr/>
        </p:nvCxnSpPr>
        <p:spPr bwMode="auto">
          <a:xfrm flipV="1">
            <a:off x="5846597" y="1692876"/>
            <a:ext cx="0" cy="3002414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56" name="Picture 55"/>
          <p:cNvPicPr>
            <a:picLocks noChangeAspect="1"/>
          </p:cNvPicPr>
          <p:nvPr/>
        </p:nvPicPr>
        <p:blipFill rotWithShape="1">
          <a:blip r:embed="rId25"/>
          <a:srcRect r="45303" b="23509"/>
          <a:stretch/>
        </p:blipFill>
        <p:spPr>
          <a:xfrm>
            <a:off x="5558099" y="1855368"/>
            <a:ext cx="182850" cy="218201"/>
          </a:xfrm>
          <a:prstGeom prst="rect">
            <a:avLst/>
          </a:prstGeom>
        </p:spPr>
      </p:pic>
      <p:cxnSp>
        <p:nvCxnSpPr>
          <p:cNvPr id="60" name="Straight Connector 59"/>
          <p:cNvCxnSpPr/>
          <p:nvPr/>
        </p:nvCxnSpPr>
        <p:spPr bwMode="auto">
          <a:xfrm flipV="1">
            <a:off x="6941266" y="2467588"/>
            <a:ext cx="803685" cy="165631"/>
          </a:xfrm>
          <a:prstGeom prst="line">
            <a:avLst/>
          </a:prstGeom>
          <a:noFill/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Connector 60"/>
          <p:cNvCxnSpPr/>
          <p:nvPr/>
        </p:nvCxnSpPr>
        <p:spPr bwMode="auto">
          <a:xfrm>
            <a:off x="6941266" y="4157423"/>
            <a:ext cx="803685" cy="233652"/>
          </a:xfrm>
          <a:prstGeom prst="line">
            <a:avLst/>
          </a:prstGeom>
          <a:noFill/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64" name="Picture 63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6412737" y="4899862"/>
            <a:ext cx="657595" cy="244416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7614027" y="4906638"/>
            <a:ext cx="669234" cy="256055"/>
          </a:xfrm>
          <a:prstGeom prst="rect">
            <a:avLst/>
          </a:prstGeom>
        </p:spPr>
      </p:pic>
      <p:cxnSp>
        <p:nvCxnSpPr>
          <p:cNvPr id="73" name="Straight Arrow Connector 72"/>
          <p:cNvCxnSpPr/>
          <p:nvPr/>
        </p:nvCxnSpPr>
        <p:spPr bwMode="auto">
          <a:xfrm>
            <a:off x="7950939" y="2200640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4" name="Straight Arrow Connector 73"/>
          <p:cNvCxnSpPr/>
          <p:nvPr/>
        </p:nvCxnSpPr>
        <p:spPr bwMode="auto">
          <a:xfrm>
            <a:off x="7950938" y="2618307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75" name="Straight Arrow Connector 74"/>
          <p:cNvCxnSpPr/>
          <p:nvPr/>
        </p:nvCxnSpPr>
        <p:spPr bwMode="auto">
          <a:xfrm>
            <a:off x="7950939" y="3872496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6" name="Straight Arrow Connector 75"/>
          <p:cNvCxnSpPr/>
          <p:nvPr/>
        </p:nvCxnSpPr>
        <p:spPr bwMode="auto">
          <a:xfrm>
            <a:off x="7950938" y="4376358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79" name="Straight Connector 78"/>
          <p:cNvCxnSpPr/>
          <p:nvPr/>
        </p:nvCxnSpPr>
        <p:spPr bwMode="auto">
          <a:xfrm>
            <a:off x="389515" y="5843115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0" name="Titel 1 8"/>
          <p:cNvSpPr txBox="1">
            <a:spLocks/>
          </p:cNvSpPr>
          <p:nvPr/>
        </p:nvSpPr>
        <p:spPr>
          <a:xfrm>
            <a:off x="1103244" y="5654254"/>
            <a:ext cx="34720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2" name="Rounded Rectangle 81"/>
          <p:cNvSpPr/>
          <p:nvPr/>
        </p:nvSpPr>
        <p:spPr bwMode="auto">
          <a:xfrm>
            <a:off x="5740949" y="5310843"/>
            <a:ext cx="3181765" cy="1170149"/>
          </a:xfrm>
          <a:prstGeom prst="roundRect">
            <a:avLst/>
          </a:prstGeom>
          <a:solidFill>
            <a:srgbClr val="FFC000"/>
          </a:solidFill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3" name="Titel 1 9"/>
          <p:cNvSpPr txBox="1">
            <a:spLocks/>
          </p:cNvSpPr>
          <p:nvPr/>
        </p:nvSpPr>
        <p:spPr>
          <a:xfrm>
            <a:off x="5846598" y="5328349"/>
            <a:ext cx="2986658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goals</a:t>
            </a:r>
            <a:endParaRPr lang="de-AT" sz="12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endParaRPr lang="de-AT" sz="10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2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1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2" name="Picture 3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5335" y="2555846"/>
            <a:ext cx="489337" cy="240351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0381" y="2118113"/>
            <a:ext cx="542588" cy="293602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8050" y="4289353"/>
            <a:ext cx="489337" cy="240351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0381" y="4491370"/>
            <a:ext cx="542588" cy="293602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4754" y="2151175"/>
            <a:ext cx="362685" cy="221641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8204" y="2431702"/>
            <a:ext cx="395787" cy="29216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8204" y="4551156"/>
            <a:ext cx="362685" cy="221641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4439" y="4157423"/>
            <a:ext cx="395787" cy="292163"/>
          </a:xfrm>
          <a:prstGeom prst="rect">
            <a:avLst/>
          </a:prstGeom>
        </p:spPr>
      </p:pic>
      <p:pic>
        <p:nvPicPr>
          <p:cNvPr id="92" name="Picture 91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9998" y="1708137"/>
            <a:ext cx="400105" cy="257622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5033" y="4290560"/>
            <a:ext cx="400105" cy="257622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1991" y="3742975"/>
            <a:ext cx="400105" cy="259061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3016" y="2335706"/>
            <a:ext cx="400105" cy="259061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581" y="1895074"/>
            <a:ext cx="260500" cy="256182"/>
          </a:xfrm>
          <a:prstGeom prst="rect">
            <a:avLst/>
          </a:prstGeom>
        </p:spPr>
      </p:pic>
      <p:pic>
        <p:nvPicPr>
          <p:cNvPr id="108" name="Picture 107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2260" y="6523561"/>
            <a:ext cx="335013" cy="215710"/>
          </a:xfrm>
          <a:prstGeom prst="rect">
            <a:avLst/>
          </a:prstGeom>
        </p:spPr>
      </p:pic>
      <p:pic>
        <p:nvPicPr>
          <p:cNvPr id="109" name="Picture 108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9573" y="6523561"/>
            <a:ext cx="335013" cy="216915"/>
          </a:xfrm>
          <a:prstGeom prst="rect">
            <a:avLst/>
          </a:prstGeom>
        </p:spPr>
      </p:pic>
      <p:grpSp>
        <p:nvGrpSpPr>
          <p:cNvPr id="66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77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8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  <p:sp>
        <p:nvSpPr>
          <p:cNvPr id="81" name="Oval 80"/>
          <p:cNvSpPr/>
          <p:nvPr/>
        </p:nvSpPr>
        <p:spPr bwMode="auto">
          <a:xfrm>
            <a:off x="7623305" y="1748556"/>
            <a:ext cx="711009" cy="572038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4" name="Oval 83"/>
          <p:cNvSpPr/>
          <p:nvPr/>
        </p:nvSpPr>
        <p:spPr bwMode="auto">
          <a:xfrm>
            <a:off x="7614026" y="3398525"/>
            <a:ext cx="711009" cy="572038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5" name="Titel 1"/>
          <p:cNvSpPr txBox="1">
            <a:spLocks/>
          </p:cNvSpPr>
          <p:nvPr/>
        </p:nvSpPr>
        <p:spPr>
          <a:xfrm>
            <a:off x="8276515" y="1622259"/>
            <a:ext cx="73591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6" name="Oval 85"/>
          <p:cNvSpPr/>
          <p:nvPr/>
        </p:nvSpPr>
        <p:spPr bwMode="auto">
          <a:xfrm>
            <a:off x="1647882" y="1521860"/>
            <a:ext cx="1140663" cy="700346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7" name="Oval 86"/>
          <p:cNvSpPr/>
          <p:nvPr/>
        </p:nvSpPr>
        <p:spPr bwMode="auto">
          <a:xfrm>
            <a:off x="3042971" y="4052687"/>
            <a:ext cx="1140663" cy="700346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0" name="Titel 1"/>
          <p:cNvSpPr txBox="1">
            <a:spLocks/>
          </p:cNvSpPr>
          <p:nvPr/>
        </p:nvSpPr>
        <p:spPr>
          <a:xfrm>
            <a:off x="2845511" y="1612429"/>
            <a:ext cx="73591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Done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1" name="Oval 90"/>
          <p:cNvSpPr/>
          <p:nvPr/>
        </p:nvSpPr>
        <p:spPr bwMode="auto">
          <a:xfrm>
            <a:off x="7594453" y="4338222"/>
            <a:ext cx="711009" cy="145920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3" name="Oval 92"/>
          <p:cNvSpPr/>
          <p:nvPr/>
        </p:nvSpPr>
        <p:spPr bwMode="auto">
          <a:xfrm>
            <a:off x="7572252" y="2379371"/>
            <a:ext cx="711009" cy="145920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5" name="Titel 1"/>
          <p:cNvSpPr txBox="1">
            <a:spLocks/>
          </p:cNvSpPr>
          <p:nvPr/>
        </p:nvSpPr>
        <p:spPr>
          <a:xfrm>
            <a:off x="8056401" y="2960244"/>
            <a:ext cx="1226292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?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96" name="Straight Arrow Connector 95"/>
          <p:cNvCxnSpPr>
            <a:endCxn id="93" idx="5"/>
          </p:cNvCxnSpPr>
          <p:nvPr/>
        </p:nvCxnSpPr>
        <p:spPr bwMode="auto">
          <a:xfrm flipH="1" flipV="1">
            <a:off x="8179136" y="2503922"/>
            <a:ext cx="291279" cy="437377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98" name="Straight Arrow Connector 97"/>
          <p:cNvCxnSpPr>
            <a:endCxn id="91" idx="7"/>
          </p:cNvCxnSpPr>
          <p:nvPr/>
        </p:nvCxnSpPr>
        <p:spPr bwMode="auto">
          <a:xfrm flipH="1">
            <a:off x="8201337" y="3322011"/>
            <a:ext cx="292094" cy="103758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164784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/>
      <p:bldP spid="91" grpId="0" animBg="1"/>
      <p:bldP spid="93" grpId="0" animBg="1"/>
      <p:bldP spid="95" grpId="0"/>
    </p:bld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45" name="Picture 4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4791" y="936591"/>
            <a:ext cx="1852424" cy="225642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22183" y="1434301"/>
            <a:ext cx="3860586" cy="43373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Schrödinger</a:t>
            </a:r>
            <a:r>
              <a:rPr lang="de-DE" dirty="0" smtClean="0"/>
              <a:t> </a:t>
            </a:r>
            <a:r>
              <a:rPr lang="de-DE" dirty="0" err="1" smtClean="0"/>
              <a:t>equn</a:t>
            </a:r>
            <a:r>
              <a:rPr lang="de-DE" dirty="0" smtClean="0"/>
              <a:t>. of </a:t>
            </a:r>
            <a:r>
              <a:rPr lang="de-DE" dirty="0" err="1" smtClean="0"/>
              <a:t>perturbed</a:t>
            </a:r>
            <a:r>
              <a:rPr lang="de-DE" dirty="0" smtClean="0"/>
              <a:t> </a:t>
            </a:r>
            <a:r>
              <a:rPr lang="de-DE" dirty="0" err="1" smtClean="0"/>
              <a:t>system</a:t>
            </a:r>
            <a:endParaRPr lang="en-GB" dirty="0"/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238282" y="2472368"/>
            <a:ext cx="266143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Collect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like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powers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     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7" name="Group 6"/>
          <p:cNvGrpSpPr>
            <a:grpSpLocks noChangeAspect="1"/>
          </p:cNvGrpSpPr>
          <p:nvPr/>
        </p:nvGrpSpPr>
        <p:grpSpPr>
          <a:xfrm>
            <a:off x="5762463" y="1032533"/>
            <a:ext cx="3245375" cy="1029508"/>
            <a:chOff x="827999" y="4448654"/>
            <a:chExt cx="4295935" cy="1362768"/>
          </a:xfrm>
        </p:grpSpPr>
        <p:grpSp>
          <p:nvGrpSpPr>
            <p:cNvPr id="3" name="Group 2"/>
            <p:cNvGrpSpPr>
              <a:grpSpLocks noChangeAspect="1"/>
            </p:cNvGrpSpPr>
            <p:nvPr/>
          </p:nvGrpSpPr>
          <p:grpSpPr>
            <a:xfrm>
              <a:off x="1238565" y="4448654"/>
              <a:ext cx="1486933" cy="577677"/>
              <a:chOff x="860852" y="1642159"/>
              <a:chExt cx="1875601" cy="728676"/>
            </a:xfrm>
          </p:grpSpPr>
          <p:pic>
            <p:nvPicPr>
              <p:cNvPr id="55" name="Picture 54"/>
              <p:cNvPicPr>
                <a:picLocks noChangeAspect="1"/>
              </p:cNvPicPr>
              <p:nvPr/>
            </p:nvPicPr>
            <p:blipFill rotWithShape="1">
              <a:blip r:embed="rId5"/>
              <a:srcRect r="89798"/>
              <a:stretch/>
            </p:blipFill>
            <p:spPr>
              <a:xfrm>
                <a:off x="860852" y="1642159"/>
                <a:ext cx="613721" cy="728676"/>
              </a:xfrm>
              <a:prstGeom prst="rect">
                <a:avLst/>
              </a:prstGeom>
            </p:spPr>
          </p:pic>
          <p:pic>
            <p:nvPicPr>
              <p:cNvPr id="62" name="Picture 61"/>
              <p:cNvPicPr>
                <a:picLocks noChangeAspect="1"/>
              </p:cNvPicPr>
              <p:nvPr/>
            </p:nvPicPr>
            <p:blipFill rotWithShape="1">
              <a:blip r:embed="rId5"/>
              <a:srcRect l="33991" r="45306" b="472"/>
              <a:stretch/>
            </p:blipFill>
            <p:spPr>
              <a:xfrm>
                <a:off x="1491049" y="1642159"/>
                <a:ext cx="1245404" cy="725236"/>
              </a:xfrm>
              <a:prstGeom prst="rect">
                <a:avLst/>
              </a:prstGeom>
            </p:spPr>
          </p:pic>
        </p:grpSp>
        <p:pic>
          <p:nvPicPr>
            <p:cNvPr id="64" name="Picture 63"/>
            <p:cNvPicPr>
              <a:picLocks noChangeAspect="1"/>
            </p:cNvPicPr>
            <p:nvPr/>
          </p:nvPicPr>
          <p:blipFill rotWithShape="1">
            <a:blip r:embed="rId6"/>
            <a:srcRect l="-2" r="-254" b="63973"/>
            <a:stretch/>
          </p:blipFill>
          <p:spPr>
            <a:xfrm>
              <a:off x="827999" y="4971807"/>
              <a:ext cx="4295935" cy="380887"/>
            </a:xfrm>
            <a:prstGeom prst="rect">
              <a:avLst/>
            </a:prstGeom>
          </p:spPr>
        </p:pic>
        <p:pic>
          <p:nvPicPr>
            <p:cNvPr id="66" name="Picture 65"/>
            <p:cNvPicPr>
              <a:picLocks noChangeAspect="1"/>
            </p:cNvPicPr>
            <p:nvPr/>
          </p:nvPicPr>
          <p:blipFill rotWithShape="1">
            <a:blip r:embed="rId6"/>
            <a:srcRect l="15049" t="65046" r="12609"/>
            <a:stretch/>
          </p:blipFill>
          <p:spPr>
            <a:xfrm>
              <a:off x="1175559" y="5441886"/>
              <a:ext cx="3099878" cy="369536"/>
            </a:xfrm>
            <a:prstGeom prst="rect">
              <a:avLst/>
            </a:prstGeom>
          </p:spPr>
        </p:pic>
      </p:grpSp>
      <p:sp>
        <p:nvSpPr>
          <p:cNvPr id="10" name="Rounded Rectangle 9"/>
          <p:cNvSpPr/>
          <p:nvPr/>
        </p:nvSpPr>
        <p:spPr bwMode="auto">
          <a:xfrm>
            <a:off x="5659395" y="793628"/>
            <a:ext cx="3418702" cy="1364686"/>
          </a:xfrm>
          <a:prstGeom prst="roundRect">
            <a:avLst>
              <a:gd name="adj" fmla="val 12432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7" name="Titel 1"/>
          <p:cNvSpPr txBox="1">
            <a:spLocks/>
          </p:cNvSpPr>
          <p:nvPr/>
        </p:nvSpPr>
        <p:spPr>
          <a:xfrm>
            <a:off x="6853418" y="760126"/>
            <a:ext cx="115803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reminder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8" name="Picture 6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355115" y="2566811"/>
            <a:ext cx="196306" cy="196306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 rotWithShape="1">
          <a:blip r:embed="rId8"/>
          <a:srcRect t="56179"/>
          <a:stretch/>
        </p:blipFill>
        <p:spPr>
          <a:xfrm>
            <a:off x="270496" y="1897823"/>
            <a:ext cx="5219448" cy="431582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 rotWithShape="1">
          <a:blip r:embed="rId9"/>
          <a:srcRect b="64194"/>
          <a:stretch/>
        </p:blipFill>
        <p:spPr>
          <a:xfrm>
            <a:off x="238282" y="3011219"/>
            <a:ext cx="8496379" cy="512504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 rotWithShape="1">
          <a:blip r:embed="rId10"/>
          <a:srcRect t="26328" b="11883"/>
          <a:stretch/>
        </p:blipFill>
        <p:spPr>
          <a:xfrm>
            <a:off x="483113" y="3548310"/>
            <a:ext cx="8427923" cy="524992"/>
          </a:xfrm>
          <a:prstGeom prst="rect">
            <a:avLst/>
          </a:prstGeom>
        </p:spPr>
      </p:pic>
      <p:sp>
        <p:nvSpPr>
          <p:cNvPr id="72" name="Titel 1"/>
          <p:cNvSpPr txBox="1">
            <a:spLocks/>
          </p:cNvSpPr>
          <p:nvPr/>
        </p:nvSpPr>
        <p:spPr>
          <a:xfrm>
            <a:off x="238282" y="4408227"/>
            <a:ext cx="157706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0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     ):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11"/>
          <a:srcRect r="72916" b="-40"/>
          <a:stretch/>
        </p:blipFill>
        <p:spPr>
          <a:xfrm>
            <a:off x="1277119" y="4459268"/>
            <a:ext cx="258141" cy="261011"/>
          </a:xfrm>
          <a:prstGeom prst="rect">
            <a:avLst/>
          </a:prstGeom>
        </p:spPr>
      </p:pic>
      <p:sp>
        <p:nvSpPr>
          <p:cNvPr id="74" name="Titel 1"/>
          <p:cNvSpPr txBox="1">
            <a:spLocks/>
          </p:cNvSpPr>
          <p:nvPr/>
        </p:nvSpPr>
        <p:spPr>
          <a:xfrm>
            <a:off x="238282" y="5165092"/>
            <a:ext cx="157706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     ):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11"/>
          <a:srcRect l="35437" t="-3157" r="37479" b="3117"/>
          <a:stretch/>
        </p:blipFill>
        <p:spPr>
          <a:xfrm>
            <a:off x="1252405" y="5216133"/>
            <a:ext cx="258141" cy="261011"/>
          </a:xfrm>
          <a:prstGeom prst="rect">
            <a:avLst/>
          </a:prstGeom>
        </p:spPr>
      </p:pic>
      <p:sp>
        <p:nvSpPr>
          <p:cNvPr id="76" name="Titel 1"/>
          <p:cNvSpPr txBox="1">
            <a:spLocks/>
          </p:cNvSpPr>
          <p:nvPr/>
        </p:nvSpPr>
        <p:spPr>
          <a:xfrm>
            <a:off x="175402" y="5995493"/>
            <a:ext cx="157706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     ):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11"/>
          <a:srcRect l="73465" t="-3157" r="-549" b="3117"/>
          <a:stretch/>
        </p:blipFill>
        <p:spPr>
          <a:xfrm>
            <a:off x="1255429" y="6046534"/>
            <a:ext cx="258141" cy="261011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064793" y="5136314"/>
            <a:ext cx="4686173" cy="405864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064794" y="5954471"/>
            <a:ext cx="5946654" cy="455711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3230362" y="4397219"/>
            <a:ext cx="2252407" cy="451975"/>
          </a:xfrm>
          <a:prstGeom prst="rect">
            <a:avLst/>
          </a:prstGeom>
        </p:spPr>
      </p:pic>
      <p:sp>
        <p:nvSpPr>
          <p:cNvPr id="81" name="Titel 1"/>
          <p:cNvSpPr txBox="1">
            <a:spLocks/>
          </p:cNvSpPr>
          <p:nvPr/>
        </p:nvSpPr>
        <p:spPr>
          <a:xfrm>
            <a:off x="8588431" y="5959728"/>
            <a:ext cx="555569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(II)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2" name="Titel 1"/>
          <p:cNvSpPr txBox="1">
            <a:spLocks/>
          </p:cNvSpPr>
          <p:nvPr/>
        </p:nvSpPr>
        <p:spPr>
          <a:xfrm>
            <a:off x="8588431" y="5149609"/>
            <a:ext cx="41940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(I)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84" name="Straight Connector 83"/>
          <p:cNvCxnSpPr/>
          <p:nvPr/>
        </p:nvCxnSpPr>
        <p:spPr bwMode="auto">
          <a:xfrm flipV="1">
            <a:off x="729842" y="3456264"/>
            <a:ext cx="892341" cy="0"/>
          </a:xfrm>
          <a:prstGeom prst="line">
            <a:avLst/>
          </a:prstGeom>
          <a:noFill/>
          <a:ln w="317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5" name="Straight Connector 84"/>
          <p:cNvCxnSpPr/>
          <p:nvPr/>
        </p:nvCxnSpPr>
        <p:spPr bwMode="auto">
          <a:xfrm flipV="1">
            <a:off x="729841" y="3994558"/>
            <a:ext cx="892341" cy="0"/>
          </a:xfrm>
          <a:prstGeom prst="line">
            <a:avLst/>
          </a:prstGeom>
          <a:noFill/>
          <a:ln w="317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6" name="Straight Connector 85"/>
          <p:cNvCxnSpPr/>
          <p:nvPr/>
        </p:nvCxnSpPr>
        <p:spPr bwMode="auto">
          <a:xfrm>
            <a:off x="2207702" y="3994558"/>
            <a:ext cx="2029646" cy="0"/>
          </a:xfrm>
          <a:prstGeom prst="line">
            <a:avLst/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8" name="Straight Connector 87"/>
          <p:cNvCxnSpPr/>
          <p:nvPr/>
        </p:nvCxnSpPr>
        <p:spPr bwMode="auto">
          <a:xfrm>
            <a:off x="2275117" y="3456264"/>
            <a:ext cx="2029646" cy="0"/>
          </a:xfrm>
          <a:prstGeom prst="line">
            <a:avLst/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9" name="Straight Connector 88"/>
          <p:cNvCxnSpPr/>
          <p:nvPr/>
        </p:nvCxnSpPr>
        <p:spPr bwMode="auto">
          <a:xfrm>
            <a:off x="5057803" y="3988966"/>
            <a:ext cx="3104685" cy="5592"/>
          </a:xfrm>
          <a:prstGeom prst="line">
            <a:avLst/>
          </a:prstGeom>
          <a:noFill/>
          <a:ln w="317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/>
          <p:cNvCxnSpPr/>
          <p:nvPr/>
        </p:nvCxnSpPr>
        <p:spPr bwMode="auto">
          <a:xfrm>
            <a:off x="5125218" y="3450672"/>
            <a:ext cx="2029646" cy="0"/>
          </a:xfrm>
          <a:prstGeom prst="line">
            <a:avLst/>
          </a:prstGeom>
          <a:noFill/>
          <a:ln w="317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/>
          <p:nvPr/>
        </p:nvCxnSpPr>
        <p:spPr bwMode="auto">
          <a:xfrm>
            <a:off x="270496" y="4838257"/>
            <a:ext cx="1338512" cy="0"/>
          </a:xfrm>
          <a:prstGeom prst="line">
            <a:avLst/>
          </a:prstGeom>
          <a:noFill/>
          <a:ln w="317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/>
          <p:nvPr/>
        </p:nvCxnSpPr>
        <p:spPr bwMode="auto">
          <a:xfrm>
            <a:off x="270496" y="5558270"/>
            <a:ext cx="1338512" cy="0"/>
          </a:xfrm>
          <a:prstGeom prst="line">
            <a:avLst/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Straight Connector 96"/>
          <p:cNvCxnSpPr/>
          <p:nvPr/>
        </p:nvCxnSpPr>
        <p:spPr bwMode="auto">
          <a:xfrm>
            <a:off x="270496" y="6394349"/>
            <a:ext cx="1338512" cy="0"/>
          </a:xfrm>
          <a:prstGeom prst="line">
            <a:avLst/>
          </a:prstGeom>
          <a:noFill/>
          <a:ln w="317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39" name="Picture 38"/>
          <p:cNvPicPr>
            <a:picLocks noChangeAspect="1"/>
          </p:cNvPicPr>
          <p:nvPr/>
        </p:nvPicPr>
        <p:blipFill rotWithShape="1">
          <a:blip r:embed="rId10"/>
          <a:srcRect l="20805" t="35798" r="76360" b="27360"/>
          <a:stretch/>
        </p:blipFill>
        <p:spPr>
          <a:xfrm>
            <a:off x="772156" y="3623025"/>
            <a:ext cx="238897" cy="313037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10"/>
          <a:srcRect l="20805" t="35798" r="76360" b="27360"/>
          <a:stretch/>
        </p:blipFill>
        <p:spPr>
          <a:xfrm>
            <a:off x="4516253" y="4423719"/>
            <a:ext cx="278522" cy="364959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13"/>
          <a:srcRect l="47911" t="6653" r="49180" b="82501"/>
          <a:stretch/>
        </p:blipFill>
        <p:spPr>
          <a:xfrm>
            <a:off x="6148179" y="5981541"/>
            <a:ext cx="172995" cy="49427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13"/>
          <a:srcRect l="47911" t="6653" r="49180" b="82501"/>
          <a:stretch/>
        </p:blipFill>
        <p:spPr>
          <a:xfrm>
            <a:off x="3673068" y="5981541"/>
            <a:ext cx="172995" cy="49427"/>
          </a:xfrm>
          <a:prstGeom prst="rect">
            <a:avLst/>
          </a:prstGeom>
        </p:spPr>
      </p:pic>
      <p:sp>
        <p:nvSpPr>
          <p:cNvPr id="43" name="Titel 1"/>
          <p:cNvSpPr txBox="1">
            <a:spLocks/>
          </p:cNvSpPr>
          <p:nvPr/>
        </p:nvSpPr>
        <p:spPr>
          <a:xfrm>
            <a:off x="6123343" y="1733845"/>
            <a:ext cx="462758" cy="3279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9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</a:t>
            </a:r>
            <a:endParaRPr lang="de-AT" sz="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6" name="Titel 1"/>
          <p:cNvSpPr txBox="1">
            <a:spLocks/>
          </p:cNvSpPr>
          <p:nvPr/>
        </p:nvSpPr>
        <p:spPr>
          <a:xfrm>
            <a:off x="5925963" y="1360370"/>
            <a:ext cx="462758" cy="3279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9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</a:t>
            </a:r>
            <a:endParaRPr lang="de-AT" sz="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44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47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8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95590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Second </a:t>
            </a:r>
            <a:r>
              <a:rPr lang="de-DE" dirty="0" err="1" smtClean="0"/>
              <a:t>order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energy</a:t>
            </a:r>
            <a:endParaRPr lang="en-GB" dirty="0"/>
          </a:p>
        </p:txBody>
      </p:sp>
      <p:sp>
        <p:nvSpPr>
          <p:cNvPr id="25" name="Rounded Rectangle 24"/>
          <p:cNvSpPr/>
          <p:nvPr/>
        </p:nvSpPr>
        <p:spPr bwMode="auto">
          <a:xfrm>
            <a:off x="293918" y="926597"/>
            <a:ext cx="6128951" cy="831001"/>
          </a:xfrm>
          <a:prstGeom prst="roundRect">
            <a:avLst>
              <a:gd name="adj" fmla="val 12432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" name="Titel 1"/>
          <p:cNvSpPr txBox="1">
            <a:spLocks/>
          </p:cNvSpPr>
          <p:nvPr/>
        </p:nvSpPr>
        <p:spPr>
          <a:xfrm>
            <a:off x="377609" y="926597"/>
            <a:ext cx="1901628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reminder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eqn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(II)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1271" y="1309255"/>
            <a:ext cx="5394243" cy="41337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3918" y="1958805"/>
            <a:ext cx="750678" cy="38996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6552" y="2535097"/>
            <a:ext cx="8262327" cy="44845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5"/>
          <a:srcRect r="50940"/>
          <a:stretch/>
        </p:blipFill>
        <p:spPr>
          <a:xfrm>
            <a:off x="1524001" y="3193664"/>
            <a:ext cx="1645328" cy="370465"/>
          </a:xfrm>
          <a:prstGeom prst="rect">
            <a:avLst/>
          </a:prstGeom>
        </p:spPr>
      </p:pic>
      <p:sp>
        <p:nvSpPr>
          <p:cNvPr id="10" name="Titel 1"/>
          <p:cNvSpPr txBox="1">
            <a:spLocks/>
          </p:cNvSpPr>
          <p:nvPr/>
        </p:nvSpPr>
        <p:spPr>
          <a:xfrm>
            <a:off x="949950" y="1981544"/>
            <a:ext cx="57405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(II) :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Right Brace 10"/>
          <p:cNvSpPr/>
          <p:nvPr/>
        </p:nvSpPr>
        <p:spPr bwMode="auto">
          <a:xfrm rot="5400000">
            <a:off x="1193061" y="2252023"/>
            <a:ext cx="113986" cy="1487005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2" name="Elbow Connector 11"/>
          <p:cNvCxnSpPr/>
          <p:nvPr/>
        </p:nvCxnSpPr>
        <p:spPr bwMode="auto">
          <a:xfrm rot="16200000" flipH="1">
            <a:off x="1181259" y="3115096"/>
            <a:ext cx="354875" cy="217284"/>
          </a:xfrm>
          <a:prstGeom prst="bentConnector3">
            <a:avLst>
              <a:gd name="adj1" fmla="val 97827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6"/>
          <a:srcRect l="48905" r="-1"/>
          <a:stretch/>
        </p:blipFill>
        <p:spPr>
          <a:xfrm>
            <a:off x="3604334" y="4771089"/>
            <a:ext cx="3763358" cy="804298"/>
          </a:xfrm>
          <a:prstGeom prst="rect">
            <a:avLst/>
          </a:prstGeom>
        </p:spPr>
      </p:pic>
      <p:sp>
        <p:nvSpPr>
          <p:cNvPr id="17" name="Right Brace 16"/>
          <p:cNvSpPr/>
          <p:nvPr/>
        </p:nvSpPr>
        <p:spPr bwMode="auto">
          <a:xfrm rot="5400000">
            <a:off x="6426032" y="2412507"/>
            <a:ext cx="128672" cy="1138918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6328870" y="3036764"/>
            <a:ext cx="417183" cy="313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=0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9" name="Right Brace 18"/>
          <p:cNvSpPr/>
          <p:nvPr/>
        </p:nvSpPr>
        <p:spPr bwMode="auto">
          <a:xfrm rot="5400000">
            <a:off x="8135084" y="2412505"/>
            <a:ext cx="128672" cy="1138918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223387" y="3926637"/>
            <a:ext cx="2545492" cy="513407"/>
          </a:xfrm>
          <a:prstGeom prst="rect">
            <a:avLst/>
          </a:prstGeom>
        </p:spPr>
      </p:pic>
      <p:sp>
        <p:nvSpPr>
          <p:cNvPr id="23" name="Rounded Rectangle 22"/>
          <p:cNvSpPr/>
          <p:nvPr/>
        </p:nvSpPr>
        <p:spPr bwMode="auto">
          <a:xfrm>
            <a:off x="5982146" y="3609043"/>
            <a:ext cx="2918573" cy="962712"/>
          </a:xfrm>
          <a:prstGeom prst="roundRect">
            <a:avLst>
              <a:gd name="adj" fmla="val 12432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4" name="Titel 1"/>
          <p:cNvSpPr txBox="1">
            <a:spLocks/>
          </p:cNvSpPr>
          <p:nvPr/>
        </p:nvSpPr>
        <p:spPr>
          <a:xfrm>
            <a:off x="6065837" y="3609043"/>
            <a:ext cx="260371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reminder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5"/>
          <a:srcRect l="48752"/>
          <a:stretch/>
        </p:blipFill>
        <p:spPr>
          <a:xfrm>
            <a:off x="3156573" y="3193662"/>
            <a:ext cx="1718712" cy="370465"/>
          </a:xfrm>
          <a:prstGeom prst="rect">
            <a:avLst/>
          </a:prstGeom>
        </p:spPr>
      </p:pic>
      <p:cxnSp>
        <p:nvCxnSpPr>
          <p:cNvPr id="13" name="Straight Arrow Connector 12"/>
          <p:cNvCxnSpPr/>
          <p:nvPr/>
        </p:nvCxnSpPr>
        <p:spPr bwMode="auto">
          <a:xfrm flipV="1">
            <a:off x="3517557" y="2535097"/>
            <a:ext cx="1622854" cy="1088376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6"/>
          <a:srcRect l="11413" r="50975"/>
          <a:stretch/>
        </p:blipFill>
        <p:spPr>
          <a:xfrm>
            <a:off x="842928" y="4777306"/>
            <a:ext cx="2770284" cy="804298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4"/>
          <a:srcRect l="92358"/>
          <a:stretch/>
        </p:blipFill>
        <p:spPr>
          <a:xfrm>
            <a:off x="6697363" y="4911184"/>
            <a:ext cx="631445" cy="448457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2"/>
          <a:srcRect l="47911" t="6653" r="49180" b="82501"/>
          <a:stretch/>
        </p:blipFill>
        <p:spPr>
          <a:xfrm>
            <a:off x="4360568" y="1327170"/>
            <a:ext cx="172995" cy="49427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2"/>
          <a:srcRect l="47911" t="6653" r="49180" b="82501"/>
          <a:stretch/>
        </p:blipFill>
        <p:spPr>
          <a:xfrm>
            <a:off x="2116118" y="1327170"/>
            <a:ext cx="172995" cy="49427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 rotWithShape="1">
          <a:blip r:embed="rId2"/>
          <a:srcRect l="47911" t="6653" r="49180" b="82501"/>
          <a:stretch/>
        </p:blipFill>
        <p:spPr>
          <a:xfrm>
            <a:off x="3158207" y="2575206"/>
            <a:ext cx="172995" cy="49427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 rotWithShape="1">
          <a:blip r:embed="rId8"/>
          <a:srcRect r="82235"/>
          <a:stretch/>
        </p:blipFill>
        <p:spPr>
          <a:xfrm>
            <a:off x="8016458" y="3036764"/>
            <a:ext cx="365924" cy="329123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2"/>
          <a:srcRect l="88709"/>
          <a:stretch/>
        </p:blipFill>
        <p:spPr>
          <a:xfrm>
            <a:off x="8184224" y="2554182"/>
            <a:ext cx="609088" cy="413378"/>
          </a:xfrm>
          <a:prstGeom prst="rect">
            <a:avLst/>
          </a:prstGeom>
        </p:spPr>
      </p:pic>
      <p:sp>
        <p:nvSpPr>
          <p:cNvPr id="36" name="Titel 1"/>
          <p:cNvSpPr txBox="1">
            <a:spLocks/>
          </p:cNvSpPr>
          <p:nvPr/>
        </p:nvSpPr>
        <p:spPr>
          <a:xfrm>
            <a:off x="1495256" y="4912513"/>
            <a:ext cx="283128" cy="31129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05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</a:t>
            </a:r>
            <a:endParaRPr lang="de-AT" sz="10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884514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animBg="1"/>
      <p:bldP spid="17" grpId="0" animBg="1"/>
      <p:bldP spid="18" grpId="0"/>
      <p:bldP spid="19" grpId="0" animBg="1"/>
      <p:bldP spid="23" grpId="0" animBg="1"/>
      <p:bldP spid="24" grpId="0"/>
      <p:bldP spid="36" grpId="0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02610" y="1157274"/>
            <a:ext cx="4252167" cy="1017208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 bwMode="auto">
          <a:xfrm>
            <a:off x="3269133" y="1950860"/>
            <a:ext cx="277749" cy="14979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4" name="Straight Connector 53"/>
          <p:cNvCxnSpPr/>
          <p:nvPr/>
        </p:nvCxnSpPr>
        <p:spPr bwMode="auto">
          <a:xfrm>
            <a:off x="1874984" y="6239802"/>
            <a:ext cx="1440000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52"/>
          <p:cNvCxnSpPr/>
          <p:nvPr/>
        </p:nvCxnSpPr>
        <p:spPr bwMode="auto">
          <a:xfrm>
            <a:off x="1877010" y="5338319"/>
            <a:ext cx="1440000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Second </a:t>
            </a:r>
            <a:r>
              <a:rPr lang="de-DE" dirty="0" err="1" smtClean="0"/>
              <a:t>order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energy</a:t>
            </a:r>
            <a:endParaRPr lang="en-GB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2431" y="2799778"/>
            <a:ext cx="2226239" cy="309091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4"/>
          <a:srcRect r="77550" b="-2140"/>
          <a:stretch/>
        </p:blipFill>
        <p:spPr>
          <a:xfrm>
            <a:off x="942431" y="3258429"/>
            <a:ext cx="891307" cy="327093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362090" y="4014581"/>
            <a:ext cx="2143167" cy="361589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709087" y="4434156"/>
            <a:ext cx="904102" cy="443129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7"/>
          <a:srcRect l="30996" b="689"/>
          <a:stretch/>
        </p:blipFill>
        <p:spPr>
          <a:xfrm>
            <a:off x="8032348" y="5683764"/>
            <a:ext cx="749644" cy="219335"/>
          </a:xfrm>
          <a:prstGeom prst="rect">
            <a:avLst/>
          </a:prstGeom>
        </p:spPr>
      </p:pic>
      <p:sp>
        <p:nvSpPr>
          <p:cNvPr id="29" name="Rounded Rectangle 28"/>
          <p:cNvSpPr/>
          <p:nvPr/>
        </p:nvSpPr>
        <p:spPr bwMode="auto">
          <a:xfrm>
            <a:off x="2232454" y="939112"/>
            <a:ext cx="4705865" cy="1453897"/>
          </a:xfrm>
          <a:prstGeom prst="roundRect">
            <a:avLst>
              <a:gd name="adj" fmla="val 12153"/>
            </a:avLst>
          </a:prstGeom>
          <a:noFill/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Titel 1"/>
          <p:cNvSpPr txBox="1">
            <a:spLocks/>
          </p:cNvSpPr>
          <p:nvPr/>
        </p:nvSpPr>
        <p:spPr>
          <a:xfrm>
            <a:off x="153922" y="2413477"/>
            <a:ext cx="1901628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Observations</a:t>
            </a:r>
            <a:endParaRPr lang="de-AT" sz="16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1" name="Titel 1"/>
          <p:cNvSpPr txBox="1">
            <a:spLocks/>
          </p:cNvSpPr>
          <p:nvPr/>
        </p:nvSpPr>
        <p:spPr>
          <a:xfrm>
            <a:off x="592979" y="3241936"/>
            <a:ext cx="48406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  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pushes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down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 rotWithShape="1">
          <a:blip r:embed="rId4"/>
          <a:srcRect l="51687" t="-5302" r="24866" b="-166"/>
          <a:stretch/>
        </p:blipFill>
        <p:spPr>
          <a:xfrm>
            <a:off x="925956" y="3585522"/>
            <a:ext cx="930877" cy="337752"/>
          </a:xfrm>
          <a:prstGeom prst="rect">
            <a:avLst/>
          </a:prstGeom>
        </p:spPr>
      </p:pic>
      <p:sp>
        <p:nvSpPr>
          <p:cNvPr id="35" name="Titel 1"/>
          <p:cNvSpPr txBox="1">
            <a:spLocks/>
          </p:cNvSpPr>
          <p:nvPr/>
        </p:nvSpPr>
        <p:spPr>
          <a:xfrm>
            <a:off x="592979" y="3600025"/>
            <a:ext cx="4667700" cy="35886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  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pushes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up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6" name="Titel 1"/>
          <p:cNvSpPr txBox="1">
            <a:spLocks/>
          </p:cNvSpPr>
          <p:nvPr/>
        </p:nvSpPr>
        <p:spPr>
          <a:xfrm>
            <a:off x="209100" y="6508351"/>
            <a:ext cx="750151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zero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ground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shifted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down.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246380" y="4007114"/>
            <a:ext cx="8585592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second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levels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repell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each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other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8" name="Titel 1"/>
          <p:cNvSpPr txBox="1">
            <a:spLocks/>
          </p:cNvSpPr>
          <p:nvPr/>
        </p:nvSpPr>
        <p:spPr>
          <a:xfrm>
            <a:off x="246380" y="4457440"/>
            <a:ext cx="8585592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repulsion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closer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are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39" name="Straight Arrow Connector 38"/>
          <p:cNvCxnSpPr/>
          <p:nvPr/>
        </p:nvCxnSpPr>
        <p:spPr bwMode="auto">
          <a:xfrm flipV="1">
            <a:off x="1120346" y="4937894"/>
            <a:ext cx="0" cy="146290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8"/>
          <a:srcRect r="45303" b="23509"/>
          <a:stretch/>
        </p:blipFill>
        <p:spPr>
          <a:xfrm>
            <a:off x="836730" y="5124808"/>
            <a:ext cx="178451" cy="212951"/>
          </a:xfrm>
          <a:prstGeom prst="rect">
            <a:avLst/>
          </a:prstGeom>
        </p:spPr>
      </p:pic>
      <p:cxnSp>
        <p:nvCxnSpPr>
          <p:cNvPr id="42" name="Straight Connector 41"/>
          <p:cNvCxnSpPr/>
          <p:nvPr/>
        </p:nvCxnSpPr>
        <p:spPr bwMode="auto">
          <a:xfrm>
            <a:off x="1318054" y="5337759"/>
            <a:ext cx="91440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3" name="Straight Connector 42"/>
          <p:cNvCxnSpPr/>
          <p:nvPr/>
        </p:nvCxnSpPr>
        <p:spPr bwMode="auto">
          <a:xfrm>
            <a:off x="1318054" y="6239802"/>
            <a:ext cx="91440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4" name="Straight Connector 43"/>
          <p:cNvCxnSpPr/>
          <p:nvPr/>
        </p:nvCxnSpPr>
        <p:spPr bwMode="auto">
          <a:xfrm>
            <a:off x="2402610" y="5272473"/>
            <a:ext cx="914400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5" name="Straight Connector 44"/>
          <p:cNvCxnSpPr/>
          <p:nvPr/>
        </p:nvCxnSpPr>
        <p:spPr bwMode="auto">
          <a:xfrm>
            <a:off x="2402610" y="6298082"/>
            <a:ext cx="914400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6" name="Titel 1"/>
          <p:cNvSpPr txBox="1">
            <a:spLocks/>
          </p:cNvSpPr>
          <p:nvPr/>
        </p:nvSpPr>
        <p:spPr>
          <a:xfrm>
            <a:off x="1265468" y="4897599"/>
            <a:ext cx="1019571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unperturbed</a:t>
            </a:r>
            <a:endParaRPr lang="de-AT" sz="11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7" name="Titel 1"/>
          <p:cNvSpPr txBox="1">
            <a:spLocks/>
          </p:cNvSpPr>
          <p:nvPr/>
        </p:nvSpPr>
        <p:spPr>
          <a:xfrm>
            <a:off x="2450487" y="4892061"/>
            <a:ext cx="81864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perturbed</a:t>
            </a:r>
            <a:endParaRPr lang="de-AT" sz="11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9" name="Straight Arrow Connector 48"/>
          <p:cNvCxnSpPr/>
          <p:nvPr/>
        </p:nvCxnSpPr>
        <p:spPr bwMode="auto">
          <a:xfrm flipV="1">
            <a:off x="1612600" y="5337759"/>
            <a:ext cx="0" cy="870845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pic>
        <p:nvPicPr>
          <p:cNvPr id="50" name="Picture 49"/>
          <p:cNvPicPr>
            <a:picLocks noChangeAspect="1"/>
          </p:cNvPicPr>
          <p:nvPr/>
        </p:nvPicPr>
        <p:blipFill rotWithShape="1">
          <a:blip r:embed="rId7"/>
          <a:srcRect r="71380" b="12196"/>
          <a:stretch/>
        </p:blipFill>
        <p:spPr>
          <a:xfrm>
            <a:off x="1875381" y="5698963"/>
            <a:ext cx="280562" cy="174991"/>
          </a:xfrm>
          <a:prstGeom prst="rect">
            <a:avLst/>
          </a:prstGeom>
        </p:spPr>
      </p:pic>
      <p:sp>
        <p:nvSpPr>
          <p:cNvPr id="51" name="Titel 1"/>
          <p:cNvSpPr txBox="1">
            <a:spLocks/>
          </p:cNvSpPr>
          <p:nvPr/>
        </p:nvSpPr>
        <p:spPr>
          <a:xfrm>
            <a:off x="1590500" y="5651290"/>
            <a:ext cx="369505" cy="26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big</a:t>
            </a:r>
            <a:endParaRPr lang="de-AT" sz="11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2" name="Picture 51"/>
          <p:cNvPicPr>
            <a:picLocks noChangeAspect="1"/>
          </p:cNvPicPr>
          <p:nvPr/>
        </p:nvPicPr>
        <p:blipFill rotWithShape="1">
          <a:blip r:embed="rId7"/>
          <a:srcRect l="30391" t="1" r="50885" b="6555"/>
          <a:stretch/>
        </p:blipFill>
        <p:spPr>
          <a:xfrm>
            <a:off x="3303208" y="5814670"/>
            <a:ext cx="215662" cy="218810"/>
          </a:xfrm>
          <a:prstGeom prst="rect">
            <a:avLst/>
          </a:prstGeom>
        </p:spPr>
      </p:pic>
      <p:cxnSp>
        <p:nvCxnSpPr>
          <p:cNvPr id="56" name="Straight Arrow Connector 55"/>
          <p:cNvCxnSpPr/>
          <p:nvPr/>
        </p:nvCxnSpPr>
        <p:spPr bwMode="auto">
          <a:xfrm>
            <a:off x="3187542" y="6056789"/>
            <a:ext cx="0" cy="18000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7" name="Straight Arrow Connector 56"/>
          <p:cNvCxnSpPr/>
          <p:nvPr/>
        </p:nvCxnSpPr>
        <p:spPr bwMode="auto">
          <a:xfrm>
            <a:off x="3187542" y="6291569"/>
            <a:ext cx="0" cy="18000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  <p:sp>
        <p:nvSpPr>
          <p:cNvPr id="58" name="Titel 1"/>
          <p:cNvSpPr txBox="1">
            <a:spLocks/>
          </p:cNvSpPr>
          <p:nvPr/>
        </p:nvSpPr>
        <p:spPr>
          <a:xfrm>
            <a:off x="2860793" y="5802838"/>
            <a:ext cx="686089" cy="26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</a:t>
            </a:r>
            <a:endParaRPr lang="de-AT" sz="11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59" name="Straight Connector 58"/>
          <p:cNvCxnSpPr/>
          <p:nvPr/>
        </p:nvCxnSpPr>
        <p:spPr bwMode="auto">
          <a:xfrm>
            <a:off x="5664663" y="6104879"/>
            <a:ext cx="1440000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60" name="Straight Connector 59"/>
          <p:cNvCxnSpPr/>
          <p:nvPr/>
        </p:nvCxnSpPr>
        <p:spPr bwMode="auto">
          <a:xfrm>
            <a:off x="5666689" y="5565867"/>
            <a:ext cx="1440000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Arrow Connector 60"/>
          <p:cNvCxnSpPr/>
          <p:nvPr/>
        </p:nvCxnSpPr>
        <p:spPr bwMode="auto">
          <a:xfrm flipV="1">
            <a:off x="4910025" y="4951255"/>
            <a:ext cx="0" cy="146290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8"/>
          <a:srcRect r="45303" b="23509"/>
          <a:stretch/>
        </p:blipFill>
        <p:spPr>
          <a:xfrm>
            <a:off x="4626409" y="5138169"/>
            <a:ext cx="178451" cy="212951"/>
          </a:xfrm>
          <a:prstGeom prst="rect">
            <a:avLst/>
          </a:prstGeom>
        </p:spPr>
      </p:pic>
      <p:cxnSp>
        <p:nvCxnSpPr>
          <p:cNvPr id="63" name="Straight Connector 62"/>
          <p:cNvCxnSpPr/>
          <p:nvPr/>
        </p:nvCxnSpPr>
        <p:spPr bwMode="auto">
          <a:xfrm>
            <a:off x="5107733" y="5565307"/>
            <a:ext cx="91440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4" name="Straight Connector 63"/>
          <p:cNvCxnSpPr/>
          <p:nvPr/>
        </p:nvCxnSpPr>
        <p:spPr bwMode="auto">
          <a:xfrm>
            <a:off x="5107733" y="6104879"/>
            <a:ext cx="91440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5" name="Straight Connector 64"/>
          <p:cNvCxnSpPr/>
          <p:nvPr/>
        </p:nvCxnSpPr>
        <p:spPr bwMode="auto">
          <a:xfrm>
            <a:off x="6192289" y="5434117"/>
            <a:ext cx="914400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6" name="Straight Connector 65"/>
          <p:cNvCxnSpPr/>
          <p:nvPr/>
        </p:nvCxnSpPr>
        <p:spPr bwMode="auto">
          <a:xfrm>
            <a:off x="6192289" y="6229063"/>
            <a:ext cx="914400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7" name="Titel 1"/>
          <p:cNvSpPr txBox="1">
            <a:spLocks/>
          </p:cNvSpPr>
          <p:nvPr/>
        </p:nvSpPr>
        <p:spPr>
          <a:xfrm>
            <a:off x="5055147" y="5125147"/>
            <a:ext cx="1019571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unperturbed</a:t>
            </a:r>
            <a:endParaRPr lang="de-AT" sz="11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8" name="Titel 1"/>
          <p:cNvSpPr txBox="1">
            <a:spLocks/>
          </p:cNvSpPr>
          <p:nvPr/>
        </p:nvSpPr>
        <p:spPr>
          <a:xfrm>
            <a:off x="6240166" y="5119609"/>
            <a:ext cx="81864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perturbed</a:t>
            </a:r>
            <a:endParaRPr lang="de-AT" sz="11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9" name="Straight Arrow Connector 68"/>
          <p:cNvCxnSpPr/>
          <p:nvPr/>
        </p:nvCxnSpPr>
        <p:spPr bwMode="auto">
          <a:xfrm flipV="1">
            <a:off x="5359532" y="5576104"/>
            <a:ext cx="0" cy="54000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7"/>
          <a:srcRect r="71380" b="12196"/>
          <a:stretch/>
        </p:blipFill>
        <p:spPr>
          <a:xfrm>
            <a:off x="5848227" y="5719080"/>
            <a:ext cx="280562" cy="174991"/>
          </a:xfrm>
          <a:prstGeom prst="rect">
            <a:avLst/>
          </a:prstGeom>
        </p:spPr>
      </p:pic>
      <p:sp>
        <p:nvSpPr>
          <p:cNvPr id="71" name="Titel 1"/>
          <p:cNvSpPr txBox="1">
            <a:spLocks/>
          </p:cNvSpPr>
          <p:nvPr/>
        </p:nvSpPr>
        <p:spPr>
          <a:xfrm>
            <a:off x="5409060" y="5686675"/>
            <a:ext cx="565442" cy="26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endParaRPr lang="de-AT" sz="11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7"/>
          <a:srcRect l="30391" t="1" r="50885" b="6555"/>
          <a:stretch/>
        </p:blipFill>
        <p:spPr>
          <a:xfrm>
            <a:off x="6969317" y="5679747"/>
            <a:ext cx="215662" cy="218810"/>
          </a:xfrm>
          <a:prstGeom prst="rect">
            <a:avLst/>
          </a:prstGeom>
        </p:spPr>
      </p:pic>
      <p:cxnSp>
        <p:nvCxnSpPr>
          <p:cNvPr id="73" name="Straight Arrow Connector 72"/>
          <p:cNvCxnSpPr/>
          <p:nvPr/>
        </p:nvCxnSpPr>
        <p:spPr bwMode="auto">
          <a:xfrm>
            <a:off x="6977221" y="5921866"/>
            <a:ext cx="0" cy="18000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4" name="Straight Arrow Connector 73"/>
          <p:cNvCxnSpPr/>
          <p:nvPr/>
        </p:nvCxnSpPr>
        <p:spPr bwMode="auto">
          <a:xfrm>
            <a:off x="6977221" y="6222550"/>
            <a:ext cx="0" cy="18000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  <p:sp>
        <p:nvSpPr>
          <p:cNvPr id="75" name="Titel 1"/>
          <p:cNvSpPr txBox="1">
            <a:spLocks/>
          </p:cNvSpPr>
          <p:nvPr/>
        </p:nvSpPr>
        <p:spPr>
          <a:xfrm>
            <a:off x="6650472" y="5667915"/>
            <a:ext cx="686089" cy="26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big</a:t>
            </a:r>
            <a:endParaRPr lang="de-AT" sz="11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8" name="Titel 1"/>
          <p:cNvSpPr txBox="1">
            <a:spLocks/>
          </p:cNvSpPr>
          <p:nvPr/>
        </p:nvSpPr>
        <p:spPr>
          <a:xfrm>
            <a:off x="7216733" y="5659818"/>
            <a:ext cx="1686892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but 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always</a:t>
            </a:r>
            <a:endParaRPr lang="de-AT" sz="12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validity</a:t>
            </a:r>
            <a:endParaRPr lang="de-AT" sz="11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5" name="Picture 54"/>
          <p:cNvPicPr>
            <a:picLocks noChangeAspect="1"/>
          </p:cNvPicPr>
          <p:nvPr/>
        </p:nvPicPr>
        <p:blipFill rotWithShape="1">
          <a:blip r:embed="rId2"/>
          <a:srcRect l="59059" t="64802" r="36679" b="12522"/>
          <a:stretch/>
        </p:blipFill>
        <p:spPr>
          <a:xfrm>
            <a:off x="3361186" y="1929234"/>
            <a:ext cx="185696" cy="2363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3755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/>
      <p:bldP spid="31" grpId="0"/>
      <p:bldP spid="35" grpId="0"/>
      <p:bldP spid="36" grpId="0"/>
      <p:bldP spid="37" grpId="0"/>
      <p:bldP spid="38" grpId="0"/>
      <p:bldP spid="46" grpId="0"/>
      <p:bldP spid="47" grpId="0"/>
      <p:bldP spid="51" grpId="0"/>
      <p:bldP spid="58" grpId="0"/>
      <p:bldP spid="67" grpId="0"/>
      <p:bldP spid="68" grpId="0"/>
      <p:bldP spid="71" grpId="0"/>
      <p:bldP spid="75" grpId="0"/>
      <p:bldP spid="78" grpId="0"/>
    </p:bld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107" name="Picture 10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29619" y="4031732"/>
            <a:ext cx="267696" cy="257621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4181" y="2496989"/>
            <a:ext cx="267696" cy="257621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581" y="3558834"/>
            <a:ext cx="260500" cy="256182"/>
          </a:xfrm>
          <a:prstGeom prst="rect">
            <a:avLst/>
          </a:prstGeom>
        </p:spPr>
      </p:pic>
      <p:cxnSp>
        <p:nvCxnSpPr>
          <p:cNvPr id="50" name="Straight Connector 49"/>
          <p:cNvCxnSpPr/>
          <p:nvPr/>
        </p:nvCxnSpPr>
        <p:spPr bwMode="auto">
          <a:xfrm>
            <a:off x="7744951" y="4418369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>
            <a:off x="7744951" y="2446891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47"/>
          <p:cNvCxnSpPr/>
          <p:nvPr/>
        </p:nvCxnSpPr>
        <p:spPr bwMode="auto">
          <a:xfrm>
            <a:off x="7744951" y="2471312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48"/>
          <p:cNvCxnSpPr/>
          <p:nvPr/>
        </p:nvCxnSpPr>
        <p:spPr bwMode="auto">
          <a:xfrm>
            <a:off x="7744951" y="4391075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Intuitive </a:t>
            </a:r>
            <a:r>
              <a:rPr lang="de-DE" dirty="0" err="1" smtClean="0"/>
              <a:t>picture</a:t>
            </a:r>
            <a:endParaRPr lang="en-GB" dirty="0"/>
          </a:p>
        </p:txBody>
      </p:sp>
      <p:sp>
        <p:nvSpPr>
          <p:cNvPr id="4" name="Titel 1 1"/>
          <p:cNvSpPr txBox="1">
            <a:spLocks/>
          </p:cNvSpPr>
          <p:nvPr/>
        </p:nvSpPr>
        <p:spPr>
          <a:xfrm>
            <a:off x="678689" y="1159417"/>
            <a:ext cx="337177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symbolize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Hilbert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2D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vector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3" name="Titel 1 2"/>
          <p:cNvSpPr txBox="1">
            <a:spLocks/>
          </p:cNvSpPr>
          <p:nvPr/>
        </p:nvSpPr>
        <p:spPr>
          <a:xfrm>
            <a:off x="302234" y="6465069"/>
            <a:ext cx="6242538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Notice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nearly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orthogonal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because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9" name="Titel 1 3"/>
          <p:cNvSpPr txBox="1">
            <a:spLocks/>
          </p:cNvSpPr>
          <p:nvPr/>
        </p:nvSpPr>
        <p:spPr>
          <a:xfrm>
            <a:off x="1074237" y="5186743"/>
            <a:ext cx="3333791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exact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very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hard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1" name="Straight Connector 40"/>
          <p:cNvCxnSpPr/>
          <p:nvPr/>
        </p:nvCxnSpPr>
        <p:spPr bwMode="auto">
          <a:xfrm>
            <a:off x="368923" y="6077896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/>
          <p:nvPr/>
        </p:nvCxnSpPr>
        <p:spPr bwMode="auto">
          <a:xfrm>
            <a:off x="368923" y="5374996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43" name="Titel 1 4"/>
          <p:cNvSpPr txBox="1">
            <a:spLocks/>
          </p:cNvSpPr>
          <p:nvPr/>
        </p:nvSpPr>
        <p:spPr>
          <a:xfrm>
            <a:off x="1082652" y="5889035"/>
            <a:ext cx="34720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would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happy of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could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4" name="Titel 1 5"/>
          <p:cNvSpPr txBox="1">
            <a:spLocks/>
          </p:cNvSpPr>
          <p:nvPr/>
        </p:nvSpPr>
        <p:spPr>
          <a:xfrm>
            <a:off x="5802437" y="721450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Energies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7" name="Titel 1 6"/>
          <p:cNvSpPr txBox="1">
            <a:spLocks/>
          </p:cNvSpPr>
          <p:nvPr/>
        </p:nvSpPr>
        <p:spPr>
          <a:xfrm>
            <a:off x="1085226" y="4896392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4177706" y="4971571"/>
            <a:ext cx="594302" cy="220891"/>
          </a:xfrm>
          <a:prstGeom prst="rect">
            <a:avLst/>
          </a:prstGeom>
        </p:spPr>
      </p:pic>
      <p:pic>
        <p:nvPicPr>
          <p:cNvPr id="70" name="Picture 69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4774776" y="5744946"/>
            <a:ext cx="661867" cy="253236"/>
          </a:xfrm>
          <a:prstGeom prst="rect">
            <a:avLst/>
          </a:prstGeom>
        </p:spPr>
      </p:pic>
      <p:sp>
        <p:nvSpPr>
          <p:cNvPr id="71" name="Right Brace 70"/>
          <p:cNvSpPr/>
          <p:nvPr/>
        </p:nvSpPr>
        <p:spPr bwMode="auto">
          <a:xfrm>
            <a:off x="4497486" y="5292222"/>
            <a:ext cx="151458" cy="114139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Titel 1 7"/>
          <p:cNvSpPr txBox="1">
            <a:spLocks/>
          </p:cNvSpPr>
          <p:nvPr/>
        </p:nvSpPr>
        <p:spPr>
          <a:xfrm>
            <a:off x="1004389" y="721450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8" name="Straight Connector 67"/>
          <p:cNvCxnSpPr/>
          <p:nvPr/>
        </p:nvCxnSpPr>
        <p:spPr bwMode="auto">
          <a:xfrm>
            <a:off x="370401" y="5039118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4" name="Straight Connector 53"/>
          <p:cNvCxnSpPr/>
          <p:nvPr/>
        </p:nvCxnSpPr>
        <p:spPr bwMode="auto">
          <a:xfrm flipV="1">
            <a:off x="6565089" y="2639065"/>
            <a:ext cx="1669938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52" name="Straight Connector 51"/>
          <p:cNvCxnSpPr/>
          <p:nvPr/>
        </p:nvCxnSpPr>
        <p:spPr bwMode="auto">
          <a:xfrm flipV="1">
            <a:off x="6546380" y="4154392"/>
            <a:ext cx="1669938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grpSp>
        <p:nvGrpSpPr>
          <p:cNvPr id="36" name="Group 35"/>
          <p:cNvGrpSpPr/>
          <p:nvPr/>
        </p:nvGrpSpPr>
        <p:grpSpPr>
          <a:xfrm rot="657205">
            <a:off x="1583727" y="2218553"/>
            <a:ext cx="1863585" cy="2223505"/>
            <a:chOff x="1211879" y="2145957"/>
            <a:chExt cx="1919417" cy="2290119"/>
          </a:xfrm>
        </p:grpSpPr>
        <p:cxnSp>
          <p:nvCxnSpPr>
            <p:cNvPr id="37" name="Straight Arrow Connector 36"/>
            <p:cNvCxnSpPr/>
            <p:nvPr/>
          </p:nvCxnSpPr>
          <p:spPr bwMode="auto">
            <a:xfrm flipV="1">
              <a:off x="1211879" y="214595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7D00"/>
              </a:solidFill>
              <a:prstDash val="sysDot"/>
              <a:round/>
              <a:headEnd type="none" w="med" len="med"/>
              <a:tailEnd type="arrow" w="lg" len="lg"/>
            </a:ln>
            <a:effectLst/>
          </p:spPr>
        </p:cxnSp>
        <p:cxnSp>
          <p:nvCxnSpPr>
            <p:cNvPr id="38" name="Straight Arrow Connector 37"/>
            <p:cNvCxnSpPr/>
            <p:nvPr/>
          </p:nvCxnSpPr>
          <p:spPr bwMode="auto">
            <a:xfrm rot="5400000" flipV="1">
              <a:off x="1986236" y="329101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7D00"/>
              </a:solidFill>
              <a:prstDash val="sysDot"/>
              <a:round/>
              <a:headEnd type="none" w="med" len="med"/>
              <a:tailEnd type="arrow" w="lg" len="lg"/>
            </a:ln>
            <a:effectLst/>
          </p:spPr>
        </p:cxnSp>
      </p:grpSp>
      <p:cxnSp>
        <p:nvCxnSpPr>
          <p:cNvPr id="6" name="Straight Arrow Connector 5"/>
          <p:cNvCxnSpPr/>
          <p:nvPr/>
        </p:nvCxnSpPr>
        <p:spPr bwMode="auto">
          <a:xfrm flipV="1">
            <a:off x="1442945" y="2000194"/>
            <a:ext cx="359920" cy="1863585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10" name="Straight Arrow Connector 9"/>
          <p:cNvCxnSpPr/>
          <p:nvPr/>
        </p:nvCxnSpPr>
        <p:spPr bwMode="auto">
          <a:xfrm rot="5400000" flipV="1">
            <a:off x="2194777" y="3111947"/>
            <a:ext cx="359920" cy="1863584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grpSp>
        <p:nvGrpSpPr>
          <p:cNvPr id="25" name="Group 24"/>
          <p:cNvGrpSpPr/>
          <p:nvPr/>
        </p:nvGrpSpPr>
        <p:grpSpPr>
          <a:xfrm rot="600000">
            <a:off x="1573672" y="2182640"/>
            <a:ext cx="1863585" cy="2223505"/>
            <a:chOff x="1211879" y="2145957"/>
            <a:chExt cx="1919417" cy="2290119"/>
          </a:xfrm>
        </p:grpSpPr>
        <p:cxnSp>
          <p:nvCxnSpPr>
            <p:cNvPr id="23" name="Straight Arrow Connector 22"/>
            <p:cNvCxnSpPr/>
            <p:nvPr/>
          </p:nvCxnSpPr>
          <p:spPr bwMode="auto">
            <a:xfrm flipV="1">
              <a:off x="1211879" y="214595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 w="lg" len="lg"/>
            </a:ln>
            <a:effectLst/>
          </p:spPr>
        </p:cxnSp>
        <p:cxnSp>
          <p:nvCxnSpPr>
            <p:cNvPr id="24" name="Straight Arrow Connector 23"/>
            <p:cNvCxnSpPr/>
            <p:nvPr/>
          </p:nvCxnSpPr>
          <p:spPr bwMode="auto">
            <a:xfrm rot="5400000" flipV="1">
              <a:off x="1986236" y="329101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 w="lg" len="lg"/>
            </a:ln>
            <a:effectLst/>
          </p:spPr>
        </p:cxnSp>
      </p:grpSp>
      <p:cxnSp>
        <p:nvCxnSpPr>
          <p:cNvPr id="27" name="Straight Arrow Connector 26"/>
          <p:cNvCxnSpPr/>
          <p:nvPr/>
        </p:nvCxnSpPr>
        <p:spPr bwMode="auto">
          <a:xfrm rot="300000" flipV="1">
            <a:off x="3228105" y="4214190"/>
            <a:ext cx="64087" cy="33183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 w="lg" len="lg"/>
          </a:ln>
          <a:effectLst/>
        </p:spPr>
      </p:cxnSp>
      <p:cxnSp>
        <p:nvCxnSpPr>
          <p:cNvPr id="28" name="Straight Arrow Connector 27"/>
          <p:cNvCxnSpPr/>
          <p:nvPr/>
        </p:nvCxnSpPr>
        <p:spPr bwMode="auto">
          <a:xfrm rot="5700000" flipV="1">
            <a:off x="1947518" y="1896241"/>
            <a:ext cx="64087" cy="33183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6" name="Straight Connector 45"/>
          <p:cNvCxnSpPr/>
          <p:nvPr/>
        </p:nvCxnSpPr>
        <p:spPr bwMode="auto">
          <a:xfrm>
            <a:off x="6544772" y="2633219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7" name="Straight Connector 46"/>
          <p:cNvCxnSpPr/>
          <p:nvPr/>
        </p:nvCxnSpPr>
        <p:spPr bwMode="auto">
          <a:xfrm>
            <a:off x="6544772" y="4150666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" name="Straight Arrow Connector 54"/>
          <p:cNvCxnSpPr/>
          <p:nvPr/>
        </p:nvCxnSpPr>
        <p:spPr bwMode="auto">
          <a:xfrm flipV="1">
            <a:off x="5846597" y="1692876"/>
            <a:ext cx="0" cy="3002414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56" name="Picture 55"/>
          <p:cNvPicPr>
            <a:picLocks noChangeAspect="1"/>
          </p:cNvPicPr>
          <p:nvPr/>
        </p:nvPicPr>
        <p:blipFill rotWithShape="1">
          <a:blip r:embed="rId25"/>
          <a:srcRect r="45303" b="23509"/>
          <a:stretch/>
        </p:blipFill>
        <p:spPr>
          <a:xfrm>
            <a:off x="5558099" y="1855368"/>
            <a:ext cx="182850" cy="218201"/>
          </a:xfrm>
          <a:prstGeom prst="rect">
            <a:avLst/>
          </a:prstGeom>
        </p:spPr>
      </p:pic>
      <p:cxnSp>
        <p:nvCxnSpPr>
          <p:cNvPr id="60" name="Straight Connector 59"/>
          <p:cNvCxnSpPr/>
          <p:nvPr/>
        </p:nvCxnSpPr>
        <p:spPr bwMode="auto">
          <a:xfrm flipV="1">
            <a:off x="6941266" y="2467588"/>
            <a:ext cx="803685" cy="165631"/>
          </a:xfrm>
          <a:prstGeom prst="line">
            <a:avLst/>
          </a:prstGeom>
          <a:noFill/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Connector 60"/>
          <p:cNvCxnSpPr/>
          <p:nvPr/>
        </p:nvCxnSpPr>
        <p:spPr bwMode="auto">
          <a:xfrm>
            <a:off x="6941266" y="4157423"/>
            <a:ext cx="803685" cy="233652"/>
          </a:xfrm>
          <a:prstGeom prst="line">
            <a:avLst/>
          </a:prstGeom>
          <a:noFill/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64" name="Picture 63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6412737" y="4899862"/>
            <a:ext cx="657595" cy="244416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7614027" y="4906638"/>
            <a:ext cx="669234" cy="256055"/>
          </a:xfrm>
          <a:prstGeom prst="rect">
            <a:avLst/>
          </a:prstGeom>
        </p:spPr>
      </p:pic>
      <p:cxnSp>
        <p:nvCxnSpPr>
          <p:cNvPr id="73" name="Straight Arrow Connector 72"/>
          <p:cNvCxnSpPr/>
          <p:nvPr/>
        </p:nvCxnSpPr>
        <p:spPr bwMode="auto">
          <a:xfrm>
            <a:off x="7950939" y="2200640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4" name="Straight Arrow Connector 73"/>
          <p:cNvCxnSpPr/>
          <p:nvPr/>
        </p:nvCxnSpPr>
        <p:spPr bwMode="auto">
          <a:xfrm>
            <a:off x="7950938" y="2618307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75" name="Straight Arrow Connector 74"/>
          <p:cNvCxnSpPr/>
          <p:nvPr/>
        </p:nvCxnSpPr>
        <p:spPr bwMode="auto">
          <a:xfrm>
            <a:off x="7950939" y="3872496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6" name="Straight Arrow Connector 75"/>
          <p:cNvCxnSpPr/>
          <p:nvPr/>
        </p:nvCxnSpPr>
        <p:spPr bwMode="auto">
          <a:xfrm>
            <a:off x="7950938" y="4376358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79" name="Straight Connector 78"/>
          <p:cNvCxnSpPr/>
          <p:nvPr/>
        </p:nvCxnSpPr>
        <p:spPr bwMode="auto">
          <a:xfrm>
            <a:off x="389515" y="5843115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0" name="Titel 1 8"/>
          <p:cNvSpPr txBox="1">
            <a:spLocks/>
          </p:cNvSpPr>
          <p:nvPr/>
        </p:nvSpPr>
        <p:spPr>
          <a:xfrm>
            <a:off x="1103244" y="5654254"/>
            <a:ext cx="34720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2" name="Rounded Rectangle 81"/>
          <p:cNvSpPr/>
          <p:nvPr/>
        </p:nvSpPr>
        <p:spPr bwMode="auto">
          <a:xfrm>
            <a:off x="5740949" y="5310843"/>
            <a:ext cx="3181765" cy="1170149"/>
          </a:xfrm>
          <a:prstGeom prst="roundRect">
            <a:avLst/>
          </a:prstGeom>
          <a:solidFill>
            <a:srgbClr val="FFC000"/>
          </a:solidFill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3" name="Titel 1 9"/>
          <p:cNvSpPr txBox="1">
            <a:spLocks/>
          </p:cNvSpPr>
          <p:nvPr/>
        </p:nvSpPr>
        <p:spPr>
          <a:xfrm>
            <a:off x="5846598" y="5328349"/>
            <a:ext cx="2986658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goals</a:t>
            </a:r>
            <a:endParaRPr lang="de-AT" sz="12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endParaRPr lang="de-AT" sz="10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2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1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2" name="Picture 3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5335" y="2555846"/>
            <a:ext cx="489337" cy="240351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0381" y="2118113"/>
            <a:ext cx="542588" cy="293602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8050" y="4289353"/>
            <a:ext cx="489337" cy="240351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0381" y="4491370"/>
            <a:ext cx="542588" cy="293602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4754" y="2151175"/>
            <a:ext cx="362685" cy="221641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8204" y="2431702"/>
            <a:ext cx="395787" cy="29216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8204" y="4551156"/>
            <a:ext cx="362685" cy="221641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4439" y="4157423"/>
            <a:ext cx="395787" cy="292163"/>
          </a:xfrm>
          <a:prstGeom prst="rect">
            <a:avLst/>
          </a:prstGeom>
        </p:spPr>
      </p:pic>
      <p:pic>
        <p:nvPicPr>
          <p:cNvPr id="92" name="Picture 91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9998" y="1708137"/>
            <a:ext cx="400105" cy="257622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5033" y="4290560"/>
            <a:ext cx="400105" cy="257622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1991" y="3742975"/>
            <a:ext cx="400105" cy="259061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3016" y="2335706"/>
            <a:ext cx="400105" cy="259061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581" y="1895074"/>
            <a:ext cx="260500" cy="256182"/>
          </a:xfrm>
          <a:prstGeom prst="rect">
            <a:avLst/>
          </a:prstGeom>
        </p:spPr>
      </p:pic>
      <p:pic>
        <p:nvPicPr>
          <p:cNvPr id="108" name="Picture 107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2260" y="6523561"/>
            <a:ext cx="335013" cy="215710"/>
          </a:xfrm>
          <a:prstGeom prst="rect">
            <a:avLst/>
          </a:prstGeom>
        </p:spPr>
      </p:pic>
      <p:pic>
        <p:nvPicPr>
          <p:cNvPr id="109" name="Picture 108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9573" y="6523561"/>
            <a:ext cx="335013" cy="216915"/>
          </a:xfrm>
          <a:prstGeom prst="rect">
            <a:avLst/>
          </a:prstGeom>
        </p:spPr>
      </p:pic>
      <p:grpSp>
        <p:nvGrpSpPr>
          <p:cNvPr id="66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77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8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  <p:sp>
        <p:nvSpPr>
          <p:cNvPr id="81" name="Oval 80"/>
          <p:cNvSpPr/>
          <p:nvPr/>
        </p:nvSpPr>
        <p:spPr bwMode="auto">
          <a:xfrm>
            <a:off x="7623305" y="1748556"/>
            <a:ext cx="711009" cy="572038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4" name="Oval 83"/>
          <p:cNvSpPr/>
          <p:nvPr/>
        </p:nvSpPr>
        <p:spPr bwMode="auto">
          <a:xfrm>
            <a:off x="7614026" y="3398525"/>
            <a:ext cx="711009" cy="572038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5" name="Titel 1"/>
          <p:cNvSpPr txBox="1">
            <a:spLocks/>
          </p:cNvSpPr>
          <p:nvPr/>
        </p:nvSpPr>
        <p:spPr>
          <a:xfrm>
            <a:off x="8276515" y="1622259"/>
            <a:ext cx="73591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6" name="Oval 85"/>
          <p:cNvSpPr/>
          <p:nvPr/>
        </p:nvSpPr>
        <p:spPr bwMode="auto">
          <a:xfrm>
            <a:off x="1647882" y="1521860"/>
            <a:ext cx="1140663" cy="700346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7" name="Oval 86"/>
          <p:cNvSpPr/>
          <p:nvPr/>
        </p:nvSpPr>
        <p:spPr bwMode="auto">
          <a:xfrm>
            <a:off x="3042971" y="4052687"/>
            <a:ext cx="1140663" cy="700346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0" name="Titel 1"/>
          <p:cNvSpPr txBox="1">
            <a:spLocks/>
          </p:cNvSpPr>
          <p:nvPr/>
        </p:nvSpPr>
        <p:spPr>
          <a:xfrm>
            <a:off x="2845511" y="1612429"/>
            <a:ext cx="73591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Done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8" name="Oval 87"/>
          <p:cNvSpPr/>
          <p:nvPr/>
        </p:nvSpPr>
        <p:spPr bwMode="auto">
          <a:xfrm>
            <a:off x="7594453" y="4338222"/>
            <a:ext cx="711009" cy="145920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9" name="Oval 88"/>
          <p:cNvSpPr/>
          <p:nvPr/>
        </p:nvSpPr>
        <p:spPr bwMode="auto">
          <a:xfrm>
            <a:off x="7572252" y="2379371"/>
            <a:ext cx="711009" cy="145920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0" name="Titel 1"/>
          <p:cNvSpPr txBox="1">
            <a:spLocks/>
          </p:cNvSpPr>
          <p:nvPr/>
        </p:nvSpPr>
        <p:spPr>
          <a:xfrm>
            <a:off x="8271932" y="2941978"/>
            <a:ext cx="77685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02" name="Straight Arrow Connector 101"/>
          <p:cNvCxnSpPr>
            <a:endCxn id="89" idx="5"/>
          </p:cNvCxnSpPr>
          <p:nvPr/>
        </p:nvCxnSpPr>
        <p:spPr bwMode="auto">
          <a:xfrm flipH="1" flipV="1">
            <a:off x="8179136" y="2503922"/>
            <a:ext cx="291279" cy="437377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04" name="Straight Arrow Connector 103"/>
          <p:cNvCxnSpPr>
            <a:endCxn id="88" idx="7"/>
          </p:cNvCxnSpPr>
          <p:nvPr/>
        </p:nvCxnSpPr>
        <p:spPr bwMode="auto">
          <a:xfrm flipH="1">
            <a:off x="8201337" y="3322011"/>
            <a:ext cx="292094" cy="103758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106" name="Picture 6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39" cstate="print"/>
          <a:srcRect/>
          <a:stretch>
            <a:fillRect/>
          </a:stretch>
        </p:blipFill>
        <p:spPr bwMode="auto">
          <a:xfrm>
            <a:off x="8498119" y="5125506"/>
            <a:ext cx="483940" cy="5570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764161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 animBg="1"/>
      <p:bldP spid="89" grpId="0" animBg="1"/>
      <p:bldP spid="100" grpId="0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Summary</a:t>
            </a:r>
            <a:endParaRPr lang="en-GB" dirty="0"/>
          </a:p>
        </p:txBody>
      </p:sp>
      <p:sp>
        <p:nvSpPr>
          <p:cNvPr id="31" name="Titel 1"/>
          <p:cNvSpPr txBox="1">
            <a:spLocks/>
          </p:cNvSpPr>
          <p:nvPr/>
        </p:nvSpPr>
        <p:spPr>
          <a:xfrm>
            <a:off x="246380" y="913220"/>
            <a:ext cx="1846031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Compact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notation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97456" y="861241"/>
            <a:ext cx="4236515" cy="38003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76660" y="4267610"/>
            <a:ext cx="3044590" cy="35412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08405" y="4777908"/>
            <a:ext cx="2625689" cy="75574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602926" y="6000235"/>
            <a:ext cx="2051319" cy="427538"/>
          </a:xfrm>
          <a:prstGeom prst="rect">
            <a:avLst/>
          </a:prstGeom>
        </p:spPr>
      </p:pic>
      <p:sp>
        <p:nvSpPr>
          <p:cNvPr id="76" name="Titel 1"/>
          <p:cNvSpPr txBox="1">
            <a:spLocks/>
          </p:cNvSpPr>
          <p:nvPr/>
        </p:nvSpPr>
        <p:spPr>
          <a:xfrm>
            <a:off x="246380" y="1388859"/>
            <a:ext cx="1846031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6"/>
          <a:srcRect l="16155" r="70128"/>
          <a:stretch/>
        </p:blipFill>
        <p:spPr>
          <a:xfrm>
            <a:off x="3078398" y="2429951"/>
            <a:ext cx="1005229" cy="79893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265122" y="1780890"/>
            <a:ext cx="3243244" cy="34548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6"/>
          <a:srcRect t="17358" r="86398" b="39486"/>
          <a:stretch/>
        </p:blipFill>
        <p:spPr>
          <a:xfrm>
            <a:off x="2508250" y="2179155"/>
            <a:ext cx="996844" cy="344789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6"/>
          <a:srcRect l="42142"/>
          <a:stretch/>
        </p:blipFill>
        <p:spPr>
          <a:xfrm>
            <a:off x="3618721" y="3152209"/>
            <a:ext cx="4240176" cy="798934"/>
          </a:xfrm>
          <a:prstGeom prst="rect">
            <a:avLst/>
          </a:prstGeom>
        </p:spPr>
      </p:pic>
      <p:sp>
        <p:nvSpPr>
          <p:cNvPr id="80" name="Titel 1"/>
          <p:cNvSpPr txBox="1">
            <a:spLocks/>
          </p:cNvSpPr>
          <p:nvPr/>
        </p:nvSpPr>
        <p:spPr>
          <a:xfrm>
            <a:off x="246380" y="3893436"/>
            <a:ext cx="1846031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1" name="Titel 1"/>
          <p:cNvSpPr txBox="1">
            <a:spLocks/>
          </p:cNvSpPr>
          <p:nvPr/>
        </p:nvSpPr>
        <p:spPr>
          <a:xfrm>
            <a:off x="246380" y="5628352"/>
            <a:ext cx="1846031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Validity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2" name="Titel 1"/>
          <p:cNvSpPr txBox="1">
            <a:spLocks/>
          </p:cNvSpPr>
          <p:nvPr/>
        </p:nvSpPr>
        <p:spPr>
          <a:xfrm>
            <a:off x="588251" y="6019236"/>
            <a:ext cx="8308614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Consecutive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deliver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ever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3" name="Titel 1"/>
          <p:cNvSpPr txBox="1">
            <a:spLocks/>
          </p:cNvSpPr>
          <p:nvPr/>
        </p:nvSpPr>
        <p:spPr>
          <a:xfrm>
            <a:off x="588251" y="6430001"/>
            <a:ext cx="8308614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|Matrix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elements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|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have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than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|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level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splittings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|.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6"/>
          <a:srcRect l="30311" t="3624" r="64631" b="65443"/>
          <a:stretch/>
        </p:blipFill>
        <p:spPr>
          <a:xfrm>
            <a:off x="3108405" y="2233448"/>
            <a:ext cx="370702" cy="247135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 bwMode="auto">
          <a:xfrm>
            <a:off x="3356910" y="2331017"/>
            <a:ext cx="205321" cy="188448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6"/>
          <a:srcRect l="33617" t="16757" r="64631" b="65443"/>
          <a:stretch/>
        </p:blipFill>
        <p:spPr>
          <a:xfrm>
            <a:off x="3329780" y="2406136"/>
            <a:ext cx="89045" cy="98581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6"/>
          <a:srcRect l="33617" t="16757" r="64631" b="65443"/>
          <a:stretch/>
        </p:blipFill>
        <p:spPr>
          <a:xfrm>
            <a:off x="3429042" y="2406136"/>
            <a:ext cx="89045" cy="98581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6"/>
          <a:srcRect l="91919" b="18100"/>
          <a:stretch/>
        </p:blipFill>
        <p:spPr>
          <a:xfrm>
            <a:off x="4083627" y="2442842"/>
            <a:ext cx="592188" cy="654327"/>
          </a:xfrm>
          <a:prstGeom prst="rect">
            <a:avLst/>
          </a:prstGeom>
        </p:spPr>
      </p:pic>
      <p:sp>
        <p:nvSpPr>
          <p:cNvPr id="24" name="Rectangle 23"/>
          <p:cNvSpPr/>
          <p:nvPr/>
        </p:nvSpPr>
        <p:spPr bwMode="auto">
          <a:xfrm>
            <a:off x="4307016" y="2806575"/>
            <a:ext cx="205321" cy="134869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9583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80" grpId="0"/>
      <p:bldP spid="81" grpId="0"/>
      <p:bldP spid="82" grpId="0"/>
      <p:bldP spid="83" grpId="0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smtClean="0"/>
              <a:t>t</a:t>
            </a:r>
            <a:r>
              <a:rPr lang="de-DE" dirty="0" smtClean="0"/>
              <a:t>-</a:t>
            </a:r>
            <a:r>
              <a:rPr lang="de-DE" dirty="0" err="1" smtClean="0"/>
              <a:t>indep</a:t>
            </a:r>
            <a:r>
              <a:rPr lang="de-DE" dirty="0" smtClean="0"/>
              <a:t>. </a:t>
            </a:r>
            <a:r>
              <a:rPr lang="de-DE" dirty="0" err="1" smtClean="0"/>
              <a:t>pert</a:t>
            </a:r>
            <a:r>
              <a:rPr lang="de-DE" dirty="0" smtClean="0"/>
              <a:t>. </a:t>
            </a:r>
            <a:r>
              <a:rPr lang="de-DE" dirty="0" err="1" smtClean="0"/>
              <a:t>theory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9" y="3778987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892710" y="2032849"/>
            <a:ext cx="8082776" cy="5352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Applications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1115130" y="2446108"/>
            <a:ext cx="7860355" cy="7010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Absolutely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everywhere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 In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hard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calculate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exactly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so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nearly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all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time.</a:t>
            </a:r>
            <a:endParaRPr lang="de-AT" sz="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1120653" y="3070117"/>
            <a:ext cx="4185479" cy="44042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Atoms,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molecules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condensed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-matter,…</a:t>
            </a:r>
            <a:endParaRPr lang="de-AT" sz="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10" y="4257716"/>
            <a:ext cx="5419315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examples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2) non-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2-fold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</a:t>
            </a:r>
            <a:r>
              <a:rPr lang="de-AT" sz="1800" dirty="0" smtClean="0">
                <a:solidFill>
                  <a:srgbClr val="000000"/>
                </a:solidFill>
                <a:cs typeface="Arial" panose="020B0604020202020204" pitchFamily="34" charset="0"/>
              </a:rPr>
              <a:t>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fold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general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   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571100"/>
            <a:ext cx="8826845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Determine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exposed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small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6096001" y="4300128"/>
            <a:ext cx="1587366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7.1.1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6946339" y="4865080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7.2.1 – 7.2.2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6946339" y="5147555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7.2.3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6946338" y="4582604"/>
            <a:ext cx="1728106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.1.2 – 7.1.3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8" name="Straight Arrow Connector 17"/>
          <p:cNvCxnSpPr/>
          <p:nvPr/>
        </p:nvCxnSpPr>
        <p:spPr bwMode="auto">
          <a:xfrm flipV="1">
            <a:off x="258457" y="4709893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19" name="Picture 6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232425" y="4351436"/>
            <a:ext cx="483940" cy="557093"/>
          </a:xfrm>
          <a:prstGeom prst="rect">
            <a:avLst/>
          </a:prstGeom>
          <a:noFill/>
        </p:spPr>
      </p:pic>
      <p:cxnSp>
        <p:nvCxnSpPr>
          <p:cNvPr id="20" name="Straight Arrow Connector 19"/>
          <p:cNvCxnSpPr/>
          <p:nvPr/>
        </p:nvCxnSpPr>
        <p:spPr bwMode="auto">
          <a:xfrm flipV="1">
            <a:off x="258457" y="4977748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82372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en-US" dirty="0" smtClean="0"/>
              <a:t>Coulomb energy dependence on     sym</a:t>
            </a:r>
            <a:r>
              <a:rPr lang="en-US" dirty="0"/>
              <a:t>.</a:t>
            </a:r>
            <a:endParaRPr lang="en-GB" dirty="0"/>
          </a:p>
        </p:txBody>
      </p:sp>
      <p:sp>
        <p:nvSpPr>
          <p:cNvPr id="16" name="Titel 1 2 1 2 1 2 2 1 3 3 9 2 1 1 2 1"/>
          <p:cNvSpPr txBox="1">
            <a:spLocks/>
          </p:cNvSpPr>
          <p:nvPr/>
        </p:nvSpPr>
        <p:spPr>
          <a:xfrm>
            <a:off x="167790" y="844610"/>
            <a:ext cx="886378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Now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calculation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of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average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distance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squared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                                   of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electrons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for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simplicity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1D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system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</a:p>
        </p:txBody>
      </p:sp>
      <p:pic>
        <p:nvPicPr>
          <p:cNvPr id="12" name="Picture 1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0533" y="889826"/>
            <a:ext cx="1774654" cy="231533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975" y="1373277"/>
            <a:ext cx="5123413" cy="228767"/>
          </a:xfrm>
          <a:prstGeom prst="rect">
            <a:avLst/>
          </a:prstGeom>
        </p:spPr>
      </p:pic>
      <p:sp>
        <p:nvSpPr>
          <p:cNvPr id="51" name="Titel 1 2 1 2 1 2 2 1 3 3 9 2 1 1 2 2 1"/>
          <p:cNvSpPr txBox="1">
            <a:spLocks/>
          </p:cNvSpPr>
          <p:nvPr/>
        </p:nvSpPr>
        <p:spPr>
          <a:xfrm>
            <a:off x="6012620" y="1344303"/>
            <a:ext cx="746319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25" name="Picture 2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977" y="2433505"/>
            <a:ext cx="3099982" cy="239778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469" y="2990129"/>
            <a:ext cx="3371568" cy="220204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5350" y="2990129"/>
            <a:ext cx="3292050" cy="220204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93300" y="3994387"/>
            <a:ext cx="3292050" cy="220204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62663" y="3973282"/>
            <a:ext cx="3563636" cy="220204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07727" y="3416562"/>
            <a:ext cx="584483" cy="207645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0273" y="3416562"/>
            <a:ext cx="571300" cy="207645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9139" y="3416562"/>
            <a:ext cx="259282" cy="121950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42341" y="3416562"/>
            <a:ext cx="259282" cy="121950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5054" y="4477748"/>
            <a:ext cx="266973" cy="125246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32862" y="4473006"/>
            <a:ext cx="266973" cy="125246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6677" y="4770949"/>
            <a:ext cx="1667434" cy="231214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008" y="5628912"/>
            <a:ext cx="1227025" cy="247118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787" y="6398784"/>
            <a:ext cx="1227025" cy="247118"/>
          </a:xfrm>
          <a:prstGeom prst="rect">
            <a:avLst/>
          </a:prstGeom>
        </p:spPr>
      </p:pic>
      <p:sp>
        <p:nvSpPr>
          <p:cNvPr id="81" name="Titel 1 2 1 2 1 2 2 1 3 3 9 2 1 1 2 2 2"/>
          <p:cNvSpPr txBox="1">
            <a:spLocks/>
          </p:cNvSpPr>
          <p:nvPr/>
        </p:nvSpPr>
        <p:spPr>
          <a:xfrm>
            <a:off x="325451" y="5997317"/>
            <a:ext cx="493732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Since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1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identical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2:</a:t>
            </a:r>
          </a:p>
        </p:txBody>
      </p:sp>
      <p:sp>
        <p:nvSpPr>
          <p:cNvPr id="82" name="Titel 1 2 1 2 1 2 2 1 3 3 9 2 1 1 2 2 3"/>
          <p:cNvSpPr txBox="1">
            <a:spLocks/>
          </p:cNvSpPr>
          <p:nvPr/>
        </p:nvSpPr>
        <p:spPr>
          <a:xfrm>
            <a:off x="325451" y="5210416"/>
            <a:ext cx="493732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Independent of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symmetry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</a:p>
        </p:txBody>
      </p:sp>
      <p:sp>
        <p:nvSpPr>
          <p:cNvPr id="83" name="Left Brace 82"/>
          <p:cNvSpPr/>
          <p:nvPr/>
        </p:nvSpPr>
        <p:spPr bwMode="auto">
          <a:xfrm rot="16200000">
            <a:off x="2200934" y="2518883"/>
            <a:ext cx="124961" cy="1614896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4" name="Left Brace 83"/>
          <p:cNvSpPr/>
          <p:nvPr/>
        </p:nvSpPr>
        <p:spPr bwMode="auto">
          <a:xfrm rot="16200000">
            <a:off x="3714660" y="2683872"/>
            <a:ext cx="124962" cy="1284918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5" name="Left Brace 84"/>
          <p:cNvSpPr/>
          <p:nvPr/>
        </p:nvSpPr>
        <p:spPr bwMode="auto">
          <a:xfrm rot="16200000">
            <a:off x="5633908" y="2518884"/>
            <a:ext cx="124961" cy="1614896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6" name="Left Brace 85"/>
          <p:cNvSpPr/>
          <p:nvPr/>
        </p:nvSpPr>
        <p:spPr bwMode="auto">
          <a:xfrm rot="16200000">
            <a:off x="7147634" y="2683873"/>
            <a:ext cx="124962" cy="1284918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7" name="Left Brace 86"/>
          <p:cNvSpPr/>
          <p:nvPr/>
        </p:nvSpPr>
        <p:spPr bwMode="auto">
          <a:xfrm rot="16200000">
            <a:off x="3897132" y="3703852"/>
            <a:ext cx="124962" cy="1284918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8" name="Left Brace 87"/>
          <p:cNvSpPr/>
          <p:nvPr/>
        </p:nvSpPr>
        <p:spPr bwMode="auto">
          <a:xfrm rot="16200000">
            <a:off x="7351154" y="3681471"/>
            <a:ext cx="124962" cy="1284918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90" name="Straight Connector 89"/>
          <p:cNvCxnSpPr/>
          <p:nvPr/>
        </p:nvCxnSpPr>
        <p:spPr bwMode="auto">
          <a:xfrm>
            <a:off x="4770120" y="2148840"/>
            <a:ext cx="492651" cy="0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1" name="Straight Connector 90"/>
          <p:cNvCxnSpPr/>
          <p:nvPr/>
        </p:nvCxnSpPr>
        <p:spPr bwMode="auto">
          <a:xfrm>
            <a:off x="549682" y="2766060"/>
            <a:ext cx="492651" cy="0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/>
          <p:nvPr/>
        </p:nvCxnSpPr>
        <p:spPr bwMode="auto">
          <a:xfrm>
            <a:off x="5519969" y="2148840"/>
            <a:ext cx="492651" cy="0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37" name="Picture 36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93497" y="1397326"/>
            <a:ext cx="335199" cy="204301"/>
          </a:xfrm>
          <a:prstGeom prst="rect">
            <a:avLst/>
          </a:prstGeom>
        </p:spPr>
      </p:pic>
      <p:sp>
        <p:nvSpPr>
          <p:cNvPr id="38" name="Titel 1 2 1 2 1 2 2 1 3 3 9 2 1 1 2 2 1 2"/>
          <p:cNvSpPr txBox="1">
            <a:spLocks/>
          </p:cNvSpPr>
          <p:nvPr/>
        </p:nvSpPr>
        <p:spPr>
          <a:xfrm>
            <a:off x="7049725" y="1330066"/>
            <a:ext cx="1197775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o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rthonormal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9" name="Picture 38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7020" y="1397326"/>
            <a:ext cx="319296" cy="204301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3531" y="141616"/>
            <a:ext cx="370102" cy="41364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4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43" y="1869244"/>
            <a:ext cx="1553662" cy="225098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21"/>
            </p:custDataLst>
          </p:nvPr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6964" y="1859457"/>
            <a:ext cx="1010492" cy="23488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22"/>
            </p:custDataLst>
          </p:nvPr>
        </p:nvPicPr>
        <p:blipFill>
          <a:blip r:embed="rId4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7154" y="1859457"/>
            <a:ext cx="1388509" cy="23488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23"/>
            </p:custDataLst>
          </p:nvPr>
        </p:nvPicPr>
        <p:blipFill>
          <a:blip r:embed="rId4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7005" y="1859457"/>
            <a:ext cx="2302355" cy="2348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5361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81" grpId="0"/>
      <p:bldP spid="82" grpId="0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38" grpId="0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105" y="5208632"/>
            <a:ext cx="2536199" cy="261118"/>
          </a:xfrm>
          <a:prstGeom prst="rect">
            <a:avLst/>
          </a:prstGeom>
        </p:spPr>
      </p:pic>
      <p:sp>
        <p:nvSpPr>
          <p:cNvPr id="28" name="Titel 1 3"/>
          <p:cNvSpPr txBox="1">
            <a:spLocks/>
          </p:cNvSpPr>
          <p:nvPr/>
        </p:nvSpPr>
        <p:spPr>
          <a:xfrm>
            <a:off x="439947" y="1665900"/>
            <a:ext cx="8308614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unless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.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3538" y="1784369"/>
            <a:ext cx="793739" cy="16748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4130" y="1224587"/>
            <a:ext cx="1391412" cy="45567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Degenerate</a:t>
            </a:r>
            <a:r>
              <a:rPr lang="de-DE" dirty="0" smtClean="0"/>
              <a:t> </a:t>
            </a:r>
            <a:r>
              <a:rPr lang="de-DE" dirty="0" err="1" smtClean="0"/>
              <a:t>perturbation</a:t>
            </a:r>
            <a:r>
              <a:rPr lang="de-DE" dirty="0" smtClean="0"/>
              <a:t> </a:t>
            </a:r>
            <a:r>
              <a:rPr lang="de-DE" dirty="0" err="1" smtClean="0"/>
              <a:t>theory</a:t>
            </a:r>
            <a:endParaRPr lang="en-GB" dirty="0"/>
          </a:p>
        </p:txBody>
      </p:sp>
      <p:sp>
        <p:nvSpPr>
          <p:cNvPr id="76" name="Titel 1 1"/>
          <p:cNvSpPr txBox="1">
            <a:spLocks/>
          </p:cNvSpPr>
          <p:nvPr/>
        </p:nvSpPr>
        <p:spPr>
          <a:xfrm>
            <a:off x="106158" y="761861"/>
            <a:ext cx="1846031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Challenge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2" name="Titel 1 2"/>
          <p:cNvSpPr txBox="1">
            <a:spLocks/>
          </p:cNvSpPr>
          <p:nvPr/>
        </p:nvSpPr>
        <p:spPr>
          <a:xfrm>
            <a:off x="497635" y="1267519"/>
            <a:ext cx="8308614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obtained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so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far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become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infinite                         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2"/>
          <a:srcRect t="25301" r="79527" b="33313"/>
          <a:stretch/>
        </p:blipFill>
        <p:spPr>
          <a:xfrm>
            <a:off x="778851" y="1315639"/>
            <a:ext cx="812204" cy="263611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3"/>
          <a:srcRect r="11058"/>
          <a:stretch/>
        </p:blipFill>
        <p:spPr>
          <a:xfrm>
            <a:off x="921859" y="2949765"/>
            <a:ext cx="4078934" cy="427667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14"/>
          <a:srcRect r="41698"/>
          <a:stretch/>
        </p:blipFill>
        <p:spPr>
          <a:xfrm>
            <a:off x="1425173" y="3846374"/>
            <a:ext cx="2652557" cy="39127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68459" y="4293734"/>
            <a:ext cx="1915403" cy="373071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12"/>
          <a:srcRect l="20615" t="25844" r="62151" b="32770"/>
          <a:stretch/>
        </p:blipFill>
        <p:spPr>
          <a:xfrm>
            <a:off x="1954649" y="1308008"/>
            <a:ext cx="683741" cy="263610"/>
          </a:xfrm>
          <a:prstGeom prst="rect">
            <a:avLst/>
          </a:prstGeom>
        </p:spPr>
      </p:pic>
      <p:sp>
        <p:nvSpPr>
          <p:cNvPr id="30" name="Titel 1 4"/>
          <p:cNvSpPr txBox="1">
            <a:spLocks/>
          </p:cNvSpPr>
          <p:nvPr/>
        </p:nvSpPr>
        <p:spPr>
          <a:xfrm>
            <a:off x="1533815" y="2100909"/>
            <a:ext cx="3466978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hint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towards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solution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challenge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2" name="Right Brace 31"/>
          <p:cNvSpPr/>
          <p:nvPr/>
        </p:nvSpPr>
        <p:spPr bwMode="auto">
          <a:xfrm rot="5400000">
            <a:off x="1274060" y="1272289"/>
            <a:ext cx="84944" cy="155406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33" name="Elbow Connector 32"/>
          <p:cNvCxnSpPr/>
          <p:nvPr/>
        </p:nvCxnSpPr>
        <p:spPr bwMode="auto">
          <a:xfrm>
            <a:off x="1325078" y="2110950"/>
            <a:ext cx="217283" cy="168195"/>
          </a:xfrm>
          <a:prstGeom prst="bentConnector3">
            <a:avLst>
              <a:gd name="adj1" fmla="val -3078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5" name="Titel 1 5"/>
          <p:cNvSpPr txBox="1">
            <a:spLocks/>
          </p:cNvSpPr>
          <p:nvPr/>
        </p:nvSpPr>
        <p:spPr>
          <a:xfrm>
            <a:off x="182730" y="2556577"/>
            <a:ext cx="8308614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simplicity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consider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only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two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degenerate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6" name="Picture 35"/>
          <p:cNvPicPr>
            <a:picLocks noChangeAspect="1"/>
          </p:cNvPicPr>
          <p:nvPr/>
        </p:nvPicPr>
        <p:blipFill rotWithShape="1">
          <a:blip r:embed="rId13"/>
          <a:srcRect l="92101" b="24429"/>
          <a:stretch/>
        </p:blipFill>
        <p:spPr>
          <a:xfrm>
            <a:off x="5206315" y="3377432"/>
            <a:ext cx="362252" cy="323192"/>
          </a:xfrm>
          <a:prstGeom prst="rect">
            <a:avLst/>
          </a:prstGeom>
        </p:spPr>
      </p:pic>
      <p:sp>
        <p:nvSpPr>
          <p:cNvPr id="37" name="Titel 1 6"/>
          <p:cNvSpPr txBox="1">
            <a:spLocks/>
          </p:cNvSpPr>
          <p:nvPr/>
        </p:nvSpPr>
        <p:spPr>
          <a:xfrm>
            <a:off x="182730" y="3406656"/>
            <a:ext cx="8308614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Notice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all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superpositions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still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8" name="Titel 1 7"/>
          <p:cNvSpPr txBox="1">
            <a:spLocks/>
          </p:cNvSpPr>
          <p:nvPr/>
        </p:nvSpPr>
        <p:spPr>
          <a:xfrm>
            <a:off x="914773" y="3844762"/>
            <a:ext cx="510400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e.g.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9" name="Titel 1 8"/>
          <p:cNvSpPr txBox="1">
            <a:spLocks/>
          </p:cNvSpPr>
          <p:nvPr/>
        </p:nvSpPr>
        <p:spPr>
          <a:xfrm>
            <a:off x="182730" y="4720049"/>
            <a:ext cx="8308614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This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makes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perturbative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expansion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complicated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0" name="Elbow Connector 39"/>
          <p:cNvCxnSpPr/>
          <p:nvPr/>
        </p:nvCxnSpPr>
        <p:spPr bwMode="auto">
          <a:xfrm>
            <a:off x="1673433" y="5551579"/>
            <a:ext cx="217283" cy="168195"/>
          </a:xfrm>
          <a:prstGeom prst="bentConnector3">
            <a:avLst>
              <a:gd name="adj1" fmla="val 713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sp>
        <p:nvSpPr>
          <p:cNvPr id="42" name="Titel 1 9"/>
          <p:cNvSpPr txBox="1">
            <a:spLocks/>
          </p:cNvSpPr>
          <p:nvPr/>
        </p:nvSpPr>
        <p:spPr>
          <a:xfrm>
            <a:off x="1952189" y="5551579"/>
            <a:ext cx="3830773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don‘t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know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which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superposition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3" name="Titel 1 10"/>
          <p:cNvSpPr txBox="1">
            <a:spLocks/>
          </p:cNvSpPr>
          <p:nvPr/>
        </p:nvSpPr>
        <p:spPr>
          <a:xfrm>
            <a:off x="171205" y="5987223"/>
            <a:ext cx="1771712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Task: 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find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good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14"/>
          <a:srcRect l="63553"/>
          <a:stretch/>
        </p:blipFill>
        <p:spPr>
          <a:xfrm>
            <a:off x="5087523" y="3852938"/>
            <a:ext cx="1658196" cy="391270"/>
          </a:xfrm>
          <a:prstGeom prst="rect">
            <a:avLst/>
          </a:prstGeom>
        </p:spPr>
      </p:pic>
      <p:sp>
        <p:nvSpPr>
          <p:cNvPr id="31" name="Titel 1 11"/>
          <p:cNvSpPr txBox="1">
            <a:spLocks/>
          </p:cNvSpPr>
          <p:nvPr/>
        </p:nvSpPr>
        <p:spPr>
          <a:xfrm>
            <a:off x="4490393" y="3842300"/>
            <a:ext cx="510400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4" name="Titel 1 12"/>
          <p:cNvSpPr txBox="1">
            <a:spLocks/>
          </p:cNvSpPr>
          <p:nvPr/>
        </p:nvSpPr>
        <p:spPr>
          <a:xfrm>
            <a:off x="188707" y="6417980"/>
            <a:ext cx="8879093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2-fold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degeneracy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there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will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two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good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,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which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we‘ll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label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. (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Often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will 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skip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index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2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 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entirely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.)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7286" y="6497788"/>
            <a:ext cx="319463" cy="196358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6608" y="6503363"/>
            <a:ext cx="320480" cy="183131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96718" y="6070395"/>
            <a:ext cx="393687" cy="241032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5979" y="6484619"/>
            <a:ext cx="319600" cy="195673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5457017" y="1890432"/>
            <a:ext cx="3367568" cy="302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60492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82" grpId="0"/>
      <p:bldP spid="30" grpId="0"/>
      <p:bldP spid="32" grpId="0" animBg="1"/>
      <p:bldP spid="35" grpId="0"/>
      <p:bldP spid="37" grpId="0"/>
      <p:bldP spid="38" grpId="0"/>
      <p:bldP spid="39" grpId="0"/>
      <p:bldP spid="42" grpId="0"/>
      <p:bldP spid="43" grpId="0"/>
      <p:bldP spid="31" grpId="0"/>
      <p:bldP spid="34" grpId="0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51880" y="3645172"/>
            <a:ext cx="310691" cy="157811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1222" y="3309054"/>
            <a:ext cx="339048" cy="218223"/>
          </a:xfrm>
          <a:prstGeom prst="rect">
            <a:avLst/>
          </a:prstGeom>
        </p:spPr>
      </p:pic>
      <p:sp>
        <p:nvSpPr>
          <p:cNvPr id="64" name="Freeform 63"/>
          <p:cNvSpPr/>
          <p:nvPr/>
        </p:nvSpPr>
        <p:spPr bwMode="auto">
          <a:xfrm flipV="1">
            <a:off x="6486283" y="3006709"/>
            <a:ext cx="1630017" cy="691200"/>
          </a:xfrm>
          <a:custGeom>
            <a:avLst/>
            <a:gdLst>
              <a:gd name="connsiteX0" fmla="*/ 0 w 1630017"/>
              <a:gd name="connsiteY0" fmla="*/ 691763 h 691763"/>
              <a:gd name="connsiteX1" fmla="*/ 508884 w 1630017"/>
              <a:gd name="connsiteY1" fmla="*/ 496956 h 691763"/>
              <a:gd name="connsiteX2" fmla="*/ 1148964 w 1630017"/>
              <a:gd name="connsiteY2" fmla="*/ 226612 h 691763"/>
              <a:gd name="connsiteX3" fmla="*/ 1630017 w 1630017"/>
              <a:gd name="connsiteY3" fmla="*/ 0 h 691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0017" h="691763">
                <a:moveTo>
                  <a:pt x="0" y="691763"/>
                </a:moveTo>
                <a:cubicBezTo>
                  <a:pt x="158695" y="633122"/>
                  <a:pt x="317390" y="574481"/>
                  <a:pt x="508884" y="496956"/>
                </a:cubicBezTo>
                <a:cubicBezTo>
                  <a:pt x="700378" y="419431"/>
                  <a:pt x="962109" y="309438"/>
                  <a:pt x="1148964" y="226612"/>
                </a:cubicBezTo>
                <a:cubicBezTo>
                  <a:pt x="1335819" y="143786"/>
                  <a:pt x="1482918" y="71893"/>
                  <a:pt x="1630017" y="0"/>
                </a:cubicBezTo>
              </a:path>
            </a:pathLst>
          </a:custGeom>
          <a:noFill/>
          <a:ln w="19050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" name="Freeform 2"/>
          <p:cNvSpPr/>
          <p:nvPr/>
        </p:nvSpPr>
        <p:spPr bwMode="auto">
          <a:xfrm>
            <a:off x="6480313" y="2309854"/>
            <a:ext cx="1630017" cy="691763"/>
          </a:xfrm>
          <a:custGeom>
            <a:avLst/>
            <a:gdLst>
              <a:gd name="connsiteX0" fmla="*/ 0 w 1630017"/>
              <a:gd name="connsiteY0" fmla="*/ 691763 h 691763"/>
              <a:gd name="connsiteX1" fmla="*/ 508884 w 1630017"/>
              <a:gd name="connsiteY1" fmla="*/ 496956 h 691763"/>
              <a:gd name="connsiteX2" fmla="*/ 1148964 w 1630017"/>
              <a:gd name="connsiteY2" fmla="*/ 226612 h 691763"/>
              <a:gd name="connsiteX3" fmla="*/ 1630017 w 1630017"/>
              <a:gd name="connsiteY3" fmla="*/ 0 h 691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0017" h="691763">
                <a:moveTo>
                  <a:pt x="0" y="691763"/>
                </a:moveTo>
                <a:cubicBezTo>
                  <a:pt x="158695" y="633122"/>
                  <a:pt x="317390" y="574481"/>
                  <a:pt x="508884" y="496956"/>
                </a:cubicBezTo>
                <a:cubicBezTo>
                  <a:pt x="700378" y="419431"/>
                  <a:pt x="962109" y="309438"/>
                  <a:pt x="1148964" y="226612"/>
                </a:cubicBezTo>
                <a:cubicBezTo>
                  <a:pt x="1335819" y="143786"/>
                  <a:pt x="1482918" y="71893"/>
                  <a:pt x="1630017" y="0"/>
                </a:cubicBezTo>
              </a:path>
            </a:pathLst>
          </a:custGeom>
          <a:noFill/>
          <a:ln w="19050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09" name="Straight Arrow Connector 108"/>
          <p:cNvCxnSpPr/>
          <p:nvPr/>
        </p:nvCxnSpPr>
        <p:spPr bwMode="auto">
          <a:xfrm flipV="1">
            <a:off x="3836005" y="2473150"/>
            <a:ext cx="0" cy="33183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sp>
        <p:nvSpPr>
          <p:cNvPr id="140" name="Rounded Rectangle 139"/>
          <p:cNvSpPr/>
          <p:nvPr/>
        </p:nvSpPr>
        <p:spPr bwMode="auto">
          <a:xfrm>
            <a:off x="5802437" y="4708123"/>
            <a:ext cx="3181765" cy="1558890"/>
          </a:xfrm>
          <a:prstGeom prst="roundRect">
            <a:avLst/>
          </a:prstGeom>
          <a:solidFill>
            <a:srgbClr val="FFC000"/>
          </a:solidFill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3" name="Straight Arrow Connector 42"/>
          <p:cNvCxnSpPr/>
          <p:nvPr/>
        </p:nvCxnSpPr>
        <p:spPr bwMode="auto">
          <a:xfrm flipV="1">
            <a:off x="2522901" y="2489581"/>
            <a:ext cx="1313104" cy="274904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81" name="Straight Connector 80"/>
          <p:cNvCxnSpPr/>
          <p:nvPr/>
        </p:nvCxnSpPr>
        <p:spPr bwMode="auto">
          <a:xfrm flipV="1">
            <a:off x="663398" y="3593011"/>
            <a:ext cx="2863590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Intuitive </a:t>
            </a:r>
            <a:r>
              <a:rPr lang="de-DE" dirty="0" err="1" smtClean="0"/>
              <a:t>picture</a:t>
            </a:r>
            <a:endParaRPr lang="en-GB" dirty="0"/>
          </a:p>
        </p:txBody>
      </p:sp>
      <p:sp>
        <p:nvSpPr>
          <p:cNvPr id="8" name="Titel 1 1"/>
          <p:cNvSpPr txBox="1">
            <a:spLocks/>
          </p:cNvSpPr>
          <p:nvPr/>
        </p:nvSpPr>
        <p:spPr>
          <a:xfrm>
            <a:off x="678689" y="1159417"/>
            <a:ext cx="337177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symbolize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Hilbert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3D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vector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2" name="Titel 1 2"/>
          <p:cNvSpPr txBox="1">
            <a:spLocks/>
          </p:cNvSpPr>
          <p:nvPr/>
        </p:nvSpPr>
        <p:spPr>
          <a:xfrm>
            <a:off x="1095833" y="5169023"/>
            <a:ext cx="3401653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exact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very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hard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4" name="Straight Connector 13"/>
          <p:cNvCxnSpPr/>
          <p:nvPr/>
        </p:nvCxnSpPr>
        <p:spPr bwMode="auto">
          <a:xfrm>
            <a:off x="390519" y="5357276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Titel 1 3"/>
          <p:cNvSpPr txBox="1">
            <a:spLocks/>
          </p:cNvSpPr>
          <p:nvPr/>
        </p:nvSpPr>
        <p:spPr>
          <a:xfrm>
            <a:off x="6002307" y="730771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Energies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7" name="Titel 1 4"/>
          <p:cNvSpPr txBox="1">
            <a:spLocks/>
          </p:cNvSpPr>
          <p:nvPr/>
        </p:nvSpPr>
        <p:spPr>
          <a:xfrm>
            <a:off x="1073454" y="4603601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059517" y="4408093"/>
            <a:ext cx="594302" cy="220891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774776" y="5620654"/>
            <a:ext cx="661867" cy="253236"/>
          </a:xfrm>
          <a:prstGeom prst="rect">
            <a:avLst/>
          </a:prstGeom>
        </p:spPr>
      </p:pic>
      <p:sp>
        <p:nvSpPr>
          <p:cNvPr id="20" name="Right Brace 19"/>
          <p:cNvSpPr/>
          <p:nvPr/>
        </p:nvSpPr>
        <p:spPr bwMode="auto">
          <a:xfrm>
            <a:off x="4497486" y="5167930"/>
            <a:ext cx="151458" cy="114139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1" name="Titel 1 5"/>
          <p:cNvSpPr txBox="1">
            <a:spLocks/>
          </p:cNvSpPr>
          <p:nvPr/>
        </p:nvSpPr>
        <p:spPr>
          <a:xfrm>
            <a:off x="1004389" y="721450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2" name="Straight Connector 21"/>
          <p:cNvCxnSpPr/>
          <p:nvPr/>
        </p:nvCxnSpPr>
        <p:spPr bwMode="auto">
          <a:xfrm>
            <a:off x="384857" y="4777579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Straight Arrow Connector 27"/>
          <p:cNvCxnSpPr/>
          <p:nvPr/>
        </p:nvCxnSpPr>
        <p:spPr bwMode="auto">
          <a:xfrm flipV="1">
            <a:off x="2533101" y="2439506"/>
            <a:ext cx="1209155" cy="328397"/>
          </a:xfrm>
          <a:prstGeom prst="straightConnector1">
            <a:avLst/>
          </a:prstGeom>
          <a:noFill/>
          <a:ln w="22225" cap="flat" cmpd="sng" algn="ctr">
            <a:solidFill>
              <a:srgbClr val="FF7D00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cxnSp>
        <p:nvCxnSpPr>
          <p:cNvPr id="29" name="Straight Arrow Connector 28"/>
          <p:cNvCxnSpPr/>
          <p:nvPr/>
        </p:nvCxnSpPr>
        <p:spPr bwMode="auto">
          <a:xfrm flipH="1">
            <a:off x="1846742" y="2767902"/>
            <a:ext cx="686360" cy="1010467"/>
          </a:xfrm>
          <a:prstGeom prst="straightConnector1">
            <a:avLst/>
          </a:prstGeom>
          <a:noFill/>
          <a:ln w="22225" cap="flat" cmpd="sng" algn="ctr">
            <a:solidFill>
              <a:srgbClr val="FF7D00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cxnSp>
        <p:nvCxnSpPr>
          <p:cNvPr id="44" name="Straight Arrow Connector 43"/>
          <p:cNvCxnSpPr/>
          <p:nvPr/>
        </p:nvCxnSpPr>
        <p:spPr bwMode="auto">
          <a:xfrm flipH="1">
            <a:off x="1787270" y="2759203"/>
            <a:ext cx="735536" cy="984415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45" name="Straight Arrow Connector 44"/>
          <p:cNvCxnSpPr/>
          <p:nvPr/>
        </p:nvCxnSpPr>
        <p:spPr bwMode="auto">
          <a:xfrm flipH="1" flipV="1">
            <a:off x="1809729" y="3447643"/>
            <a:ext cx="997" cy="295975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arrow" w="sm" len="sm"/>
            <a:tailEnd type="none" w="lg" len="lg"/>
          </a:ln>
          <a:effectLst/>
        </p:spPr>
      </p:cxnSp>
      <p:cxnSp>
        <p:nvCxnSpPr>
          <p:cNvPr id="59" name="Straight Connector 58"/>
          <p:cNvCxnSpPr/>
          <p:nvPr/>
        </p:nvCxnSpPr>
        <p:spPr bwMode="auto">
          <a:xfrm>
            <a:off x="385149" y="5841911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0" name="Titel 1 6"/>
          <p:cNvSpPr txBox="1">
            <a:spLocks/>
          </p:cNvSpPr>
          <p:nvPr/>
        </p:nvSpPr>
        <p:spPr>
          <a:xfrm>
            <a:off x="1098878" y="5653050"/>
            <a:ext cx="34720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76" name="Straight Connector 75"/>
          <p:cNvCxnSpPr/>
          <p:nvPr/>
        </p:nvCxnSpPr>
        <p:spPr bwMode="auto">
          <a:xfrm flipV="1">
            <a:off x="674167" y="2326322"/>
            <a:ext cx="1394883" cy="127112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8" name="Straight Connector 77"/>
          <p:cNvCxnSpPr/>
          <p:nvPr/>
        </p:nvCxnSpPr>
        <p:spPr bwMode="auto">
          <a:xfrm flipV="1">
            <a:off x="3546594" y="2326321"/>
            <a:ext cx="1379627" cy="126669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9"/>
          <p:cNvCxnSpPr/>
          <p:nvPr/>
        </p:nvCxnSpPr>
        <p:spPr bwMode="auto">
          <a:xfrm flipV="1">
            <a:off x="2050741" y="2329947"/>
            <a:ext cx="2863590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0" name="Titel 1 7"/>
          <p:cNvSpPr txBox="1">
            <a:spLocks/>
          </p:cNvSpPr>
          <p:nvPr/>
        </p:nvSpPr>
        <p:spPr>
          <a:xfrm>
            <a:off x="3006484" y="2049869"/>
            <a:ext cx="2006881" cy="26901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degenerate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2D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subspace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0" name="Straight Arrow Connector 39"/>
          <p:cNvCxnSpPr/>
          <p:nvPr/>
        </p:nvCxnSpPr>
        <p:spPr bwMode="auto">
          <a:xfrm flipH="1">
            <a:off x="1791973" y="2762310"/>
            <a:ext cx="709122" cy="685333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1" name="Straight Arrow Connector 40"/>
          <p:cNvCxnSpPr/>
          <p:nvPr/>
        </p:nvCxnSpPr>
        <p:spPr bwMode="auto">
          <a:xfrm>
            <a:off x="2499538" y="2772136"/>
            <a:ext cx="1341481" cy="23847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94" name="Straight Arrow Connector 93"/>
          <p:cNvCxnSpPr/>
          <p:nvPr/>
        </p:nvCxnSpPr>
        <p:spPr bwMode="auto">
          <a:xfrm flipV="1">
            <a:off x="2503474" y="1617266"/>
            <a:ext cx="0" cy="1183063"/>
          </a:xfrm>
          <a:prstGeom prst="straightConnector1">
            <a:avLst/>
          </a:prstGeom>
          <a:noFill/>
          <a:ln w="22225" cap="flat" cmpd="sng" algn="ctr">
            <a:solidFill>
              <a:srgbClr val="A7A7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97" name="Straight Arrow Connector 96"/>
          <p:cNvCxnSpPr/>
          <p:nvPr/>
        </p:nvCxnSpPr>
        <p:spPr bwMode="auto">
          <a:xfrm flipH="1">
            <a:off x="1522854" y="2774821"/>
            <a:ext cx="1006213" cy="236060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cxnSp>
        <p:nvCxnSpPr>
          <p:cNvPr id="98" name="Straight Arrow Connector 97"/>
          <p:cNvCxnSpPr/>
          <p:nvPr/>
        </p:nvCxnSpPr>
        <p:spPr bwMode="auto">
          <a:xfrm>
            <a:off x="2522806" y="2782552"/>
            <a:ext cx="384124" cy="765232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cxnSp>
        <p:nvCxnSpPr>
          <p:cNvPr id="111" name="Straight Connector 110"/>
          <p:cNvCxnSpPr/>
          <p:nvPr/>
        </p:nvCxnSpPr>
        <p:spPr bwMode="auto">
          <a:xfrm>
            <a:off x="389515" y="4033413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112" name="Titel 1 8"/>
          <p:cNvSpPr txBox="1">
            <a:spLocks/>
          </p:cNvSpPr>
          <p:nvPr/>
        </p:nvSpPr>
        <p:spPr>
          <a:xfrm>
            <a:off x="1103244" y="3840568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possible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13" name="Straight Connector 112"/>
          <p:cNvCxnSpPr/>
          <p:nvPr/>
        </p:nvCxnSpPr>
        <p:spPr bwMode="auto">
          <a:xfrm>
            <a:off x="398511" y="4525687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A7A7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4" name="Titel 1 9"/>
          <p:cNvSpPr txBox="1">
            <a:spLocks/>
          </p:cNvSpPr>
          <p:nvPr/>
        </p:nvSpPr>
        <p:spPr>
          <a:xfrm>
            <a:off x="1087108" y="4339692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different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21" name="Straight Connector 120"/>
          <p:cNvCxnSpPr/>
          <p:nvPr/>
        </p:nvCxnSpPr>
        <p:spPr bwMode="auto">
          <a:xfrm>
            <a:off x="393384" y="6142721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2" name="Titel 1 10"/>
          <p:cNvSpPr txBox="1">
            <a:spLocks/>
          </p:cNvSpPr>
          <p:nvPr/>
        </p:nvSpPr>
        <p:spPr>
          <a:xfrm>
            <a:off x="1098877" y="5972071"/>
            <a:ext cx="34720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would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nice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but not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goal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here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23" name="Right Brace 122"/>
          <p:cNvSpPr/>
          <p:nvPr/>
        </p:nvSpPr>
        <p:spPr bwMode="auto">
          <a:xfrm>
            <a:off x="4849305" y="3881522"/>
            <a:ext cx="140161" cy="1227243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29" name="Picture 128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6161310" y="2885298"/>
            <a:ext cx="310533" cy="251166"/>
          </a:xfrm>
          <a:prstGeom prst="rect">
            <a:avLst/>
          </a:prstGeom>
        </p:spPr>
      </p:pic>
      <p:pic>
        <p:nvPicPr>
          <p:cNvPr id="130" name="Picture 129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6378227" y="4064795"/>
            <a:ext cx="187233" cy="214633"/>
          </a:xfrm>
          <a:prstGeom prst="rect">
            <a:avLst/>
          </a:prstGeom>
        </p:spPr>
      </p:pic>
      <p:pic>
        <p:nvPicPr>
          <p:cNvPr id="131" name="Picture 130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8114456" y="4022297"/>
            <a:ext cx="173533" cy="210067"/>
          </a:xfrm>
          <a:prstGeom prst="rect">
            <a:avLst/>
          </a:prstGeom>
        </p:spPr>
      </p:pic>
      <p:cxnSp>
        <p:nvCxnSpPr>
          <p:cNvPr id="132" name="Straight Arrow Connector 131"/>
          <p:cNvCxnSpPr/>
          <p:nvPr/>
        </p:nvCxnSpPr>
        <p:spPr bwMode="auto">
          <a:xfrm flipV="1">
            <a:off x="6471844" y="2017219"/>
            <a:ext cx="0" cy="200507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133" name="Picture 132"/>
          <p:cNvPicPr>
            <a:picLocks noChangeAspect="1"/>
          </p:cNvPicPr>
          <p:nvPr/>
        </p:nvPicPr>
        <p:blipFill rotWithShape="1">
          <a:blip r:embed="rId25"/>
          <a:srcRect r="45303" b="23509"/>
          <a:stretch/>
        </p:blipFill>
        <p:spPr>
          <a:xfrm>
            <a:off x="6101253" y="2157036"/>
            <a:ext cx="188328" cy="224738"/>
          </a:xfrm>
          <a:prstGeom prst="rect">
            <a:avLst/>
          </a:prstGeom>
        </p:spPr>
      </p:pic>
      <p:cxnSp>
        <p:nvCxnSpPr>
          <p:cNvPr id="134" name="Straight Arrow Connector 133"/>
          <p:cNvCxnSpPr/>
          <p:nvPr/>
        </p:nvCxnSpPr>
        <p:spPr bwMode="auto">
          <a:xfrm flipV="1">
            <a:off x="6362097" y="3911234"/>
            <a:ext cx="2187161" cy="1199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139" name="Titel 1 11"/>
          <p:cNvSpPr txBox="1">
            <a:spLocks/>
          </p:cNvSpPr>
          <p:nvPr/>
        </p:nvSpPr>
        <p:spPr>
          <a:xfrm>
            <a:off x="5948039" y="4780127"/>
            <a:ext cx="288524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goals</a:t>
            </a:r>
            <a:endParaRPr lang="de-AT" sz="12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endParaRPr lang="de-AT" sz="10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1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endParaRPr lang="de-AT" sz="16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(= 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0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41" name="Titel 1 12"/>
          <p:cNvSpPr txBox="1">
            <a:spLocks/>
          </p:cNvSpPr>
          <p:nvPr/>
        </p:nvSpPr>
        <p:spPr>
          <a:xfrm>
            <a:off x="106532" y="6511458"/>
            <a:ext cx="924165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lead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orthogonal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subspace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42" name="Straight Connector 141"/>
          <p:cNvCxnSpPr/>
          <p:nvPr/>
        </p:nvCxnSpPr>
        <p:spPr bwMode="auto">
          <a:xfrm flipV="1">
            <a:off x="6479554" y="2373089"/>
            <a:ext cx="1642613" cy="629107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3" name="Straight Connector 142"/>
          <p:cNvCxnSpPr/>
          <p:nvPr/>
        </p:nvCxnSpPr>
        <p:spPr bwMode="auto">
          <a:xfrm>
            <a:off x="6479554" y="3002196"/>
            <a:ext cx="1637505" cy="628341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1" name="Picture 50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0268" y="3168553"/>
            <a:ext cx="319463" cy="19635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3974" y="2880342"/>
            <a:ext cx="320480" cy="183131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2166" y="2654883"/>
            <a:ext cx="288941" cy="183132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0690" y="3323369"/>
            <a:ext cx="282836" cy="18923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92992" y="3687476"/>
            <a:ext cx="345914" cy="183130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2581" y="3642744"/>
            <a:ext cx="383558" cy="220774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170" y="3412142"/>
            <a:ext cx="319462" cy="19533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82306" y="2663862"/>
            <a:ext cx="320479" cy="182113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67508" y="2366986"/>
            <a:ext cx="345914" cy="169904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6214" y="2358097"/>
            <a:ext cx="383558" cy="20754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3616" y="2038095"/>
            <a:ext cx="310691" cy="207127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85858" y="2446441"/>
            <a:ext cx="339048" cy="26753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581" y="2987334"/>
            <a:ext cx="260500" cy="256182"/>
          </a:xfrm>
          <a:prstGeom prst="rect">
            <a:avLst/>
          </a:prstGeom>
        </p:spPr>
      </p:pic>
      <p:cxnSp>
        <p:nvCxnSpPr>
          <p:cNvPr id="75" name="Straight Arrow Connector 74"/>
          <p:cNvCxnSpPr/>
          <p:nvPr/>
        </p:nvCxnSpPr>
        <p:spPr bwMode="auto">
          <a:xfrm>
            <a:off x="7950939" y="2116820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7" name="Straight Arrow Connector 76"/>
          <p:cNvCxnSpPr/>
          <p:nvPr/>
        </p:nvCxnSpPr>
        <p:spPr bwMode="auto">
          <a:xfrm>
            <a:off x="7950938" y="2458287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79" name="Straight Arrow Connector 78"/>
          <p:cNvCxnSpPr/>
          <p:nvPr/>
        </p:nvCxnSpPr>
        <p:spPr bwMode="auto">
          <a:xfrm>
            <a:off x="7950939" y="3300996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82" name="Straight Arrow Connector 81"/>
          <p:cNvCxnSpPr/>
          <p:nvPr/>
        </p:nvCxnSpPr>
        <p:spPr bwMode="auto">
          <a:xfrm>
            <a:off x="7950938" y="3621978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pic>
        <p:nvPicPr>
          <p:cNvPr id="83" name="Picture 82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581" y="1811254"/>
            <a:ext cx="260500" cy="2561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2661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3" grpId="0" animBg="1"/>
      <p:bldP spid="140" grpId="0" animBg="1"/>
      <p:bldP spid="12" grpId="0"/>
      <p:bldP spid="17" grpId="0"/>
      <p:bldP spid="20" grpId="0" animBg="1"/>
      <p:bldP spid="60" grpId="0"/>
      <p:bldP spid="112" grpId="0"/>
      <p:bldP spid="114" grpId="0"/>
      <p:bldP spid="122" grpId="0"/>
      <p:bldP spid="123" grpId="0" animBg="1"/>
      <p:bldP spid="139" grpId="0"/>
      <p:bldP spid="141" grpId="0"/>
    </p:bld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27" name="Picture 2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4958" y="5514669"/>
            <a:ext cx="1632327" cy="33208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3677" y="1851160"/>
            <a:ext cx="4174777" cy="23803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Degenerate</a:t>
            </a:r>
            <a:r>
              <a:rPr lang="de-DE" dirty="0" smtClean="0"/>
              <a:t> </a:t>
            </a:r>
            <a:r>
              <a:rPr lang="de-DE" dirty="0" err="1" smtClean="0"/>
              <a:t>perturbation</a:t>
            </a:r>
            <a:r>
              <a:rPr lang="de-DE" dirty="0" smtClean="0"/>
              <a:t> </a:t>
            </a:r>
            <a:r>
              <a:rPr lang="de-DE" dirty="0" err="1" smtClean="0"/>
              <a:t>theory</a:t>
            </a:r>
            <a:endParaRPr lang="en-GB" dirty="0"/>
          </a:p>
        </p:txBody>
      </p:sp>
      <p:sp>
        <p:nvSpPr>
          <p:cNvPr id="82" name="Titel 1 1"/>
          <p:cNvSpPr txBox="1">
            <a:spLocks/>
          </p:cNvSpPr>
          <p:nvPr/>
        </p:nvSpPr>
        <p:spPr>
          <a:xfrm>
            <a:off x="250500" y="921529"/>
            <a:ext cx="8308614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Often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lifts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degeneracy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between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9" name="Titel 1 2"/>
          <p:cNvSpPr txBox="1">
            <a:spLocks/>
          </p:cNvSpPr>
          <p:nvPr/>
        </p:nvSpPr>
        <p:spPr>
          <a:xfrm>
            <a:off x="250500" y="1421313"/>
            <a:ext cx="4780901" cy="17567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Reminder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516753" y="1416123"/>
            <a:ext cx="2461431" cy="3014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789434" y="1877883"/>
            <a:ext cx="214633" cy="196367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3688689" y="5448211"/>
            <a:ext cx="3164697" cy="452100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03055" y="3152689"/>
            <a:ext cx="310533" cy="251166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719972" y="4332186"/>
            <a:ext cx="187233" cy="214633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456201" y="4289688"/>
            <a:ext cx="173533" cy="210067"/>
          </a:xfrm>
          <a:prstGeom prst="rect">
            <a:avLst/>
          </a:prstGeom>
        </p:spPr>
      </p:pic>
      <p:sp>
        <p:nvSpPr>
          <p:cNvPr id="45" name="Titel 1 3"/>
          <p:cNvSpPr txBox="1">
            <a:spLocks/>
          </p:cNvSpPr>
          <p:nvPr/>
        </p:nvSpPr>
        <p:spPr>
          <a:xfrm>
            <a:off x="250500" y="4930121"/>
            <a:ext cx="8308614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guess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6" name="Straight Arrow Connector 45"/>
          <p:cNvCxnSpPr/>
          <p:nvPr/>
        </p:nvCxnSpPr>
        <p:spPr bwMode="auto">
          <a:xfrm flipV="1">
            <a:off x="813589" y="2284610"/>
            <a:ext cx="0" cy="200507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17"/>
          <a:srcRect r="45303" b="23509"/>
          <a:stretch/>
        </p:blipFill>
        <p:spPr>
          <a:xfrm>
            <a:off x="442998" y="2424427"/>
            <a:ext cx="188328" cy="224738"/>
          </a:xfrm>
          <a:prstGeom prst="rect">
            <a:avLst/>
          </a:prstGeom>
        </p:spPr>
      </p:pic>
      <p:cxnSp>
        <p:nvCxnSpPr>
          <p:cNvPr id="48" name="Straight Arrow Connector 47"/>
          <p:cNvCxnSpPr/>
          <p:nvPr/>
        </p:nvCxnSpPr>
        <p:spPr bwMode="auto">
          <a:xfrm flipV="1">
            <a:off x="703842" y="4178625"/>
            <a:ext cx="2187161" cy="1199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51" name="Titel 1 4"/>
          <p:cNvSpPr txBox="1">
            <a:spLocks/>
          </p:cNvSpPr>
          <p:nvPr/>
        </p:nvSpPr>
        <p:spPr>
          <a:xfrm>
            <a:off x="2623901" y="1797877"/>
            <a:ext cx="1536208" cy="27954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2" name="Titel 1 5 1"/>
          <p:cNvSpPr txBox="1">
            <a:spLocks/>
          </p:cNvSpPr>
          <p:nvPr/>
        </p:nvSpPr>
        <p:spPr>
          <a:xfrm>
            <a:off x="2634260" y="3331989"/>
            <a:ext cx="1536208" cy="27954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3" name="Titel 1 6"/>
          <p:cNvSpPr txBox="1">
            <a:spLocks/>
          </p:cNvSpPr>
          <p:nvPr/>
        </p:nvSpPr>
        <p:spPr>
          <a:xfrm>
            <a:off x="4552403" y="3354903"/>
            <a:ext cx="1536208" cy="27954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orthogonal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4" name="Titel 1 7"/>
          <p:cNvSpPr txBox="1">
            <a:spLocks/>
          </p:cNvSpPr>
          <p:nvPr/>
        </p:nvSpPr>
        <p:spPr>
          <a:xfrm>
            <a:off x="6464162" y="3364823"/>
            <a:ext cx="2394438" cy="27954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different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eigenvalue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7" name="Titel 1 9"/>
          <p:cNvSpPr txBox="1">
            <a:spLocks/>
          </p:cNvSpPr>
          <p:nvPr/>
        </p:nvSpPr>
        <p:spPr>
          <a:xfrm>
            <a:off x="8378317" y="1815740"/>
            <a:ext cx="411117" cy="27954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of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1" name="Straight Arrow Connector 40"/>
          <p:cNvCxnSpPr/>
          <p:nvPr/>
        </p:nvCxnSpPr>
        <p:spPr bwMode="auto">
          <a:xfrm flipH="1">
            <a:off x="1820562" y="2163018"/>
            <a:ext cx="561223" cy="60833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60" name="Straight Arrow Connector 59"/>
          <p:cNvCxnSpPr/>
          <p:nvPr/>
        </p:nvCxnSpPr>
        <p:spPr bwMode="auto">
          <a:xfrm flipH="1">
            <a:off x="1827899" y="3546290"/>
            <a:ext cx="330415" cy="88162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26" name="Picture 2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2594" y="3444440"/>
            <a:ext cx="310691" cy="157811"/>
          </a:xfrm>
          <a:prstGeom prst="rect">
            <a:avLst/>
          </a:prstGeom>
        </p:spPr>
      </p:pic>
      <p:sp>
        <p:nvSpPr>
          <p:cNvPr id="37" name="Freeform 36"/>
          <p:cNvSpPr/>
          <p:nvPr/>
        </p:nvSpPr>
        <p:spPr bwMode="auto">
          <a:xfrm flipV="1">
            <a:off x="835772" y="3283984"/>
            <a:ext cx="1630017" cy="691200"/>
          </a:xfrm>
          <a:custGeom>
            <a:avLst/>
            <a:gdLst>
              <a:gd name="connsiteX0" fmla="*/ 0 w 1630017"/>
              <a:gd name="connsiteY0" fmla="*/ 691763 h 691763"/>
              <a:gd name="connsiteX1" fmla="*/ 508884 w 1630017"/>
              <a:gd name="connsiteY1" fmla="*/ 496956 h 691763"/>
              <a:gd name="connsiteX2" fmla="*/ 1148964 w 1630017"/>
              <a:gd name="connsiteY2" fmla="*/ 226612 h 691763"/>
              <a:gd name="connsiteX3" fmla="*/ 1630017 w 1630017"/>
              <a:gd name="connsiteY3" fmla="*/ 0 h 691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0017" h="691763">
                <a:moveTo>
                  <a:pt x="0" y="691763"/>
                </a:moveTo>
                <a:cubicBezTo>
                  <a:pt x="158695" y="633122"/>
                  <a:pt x="317390" y="574481"/>
                  <a:pt x="508884" y="496956"/>
                </a:cubicBezTo>
                <a:cubicBezTo>
                  <a:pt x="700378" y="419431"/>
                  <a:pt x="962109" y="309438"/>
                  <a:pt x="1148964" y="226612"/>
                </a:cubicBezTo>
                <a:cubicBezTo>
                  <a:pt x="1335819" y="143786"/>
                  <a:pt x="1482918" y="71893"/>
                  <a:pt x="1630017" y="0"/>
                </a:cubicBezTo>
              </a:path>
            </a:pathLst>
          </a:custGeom>
          <a:noFill/>
          <a:ln w="19050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8" name="Freeform 37"/>
          <p:cNvSpPr/>
          <p:nvPr/>
        </p:nvSpPr>
        <p:spPr bwMode="auto">
          <a:xfrm>
            <a:off x="829802" y="2587129"/>
            <a:ext cx="1630017" cy="691763"/>
          </a:xfrm>
          <a:custGeom>
            <a:avLst/>
            <a:gdLst>
              <a:gd name="connsiteX0" fmla="*/ 0 w 1630017"/>
              <a:gd name="connsiteY0" fmla="*/ 691763 h 691763"/>
              <a:gd name="connsiteX1" fmla="*/ 508884 w 1630017"/>
              <a:gd name="connsiteY1" fmla="*/ 496956 h 691763"/>
              <a:gd name="connsiteX2" fmla="*/ 1148964 w 1630017"/>
              <a:gd name="connsiteY2" fmla="*/ 226612 h 691763"/>
              <a:gd name="connsiteX3" fmla="*/ 1630017 w 1630017"/>
              <a:gd name="connsiteY3" fmla="*/ 0 h 691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0017" h="691763">
                <a:moveTo>
                  <a:pt x="0" y="691763"/>
                </a:moveTo>
                <a:cubicBezTo>
                  <a:pt x="158695" y="633122"/>
                  <a:pt x="317390" y="574481"/>
                  <a:pt x="508884" y="496956"/>
                </a:cubicBezTo>
                <a:cubicBezTo>
                  <a:pt x="700378" y="419431"/>
                  <a:pt x="962109" y="309438"/>
                  <a:pt x="1148964" y="226612"/>
                </a:cubicBezTo>
                <a:cubicBezTo>
                  <a:pt x="1335819" y="143786"/>
                  <a:pt x="1482918" y="71893"/>
                  <a:pt x="1630017" y="0"/>
                </a:cubicBezTo>
              </a:path>
            </a:pathLst>
          </a:custGeom>
          <a:noFill/>
          <a:ln w="19050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5" name="Picture 2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23569" y="1885024"/>
            <a:ext cx="310691" cy="207127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5032" y="3413441"/>
            <a:ext cx="455284" cy="223624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9450" y="3394867"/>
            <a:ext cx="455284" cy="241032"/>
          </a:xfrm>
          <a:prstGeom prst="rect">
            <a:avLst/>
          </a:prstGeom>
        </p:spPr>
      </p:pic>
      <p:sp>
        <p:nvSpPr>
          <p:cNvPr id="7" name="Left Brace 6"/>
          <p:cNvSpPr/>
          <p:nvPr/>
        </p:nvSpPr>
        <p:spPr bwMode="auto">
          <a:xfrm rot="5400000" flipH="1">
            <a:off x="5764486" y="1267364"/>
            <a:ext cx="81680" cy="1848983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0" name="Titel 1 5 2"/>
          <p:cNvSpPr txBox="1">
            <a:spLocks/>
          </p:cNvSpPr>
          <p:nvPr/>
        </p:nvSpPr>
        <p:spPr>
          <a:xfrm>
            <a:off x="4856683" y="2252779"/>
            <a:ext cx="2181272" cy="27954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degenerate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subspace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2" name="Left Brace 41"/>
          <p:cNvSpPr/>
          <p:nvPr/>
        </p:nvSpPr>
        <p:spPr bwMode="auto">
          <a:xfrm rot="5400000" flipH="1">
            <a:off x="7665708" y="1528070"/>
            <a:ext cx="84856" cy="1340361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3" name="Titel 1 5 3"/>
          <p:cNvSpPr txBox="1">
            <a:spLocks/>
          </p:cNvSpPr>
          <p:nvPr/>
        </p:nvSpPr>
        <p:spPr>
          <a:xfrm>
            <a:off x="6948329" y="2240679"/>
            <a:ext cx="2294512" cy="27954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vector</a:t>
            </a:r>
            <a:r>
              <a:rPr lang="de-AT" sz="14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orthogonal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subspace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6" name="Picture 15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7955" y="2802664"/>
            <a:ext cx="917161" cy="2424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40478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51" grpId="0"/>
      <p:bldP spid="52" grpId="0"/>
      <p:bldP spid="53" grpId="0"/>
      <p:bldP spid="54" grpId="0"/>
      <p:bldP spid="57" grpId="0"/>
      <p:bldP spid="7" grpId="0" animBg="1"/>
      <p:bldP spid="40" grpId="0"/>
      <p:bldP spid="42" grpId="0" animBg="1"/>
      <p:bldP spid="43" grpId="0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9464" y="1315478"/>
            <a:ext cx="2107294" cy="23091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First </a:t>
            </a:r>
            <a:r>
              <a:rPr lang="de-DE" dirty="0" err="1" smtClean="0"/>
              <a:t>order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r>
              <a:rPr lang="de-DE" dirty="0" smtClean="0"/>
              <a:t> of </a:t>
            </a:r>
            <a:r>
              <a:rPr lang="de-DE" dirty="0" err="1" smtClean="0"/>
              <a:t>energy</a:t>
            </a:r>
            <a:endParaRPr lang="en-GB" dirty="0"/>
          </a:p>
        </p:txBody>
      </p:sp>
      <p:sp>
        <p:nvSpPr>
          <p:cNvPr id="82" name="Titel 1 1"/>
          <p:cNvSpPr txBox="1">
            <a:spLocks/>
          </p:cNvSpPr>
          <p:nvPr/>
        </p:nvSpPr>
        <p:spPr>
          <a:xfrm>
            <a:off x="168534" y="783162"/>
            <a:ext cx="3944066" cy="17730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Solve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95366" y="884458"/>
            <a:ext cx="1507723" cy="27248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216892" y="849132"/>
            <a:ext cx="2429616" cy="295187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51281" y="2159515"/>
            <a:ext cx="177112" cy="222525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607813" y="2456484"/>
            <a:ext cx="3823803" cy="299728"/>
          </a:xfrm>
          <a:prstGeom prst="rect">
            <a:avLst/>
          </a:prstGeom>
        </p:spPr>
      </p:pic>
      <p:sp>
        <p:nvSpPr>
          <p:cNvPr id="49" name="Titel 1 2"/>
          <p:cNvSpPr txBox="1">
            <a:spLocks/>
          </p:cNvSpPr>
          <p:nvPr/>
        </p:nvSpPr>
        <p:spPr>
          <a:xfrm>
            <a:off x="168534" y="1168321"/>
            <a:ext cx="877671" cy="1991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3" name="Titel 1 3"/>
          <p:cNvSpPr txBox="1">
            <a:spLocks/>
          </p:cNvSpPr>
          <p:nvPr/>
        </p:nvSpPr>
        <p:spPr>
          <a:xfrm>
            <a:off x="2651039" y="803775"/>
            <a:ext cx="459882" cy="2100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4" name="Titel 1 4"/>
          <p:cNvSpPr txBox="1">
            <a:spLocks/>
          </p:cNvSpPr>
          <p:nvPr/>
        </p:nvSpPr>
        <p:spPr>
          <a:xfrm>
            <a:off x="168534" y="2057228"/>
            <a:ext cx="8501013" cy="1991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Insert,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collect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5" name="Titel 1 5"/>
          <p:cNvSpPr txBox="1">
            <a:spLocks/>
          </p:cNvSpPr>
          <p:nvPr/>
        </p:nvSpPr>
        <p:spPr>
          <a:xfrm>
            <a:off x="895366" y="2407430"/>
            <a:ext cx="8501013" cy="1991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eqn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(I)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exactly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before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6" name="Picture 6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61495" y="2507010"/>
            <a:ext cx="491748" cy="23331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321" y="1730244"/>
            <a:ext cx="2574660" cy="269633"/>
          </a:xfrm>
          <a:prstGeom prst="rect">
            <a:avLst/>
          </a:prstGeom>
        </p:spPr>
      </p:pic>
      <p:sp>
        <p:nvSpPr>
          <p:cNvPr id="21" name="Titel 1 2"/>
          <p:cNvSpPr txBox="1">
            <a:spLocks/>
          </p:cNvSpPr>
          <p:nvPr/>
        </p:nvSpPr>
        <p:spPr>
          <a:xfrm>
            <a:off x="6263640" y="1267901"/>
            <a:ext cx="2880360" cy="1991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Here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skip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index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 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= +/-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clarity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</a:p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Calculation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applies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both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491031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5" grpId="0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45" name="Picture 4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4791" y="936591"/>
            <a:ext cx="1852424" cy="225642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22183" y="1434301"/>
            <a:ext cx="3860586" cy="43373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Schrödinger</a:t>
            </a:r>
            <a:r>
              <a:rPr lang="de-DE" dirty="0" smtClean="0"/>
              <a:t> </a:t>
            </a:r>
            <a:r>
              <a:rPr lang="de-DE" dirty="0" err="1" smtClean="0"/>
              <a:t>equn</a:t>
            </a:r>
            <a:r>
              <a:rPr lang="de-DE" dirty="0" smtClean="0"/>
              <a:t>. of </a:t>
            </a:r>
            <a:r>
              <a:rPr lang="de-DE" dirty="0" err="1" smtClean="0"/>
              <a:t>perturbed</a:t>
            </a:r>
            <a:r>
              <a:rPr lang="de-DE" dirty="0" smtClean="0"/>
              <a:t> </a:t>
            </a:r>
            <a:r>
              <a:rPr lang="de-DE" dirty="0" err="1" smtClean="0"/>
              <a:t>system</a:t>
            </a:r>
            <a:endParaRPr lang="en-GB" dirty="0"/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238282" y="2472368"/>
            <a:ext cx="266143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Collect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like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powers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     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7" name="Group 6"/>
          <p:cNvGrpSpPr>
            <a:grpSpLocks noChangeAspect="1"/>
          </p:cNvGrpSpPr>
          <p:nvPr/>
        </p:nvGrpSpPr>
        <p:grpSpPr>
          <a:xfrm>
            <a:off x="5762463" y="1032533"/>
            <a:ext cx="3245375" cy="1029508"/>
            <a:chOff x="827999" y="4448654"/>
            <a:chExt cx="4295935" cy="1362768"/>
          </a:xfrm>
        </p:grpSpPr>
        <p:grpSp>
          <p:nvGrpSpPr>
            <p:cNvPr id="3" name="Group 2"/>
            <p:cNvGrpSpPr>
              <a:grpSpLocks noChangeAspect="1"/>
            </p:cNvGrpSpPr>
            <p:nvPr/>
          </p:nvGrpSpPr>
          <p:grpSpPr>
            <a:xfrm>
              <a:off x="1238565" y="4448654"/>
              <a:ext cx="1486933" cy="577677"/>
              <a:chOff x="860852" y="1642159"/>
              <a:chExt cx="1875601" cy="728676"/>
            </a:xfrm>
          </p:grpSpPr>
          <p:pic>
            <p:nvPicPr>
              <p:cNvPr id="55" name="Picture 54"/>
              <p:cNvPicPr>
                <a:picLocks noChangeAspect="1"/>
              </p:cNvPicPr>
              <p:nvPr/>
            </p:nvPicPr>
            <p:blipFill rotWithShape="1">
              <a:blip r:embed="rId5"/>
              <a:srcRect r="89798"/>
              <a:stretch/>
            </p:blipFill>
            <p:spPr>
              <a:xfrm>
                <a:off x="860852" y="1642159"/>
                <a:ext cx="613721" cy="728676"/>
              </a:xfrm>
              <a:prstGeom prst="rect">
                <a:avLst/>
              </a:prstGeom>
            </p:spPr>
          </p:pic>
          <p:pic>
            <p:nvPicPr>
              <p:cNvPr id="62" name="Picture 61"/>
              <p:cNvPicPr>
                <a:picLocks noChangeAspect="1"/>
              </p:cNvPicPr>
              <p:nvPr/>
            </p:nvPicPr>
            <p:blipFill rotWithShape="1">
              <a:blip r:embed="rId5"/>
              <a:srcRect l="33991" r="45306" b="472"/>
              <a:stretch/>
            </p:blipFill>
            <p:spPr>
              <a:xfrm>
                <a:off x="1491049" y="1642159"/>
                <a:ext cx="1245404" cy="725236"/>
              </a:xfrm>
              <a:prstGeom prst="rect">
                <a:avLst/>
              </a:prstGeom>
            </p:spPr>
          </p:pic>
        </p:grpSp>
        <p:pic>
          <p:nvPicPr>
            <p:cNvPr id="64" name="Picture 63"/>
            <p:cNvPicPr>
              <a:picLocks noChangeAspect="1"/>
            </p:cNvPicPr>
            <p:nvPr/>
          </p:nvPicPr>
          <p:blipFill rotWithShape="1">
            <a:blip r:embed="rId6"/>
            <a:srcRect l="-2" r="-254" b="63973"/>
            <a:stretch/>
          </p:blipFill>
          <p:spPr>
            <a:xfrm>
              <a:off x="827999" y="4971807"/>
              <a:ext cx="4295935" cy="380887"/>
            </a:xfrm>
            <a:prstGeom prst="rect">
              <a:avLst/>
            </a:prstGeom>
          </p:spPr>
        </p:pic>
        <p:pic>
          <p:nvPicPr>
            <p:cNvPr id="66" name="Picture 65"/>
            <p:cNvPicPr>
              <a:picLocks noChangeAspect="1"/>
            </p:cNvPicPr>
            <p:nvPr/>
          </p:nvPicPr>
          <p:blipFill rotWithShape="1">
            <a:blip r:embed="rId6"/>
            <a:srcRect l="15049" t="65046" r="12609"/>
            <a:stretch/>
          </p:blipFill>
          <p:spPr>
            <a:xfrm>
              <a:off x="1175559" y="5441886"/>
              <a:ext cx="3099878" cy="369536"/>
            </a:xfrm>
            <a:prstGeom prst="rect">
              <a:avLst/>
            </a:prstGeom>
          </p:spPr>
        </p:pic>
      </p:grpSp>
      <p:sp>
        <p:nvSpPr>
          <p:cNvPr id="10" name="Rounded Rectangle 9"/>
          <p:cNvSpPr/>
          <p:nvPr/>
        </p:nvSpPr>
        <p:spPr bwMode="auto">
          <a:xfrm>
            <a:off x="5659395" y="793628"/>
            <a:ext cx="3418702" cy="1364686"/>
          </a:xfrm>
          <a:prstGeom prst="roundRect">
            <a:avLst>
              <a:gd name="adj" fmla="val 12432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7" name="Titel 1"/>
          <p:cNvSpPr txBox="1">
            <a:spLocks/>
          </p:cNvSpPr>
          <p:nvPr/>
        </p:nvSpPr>
        <p:spPr>
          <a:xfrm>
            <a:off x="6853418" y="760126"/>
            <a:ext cx="115803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reminder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8" name="Picture 6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355115" y="2566811"/>
            <a:ext cx="196306" cy="196306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 rotWithShape="1">
          <a:blip r:embed="rId8"/>
          <a:srcRect t="56179"/>
          <a:stretch/>
        </p:blipFill>
        <p:spPr>
          <a:xfrm>
            <a:off x="270496" y="1897823"/>
            <a:ext cx="5219448" cy="431582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 rotWithShape="1">
          <a:blip r:embed="rId9"/>
          <a:srcRect b="64194"/>
          <a:stretch/>
        </p:blipFill>
        <p:spPr>
          <a:xfrm>
            <a:off x="238282" y="3011219"/>
            <a:ext cx="8496379" cy="512504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 rotWithShape="1">
          <a:blip r:embed="rId10"/>
          <a:srcRect t="26328" b="11883"/>
          <a:stretch/>
        </p:blipFill>
        <p:spPr>
          <a:xfrm>
            <a:off x="483113" y="3548310"/>
            <a:ext cx="8427923" cy="524992"/>
          </a:xfrm>
          <a:prstGeom prst="rect">
            <a:avLst/>
          </a:prstGeom>
        </p:spPr>
      </p:pic>
      <p:sp>
        <p:nvSpPr>
          <p:cNvPr id="72" name="Titel 1"/>
          <p:cNvSpPr txBox="1">
            <a:spLocks/>
          </p:cNvSpPr>
          <p:nvPr/>
        </p:nvSpPr>
        <p:spPr>
          <a:xfrm>
            <a:off x="238282" y="4408227"/>
            <a:ext cx="157706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0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     ):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11"/>
          <a:srcRect r="72916" b="-40"/>
          <a:stretch/>
        </p:blipFill>
        <p:spPr>
          <a:xfrm>
            <a:off x="1277119" y="4459268"/>
            <a:ext cx="258141" cy="261011"/>
          </a:xfrm>
          <a:prstGeom prst="rect">
            <a:avLst/>
          </a:prstGeom>
        </p:spPr>
      </p:pic>
      <p:sp>
        <p:nvSpPr>
          <p:cNvPr id="74" name="Titel 1"/>
          <p:cNvSpPr txBox="1">
            <a:spLocks/>
          </p:cNvSpPr>
          <p:nvPr/>
        </p:nvSpPr>
        <p:spPr>
          <a:xfrm>
            <a:off x="238282" y="5165092"/>
            <a:ext cx="157706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     ):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11"/>
          <a:srcRect l="35437" t="-3157" r="37479" b="3117"/>
          <a:stretch/>
        </p:blipFill>
        <p:spPr>
          <a:xfrm>
            <a:off x="1252405" y="5216133"/>
            <a:ext cx="258141" cy="261011"/>
          </a:xfrm>
          <a:prstGeom prst="rect">
            <a:avLst/>
          </a:prstGeom>
        </p:spPr>
      </p:pic>
      <p:sp>
        <p:nvSpPr>
          <p:cNvPr id="76" name="Titel 1"/>
          <p:cNvSpPr txBox="1">
            <a:spLocks/>
          </p:cNvSpPr>
          <p:nvPr/>
        </p:nvSpPr>
        <p:spPr>
          <a:xfrm>
            <a:off x="175402" y="5995493"/>
            <a:ext cx="157706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     ):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11"/>
          <a:srcRect l="73465" t="-3157" r="-549" b="3117"/>
          <a:stretch/>
        </p:blipFill>
        <p:spPr>
          <a:xfrm>
            <a:off x="1255429" y="6046534"/>
            <a:ext cx="258141" cy="261011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064793" y="5136314"/>
            <a:ext cx="4686173" cy="405864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064794" y="5954471"/>
            <a:ext cx="5946654" cy="455711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3230362" y="4397219"/>
            <a:ext cx="2252407" cy="451975"/>
          </a:xfrm>
          <a:prstGeom prst="rect">
            <a:avLst/>
          </a:prstGeom>
        </p:spPr>
      </p:pic>
      <p:sp>
        <p:nvSpPr>
          <p:cNvPr id="81" name="Titel 1"/>
          <p:cNvSpPr txBox="1">
            <a:spLocks/>
          </p:cNvSpPr>
          <p:nvPr/>
        </p:nvSpPr>
        <p:spPr>
          <a:xfrm>
            <a:off x="8588431" y="5959728"/>
            <a:ext cx="555569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(II)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2" name="Titel 1"/>
          <p:cNvSpPr txBox="1">
            <a:spLocks/>
          </p:cNvSpPr>
          <p:nvPr/>
        </p:nvSpPr>
        <p:spPr>
          <a:xfrm>
            <a:off x="8588431" y="5149609"/>
            <a:ext cx="41940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(I)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84" name="Straight Connector 83"/>
          <p:cNvCxnSpPr/>
          <p:nvPr/>
        </p:nvCxnSpPr>
        <p:spPr bwMode="auto">
          <a:xfrm flipV="1">
            <a:off x="729842" y="3456264"/>
            <a:ext cx="892341" cy="0"/>
          </a:xfrm>
          <a:prstGeom prst="line">
            <a:avLst/>
          </a:prstGeom>
          <a:noFill/>
          <a:ln w="317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5" name="Straight Connector 84"/>
          <p:cNvCxnSpPr/>
          <p:nvPr/>
        </p:nvCxnSpPr>
        <p:spPr bwMode="auto">
          <a:xfrm flipV="1">
            <a:off x="729841" y="3994558"/>
            <a:ext cx="892341" cy="0"/>
          </a:xfrm>
          <a:prstGeom prst="line">
            <a:avLst/>
          </a:prstGeom>
          <a:noFill/>
          <a:ln w="317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6" name="Straight Connector 85"/>
          <p:cNvCxnSpPr/>
          <p:nvPr/>
        </p:nvCxnSpPr>
        <p:spPr bwMode="auto">
          <a:xfrm>
            <a:off x="2207702" y="3994558"/>
            <a:ext cx="2029646" cy="0"/>
          </a:xfrm>
          <a:prstGeom prst="line">
            <a:avLst/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8" name="Straight Connector 87"/>
          <p:cNvCxnSpPr/>
          <p:nvPr/>
        </p:nvCxnSpPr>
        <p:spPr bwMode="auto">
          <a:xfrm>
            <a:off x="2275117" y="3456264"/>
            <a:ext cx="2029646" cy="0"/>
          </a:xfrm>
          <a:prstGeom prst="line">
            <a:avLst/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9" name="Straight Connector 88"/>
          <p:cNvCxnSpPr/>
          <p:nvPr/>
        </p:nvCxnSpPr>
        <p:spPr bwMode="auto">
          <a:xfrm>
            <a:off x="5057803" y="3988966"/>
            <a:ext cx="3104685" cy="5592"/>
          </a:xfrm>
          <a:prstGeom prst="line">
            <a:avLst/>
          </a:prstGeom>
          <a:noFill/>
          <a:ln w="317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/>
          <p:cNvCxnSpPr/>
          <p:nvPr/>
        </p:nvCxnSpPr>
        <p:spPr bwMode="auto">
          <a:xfrm>
            <a:off x="5125218" y="3450672"/>
            <a:ext cx="2029646" cy="0"/>
          </a:xfrm>
          <a:prstGeom prst="line">
            <a:avLst/>
          </a:prstGeom>
          <a:noFill/>
          <a:ln w="317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/>
          <p:nvPr/>
        </p:nvCxnSpPr>
        <p:spPr bwMode="auto">
          <a:xfrm>
            <a:off x="270496" y="4838257"/>
            <a:ext cx="1338512" cy="0"/>
          </a:xfrm>
          <a:prstGeom prst="line">
            <a:avLst/>
          </a:prstGeom>
          <a:noFill/>
          <a:ln w="317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/>
          <p:nvPr/>
        </p:nvCxnSpPr>
        <p:spPr bwMode="auto">
          <a:xfrm>
            <a:off x="270496" y="5558270"/>
            <a:ext cx="1338512" cy="0"/>
          </a:xfrm>
          <a:prstGeom prst="line">
            <a:avLst/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Straight Connector 96"/>
          <p:cNvCxnSpPr/>
          <p:nvPr/>
        </p:nvCxnSpPr>
        <p:spPr bwMode="auto">
          <a:xfrm>
            <a:off x="270496" y="6394349"/>
            <a:ext cx="1338512" cy="0"/>
          </a:xfrm>
          <a:prstGeom prst="line">
            <a:avLst/>
          </a:prstGeom>
          <a:noFill/>
          <a:ln w="317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39" name="Picture 38"/>
          <p:cNvPicPr>
            <a:picLocks noChangeAspect="1"/>
          </p:cNvPicPr>
          <p:nvPr/>
        </p:nvPicPr>
        <p:blipFill rotWithShape="1">
          <a:blip r:embed="rId10"/>
          <a:srcRect l="20805" t="35798" r="76360" b="27360"/>
          <a:stretch/>
        </p:blipFill>
        <p:spPr>
          <a:xfrm>
            <a:off x="772156" y="3623025"/>
            <a:ext cx="238897" cy="313037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10"/>
          <a:srcRect l="20805" t="35798" r="76360" b="27360"/>
          <a:stretch/>
        </p:blipFill>
        <p:spPr>
          <a:xfrm>
            <a:off x="4516253" y="4423719"/>
            <a:ext cx="278522" cy="364959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13"/>
          <a:srcRect l="47911" t="6653" r="49180" b="82501"/>
          <a:stretch/>
        </p:blipFill>
        <p:spPr>
          <a:xfrm>
            <a:off x="6148179" y="5981541"/>
            <a:ext cx="172995" cy="49427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13"/>
          <a:srcRect l="47911" t="6653" r="49180" b="82501"/>
          <a:stretch/>
        </p:blipFill>
        <p:spPr>
          <a:xfrm>
            <a:off x="3673068" y="5981541"/>
            <a:ext cx="172995" cy="49427"/>
          </a:xfrm>
          <a:prstGeom prst="rect">
            <a:avLst/>
          </a:prstGeom>
        </p:spPr>
      </p:pic>
      <p:sp>
        <p:nvSpPr>
          <p:cNvPr id="43" name="Titel 1"/>
          <p:cNvSpPr txBox="1">
            <a:spLocks/>
          </p:cNvSpPr>
          <p:nvPr/>
        </p:nvSpPr>
        <p:spPr>
          <a:xfrm>
            <a:off x="6123343" y="1733845"/>
            <a:ext cx="462758" cy="3279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9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</a:t>
            </a:r>
            <a:endParaRPr lang="de-AT" sz="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6" name="Titel 1"/>
          <p:cNvSpPr txBox="1">
            <a:spLocks/>
          </p:cNvSpPr>
          <p:nvPr/>
        </p:nvSpPr>
        <p:spPr>
          <a:xfrm>
            <a:off x="5925963" y="1360370"/>
            <a:ext cx="462758" cy="3279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9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</a:t>
            </a:r>
            <a:endParaRPr lang="de-AT" sz="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44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47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8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54755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First </a:t>
            </a:r>
            <a:r>
              <a:rPr lang="de-DE" dirty="0" err="1" smtClean="0"/>
              <a:t>order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r>
              <a:rPr lang="de-DE" dirty="0" smtClean="0"/>
              <a:t> of </a:t>
            </a:r>
            <a:r>
              <a:rPr lang="de-DE" dirty="0" err="1" smtClean="0"/>
              <a:t>energy</a:t>
            </a:r>
            <a:endParaRPr lang="en-GB" dirty="0"/>
          </a:p>
        </p:txBody>
      </p:sp>
      <p:sp>
        <p:nvSpPr>
          <p:cNvPr id="82" name="Titel 1"/>
          <p:cNvSpPr txBox="1">
            <a:spLocks/>
          </p:cNvSpPr>
          <p:nvPr/>
        </p:nvSpPr>
        <p:spPr>
          <a:xfrm>
            <a:off x="168534" y="783162"/>
            <a:ext cx="3944066" cy="17730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Solve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5366" y="884458"/>
            <a:ext cx="1507723" cy="27248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216892" y="849132"/>
            <a:ext cx="2429616" cy="295187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51281" y="2159515"/>
            <a:ext cx="177112" cy="222525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607813" y="2456484"/>
            <a:ext cx="3823803" cy="299728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68534" y="2857140"/>
            <a:ext cx="717531" cy="367848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02333" y="3225947"/>
            <a:ext cx="6112629" cy="372389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10"/>
          <a:srcRect t="-585" r="51819"/>
          <a:stretch/>
        </p:blipFill>
        <p:spPr>
          <a:xfrm>
            <a:off x="1956657" y="3790765"/>
            <a:ext cx="1487879" cy="319755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053697" y="4797708"/>
            <a:ext cx="4114448" cy="326976"/>
          </a:xfrm>
          <a:prstGeom prst="rect">
            <a:avLst/>
          </a:prstGeom>
        </p:spPr>
      </p:pic>
      <p:sp>
        <p:nvSpPr>
          <p:cNvPr id="49" name="Titel 1"/>
          <p:cNvSpPr txBox="1">
            <a:spLocks/>
          </p:cNvSpPr>
          <p:nvPr/>
        </p:nvSpPr>
        <p:spPr>
          <a:xfrm>
            <a:off x="168534" y="1168321"/>
            <a:ext cx="877671" cy="1991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3" name="Titel 1"/>
          <p:cNvSpPr txBox="1">
            <a:spLocks/>
          </p:cNvSpPr>
          <p:nvPr/>
        </p:nvSpPr>
        <p:spPr>
          <a:xfrm>
            <a:off x="2651039" y="803775"/>
            <a:ext cx="459882" cy="2100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4" name="Titel 1"/>
          <p:cNvSpPr txBox="1">
            <a:spLocks/>
          </p:cNvSpPr>
          <p:nvPr/>
        </p:nvSpPr>
        <p:spPr>
          <a:xfrm>
            <a:off x="168534" y="2057228"/>
            <a:ext cx="8501013" cy="1991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Insert,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collect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5" name="Titel 1"/>
          <p:cNvSpPr txBox="1">
            <a:spLocks/>
          </p:cNvSpPr>
          <p:nvPr/>
        </p:nvSpPr>
        <p:spPr>
          <a:xfrm>
            <a:off x="895366" y="2407430"/>
            <a:ext cx="8501013" cy="1991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eqn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(I)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exactly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before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6" name="Picture 65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61495" y="2507010"/>
            <a:ext cx="491748" cy="233311"/>
          </a:xfrm>
          <a:prstGeom prst="rect">
            <a:avLst/>
          </a:prstGeom>
        </p:spPr>
      </p:pic>
      <p:sp>
        <p:nvSpPr>
          <p:cNvPr id="67" name="Titel 1"/>
          <p:cNvSpPr txBox="1">
            <a:spLocks/>
          </p:cNvSpPr>
          <p:nvPr/>
        </p:nvSpPr>
        <p:spPr>
          <a:xfrm>
            <a:off x="813735" y="2824845"/>
            <a:ext cx="464940" cy="36482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(I):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8" name="Right Brace 67"/>
          <p:cNvSpPr/>
          <p:nvPr/>
        </p:nvSpPr>
        <p:spPr bwMode="auto">
          <a:xfrm rot="5400000">
            <a:off x="1608584" y="2959585"/>
            <a:ext cx="94442" cy="1351006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69" name="Elbow Connector 68"/>
          <p:cNvCxnSpPr/>
          <p:nvPr/>
        </p:nvCxnSpPr>
        <p:spPr bwMode="auto">
          <a:xfrm rot="16200000" flipH="1">
            <a:off x="1647018" y="3699601"/>
            <a:ext cx="259604" cy="244342"/>
          </a:xfrm>
          <a:prstGeom prst="bentConnector2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3"/>
          <a:srcRect r="41698"/>
          <a:stretch/>
        </p:blipFill>
        <p:spPr>
          <a:xfrm>
            <a:off x="830001" y="4309809"/>
            <a:ext cx="2652557" cy="391270"/>
          </a:xfrm>
          <a:prstGeom prst="rect">
            <a:avLst/>
          </a:prstGeom>
        </p:spPr>
      </p:pic>
      <p:sp>
        <p:nvSpPr>
          <p:cNvPr id="72" name="Titel 1"/>
          <p:cNvSpPr txBox="1">
            <a:spLocks/>
          </p:cNvSpPr>
          <p:nvPr/>
        </p:nvSpPr>
        <p:spPr>
          <a:xfrm>
            <a:off x="172669" y="4287397"/>
            <a:ext cx="4173651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insert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3" name="Titel 1"/>
          <p:cNvSpPr txBox="1">
            <a:spLocks/>
          </p:cNvSpPr>
          <p:nvPr/>
        </p:nvSpPr>
        <p:spPr>
          <a:xfrm>
            <a:off x="3381599" y="4287397"/>
            <a:ext cx="291283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4" name="Titel 1"/>
          <p:cNvSpPr txBox="1">
            <a:spLocks/>
          </p:cNvSpPr>
          <p:nvPr/>
        </p:nvSpPr>
        <p:spPr>
          <a:xfrm>
            <a:off x="502664" y="5190819"/>
            <a:ext cx="4173651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compact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notation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12133" y="5282044"/>
            <a:ext cx="264089" cy="246483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52521" y="5623269"/>
            <a:ext cx="2559243" cy="351069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4504863" y="5494997"/>
            <a:ext cx="1831015" cy="299300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925267" y="5535902"/>
            <a:ext cx="1095968" cy="277293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5069802" y="5855038"/>
            <a:ext cx="1104771" cy="294899"/>
          </a:xfrm>
          <a:prstGeom prst="rect">
            <a:avLst/>
          </a:prstGeom>
        </p:spPr>
      </p:pic>
      <p:sp>
        <p:nvSpPr>
          <p:cNvPr id="75" name="Titel 1"/>
          <p:cNvSpPr txBox="1">
            <a:spLocks/>
          </p:cNvSpPr>
          <p:nvPr/>
        </p:nvSpPr>
        <p:spPr>
          <a:xfrm>
            <a:off x="4456404" y="5787647"/>
            <a:ext cx="791610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6" name="Titel 1"/>
          <p:cNvSpPr txBox="1">
            <a:spLocks/>
          </p:cNvSpPr>
          <p:nvPr/>
        </p:nvSpPr>
        <p:spPr>
          <a:xfrm>
            <a:off x="86896" y="6051826"/>
            <a:ext cx="4173651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Similarly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(i)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leads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9" name="Picture 38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988540" y="6096139"/>
            <a:ext cx="684862" cy="297375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210961" y="6484433"/>
            <a:ext cx="2565929" cy="360755"/>
          </a:xfrm>
          <a:prstGeom prst="rect">
            <a:avLst/>
          </a:prstGeom>
        </p:spPr>
      </p:pic>
      <p:sp>
        <p:nvSpPr>
          <p:cNvPr id="77" name="Titel 1"/>
          <p:cNvSpPr txBox="1">
            <a:spLocks/>
          </p:cNvSpPr>
          <p:nvPr/>
        </p:nvSpPr>
        <p:spPr>
          <a:xfrm>
            <a:off x="6500794" y="5467707"/>
            <a:ext cx="286793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10"/>
          <a:srcRect l="47998" b="100"/>
          <a:stretch/>
        </p:blipFill>
        <p:spPr>
          <a:xfrm>
            <a:off x="3435658" y="3792786"/>
            <a:ext cx="1605879" cy="317575"/>
          </a:xfrm>
          <a:prstGeom prst="rect">
            <a:avLst/>
          </a:prstGeom>
        </p:spPr>
      </p:pic>
      <p:cxnSp>
        <p:nvCxnSpPr>
          <p:cNvPr id="33" name="Straight Connector 32"/>
          <p:cNvCxnSpPr/>
          <p:nvPr/>
        </p:nvCxnSpPr>
        <p:spPr bwMode="auto">
          <a:xfrm flipV="1">
            <a:off x="3915201" y="3173908"/>
            <a:ext cx="1187225" cy="1036123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2" name="Picture 4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9464" y="1315478"/>
            <a:ext cx="2107294" cy="230916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321" y="1730244"/>
            <a:ext cx="2574660" cy="269633"/>
          </a:xfrm>
          <a:prstGeom prst="rect">
            <a:avLst/>
          </a:prstGeom>
        </p:spPr>
      </p:pic>
      <p:sp>
        <p:nvSpPr>
          <p:cNvPr id="44" name="Titel 1 2"/>
          <p:cNvSpPr txBox="1">
            <a:spLocks/>
          </p:cNvSpPr>
          <p:nvPr/>
        </p:nvSpPr>
        <p:spPr>
          <a:xfrm>
            <a:off x="6263640" y="1267901"/>
            <a:ext cx="2880360" cy="1991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Here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skip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index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 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= +/-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clarity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</a:p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Calculation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applies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both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5" name="Picture 44"/>
          <p:cNvPicPr>
            <a:picLocks noChangeAspect="1"/>
          </p:cNvPicPr>
          <p:nvPr/>
        </p:nvPicPr>
        <p:blipFill rotWithShape="1">
          <a:blip r:embed="rId13"/>
          <a:srcRect l="24632" r="68890"/>
          <a:stretch/>
        </p:blipFill>
        <p:spPr>
          <a:xfrm>
            <a:off x="1608462" y="4789547"/>
            <a:ext cx="294701" cy="3912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624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  <p:bldP spid="68" grpId="0" animBg="1"/>
      <p:bldP spid="72" grpId="0"/>
      <p:bldP spid="73" grpId="0"/>
      <p:bldP spid="74" grpId="0"/>
      <p:bldP spid="75" grpId="0"/>
      <p:bldP spid="76" grpId="0"/>
      <p:bldP spid="77" grpId="0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9" name="Titel 1"/>
          <p:cNvSpPr txBox="1">
            <a:spLocks/>
          </p:cNvSpPr>
          <p:nvPr/>
        </p:nvSpPr>
        <p:spPr>
          <a:xfrm>
            <a:off x="191184" y="6057884"/>
            <a:ext cx="8952816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and        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already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desired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zero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. 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43916" y="1785198"/>
            <a:ext cx="308061" cy="31252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07321" y="1761764"/>
            <a:ext cx="285739" cy="30806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30489" y="1774965"/>
            <a:ext cx="281274" cy="26788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First </a:t>
            </a:r>
            <a:r>
              <a:rPr lang="de-DE" dirty="0" err="1" smtClean="0"/>
              <a:t>order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r>
              <a:rPr lang="de-DE" dirty="0" smtClean="0"/>
              <a:t> of </a:t>
            </a:r>
            <a:r>
              <a:rPr lang="de-DE" dirty="0" err="1" smtClean="0"/>
              <a:t>energy</a:t>
            </a:r>
            <a:endParaRPr lang="en-GB" dirty="0"/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93710" y="790429"/>
            <a:ext cx="2559243" cy="351069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13354" y="816313"/>
            <a:ext cx="1831015" cy="299300"/>
          </a:xfrm>
          <a:prstGeom prst="rect">
            <a:avLst/>
          </a:prstGeom>
        </p:spPr>
      </p:pic>
      <p:sp>
        <p:nvSpPr>
          <p:cNvPr id="76" name="Titel 1"/>
          <p:cNvSpPr txBox="1">
            <a:spLocks/>
          </p:cNvSpPr>
          <p:nvPr/>
        </p:nvSpPr>
        <p:spPr>
          <a:xfrm>
            <a:off x="210464" y="1744031"/>
            <a:ext cx="4649859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Two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equations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help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determine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,      , 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87024" y="1294755"/>
            <a:ext cx="2565929" cy="36075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8"/>
          <a:srcRect r="41698"/>
          <a:stretch/>
        </p:blipFill>
        <p:spPr>
          <a:xfrm>
            <a:off x="3392834" y="2110993"/>
            <a:ext cx="2514429" cy="37089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8"/>
          <a:srcRect l="63553"/>
          <a:stretch/>
        </p:blipFill>
        <p:spPr>
          <a:xfrm>
            <a:off x="1640890" y="2123984"/>
            <a:ext cx="1578733" cy="372520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49339" y="2616421"/>
            <a:ext cx="491748" cy="23331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388197" y="2541021"/>
            <a:ext cx="906327" cy="316991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847507" y="2133480"/>
            <a:ext cx="754527" cy="325920"/>
          </a:xfrm>
          <a:prstGeom prst="rect">
            <a:avLst/>
          </a:prstGeom>
        </p:spPr>
      </p:pic>
      <p:sp>
        <p:nvSpPr>
          <p:cNvPr id="48" name="Titel 1"/>
          <p:cNvSpPr txBox="1">
            <a:spLocks/>
          </p:cNvSpPr>
          <p:nvPr/>
        </p:nvSpPr>
        <p:spPr>
          <a:xfrm>
            <a:off x="210464" y="2117938"/>
            <a:ext cx="7401298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Together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          ,                                   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e.g.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0" name="Titel 1"/>
          <p:cNvSpPr txBox="1">
            <a:spLocks/>
          </p:cNvSpPr>
          <p:nvPr/>
        </p:nvSpPr>
        <p:spPr>
          <a:xfrm>
            <a:off x="1041087" y="2501325"/>
            <a:ext cx="7401298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first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shifts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1" name="Titel 1"/>
          <p:cNvSpPr txBox="1">
            <a:spLocks/>
          </p:cNvSpPr>
          <p:nvPr/>
        </p:nvSpPr>
        <p:spPr>
          <a:xfrm>
            <a:off x="210464" y="2900559"/>
            <a:ext cx="1882662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 form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604142" y="3478103"/>
            <a:ext cx="4046195" cy="665264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05948" y="4233005"/>
            <a:ext cx="308061" cy="312526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9353" y="4209571"/>
            <a:ext cx="285739" cy="308062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92521" y="4222772"/>
            <a:ext cx="281274" cy="267880"/>
          </a:xfrm>
          <a:prstGeom prst="rect">
            <a:avLst/>
          </a:prstGeom>
        </p:spPr>
      </p:pic>
      <p:sp>
        <p:nvSpPr>
          <p:cNvPr id="57" name="Titel 1"/>
          <p:cNvSpPr txBox="1">
            <a:spLocks/>
          </p:cNvSpPr>
          <p:nvPr/>
        </p:nvSpPr>
        <p:spPr>
          <a:xfrm>
            <a:off x="1533319" y="4200076"/>
            <a:ext cx="4424278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Find       ,     ,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e.g.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diagonalizing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matrix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4" name="Titel 1"/>
          <p:cNvSpPr txBox="1">
            <a:spLocks/>
          </p:cNvSpPr>
          <p:nvPr/>
        </p:nvSpPr>
        <p:spPr>
          <a:xfrm>
            <a:off x="236204" y="4690396"/>
            <a:ext cx="4006011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Especially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easy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if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961449" y="4741146"/>
            <a:ext cx="993783" cy="289398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83811" y="6069018"/>
            <a:ext cx="666161" cy="349462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010039" y="6065379"/>
            <a:ext cx="682542" cy="354922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6745400" y="6052638"/>
            <a:ext cx="758986" cy="365842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1640890" y="5100857"/>
            <a:ext cx="4528881" cy="815569"/>
          </a:xfrm>
          <a:prstGeom prst="rect">
            <a:avLst/>
          </a:prstGeom>
        </p:spPr>
      </p:pic>
      <p:sp>
        <p:nvSpPr>
          <p:cNvPr id="32" name="Rounded Rectangle 31"/>
          <p:cNvSpPr/>
          <p:nvPr/>
        </p:nvSpPr>
        <p:spPr bwMode="auto">
          <a:xfrm>
            <a:off x="1061794" y="3345628"/>
            <a:ext cx="5130892" cy="1268130"/>
          </a:xfrm>
          <a:prstGeom prst="roundRect">
            <a:avLst>
              <a:gd name="adj" fmla="val 12153"/>
            </a:avLst>
          </a:prstGeom>
          <a:noFill/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191184" y="6441271"/>
            <a:ext cx="8952816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case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expecation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values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non-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case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357376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76" grpId="0"/>
      <p:bldP spid="48" grpId="0"/>
      <p:bldP spid="50" grpId="0"/>
      <p:bldP spid="51" grpId="0"/>
      <p:bldP spid="57" grpId="0"/>
      <p:bldP spid="24" grpId="0"/>
      <p:bldP spid="32" grpId="0" animBg="1"/>
      <p:bldP spid="37" grpId="0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51880" y="3645172"/>
            <a:ext cx="310691" cy="157811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1222" y="3309054"/>
            <a:ext cx="339048" cy="218223"/>
          </a:xfrm>
          <a:prstGeom prst="rect">
            <a:avLst/>
          </a:prstGeom>
        </p:spPr>
      </p:pic>
      <p:sp>
        <p:nvSpPr>
          <p:cNvPr id="64" name="Freeform 63"/>
          <p:cNvSpPr/>
          <p:nvPr/>
        </p:nvSpPr>
        <p:spPr bwMode="auto">
          <a:xfrm flipV="1">
            <a:off x="6486283" y="3006709"/>
            <a:ext cx="1630017" cy="691200"/>
          </a:xfrm>
          <a:custGeom>
            <a:avLst/>
            <a:gdLst>
              <a:gd name="connsiteX0" fmla="*/ 0 w 1630017"/>
              <a:gd name="connsiteY0" fmla="*/ 691763 h 691763"/>
              <a:gd name="connsiteX1" fmla="*/ 508884 w 1630017"/>
              <a:gd name="connsiteY1" fmla="*/ 496956 h 691763"/>
              <a:gd name="connsiteX2" fmla="*/ 1148964 w 1630017"/>
              <a:gd name="connsiteY2" fmla="*/ 226612 h 691763"/>
              <a:gd name="connsiteX3" fmla="*/ 1630017 w 1630017"/>
              <a:gd name="connsiteY3" fmla="*/ 0 h 691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0017" h="691763">
                <a:moveTo>
                  <a:pt x="0" y="691763"/>
                </a:moveTo>
                <a:cubicBezTo>
                  <a:pt x="158695" y="633122"/>
                  <a:pt x="317390" y="574481"/>
                  <a:pt x="508884" y="496956"/>
                </a:cubicBezTo>
                <a:cubicBezTo>
                  <a:pt x="700378" y="419431"/>
                  <a:pt x="962109" y="309438"/>
                  <a:pt x="1148964" y="226612"/>
                </a:cubicBezTo>
                <a:cubicBezTo>
                  <a:pt x="1335819" y="143786"/>
                  <a:pt x="1482918" y="71893"/>
                  <a:pt x="1630017" y="0"/>
                </a:cubicBezTo>
              </a:path>
            </a:pathLst>
          </a:custGeom>
          <a:noFill/>
          <a:ln w="19050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" name="Freeform 2"/>
          <p:cNvSpPr/>
          <p:nvPr/>
        </p:nvSpPr>
        <p:spPr bwMode="auto">
          <a:xfrm>
            <a:off x="6480313" y="2309854"/>
            <a:ext cx="1630017" cy="691763"/>
          </a:xfrm>
          <a:custGeom>
            <a:avLst/>
            <a:gdLst>
              <a:gd name="connsiteX0" fmla="*/ 0 w 1630017"/>
              <a:gd name="connsiteY0" fmla="*/ 691763 h 691763"/>
              <a:gd name="connsiteX1" fmla="*/ 508884 w 1630017"/>
              <a:gd name="connsiteY1" fmla="*/ 496956 h 691763"/>
              <a:gd name="connsiteX2" fmla="*/ 1148964 w 1630017"/>
              <a:gd name="connsiteY2" fmla="*/ 226612 h 691763"/>
              <a:gd name="connsiteX3" fmla="*/ 1630017 w 1630017"/>
              <a:gd name="connsiteY3" fmla="*/ 0 h 691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0017" h="691763">
                <a:moveTo>
                  <a:pt x="0" y="691763"/>
                </a:moveTo>
                <a:cubicBezTo>
                  <a:pt x="158695" y="633122"/>
                  <a:pt x="317390" y="574481"/>
                  <a:pt x="508884" y="496956"/>
                </a:cubicBezTo>
                <a:cubicBezTo>
                  <a:pt x="700378" y="419431"/>
                  <a:pt x="962109" y="309438"/>
                  <a:pt x="1148964" y="226612"/>
                </a:cubicBezTo>
                <a:cubicBezTo>
                  <a:pt x="1335819" y="143786"/>
                  <a:pt x="1482918" y="71893"/>
                  <a:pt x="1630017" y="0"/>
                </a:cubicBezTo>
              </a:path>
            </a:pathLst>
          </a:custGeom>
          <a:noFill/>
          <a:ln w="19050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09" name="Straight Arrow Connector 108"/>
          <p:cNvCxnSpPr/>
          <p:nvPr/>
        </p:nvCxnSpPr>
        <p:spPr bwMode="auto">
          <a:xfrm flipV="1">
            <a:off x="3836005" y="2473150"/>
            <a:ext cx="0" cy="33183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sp>
        <p:nvSpPr>
          <p:cNvPr id="140" name="Rounded Rectangle 139"/>
          <p:cNvSpPr/>
          <p:nvPr/>
        </p:nvSpPr>
        <p:spPr bwMode="auto">
          <a:xfrm>
            <a:off x="5802437" y="4708123"/>
            <a:ext cx="3181765" cy="1558890"/>
          </a:xfrm>
          <a:prstGeom prst="roundRect">
            <a:avLst/>
          </a:prstGeom>
          <a:solidFill>
            <a:srgbClr val="FFC000"/>
          </a:solidFill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3" name="Straight Arrow Connector 42"/>
          <p:cNvCxnSpPr/>
          <p:nvPr/>
        </p:nvCxnSpPr>
        <p:spPr bwMode="auto">
          <a:xfrm flipV="1">
            <a:off x="2522901" y="2489581"/>
            <a:ext cx="1313104" cy="274904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81" name="Straight Connector 80"/>
          <p:cNvCxnSpPr/>
          <p:nvPr/>
        </p:nvCxnSpPr>
        <p:spPr bwMode="auto">
          <a:xfrm flipV="1">
            <a:off x="663398" y="3593011"/>
            <a:ext cx="2863590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Intuitive </a:t>
            </a:r>
            <a:r>
              <a:rPr lang="de-DE" dirty="0" err="1" smtClean="0"/>
              <a:t>picture</a:t>
            </a:r>
            <a:endParaRPr lang="en-GB" dirty="0"/>
          </a:p>
        </p:txBody>
      </p:sp>
      <p:sp>
        <p:nvSpPr>
          <p:cNvPr id="8" name="Titel 1 1"/>
          <p:cNvSpPr txBox="1">
            <a:spLocks/>
          </p:cNvSpPr>
          <p:nvPr/>
        </p:nvSpPr>
        <p:spPr>
          <a:xfrm>
            <a:off x="678689" y="1159417"/>
            <a:ext cx="337177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symbolize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Hilbert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3D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vector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2" name="Titel 1 2"/>
          <p:cNvSpPr txBox="1">
            <a:spLocks/>
          </p:cNvSpPr>
          <p:nvPr/>
        </p:nvSpPr>
        <p:spPr>
          <a:xfrm>
            <a:off x="1095833" y="5169023"/>
            <a:ext cx="3401653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exact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very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hard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4" name="Straight Connector 13"/>
          <p:cNvCxnSpPr/>
          <p:nvPr/>
        </p:nvCxnSpPr>
        <p:spPr bwMode="auto">
          <a:xfrm>
            <a:off x="390519" y="5357276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Titel 1 3"/>
          <p:cNvSpPr txBox="1">
            <a:spLocks/>
          </p:cNvSpPr>
          <p:nvPr/>
        </p:nvSpPr>
        <p:spPr>
          <a:xfrm>
            <a:off x="6002307" y="730771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Energies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7" name="Titel 1 4"/>
          <p:cNvSpPr txBox="1">
            <a:spLocks/>
          </p:cNvSpPr>
          <p:nvPr/>
        </p:nvSpPr>
        <p:spPr>
          <a:xfrm>
            <a:off x="1073454" y="4603601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059517" y="4408093"/>
            <a:ext cx="594302" cy="220891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774776" y="5620654"/>
            <a:ext cx="661867" cy="253236"/>
          </a:xfrm>
          <a:prstGeom prst="rect">
            <a:avLst/>
          </a:prstGeom>
        </p:spPr>
      </p:pic>
      <p:sp>
        <p:nvSpPr>
          <p:cNvPr id="20" name="Right Brace 19"/>
          <p:cNvSpPr/>
          <p:nvPr/>
        </p:nvSpPr>
        <p:spPr bwMode="auto">
          <a:xfrm>
            <a:off x="4497486" y="5167930"/>
            <a:ext cx="151458" cy="114139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1" name="Titel 1 5"/>
          <p:cNvSpPr txBox="1">
            <a:spLocks/>
          </p:cNvSpPr>
          <p:nvPr/>
        </p:nvSpPr>
        <p:spPr>
          <a:xfrm>
            <a:off x="1004389" y="721450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2" name="Straight Connector 21"/>
          <p:cNvCxnSpPr/>
          <p:nvPr/>
        </p:nvCxnSpPr>
        <p:spPr bwMode="auto">
          <a:xfrm>
            <a:off x="384857" y="4777579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Straight Arrow Connector 27"/>
          <p:cNvCxnSpPr/>
          <p:nvPr/>
        </p:nvCxnSpPr>
        <p:spPr bwMode="auto">
          <a:xfrm flipV="1">
            <a:off x="2533101" y="2439506"/>
            <a:ext cx="1209155" cy="328397"/>
          </a:xfrm>
          <a:prstGeom prst="straightConnector1">
            <a:avLst/>
          </a:prstGeom>
          <a:noFill/>
          <a:ln w="22225" cap="flat" cmpd="sng" algn="ctr">
            <a:solidFill>
              <a:srgbClr val="FF7D00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cxnSp>
        <p:nvCxnSpPr>
          <p:cNvPr id="29" name="Straight Arrow Connector 28"/>
          <p:cNvCxnSpPr/>
          <p:nvPr/>
        </p:nvCxnSpPr>
        <p:spPr bwMode="auto">
          <a:xfrm flipH="1">
            <a:off x="1846742" y="2767902"/>
            <a:ext cx="686360" cy="1010467"/>
          </a:xfrm>
          <a:prstGeom prst="straightConnector1">
            <a:avLst/>
          </a:prstGeom>
          <a:noFill/>
          <a:ln w="22225" cap="flat" cmpd="sng" algn="ctr">
            <a:solidFill>
              <a:srgbClr val="FF7D00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cxnSp>
        <p:nvCxnSpPr>
          <p:cNvPr id="44" name="Straight Arrow Connector 43"/>
          <p:cNvCxnSpPr/>
          <p:nvPr/>
        </p:nvCxnSpPr>
        <p:spPr bwMode="auto">
          <a:xfrm flipH="1">
            <a:off x="1787270" y="2759203"/>
            <a:ext cx="735536" cy="984415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45" name="Straight Arrow Connector 44"/>
          <p:cNvCxnSpPr/>
          <p:nvPr/>
        </p:nvCxnSpPr>
        <p:spPr bwMode="auto">
          <a:xfrm flipH="1" flipV="1">
            <a:off x="1809729" y="3447643"/>
            <a:ext cx="997" cy="295975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arrow" w="sm" len="sm"/>
            <a:tailEnd type="none" w="lg" len="lg"/>
          </a:ln>
          <a:effectLst/>
        </p:spPr>
      </p:cxnSp>
      <p:cxnSp>
        <p:nvCxnSpPr>
          <p:cNvPr id="59" name="Straight Connector 58"/>
          <p:cNvCxnSpPr/>
          <p:nvPr/>
        </p:nvCxnSpPr>
        <p:spPr bwMode="auto">
          <a:xfrm>
            <a:off x="385149" y="5841911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0" name="Titel 1 6"/>
          <p:cNvSpPr txBox="1">
            <a:spLocks/>
          </p:cNvSpPr>
          <p:nvPr/>
        </p:nvSpPr>
        <p:spPr>
          <a:xfrm>
            <a:off x="1098878" y="5653050"/>
            <a:ext cx="34720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76" name="Straight Connector 75"/>
          <p:cNvCxnSpPr/>
          <p:nvPr/>
        </p:nvCxnSpPr>
        <p:spPr bwMode="auto">
          <a:xfrm flipV="1">
            <a:off x="674167" y="2326322"/>
            <a:ext cx="1394883" cy="127112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8" name="Straight Connector 77"/>
          <p:cNvCxnSpPr/>
          <p:nvPr/>
        </p:nvCxnSpPr>
        <p:spPr bwMode="auto">
          <a:xfrm flipV="1">
            <a:off x="3546594" y="2326321"/>
            <a:ext cx="1379627" cy="126669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9"/>
          <p:cNvCxnSpPr/>
          <p:nvPr/>
        </p:nvCxnSpPr>
        <p:spPr bwMode="auto">
          <a:xfrm flipV="1">
            <a:off x="2050741" y="2329947"/>
            <a:ext cx="2863590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0" name="Titel 1 7"/>
          <p:cNvSpPr txBox="1">
            <a:spLocks/>
          </p:cNvSpPr>
          <p:nvPr/>
        </p:nvSpPr>
        <p:spPr>
          <a:xfrm>
            <a:off x="3006484" y="2049869"/>
            <a:ext cx="2006881" cy="26901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degenerate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2D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subspace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0" name="Straight Arrow Connector 39"/>
          <p:cNvCxnSpPr/>
          <p:nvPr/>
        </p:nvCxnSpPr>
        <p:spPr bwMode="auto">
          <a:xfrm flipH="1">
            <a:off x="1791973" y="2762310"/>
            <a:ext cx="709122" cy="685333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1" name="Straight Arrow Connector 40"/>
          <p:cNvCxnSpPr/>
          <p:nvPr/>
        </p:nvCxnSpPr>
        <p:spPr bwMode="auto">
          <a:xfrm>
            <a:off x="2499538" y="2772136"/>
            <a:ext cx="1341481" cy="23847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94" name="Straight Arrow Connector 93"/>
          <p:cNvCxnSpPr/>
          <p:nvPr/>
        </p:nvCxnSpPr>
        <p:spPr bwMode="auto">
          <a:xfrm flipV="1">
            <a:off x="2503474" y="1617266"/>
            <a:ext cx="0" cy="1183063"/>
          </a:xfrm>
          <a:prstGeom prst="straightConnector1">
            <a:avLst/>
          </a:prstGeom>
          <a:noFill/>
          <a:ln w="22225" cap="flat" cmpd="sng" algn="ctr">
            <a:solidFill>
              <a:srgbClr val="A7A7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97" name="Straight Arrow Connector 96"/>
          <p:cNvCxnSpPr/>
          <p:nvPr/>
        </p:nvCxnSpPr>
        <p:spPr bwMode="auto">
          <a:xfrm flipH="1">
            <a:off x="1522854" y="2774821"/>
            <a:ext cx="1006213" cy="236060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cxnSp>
        <p:nvCxnSpPr>
          <p:cNvPr id="98" name="Straight Arrow Connector 97"/>
          <p:cNvCxnSpPr/>
          <p:nvPr/>
        </p:nvCxnSpPr>
        <p:spPr bwMode="auto">
          <a:xfrm>
            <a:off x="2522806" y="2782552"/>
            <a:ext cx="384124" cy="765232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cxnSp>
        <p:nvCxnSpPr>
          <p:cNvPr id="111" name="Straight Connector 110"/>
          <p:cNvCxnSpPr/>
          <p:nvPr/>
        </p:nvCxnSpPr>
        <p:spPr bwMode="auto">
          <a:xfrm>
            <a:off x="389515" y="4033413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112" name="Titel 1 8"/>
          <p:cNvSpPr txBox="1">
            <a:spLocks/>
          </p:cNvSpPr>
          <p:nvPr/>
        </p:nvSpPr>
        <p:spPr>
          <a:xfrm>
            <a:off x="1103244" y="3840568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possible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13" name="Straight Connector 112"/>
          <p:cNvCxnSpPr/>
          <p:nvPr/>
        </p:nvCxnSpPr>
        <p:spPr bwMode="auto">
          <a:xfrm>
            <a:off x="398511" y="4525687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A7A7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4" name="Titel 1 9"/>
          <p:cNvSpPr txBox="1">
            <a:spLocks/>
          </p:cNvSpPr>
          <p:nvPr/>
        </p:nvSpPr>
        <p:spPr>
          <a:xfrm>
            <a:off x="1087108" y="4339692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different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21" name="Straight Connector 120"/>
          <p:cNvCxnSpPr/>
          <p:nvPr/>
        </p:nvCxnSpPr>
        <p:spPr bwMode="auto">
          <a:xfrm>
            <a:off x="393384" y="6142721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2" name="Titel 1 10"/>
          <p:cNvSpPr txBox="1">
            <a:spLocks/>
          </p:cNvSpPr>
          <p:nvPr/>
        </p:nvSpPr>
        <p:spPr>
          <a:xfrm>
            <a:off x="1098877" y="5972071"/>
            <a:ext cx="34720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would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nice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but not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goal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here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23" name="Right Brace 122"/>
          <p:cNvSpPr/>
          <p:nvPr/>
        </p:nvSpPr>
        <p:spPr bwMode="auto">
          <a:xfrm>
            <a:off x="4849305" y="3881522"/>
            <a:ext cx="140161" cy="1227243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29" name="Picture 128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6161310" y="2885298"/>
            <a:ext cx="310533" cy="251166"/>
          </a:xfrm>
          <a:prstGeom prst="rect">
            <a:avLst/>
          </a:prstGeom>
        </p:spPr>
      </p:pic>
      <p:pic>
        <p:nvPicPr>
          <p:cNvPr id="130" name="Picture 129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6378227" y="4064795"/>
            <a:ext cx="187233" cy="214633"/>
          </a:xfrm>
          <a:prstGeom prst="rect">
            <a:avLst/>
          </a:prstGeom>
        </p:spPr>
      </p:pic>
      <p:pic>
        <p:nvPicPr>
          <p:cNvPr id="131" name="Picture 130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8114456" y="4022297"/>
            <a:ext cx="173533" cy="210067"/>
          </a:xfrm>
          <a:prstGeom prst="rect">
            <a:avLst/>
          </a:prstGeom>
        </p:spPr>
      </p:pic>
      <p:cxnSp>
        <p:nvCxnSpPr>
          <p:cNvPr id="132" name="Straight Arrow Connector 131"/>
          <p:cNvCxnSpPr/>
          <p:nvPr/>
        </p:nvCxnSpPr>
        <p:spPr bwMode="auto">
          <a:xfrm flipV="1">
            <a:off x="6471844" y="2017219"/>
            <a:ext cx="0" cy="200507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133" name="Picture 132"/>
          <p:cNvPicPr>
            <a:picLocks noChangeAspect="1"/>
          </p:cNvPicPr>
          <p:nvPr/>
        </p:nvPicPr>
        <p:blipFill rotWithShape="1">
          <a:blip r:embed="rId25"/>
          <a:srcRect r="45303" b="23509"/>
          <a:stretch/>
        </p:blipFill>
        <p:spPr>
          <a:xfrm>
            <a:off x="6101253" y="2157036"/>
            <a:ext cx="188328" cy="224738"/>
          </a:xfrm>
          <a:prstGeom prst="rect">
            <a:avLst/>
          </a:prstGeom>
        </p:spPr>
      </p:pic>
      <p:cxnSp>
        <p:nvCxnSpPr>
          <p:cNvPr id="134" name="Straight Arrow Connector 133"/>
          <p:cNvCxnSpPr/>
          <p:nvPr/>
        </p:nvCxnSpPr>
        <p:spPr bwMode="auto">
          <a:xfrm flipV="1">
            <a:off x="6362097" y="3911234"/>
            <a:ext cx="2187161" cy="1199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139" name="Titel 1 11"/>
          <p:cNvSpPr txBox="1">
            <a:spLocks/>
          </p:cNvSpPr>
          <p:nvPr/>
        </p:nvSpPr>
        <p:spPr>
          <a:xfrm>
            <a:off x="5948039" y="4780127"/>
            <a:ext cx="288524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goals</a:t>
            </a:r>
            <a:endParaRPr lang="de-AT" sz="12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endParaRPr lang="de-AT" sz="10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1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endParaRPr lang="de-AT" sz="16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(= 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0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41" name="Titel 1 12"/>
          <p:cNvSpPr txBox="1">
            <a:spLocks/>
          </p:cNvSpPr>
          <p:nvPr/>
        </p:nvSpPr>
        <p:spPr>
          <a:xfrm>
            <a:off x="106532" y="6511458"/>
            <a:ext cx="924165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lead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orthogonal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subspace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42" name="Straight Connector 141"/>
          <p:cNvCxnSpPr/>
          <p:nvPr/>
        </p:nvCxnSpPr>
        <p:spPr bwMode="auto">
          <a:xfrm flipV="1">
            <a:off x="6479554" y="2373089"/>
            <a:ext cx="1642613" cy="629107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3" name="Straight Connector 142"/>
          <p:cNvCxnSpPr/>
          <p:nvPr/>
        </p:nvCxnSpPr>
        <p:spPr bwMode="auto">
          <a:xfrm>
            <a:off x="6479554" y="3002196"/>
            <a:ext cx="1637505" cy="628341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1" name="Picture 50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0268" y="3168553"/>
            <a:ext cx="319463" cy="19635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3974" y="2880342"/>
            <a:ext cx="320480" cy="183131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2166" y="2654883"/>
            <a:ext cx="288941" cy="183132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0690" y="3323369"/>
            <a:ext cx="282836" cy="18923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92992" y="3687476"/>
            <a:ext cx="345914" cy="183130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2581" y="3642744"/>
            <a:ext cx="383558" cy="220774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170" y="3412142"/>
            <a:ext cx="319462" cy="19533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82306" y="2663862"/>
            <a:ext cx="320479" cy="182113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67508" y="2366986"/>
            <a:ext cx="345914" cy="169904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6214" y="2358097"/>
            <a:ext cx="383558" cy="20754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3616" y="2038095"/>
            <a:ext cx="310691" cy="207127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85858" y="2446441"/>
            <a:ext cx="339048" cy="26753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581" y="3017814"/>
            <a:ext cx="260500" cy="256182"/>
          </a:xfrm>
          <a:prstGeom prst="rect">
            <a:avLst/>
          </a:prstGeom>
        </p:spPr>
      </p:pic>
      <p:cxnSp>
        <p:nvCxnSpPr>
          <p:cNvPr id="75" name="Straight Arrow Connector 74"/>
          <p:cNvCxnSpPr/>
          <p:nvPr/>
        </p:nvCxnSpPr>
        <p:spPr bwMode="auto">
          <a:xfrm>
            <a:off x="7950939" y="2116820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7" name="Straight Arrow Connector 76"/>
          <p:cNvCxnSpPr/>
          <p:nvPr/>
        </p:nvCxnSpPr>
        <p:spPr bwMode="auto">
          <a:xfrm>
            <a:off x="7950938" y="2458287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79" name="Straight Arrow Connector 78"/>
          <p:cNvCxnSpPr/>
          <p:nvPr/>
        </p:nvCxnSpPr>
        <p:spPr bwMode="auto">
          <a:xfrm>
            <a:off x="7950939" y="3300996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82" name="Straight Arrow Connector 81"/>
          <p:cNvCxnSpPr/>
          <p:nvPr/>
        </p:nvCxnSpPr>
        <p:spPr bwMode="auto">
          <a:xfrm>
            <a:off x="7950938" y="3621978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pic>
        <p:nvPicPr>
          <p:cNvPr id="83" name="Picture 82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581" y="1811254"/>
            <a:ext cx="260500" cy="256182"/>
          </a:xfrm>
          <a:prstGeom prst="rect">
            <a:avLst/>
          </a:prstGeom>
        </p:spPr>
      </p:pic>
      <p:grpSp>
        <p:nvGrpSpPr>
          <p:cNvPr id="73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84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5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7705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" name="Straight Connector 8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45" name="Picture 44"/>
          <p:cNvPicPr>
            <a:picLocks noChangeAspect="1"/>
          </p:cNvPicPr>
          <p:nvPr/>
        </p:nvPicPr>
        <p:blipFill rotWithShape="1">
          <a:blip r:embed="rId2"/>
          <a:srcRect l="62737" b="-806"/>
          <a:stretch/>
        </p:blipFill>
        <p:spPr>
          <a:xfrm>
            <a:off x="1322453" y="3193682"/>
            <a:ext cx="767530" cy="331778"/>
          </a:xfrm>
          <a:prstGeom prst="rect">
            <a:avLst/>
          </a:prstGeom>
        </p:spPr>
      </p:pic>
      <p:sp>
        <p:nvSpPr>
          <p:cNvPr id="46" name="Titel 1"/>
          <p:cNvSpPr txBox="1">
            <a:spLocks/>
          </p:cNvSpPr>
          <p:nvPr/>
        </p:nvSpPr>
        <p:spPr>
          <a:xfrm>
            <a:off x="217714" y="3159408"/>
            <a:ext cx="3369919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Remember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3"/>
          <a:srcRect l="71216"/>
          <a:stretch/>
        </p:blipFill>
        <p:spPr>
          <a:xfrm>
            <a:off x="3517244" y="3203564"/>
            <a:ext cx="1189237" cy="473233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 rotWithShape="1">
          <a:blip r:embed="rId4"/>
          <a:srcRect l="69555"/>
          <a:stretch/>
        </p:blipFill>
        <p:spPr>
          <a:xfrm>
            <a:off x="2729030" y="3204888"/>
            <a:ext cx="494856" cy="341474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2"/>
          <a:srcRect r="88242" b="17378"/>
          <a:stretch/>
        </p:blipFill>
        <p:spPr>
          <a:xfrm>
            <a:off x="3249471" y="3193701"/>
            <a:ext cx="242188" cy="27192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First </a:t>
            </a:r>
            <a:r>
              <a:rPr lang="de-DE" dirty="0" err="1" smtClean="0"/>
              <a:t>order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eigenstate</a:t>
            </a:r>
            <a:endParaRPr lang="en-GB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5"/>
          <a:srcRect r="50733" b="7715"/>
          <a:stretch/>
        </p:blipFill>
        <p:spPr>
          <a:xfrm>
            <a:off x="337108" y="904747"/>
            <a:ext cx="429011" cy="31445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82364" y="1147068"/>
            <a:ext cx="3667051" cy="45973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7"/>
          <a:srcRect l="-13082" t="-2581" r="13082" b="2581"/>
          <a:stretch/>
        </p:blipFill>
        <p:spPr>
          <a:xfrm>
            <a:off x="928142" y="1785799"/>
            <a:ext cx="881607" cy="319109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734794" y="2279769"/>
            <a:ext cx="2273811" cy="638435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9"/>
          <a:srcRect l="18220"/>
          <a:stretch/>
        </p:blipFill>
        <p:spPr>
          <a:xfrm>
            <a:off x="1519522" y="3875078"/>
            <a:ext cx="4392734" cy="717755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600770" y="4688304"/>
            <a:ext cx="3834718" cy="773434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478209" y="5597282"/>
            <a:ext cx="550925" cy="266854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047218" y="5582937"/>
            <a:ext cx="585358" cy="258246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111903" y="5560726"/>
            <a:ext cx="1312751" cy="284071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6354022" y="5921055"/>
            <a:ext cx="1312751" cy="572446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635926" y="6490623"/>
            <a:ext cx="804867" cy="284071"/>
          </a:xfrm>
          <a:prstGeom prst="rect">
            <a:avLst/>
          </a:prstGeom>
        </p:spPr>
      </p:pic>
      <p:sp>
        <p:nvSpPr>
          <p:cNvPr id="4" name="Titel 1"/>
          <p:cNvSpPr txBox="1">
            <a:spLocks/>
          </p:cNvSpPr>
          <p:nvPr/>
        </p:nvSpPr>
        <p:spPr>
          <a:xfrm>
            <a:off x="228015" y="1749213"/>
            <a:ext cx="3195194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Rename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solve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: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9" name="Picture 48"/>
          <p:cNvPicPr>
            <a:picLocks noChangeAspect="1"/>
          </p:cNvPicPr>
          <p:nvPr/>
        </p:nvPicPr>
        <p:blipFill rotWithShape="1">
          <a:blip r:embed="rId8"/>
          <a:srcRect t="23797" r="82814" b="24652"/>
          <a:stretch/>
        </p:blipFill>
        <p:spPr>
          <a:xfrm>
            <a:off x="2759508" y="1730913"/>
            <a:ext cx="430378" cy="362465"/>
          </a:xfrm>
          <a:prstGeom prst="rect">
            <a:avLst/>
          </a:prstGeom>
        </p:spPr>
      </p:pic>
      <p:sp>
        <p:nvSpPr>
          <p:cNvPr id="53" name="Titel 1"/>
          <p:cNvSpPr txBox="1">
            <a:spLocks/>
          </p:cNvSpPr>
          <p:nvPr/>
        </p:nvSpPr>
        <p:spPr>
          <a:xfrm>
            <a:off x="217714" y="3642041"/>
            <a:ext cx="1126024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Insert (*):</a:t>
            </a:r>
          </a:p>
        </p:txBody>
      </p:sp>
      <p:sp>
        <p:nvSpPr>
          <p:cNvPr id="54" name="Titel 1"/>
          <p:cNvSpPr txBox="1">
            <a:spLocks/>
          </p:cNvSpPr>
          <p:nvPr/>
        </p:nvSpPr>
        <p:spPr>
          <a:xfrm>
            <a:off x="6124188" y="2365949"/>
            <a:ext cx="622601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(*)</a:t>
            </a:r>
          </a:p>
        </p:txBody>
      </p:sp>
      <p:sp>
        <p:nvSpPr>
          <p:cNvPr id="57" name="Titel 1"/>
          <p:cNvSpPr txBox="1">
            <a:spLocks/>
          </p:cNvSpPr>
          <p:nvPr/>
        </p:nvSpPr>
        <p:spPr>
          <a:xfrm>
            <a:off x="657106" y="5533083"/>
            <a:ext cx="7111173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contaminates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proportional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8" name="Titel 1"/>
          <p:cNvSpPr txBox="1">
            <a:spLocks/>
          </p:cNvSpPr>
          <p:nvPr/>
        </p:nvSpPr>
        <p:spPr>
          <a:xfrm>
            <a:off x="657105" y="6006826"/>
            <a:ext cx="7572493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closer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. </a:t>
            </a:r>
          </a:p>
        </p:txBody>
      </p:sp>
      <p:sp>
        <p:nvSpPr>
          <p:cNvPr id="59" name="Titel 1"/>
          <p:cNvSpPr txBox="1">
            <a:spLocks/>
          </p:cNvSpPr>
          <p:nvPr/>
        </p:nvSpPr>
        <p:spPr>
          <a:xfrm>
            <a:off x="657105" y="6472606"/>
            <a:ext cx="7572493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Trouble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.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That‘s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required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non-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spectrum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60" name="Rounded Rectangle 59"/>
          <p:cNvSpPr/>
          <p:nvPr/>
        </p:nvSpPr>
        <p:spPr bwMode="auto">
          <a:xfrm>
            <a:off x="502508" y="4592833"/>
            <a:ext cx="8089557" cy="2236335"/>
          </a:xfrm>
          <a:prstGeom prst="roundRect">
            <a:avLst>
              <a:gd name="adj" fmla="val 12153"/>
            </a:avLst>
          </a:prstGeom>
          <a:noFill/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16"/>
          <a:srcRect l="31426" t="12494" r="62125" b="20685"/>
          <a:stretch/>
        </p:blipFill>
        <p:spPr>
          <a:xfrm>
            <a:off x="766119" y="925754"/>
            <a:ext cx="224619" cy="276090"/>
          </a:xfrm>
          <a:prstGeom prst="rect">
            <a:avLst/>
          </a:prstGeom>
        </p:spPr>
      </p:pic>
      <p:sp>
        <p:nvSpPr>
          <p:cNvPr id="34" name="Titel 1"/>
          <p:cNvSpPr txBox="1">
            <a:spLocks/>
          </p:cNvSpPr>
          <p:nvPr/>
        </p:nvSpPr>
        <p:spPr>
          <a:xfrm>
            <a:off x="950192" y="887689"/>
            <a:ext cx="353482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0" y="793628"/>
            <a:ext cx="9226446" cy="3755887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38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39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0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  <p:sp>
        <p:nvSpPr>
          <p:cNvPr id="8" name="Oval 7"/>
          <p:cNvSpPr/>
          <p:nvPr/>
        </p:nvSpPr>
        <p:spPr bwMode="auto">
          <a:xfrm>
            <a:off x="7015795" y="5373112"/>
            <a:ext cx="1653752" cy="633714"/>
          </a:xfrm>
          <a:prstGeom prst="ellipse">
            <a:avLst/>
          </a:prstGeom>
          <a:noFill/>
          <a:ln w="3175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07390" y="4834984"/>
            <a:ext cx="887542" cy="258460"/>
          </a:xfrm>
          <a:prstGeom prst="rect">
            <a:avLst/>
          </a:prstGeom>
        </p:spPr>
      </p:pic>
      <p:sp>
        <p:nvSpPr>
          <p:cNvPr id="42" name="Titel 1"/>
          <p:cNvSpPr txBox="1">
            <a:spLocks/>
          </p:cNvSpPr>
          <p:nvPr/>
        </p:nvSpPr>
        <p:spPr>
          <a:xfrm>
            <a:off x="6440606" y="4779347"/>
            <a:ext cx="710016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Here</a:t>
            </a:r>
            <a:r>
              <a:rPr lang="de-AT" sz="1800" i="0" dirty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800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0" name="Straight Arrow Connector 9"/>
          <p:cNvCxnSpPr/>
          <p:nvPr/>
        </p:nvCxnSpPr>
        <p:spPr bwMode="auto">
          <a:xfrm>
            <a:off x="6352704" y="5218177"/>
            <a:ext cx="419335" cy="0"/>
          </a:xfrm>
          <a:prstGeom prst="straightConnector1">
            <a:avLst/>
          </a:prstGeom>
          <a:noFill/>
          <a:ln w="19050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43" name="Titel 1"/>
          <p:cNvSpPr txBox="1">
            <a:spLocks/>
          </p:cNvSpPr>
          <p:nvPr/>
        </p:nvSpPr>
        <p:spPr>
          <a:xfrm>
            <a:off x="6766551" y="5030430"/>
            <a:ext cx="2239885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</a:t>
            </a:r>
            <a:r>
              <a:rPr lang="de-AT" sz="18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contamination</a:t>
            </a:r>
            <a:endParaRPr lang="de-AT" sz="1800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4" name="Titel 1"/>
          <p:cNvSpPr txBox="1">
            <a:spLocks/>
          </p:cNvSpPr>
          <p:nvPr/>
        </p:nvSpPr>
        <p:spPr>
          <a:xfrm>
            <a:off x="2897287" y="708238"/>
            <a:ext cx="4222636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Assume</a:t>
            </a:r>
            <a:r>
              <a:rPr lang="de-AT" sz="14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degeneracy</a:t>
            </a:r>
            <a:r>
              <a:rPr lang="de-AT" sz="14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infinitessimally</a:t>
            </a:r>
            <a:r>
              <a:rPr lang="de-AT" sz="14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lifted</a:t>
            </a:r>
            <a:r>
              <a:rPr lang="de-AT" sz="14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440345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42" grpId="0"/>
      <p:bldP spid="43" grpId="0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31376" y="2496758"/>
            <a:ext cx="308061" cy="31252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First </a:t>
            </a:r>
            <a:r>
              <a:rPr lang="de-DE" dirty="0" err="1" smtClean="0"/>
              <a:t>order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r>
              <a:rPr lang="de-DE" dirty="0" smtClean="0"/>
              <a:t> of </a:t>
            </a:r>
            <a:r>
              <a:rPr lang="de-DE" dirty="0" err="1" smtClean="0"/>
              <a:t>energy</a:t>
            </a:r>
            <a:endParaRPr lang="en-GB" dirty="0"/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93710" y="1067744"/>
            <a:ext cx="2559243" cy="351069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13354" y="1093628"/>
            <a:ext cx="1831015" cy="299300"/>
          </a:xfrm>
          <a:prstGeom prst="rect">
            <a:avLst/>
          </a:prstGeom>
        </p:spPr>
      </p:pic>
      <p:sp>
        <p:nvSpPr>
          <p:cNvPr id="76" name="Titel 1"/>
          <p:cNvSpPr txBox="1">
            <a:spLocks/>
          </p:cNvSpPr>
          <p:nvPr/>
        </p:nvSpPr>
        <p:spPr>
          <a:xfrm>
            <a:off x="210464" y="2086082"/>
            <a:ext cx="4649859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Solve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equation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87024" y="1572070"/>
            <a:ext cx="2565929" cy="360755"/>
          </a:xfrm>
          <a:prstGeom prst="rect">
            <a:avLst/>
          </a:prstGeom>
        </p:spPr>
      </p:pic>
      <p:sp>
        <p:nvSpPr>
          <p:cNvPr id="24" name="Titel 1"/>
          <p:cNvSpPr txBox="1">
            <a:spLocks/>
          </p:cNvSpPr>
          <p:nvPr/>
        </p:nvSpPr>
        <p:spPr>
          <a:xfrm>
            <a:off x="280485" y="1062565"/>
            <a:ext cx="617439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(III)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280485" y="1538343"/>
            <a:ext cx="617439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(IV)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6" name="Titel 1"/>
          <p:cNvSpPr txBox="1">
            <a:spLocks/>
          </p:cNvSpPr>
          <p:nvPr/>
        </p:nvSpPr>
        <p:spPr>
          <a:xfrm>
            <a:off x="210464" y="2446180"/>
            <a:ext cx="1997277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First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solve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: </a:t>
            </a:r>
            <a:endParaRPr lang="de-AT" sz="16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7" name="Titel 1"/>
          <p:cNvSpPr txBox="1">
            <a:spLocks/>
          </p:cNvSpPr>
          <p:nvPr/>
        </p:nvSpPr>
        <p:spPr>
          <a:xfrm>
            <a:off x="280485" y="2889004"/>
            <a:ext cx="814668" cy="15124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(III)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8" name="Titel 1"/>
          <p:cNvSpPr txBox="1">
            <a:spLocks/>
          </p:cNvSpPr>
          <p:nvPr/>
        </p:nvSpPr>
        <p:spPr>
          <a:xfrm>
            <a:off x="632737" y="2895605"/>
            <a:ext cx="121178" cy="7526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209102" y="2945105"/>
            <a:ext cx="2386385" cy="32898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03782" y="3422515"/>
            <a:ext cx="594142" cy="27006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329954" y="3862753"/>
            <a:ext cx="5091937" cy="328987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329954" y="4380174"/>
            <a:ext cx="4247373" cy="343718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98300" y="4850544"/>
            <a:ext cx="908398" cy="324077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360529" y="5355184"/>
            <a:ext cx="5214686" cy="353538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324430" y="4905290"/>
            <a:ext cx="677615" cy="363359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885792" y="5929032"/>
            <a:ext cx="427194" cy="250424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4957737" y="5872579"/>
            <a:ext cx="220962" cy="250424"/>
          </a:xfrm>
          <a:prstGeom prst="rect">
            <a:avLst/>
          </a:prstGeom>
        </p:spPr>
      </p:pic>
      <p:sp>
        <p:nvSpPr>
          <p:cNvPr id="47" name="Titel 1"/>
          <p:cNvSpPr txBox="1">
            <a:spLocks/>
          </p:cNvSpPr>
          <p:nvPr/>
        </p:nvSpPr>
        <p:spPr>
          <a:xfrm>
            <a:off x="824143" y="3343512"/>
            <a:ext cx="3690192" cy="3094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(IV),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insert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get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rid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               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33" name="Straight Arrow Connector 32"/>
          <p:cNvCxnSpPr/>
          <p:nvPr/>
        </p:nvCxnSpPr>
        <p:spPr bwMode="auto">
          <a:xfrm flipV="1">
            <a:off x="1965381" y="3274092"/>
            <a:ext cx="118600" cy="287815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3" name="Titel 1"/>
          <p:cNvSpPr txBox="1">
            <a:spLocks/>
          </p:cNvSpPr>
          <p:nvPr/>
        </p:nvSpPr>
        <p:spPr>
          <a:xfrm>
            <a:off x="225403" y="4834458"/>
            <a:ext cx="814668" cy="15124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If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8" name="Right Brace 57"/>
          <p:cNvSpPr/>
          <p:nvPr/>
        </p:nvSpPr>
        <p:spPr bwMode="auto">
          <a:xfrm rot="5400000">
            <a:off x="3044090" y="5133693"/>
            <a:ext cx="110598" cy="1265274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9" name="Right Brace 58"/>
          <p:cNvSpPr/>
          <p:nvPr/>
        </p:nvSpPr>
        <p:spPr bwMode="auto">
          <a:xfrm rot="5400000">
            <a:off x="5019630" y="4738172"/>
            <a:ext cx="97177" cy="2069738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0" name="Right Brace 59"/>
          <p:cNvSpPr/>
          <p:nvPr/>
        </p:nvSpPr>
        <p:spPr bwMode="auto">
          <a:xfrm rot="5400000" flipH="1">
            <a:off x="5524679" y="4938398"/>
            <a:ext cx="131385" cy="823347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Titel 1"/>
          <p:cNvSpPr txBox="1">
            <a:spLocks/>
          </p:cNvSpPr>
          <p:nvPr/>
        </p:nvSpPr>
        <p:spPr>
          <a:xfrm>
            <a:off x="261707" y="6305412"/>
            <a:ext cx="1997277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Solution: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2" name="Picture 61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406698" y="6249554"/>
            <a:ext cx="2626985" cy="525397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6"/>
          <a:srcRect t="1" r="70107" b="-305"/>
          <a:stretch/>
        </p:blipFill>
        <p:spPr>
          <a:xfrm>
            <a:off x="3288272" y="3369839"/>
            <a:ext cx="713355" cy="329987"/>
          </a:xfrm>
          <a:prstGeom prst="rect">
            <a:avLst/>
          </a:prstGeom>
        </p:spPr>
      </p:pic>
      <p:grpSp>
        <p:nvGrpSpPr>
          <p:cNvPr id="31" name="Gruppieren 30"/>
          <p:cNvGrpSpPr/>
          <p:nvPr/>
        </p:nvGrpSpPr>
        <p:grpSpPr>
          <a:xfrm rot="1996911">
            <a:off x="7580150" y="150875"/>
            <a:ext cx="1766893" cy="690348"/>
            <a:chOff x="6310509" y="1382544"/>
            <a:chExt cx="3233192" cy="690348"/>
          </a:xfrm>
        </p:grpSpPr>
        <p:sp>
          <p:nvSpPr>
            <p:cNvPr id="32" name="Abgerundetes Rechteck 31"/>
            <p:cNvSpPr/>
            <p:nvPr/>
          </p:nvSpPr>
          <p:spPr bwMode="auto">
            <a:xfrm>
              <a:off x="6310509" y="1403416"/>
              <a:ext cx="3233192" cy="669476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4" name="Textfeld 32"/>
            <p:cNvSpPr txBox="1"/>
            <p:nvPr/>
          </p:nvSpPr>
          <p:spPr>
            <a:xfrm>
              <a:off x="6491233" y="1382544"/>
              <a:ext cx="286465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de-AT" dirty="0" err="1" smtClean="0">
                  <a:latin typeface="+mj-lt"/>
                </a:rPr>
                <a:t>repeat</a:t>
              </a:r>
              <a:endParaRPr lang="de-AT" dirty="0" smtClean="0">
                <a:latin typeface="+mj-lt"/>
              </a:endParaRPr>
            </a:p>
            <a:p>
              <a:pPr algn="ctr"/>
              <a:r>
                <a:rPr lang="de-AT" dirty="0" err="1" smtClean="0">
                  <a:latin typeface="+mj-lt"/>
                </a:rPr>
                <a:t>Griffith‘s</a:t>
              </a:r>
              <a:r>
                <a:rPr lang="de-AT" dirty="0" smtClean="0">
                  <a:latin typeface="+mj-lt"/>
                </a:rPr>
                <a:t> style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9164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24" grpId="0"/>
      <p:bldP spid="25" grpId="0"/>
      <p:bldP spid="26" grpId="0"/>
      <p:bldP spid="27" grpId="0"/>
      <p:bldP spid="28" grpId="0"/>
      <p:bldP spid="47" grpId="0"/>
      <p:bldP spid="53" grpId="0"/>
      <p:bldP spid="58" grpId="0" animBg="1"/>
      <p:bldP spid="59" grpId="0" animBg="1"/>
      <p:bldP spid="60" grpId="0" animBg="1"/>
      <p:bldP spid="6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470" y="2990128"/>
            <a:ext cx="7189661" cy="2043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en-US" dirty="0" smtClean="0"/>
              <a:t>Coulomb energy dependence on     sym</a:t>
            </a:r>
            <a:r>
              <a:rPr lang="en-US" dirty="0"/>
              <a:t>.</a:t>
            </a:r>
            <a:endParaRPr lang="en-GB" dirty="0"/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975" y="1373277"/>
            <a:ext cx="5123413" cy="228767"/>
          </a:xfrm>
          <a:prstGeom prst="rect">
            <a:avLst/>
          </a:prstGeom>
        </p:spPr>
      </p:pic>
      <p:sp>
        <p:nvSpPr>
          <p:cNvPr id="51" name="Titel 1 2 1 2 1 2 2 1 3 3 9 2 1 1 2 2 1"/>
          <p:cNvSpPr txBox="1">
            <a:spLocks/>
          </p:cNvSpPr>
          <p:nvPr/>
        </p:nvSpPr>
        <p:spPr>
          <a:xfrm>
            <a:off x="6012620" y="1344303"/>
            <a:ext cx="746319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977" y="2433505"/>
            <a:ext cx="3514699" cy="239778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93301" y="3994386"/>
            <a:ext cx="7381727" cy="2043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9688" y="3439423"/>
            <a:ext cx="1161275" cy="193363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3529" y="5347786"/>
            <a:ext cx="1909659" cy="231214"/>
          </a:xfrm>
          <a:prstGeom prst="rect">
            <a:avLst/>
          </a:prstGeom>
        </p:spPr>
      </p:pic>
      <p:sp>
        <p:nvSpPr>
          <p:cNvPr id="83" name="Left Brace 82"/>
          <p:cNvSpPr/>
          <p:nvPr/>
        </p:nvSpPr>
        <p:spPr bwMode="auto">
          <a:xfrm rot="16200000">
            <a:off x="2200934" y="2518883"/>
            <a:ext cx="124961" cy="1614896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5" name="Left Brace 84"/>
          <p:cNvSpPr/>
          <p:nvPr/>
        </p:nvSpPr>
        <p:spPr bwMode="auto">
          <a:xfrm rot="16200000">
            <a:off x="5633908" y="2518884"/>
            <a:ext cx="124961" cy="1614896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90" name="Straight Connector 89"/>
          <p:cNvCxnSpPr/>
          <p:nvPr/>
        </p:nvCxnSpPr>
        <p:spPr bwMode="auto">
          <a:xfrm>
            <a:off x="4770120" y="2148840"/>
            <a:ext cx="492651" cy="0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1" name="Straight Connector 90"/>
          <p:cNvCxnSpPr/>
          <p:nvPr/>
        </p:nvCxnSpPr>
        <p:spPr bwMode="auto">
          <a:xfrm>
            <a:off x="549682" y="2766060"/>
            <a:ext cx="492651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/>
          <p:nvPr/>
        </p:nvCxnSpPr>
        <p:spPr bwMode="auto">
          <a:xfrm>
            <a:off x="5519969" y="2148840"/>
            <a:ext cx="492651" cy="0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4" name="Straight Connector 93"/>
          <p:cNvCxnSpPr/>
          <p:nvPr/>
        </p:nvCxnSpPr>
        <p:spPr bwMode="auto">
          <a:xfrm>
            <a:off x="6480088" y="2148840"/>
            <a:ext cx="492651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9" name="Picture 18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3465" y="3467099"/>
            <a:ext cx="488900" cy="193363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1938" y="3468131"/>
            <a:ext cx="488900" cy="19336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5430" y="3466584"/>
            <a:ext cx="502084" cy="193363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0143" y="4434896"/>
            <a:ext cx="568003" cy="193363"/>
          </a:xfrm>
          <a:prstGeom prst="rect">
            <a:avLst/>
          </a:prstGeom>
        </p:spPr>
      </p:pic>
      <p:sp>
        <p:nvSpPr>
          <p:cNvPr id="50" name="Left Brace 49"/>
          <p:cNvSpPr/>
          <p:nvPr/>
        </p:nvSpPr>
        <p:spPr bwMode="auto">
          <a:xfrm rot="16200000">
            <a:off x="2351665" y="3493714"/>
            <a:ext cx="124961" cy="1614896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2" name="Left Brace 51"/>
          <p:cNvSpPr/>
          <p:nvPr/>
        </p:nvSpPr>
        <p:spPr bwMode="auto">
          <a:xfrm rot="16200000">
            <a:off x="4041995" y="3493715"/>
            <a:ext cx="124961" cy="1614896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3" name="Left Brace 52"/>
          <p:cNvSpPr/>
          <p:nvPr/>
        </p:nvSpPr>
        <p:spPr bwMode="auto">
          <a:xfrm rot="16200000">
            <a:off x="5933066" y="3493713"/>
            <a:ext cx="124961" cy="1614896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4" name="Left Brace 53"/>
          <p:cNvSpPr/>
          <p:nvPr/>
        </p:nvSpPr>
        <p:spPr bwMode="auto">
          <a:xfrm rot="16200000">
            <a:off x="7623396" y="3493714"/>
            <a:ext cx="124961" cy="1614896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5" name="Left Brace 54"/>
          <p:cNvSpPr/>
          <p:nvPr/>
        </p:nvSpPr>
        <p:spPr bwMode="auto">
          <a:xfrm rot="16200000">
            <a:off x="3915435" y="2518883"/>
            <a:ext cx="124961" cy="1614896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8" name="Left Brace 57"/>
          <p:cNvSpPr/>
          <p:nvPr/>
        </p:nvSpPr>
        <p:spPr bwMode="auto">
          <a:xfrm rot="16200000">
            <a:off x="7363992" y="2518883"/>
            <a:ext cx="124961" cy="1614896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3" name="Picture 22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1440" y="4424560"/>
            <a:ext cx="565806" cy="193363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6388" y="4450898"/>
            <a:ext cx="565806" cy="193363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45488" y="4463605"/>
            <a:ext cx="568003" cy="193363"/>
          </a:xfrm>
          <a:prstGeom prst="rect">
            <a:avLst/>
          </a:prstGeom>
        </p:spPr>
      </p:pic>
      <p:sp>
        <p:nvSpPr>
          <p:cNvPr id="67" name="Left Brace 66"/>
          <p:cNvSpPr/>
          <p:nvPr/>
        </p:nvSpPr>
        <p:spPr bwMode="auto">
          <a:xfrm rot="16200000">
            <a:off x="3206714" y="3103133"/>
            <a:ext cx="82216" cy="3282243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6" name="Picture 25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2723" y="4909523"/>
            <a:ext cx="808608" cy="207645"/>
          </a:xfrm>
          <a:prstGeom prst="rect">
            <a:avLst/>
          </a:prstGeom>
        </p:spPr>
      </p:pic>
      <p:sp>
        <p:nvSpPr>
          <p:cNvPr id="73" name="Left Brace 72"/>
          <p:cNvSpPr/>
          <p:nvPr/>
        </p:nvSpPr>
        <p:spPr bwMode="auto">
          <a:xfrm rot="16200000">
            <a:off x="6788112" y="3096897"/>
            <a:ext cx="82216" cy="3282243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75" name="Picture 74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4121" y="4903287"/>
            <a:ext cx="808608" cy="207645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93497" y="1397326"/>
            <a:ext cx="335199" cy="204301"/>
          </a:xfrm>
          <a:prstGeom prst="rect">
            <a:avLst/>
          </a:prstGeom>
        </p:spPr>
      </p:pic>
      <p:sp>
        <p:nvSpPr>
          <p:cNvPr id="39" name="Titel 1 2 1 2 1 2 2 1 3 3 9 2 1 1 2 2 1 2"/>
          <p:cNvSpPr txBox="1">
            <a:spLocks/>
          </p:cNvSpPr>
          <p:nvPr/>
        </p:nvSpPr>
        <p:spPr>
          <a:xfrm>
            <a:off x="7049725" y="1330066"/>
            <a:ext cx="1197775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o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rthonormal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40" name="Picture 39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7020" y="1397326"/>
            <a:ext cx="319296" cy="204301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3531" y="141616"/>
            <a:ext cx="370102" cy="413643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43" y="1869244"/>
            <a:ext cx="1553662" cy="225098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6964" y="1859457"/>
            <a:ext cx="1010492" cy="234885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>
            <p:custDataLst>
              <p:tags r:id="rId21"/>
            </p:custDataLst>
          </p:nvPr>
        </p:nvPicPr>
        <p:blipFill>
          <a:blip r:embed="rId4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7154" y="1859457"/>
            <a:ext cx="1388509" cy="234885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>
            <p:custDataLst>
              <p:tags r:id="rId22"/>
            </p:custDataLst>
          </p:nvPr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7005" y="1859457"/>
            <a:ext cx="2302355" cy="234885"/>
          </a:xfrm>
          <a:prstGeom prst="rect">
            <a:avLst/>
          </a:prstGeom>
        </p:spPr>
      </p:pic>
      <p:sp>
        <p:nvSpPr>
          <p:cNvPr id="47" name="Titel 1 2 1 2 1 2 2 1 3 3 9 2 1 1 2 1"/>
          <p:cNvSpPr txBox="1">
            <a:spLocks/>
          </p:cNvSpPr>
          <p:nvPr/>
        </p:nvSpPr>
        <p:spPr>
          <a:xfrm>
            <a:off x="167790" y="844610"/>
            <a:ext cx="886378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Now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calculation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of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average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distance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squared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                                   of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electrons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for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simplicity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1D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system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</a:p>
        </p:txBody>
      </p:sp>
      <p:pic>
        <p:nvPicPr>
          <p:cNvPr id="48" name="Picture 47"/>
          <p:cNvPicPr>
            <a:picLocks noChangeAspect="1"/>
          </p:cNvPicPr>
          <p:nvPr>
            <p:custDataLst>
              <p:tags r:id="rId23"/>
            </p:custDataLst>
          </p:nvPr>
        </p:nvPicPr>
        <p:blipFill>
          <a:blip r:embed="rId4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0533" y="889826"/>
            <a:ext cx="1774654" cy="2315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71300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animBg="1"/>
      <p:bldP spid="85" grpId="0" animBg="1"/>
      <p:bldP spid="50" grpId="0" animBg="1"/>
      <p:bldP spid="52" grpId="0" animBg="1"/>
      <p:bldP spid="53" grpId="0" animBg="1"/>
      <p:bldP spid="54" grpId="0" animBg="1"/>
      <p:bldP spid="55" grpId="0" animBg="1"/>
      <p:bldP spid="58" grpId="0" animBg="1"/>
      <p:bldP spid="67" grpId="0" animBg="1"/>
      <p:bldP spid="73" grpId="0" animBg="1"/>
    </p:bld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41" name="Picture 4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75275" y="4587235"/>
            <a:ext cx="2386385" cy="328987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First </a:t>
            </a:r>
            <a:r>
              <a:rPr lang="de-DE" dirty="0" err="1" smtClean="0"/>
              <a:t>order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r>
              <a:rPr lang="de-DE" dirty="0" smtClean="0"/>
              <a:t> of </a:t>
            </a:r>
            <a:r>
              <a:rPr lang="de-DE" dirty="0" err="1" smtClean="0"/>
              <a:t>energy</a:t>
            </a:r>
            <a:endParaRPr lang="en-GB" dirty="0"/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18571" y="1198129"/>
            <a:ext cx="5658825" cy="562573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47754" y="2640358"/>
            <a:ext cx="1660141" cy="336440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91349" y="4549526"/>
            <a:ext cx="369534" cy="380565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6"/>
          <a:srcRect t="1" r="16213" b="-16"/>
          <a:stretch/>
        </p:blipFill>
        <p:spPr>
          <a:xfrm>
            <a:off x="5593275" y="4597342"/>
            <a:ext cx="1021282" cy="347524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445324" y="5225309"/>
            <a:ext cx="2702560" cy="711491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154814" y="6178339"/>
            <a:ext cx="2040705" cy="408141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949864" y="6216567"/>
            <a:ext cx="926591" cy="364018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504549" y="6213809"/>
            <a:ext cx="772159" cy="369533"/>
          </a:xfrm>
          <a:prstGeom prst="rect">
            <a:avLst/>
          </a:prstGeom>
        </p:spPr>
      </p:pic>
      <p:sp>
        <p:nvSpPr>
          <p:cNvPr id="32" name="Rounded Rectangle 31"/>
          <p:cNvSpPr/>
          <p:nvPr/>
        </p:nvSpPr>
        <p:spPr bwMode="auto">
          <a:xfrm>
            <a:off x="1581793" y="1039496"/>
            <a:ext cx="6063015" cy="916895"/>
          </a:xfrm>
          <a:prstGeom prst="roundRect">
            <a:avLst>
              <a:gd name="adj" fmla="val 12153"/>
            </a:avLst>
          </a:prstGeom>
          <a:noFill/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05983" y="1309903"/>
            <a:ext cx="908398" cy="324077"/>
          </a:xfrm>
          <a:prstGeom prst="rect">
            <a:avLst/>
          </a:prstGeom>
        </p:spPr>
      </p:pic>
      <p:sp>
        <p:nvSpPr>
          <p:cNvPr id="37" name="Titel 1"/>
          <p:cNvSpPr txBox="1">
            <a:spLocks/>
          </p:cNvSpPr>
          <p:nvPr/>
        </p:nvSpPr>
        <p:spPr>
          <a:xfrm>
            <a:off x="233086" y="1293817"/>
            <a:ext cx="814668" cy="15124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If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8" name="Titel 1"/>
          <p:cNvSpPr txBox="1">
            <a:spLocks/>
          </p:cNvSpPr>
          <p:nvPr/>
        </p:nvSpPr>
        <p:spPr>
          <a:xfrm>
            <a:off x="258024" y="2189351"/>
            <a:ext cx="5228376" cy="37309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9" name="Titel 1"/>
          <p:cNvSpPr txBox="1">
            <a:spLocks/>
          </p:cNvSpPr>
          <p:nvPr/>
        </p:nvSpPr>
        <p:spPr>
          <a:xfrm>
            <a:off x="619165" y="4560648"/>
            <a:ext cx="6454793" cy="37309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Inserting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(III)                                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2" name="Titel 1"/>
          <p:cNvSpPr txBox="1">
            <a:spLocks/>
          </p:cNvSpPr>
          <p:nvPr/>
        </p:nvSpPr>
        <p:spPr>
          <a:xfrm>
            <a:off x="258024" y="4099839"/>
            <a:ext cx="5228376" cy="37309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Find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(0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):</a:t>
            </a:r>
            <a:endParaRPr lang="de-AT" sz="16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3" name="Titel 1"/>
          <p:cNvSpPr txBox="1">
            <a:spLocks/>
          </p:cNvSpPr>
          <p:nvPr/>
        </p:nvSpPr>
        <p:spPr>
          <a:xfrm>
            <a:off x="615454" y="6189958"/>
            <a:ext cx="7748292" cy="37309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e.g.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requiring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gives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3" name="Group 2"/>
          <p:cNvGrpSpPr>
            <a:grpSpLocks noChangeAspect="1"/>
          </p:cNvGrpSpPr>
          <p:nvPr/>
        </p:nvGrpSpPr>
        <p:grpSpPr>
          <a:xfrm>
            <a:off x="5931148" y="2243539"/>
            <a:ext cx="2285619" cy="2112147"/>
            <a:chOff x="6393290" y="2207324"/>
            <a:chExt cx="2448005" cy="2262209"/>
          </a:xfrm>
        </p:grpSpPr>
        <p:pic>
          <p:nvPicPr>
            <p:cNvPr id="44" name="Picture 43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8406493" y="2752979"/>
              <a:ext cx="296833" cy="305967"/>
            </a:xfrm>
            <a:prstGeom prst="rect">
              <a:avLst/>
            </a:prstGeom>
          </p:spPr>
        </p:pic>
        <p:pic>
          <p:nvPicPr>
            <p:cNvPr id="45" name="Picture 44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8441717" y="3385895"/>
              <a:ext cx="328800" cy="242033"/>
            </a:xfrm>
            <a:prstGeom prst="rect">
              <a:avLst/>
            </a:prstGeom>
          </p:spPr>
        </p:pic>
        <p:pic>
          <p:nvPicPr>
            <p:cNvPr id="46" name="Picture 45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6453347" y="3075403"/>
              <a:ext cx="310533" cy="251166"/>
            </a:xfrm>
            <a:prstGeom prst="rect">
              <a:avLst/>
            </a:prstGeom>
          </p:spPr>
        </p:pic>
        <p:pic>
          <p:nvPicPr>
            <p:cNvPr id="47" name="Picture 46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6670264" y="4254900"/>
              <a:ext cx="187233" cy="214633"/>
            </a:xfrm>
            <a:prstGeom prst="rect">
              <a:avLst/>
            </a:prstGeom>
          </p:spPr>
        </p:pic>
        <p:pic>
          <p:nvPicPr>
            <p:cNvPr id="48" name="Picture 47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8406493" y="4212402"/>
              <a:ext cx="173533" cy="210067"/>
            </a:xfrm>
            <a:prstGeom prst="rect">
              <a:avLst/>
            </a:prstGeom>
          </p:spPr>
        </p:pic>
        <p:cxnSp>
          <p:nvCxnSpPr>
            <p:cNvPr id="49" name="Straight Arrow Connector 48"/>
            <p:cNvCxnSpPr/>
            <p:nvPr/>
          </p:nvCxnSpPr>
          <p:spPr bwMode="auto">
            <a:xfrm flipV="1">
              <a:off x="6763881" y="2207324"/>
              <a:ext cx="0" cy="2005078"/>
            </a:xfrm>
            <a:prstGeom prst="straightConnector1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</p:spPr>
        </p:cxnSp>
        <p:pic>
          <p:nvPicPr>
            <p:cNvPr id="50" name="Picture 49"/>
            <p:cNvPicPr>
              <a:picLocks noChangeAspect="1"/>
            </p:cNvPicPr>
            <p:nvPr/>
          </p:nvPicPr>
          <p:blipFill rotWithShape="1">
            <a:blip r:embed="rId17"/>
            <a:srcRect r="45303" b="23509"/>
            <a:stretch/>
          </p:blipFill>
          <p:spPr>
            <a:xfrm>
              <a:off x="6393290" y="2347141"/>
              <a:ext cx="188328" cy="224738"/>
            </a:xfrm>
            <a:prstGeom prst="rect">
              <a:avLst/>
            </a:prstGeom>
          </p:spPr>
        </p:pic>
        <p:cxnSp>
          <p:nvCxnSpPr>
            <p:cNvPr id="51" name="Straight Arrow Connector 50"/>
            <p:cNvCxnSpPr/>
            <p:nvPr/>
          </p:nvCxnSpPr>
          <p:spPr bwMode="auto">
            <a:xfrm flipV="1">
              <a:off x="6654134" y="4101339"/>
              <a:ext cx="2187161" cy="1199"/>
            </a:xfrm>
            <a:prstGeom prst="straightConnector1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</p:spPr>
        </p:cxnSp>
        <p:cxnSp>
          <p:nvCxnSpPr>
            <p:cNvPr id="52" name="Straight Arrow Connector 51"/>
            <p:cNvCxnSpPr/>
            <p:nvPr/>
          </p:nvCxnSpPr>
          <p:spPr bwMode="auto">
            <a:xfrm flipH="1" flipV="1">
              <a:off x="8068132" y="2731692"/>
              <a:ext cx="196992" cy="117129"/>
            </a:xfrm>
            <a:prstGeom prst="straightConnector1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H="1">
              <a:off x="8097825" y="3528948"/>
              <a:ext cx="205676" cy="141441"/>
            </a:xfrm>
            <a:prstGeom prst="straightConnector1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54" name="Straight Connector 53"/>
            <p:cNvCxnSpPr>
              <a:stCxn id="46" idx="3"/>
            </p:cNvCxnSpPr>
            <p:nvPr/>
          </p:nvCxnSpPr>
          <p:spPr bwMode="auto">
            <a:xfrm flipV="1">
              <a:off x="6763880" y="2571879"/>
              <a:ext cx="1642613" cy="629107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" name="Straight Connector 54"/>
            <p:cNvCxnSpPr>
              <a:stCxn id="46" idx="3"/>
            </p:cNvCxnSpPr>
            <p:nvPr/>
          </p:nvCxnSpPr>
          <p:spPr bwMode="auto">
            <a:xfrm>
              <a:off x="6763880" y="3200986"/>
              <a:ext cx="1539621" cy="583514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" name="Gruppieren 30"/>
          <p:cNvGrpSpPr/>
          <p:nvPr/>
        </p:nvGrpSpPr>
        <p:grpSpPr>
          <a:xfrm rot="1996911">
            <a:off x="7580150" y="150875"/>
            <a:ext cx="1766893" cy="690348"/>
            <a:chOff x="6310509" y="1382544"/>
            <a:chExt cx="3233192" cy="690348"/>
          </a:xfrm>
        </p:grpSpPr>
        <p:sp>
          <p:nvSpPr>
            <p:cNvPr id="35" name="Abgerundetes Rechteck 31"/>
            <p:cNvSpPr/>
            <p:nvPr/>
          </p:nvSpPr>
          <p:spPr bwMode="auto">
            <a:xfrm>
              <a:off x="6310509" y="1403416"/>
              <a:ext cx="3233192" cy="669476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6" name="Textfeld 32"/>
            <p:cNvSpPr txBox="1"/>
            <p:nvPr/>
          </p:nvSpPr>
          <p:spPr>
            <a:xfrm>
              <a:off x="6491233" y="1382544"/>
              <a:ext cx="286465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de-AT" dirty="0" err="1" smtClean="0">
                  <a:latin typeface="+mj-lt"/>
                </a:rPr>
                <a:t>repeat</a:t>
              </a:r>
              <a:endParaRPr lang="de-AT" dirty="0" smtClean="0">
                <a:latin typeface="+mj-lt"/>
              </a:endParaRPr>
            </a:p>
            <a:p>
              <a:pPr algn="ctr"/>
              <a:r>
                <a:rPr lang="de-AT" dirty="0" err="1" smtClean="0">
                  <a:latin typeface="+mj-lt"/>
                </a:rPr>
                <a:t>Griffith‘s</a:t>
              </a:r>
              <a:r>
                <a:rPr lang="de-AT" dirty="0" smtClean="0">
                  <a:latin typeface="+mj-lt"/>
                </a:rPr>
                <a:t> style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7247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7" grpId="0"/>
      <p:bldP spid="38" grpId="0"/>
      <p:bldP spid="39" grpId="0"/>
      <p:bldP spid="42" grpId="0"/>
      <p:bldP spid="43" grpId="0"/>
    </p:bld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51880" y="3645172"/>
            <a:ext cx="310691" cy="157811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1222" y="3309054"/>
            <a:ext cx="339048" cy="218223"/>
          </a:xfrm>
          <a:prstGeom prst="rect">
            <a:avLst/>
          </a:prstGeom>
        </p:spPr>
      </p:pic>
      <p:sp>
        <p:nvSpPr>
          <p:cNvPr id="64" name="Freeform 63"/>
          <p:cNvSpPr/>
          <p:nvPr/>
        </p:nvSpPr>
        <p:spPr bwMode="auto">
          <a:xfrm flipV="1">
            <a:off x="6486283" y="3006709"/>
            <a:ext cx="1630017" cy="691200"/>
          </a:xfrm>
          <a:custGeom>
            <a:avLst/>
            <a:gdLst>
              <a:gd name="connsiteX0" fmla="*/ 0 w 1630017"/>
              <a:gd name="connsiteY0" fmla="*/ 691763 h 691763"/>
              <a:gd name="connsiteX1" fmla="*/ 508884 w 1630017"/>
              <a:gd name="connsiteY1" fmla="*/ 496956 h 691763"/>
              <a:gd name="connsiteX2" fmla="*/ 1148964 w 1630017"/>
              <a:gd name="connsiteY2" fmla="*/ 226612 h 691763"/>
              <a:gd name="connsiteX3" fmla="*/ 1630017 w 1630017"/>
              <a:gd name="connsiteY3" fmla="*/ 0 h 691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0017" h="691763">
                <a:moveTo>
                  <a:pt x="0" y="691763"/>
                </a:moveTo>
                <a:cubicBezTo>
                  <a:pt x="158695" y="633122"/>
                  <a:pt x="317390" y="574481"/>
                  <a:pt x="508884" y="496956"/>
                </a:cubicBezTo>
                <a:cubicBezTo>
                  <a:pt x="700378" y="419431"/>
                  <a:pt x="962109" y="309438"/>
                  <a:pt x="1148964" y="226612"/>
                </a:cubicBezTo>
                <a:cubicBezTo>
                  <a:pt x="1335819" y="143786"/>
                  <a:pt x="1482918" y="71893"/>
                  <a:pt x="1630017" y="0"/>
                </a:cubicBezTo>
              </a:path>
            </a:pathLst>
          </a:custGeom>
          <a:noFill/>
          <a:ln w="19050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" name="Freeform 2"/>
          <p:cNvSpPr/>
          <p:nvPr/>
        </p:nvSpPr>
        <p:spPr bwMode="auto">
          <a:xfrm>
            <a:off x="6480313" y="2309854"/>
            <a:ext cx="1630017" cy="691763"/>
          </a:xfrm>
          <a:custGeom>
            <a:avLst/>
            <a:gdLst>
              <a:gd name="connsiteX0" fmla="*/ 0 w 1630017"/>
              <a:gd name="connsiteY0" fmla="*/ 691763 h 691763"/>
              <a:gd name="connsiteX1" fmla="*/ 508884 w 1630017"/>
              <a:gd name="connsiteY1" fmla="*/ 496956 h 691763"/>
              <a:gd name="connsiteX2" fmla="*/ 1148964 w 1630017"/>
              <a:gd name="connsiteY2" fmla="*/ 226612 h 691763"/>
              <a:gd name="connsiteX3" fmla="*/ 1630017 w 1630017"/>
              <a:gd name="connsiteY3" fmla="*/ 0 h 691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0017" h="691763">
                <a:moveTo>
                  <a:pt x="0" y="691763"/>
                </a:moveTo>
                <a:cubicBezTo>
                  <a:pt x="158695" y="633122"/>
                  <a:pt x="317390" y="574481"/>
                  <a:pt x="508884" y="496956"/>
                </a:cubicBezTo>
                <a:cubicBezTo>
                  <a:pt x="700378" y="419431"/>
                  <a:pt x="962109" y="309438"/>
                  <a:pt x="1148964" y="226612"/>
                </a:cubicBezTo>
                <a:cubicBezTo>
                  <a:pt x="1335819" y="143786"/>
                  <a:pt x="1482918" y="71893"/>
                  <a:pt x="1630017" y="0"/>
                </a:cubicBezTo>
              </a:path>
            </a:pathLst>
          </a:custGeom>
          <a:noFill/>
          <a:ln w="19050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09" name="Straight Arrow Connector 108"/>
          <p:cNvCxnSpPr/>
          <p:nvPr/>
        </p:nvCxnSpPr>
        <p:spPr bwMode="auto">
          <a:xfrm flipV="1">
            <a:off x="3836005" y="2473150"/>
            <a:ext cx="0" cy="33183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sp>
        <p:nvSpPr>
          <p:cNvPr id="140" name="Rounded Rectangle 139"/>
          <p:cNvSpPr/>
          <p:nvPr/>
        </p:nvSpPr>
        <p:spPr bwMode="auto">
          <a:xfrm>
            <a:off x="5802437" y="4708123"/>
            <a:ext cx="3181765" cy="1558890"/>
          </a:xfrm>
          <a:prstGeom prst="roundRect">
            <a:avLst/>
          </a:prstGeom>
          <a:solidFill>
            <a:srgbClr val="FFC000"/>
          </a:solidFill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3" name="Straight Arrow Connector 42"/>
          <p:cNvCxnSpPr/>
          <p:nvPr/>
        </p:nvCxnSpPr>
        <p:spPr bwMode="auto">
          <a:xfrm flipV="1">
            <a:off x="2522901" y="2489581"/>
            <a:ext cx="1313104" cy="274904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81" name="Straight Connector 80"/>
          <p:cNvCxnSpPr/>
          <p:nvPr/>
        </p:nvCxnSpPr>
        <p:spPr bwMode="auto">
          <a:xfrm flipV="1">
            <a:off x="663398" y="3593011"/>
            <a:ext cx="2863590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Intuitive </a:t>
            </a:r>
            <a:r>
              <a:rPr lang="de-DE" dirty="0" err="1" smtClean="0"/>
              <a:t>picture</a:t>
            </a:r>
            <a:endParaRPr lang="en-GB" dirty="0"/>
          </a:p>
        </p:txBody>
      </p:sp>
      <p:sp>
        <p:nvSpPr>
          <p:cNvPr id="8" name="Titel 1 1"/>
          <p:cNvSpPr txBox="1">
            <a:spLocks/>
          </p:cNvSpPr>
          <p:nvPr/>
        </p:nvSpPr>
        <p:spPr>
          <a:xfrm>
            <a:off x="678689" y="1159417"/>
            <a:ext cx="337177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symbolize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Hilbert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3D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vector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2" name="Titel 1 2"/>
          <p:cNvSpPr txBox="1">
            <a:spLocks/>
          </p:cNvSpPr>
          <p:nvPr/>
        </p:nvSpPr>
        <p:spPr>
          <a:xfrm>
            <a:off x="1095833" y="5169023"/>
            <a:ext cx="3401653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exact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very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hard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4" name="Straight Connector 13"/>
          <p:cNvCxnSpPr/>
          <p:nvPr/>
        </p:nvCxnSpPr>
        <p:spPr bwMode="auto">
          <a:xfrm>
            <a:off x="390519" y="5357276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Titel 1 3"/>
          <p:cNvSpPr txBox="1">
            <a:spLocks/>
          </p:cNvSpPr>
          <p:nvPr/>
        </p:nvSpPr>
        <p:spPr>
          <a:xfrm>
            <a:off x="6002307" y="730771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Energies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7" name="Titel 1 4"/>
          <p:cNvSpPr txBox="1">
            <a:spLocks/>
          </p:cNvSpPr>
          <p:nvPr/>
        </p:nvSpPr>
        <p:spPr>
          <a:xfrm>
            <a:off x="1073454" y="4603601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059517" y="4408093"/>
            <a:ext cx="594302" cy="220891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774776" y="5620654"/>
            <a:ext cx="661867" cy="253236"/>
          </a:xfrm>
          <a:prstGeom prst="rect">
            <a:avLst/>
          </a:prstGeom>
        </p:spPr>
      </p:pic>
      <p:sp>
        <p:nvSpPr>
          <p:cNvPr id="20" name="Right Brace 19"/>
          <p:cNvSpPr/>
          <p:nvPr/>
        </p:nvSpPr>
        <p:spPr bwMode="auto">
          <a:xfrm>
            <a:off x="4497486" y="5167930"/>
            <a:ext cx="151458" cy="114139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1" name="Titel 1 5"/>
          <p:cNvSpPr txBox="1">
            <a:spLocks/>
          </p:cNvSpPr>
          <p:nvPr/>
        </p:nvSpPr>
        <p:spPr>
          <a:xfrm>
            <a:off x="1004389" y="721450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2" name="Straight Connector 21"/>
          <p:cNvCxnSpPr/>
          <p:nvPr/>
        </p:nvCxnSpPr>
        <p:spPr bwMode="auto">
          <a:xfrm>
            <a:off x="384857" y="4777579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Straight Arrow Connector 27"/>
          <p:cNvCxnSpPr/>
          <p:nvPr/>
        </p:nvCxnSpPr>
        <p:spPr bwMode="auto">
          <a:xfrm flipV="1">
            <a:off x="2533101" y="2439506"/>
            <a:ext cx="1209155" cy="328397"/>
          </a:xfrm>
          <a:prstGeom prst="straightConnector1">
            <a:avLst/>
          </a:prstGeom>
          <a:noFill/>
          <a:ln w="22225" cap="flat" cmpd="sng" algn="ctr">
            <a:solidFill>
              <a:srgbClr val="FF7D00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cxnSp>
        <p:nvCxnSpPr>
          <p:cNvPr id="29" name="Straight Arrow Connector 28"/>
          <p:cNvCxnSpPr/>
          <p:nvPr/>
        </p:nvCxnSpPr>
        <p:spPr bwMode="auto">
          <a:xfrm flipH="1">
            <a:off x="1846742" y="2767902"/>
            <a:ext cx="686360" cy="1010467"/>
          </a:xfrm>
          <a:prstGeom prst="straightConnector1">
            <a:avLst/>
          </a:prstGeom>
          <a:noFill/>
          <a:ln w="22225" cap="flat" cmpd="sng" algn="ctr">
            <a:solidFill>
              <a:srgbClr val="FF7D00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cxnSp>
        <p:nvCxnSpPr>
          <p:cNvPr id="44" name="Straight Arrow Connector 43"/>
          <p:cNvCxnSpPr/>
          <p:nvPr/>
        </p:nvCxnSpPr>
        <p:spPr bwMode="auto">
          <a:xfrm flipH="1">
            <a:off x="1787270" y="2759203"/>
            <a:ext cx="735536" cy="984415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45" name="Straight Arrow Connector 44"/>
          <p:cNvCxnSpPr/>
          <p:nvPr/>
        </p:nvCxnSpPr>
        <p:spPr bwMode="auto">
          <a:xfrm flipH="1" flipV="1">
            <a:off x="1809729" y="3447643"/>
            <a:ext cx="997" cy="295975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arrow" w="sm" len="sm"/>
            <a:tailEnd type="none" w="lg" len="lg"/>
          </a:ln>
          <a:effectLst/>
        </p:spPr>
      </p:cxnSp>
      <p:cxnSp>
        <p:nvCxnSpPr>
          <p:cNvPr id="59" name="Straight Connector 58"/>
          <p:cNvCxnSpPr/>
          <p:nvPr/>
        </p:nvCxnSpPr>
        <p:spPr bwMode="auto">
          <a:xfrm>
            <a:off x="385149" y="5841911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0" name="Titel 1 6"/>
          <p:cNvSpPr txBox="1">
            <a:spLocks/>
          </p:cNvSpPr>
          <p:nvPr/>
        </p:nvSpPr>
        <p:spPr>
          <a:xfrm>
            <a:off x="1098878" y="5653050"/>
            <a:ext cx="34720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76" name="Straight Connector 75"/>
          <p:cNvCxnSpPr/>
          <p:nvPr/>
        </p:nvCxnSpPr>
        <p:spPr bwMode="auto">
          <a:xfrm flipV="1">
            <a:off x="674167" y="2326322"/>
            <a:ext cx="1394883" cy="127112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8" name="Straight Connector 77"/>
          <p:cNvCxnSpPr/>
          <p:nvPr/>
        </p:nvCxnSpPr>
        <p:spPr bwMode="auto">
          <a:xfrm flipV="1">
            <a:off x="3546594" y="2326321"/>
            <a:ext cx="1379627" cy="126669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9"/>
          <p:cNvCxnSpPr/>
          <p:nvPr/>
        </p:nvCxnSpPr>
        <p:spPr bwMode="auto">
          <a:xfrm flipV="1">
            <a:off x="2050741" y="2329947"/>
            <a:ext cx="2863590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0" name="Titel 1 7"/>
          <p:cNvSpPr txBox="1">
            <a:spLocks/>
          </p:cNvSpPr>
          <p:nvPr/>
        </p:nvSpPr>
        <p:spPr>
          <a:xfrm>
            <a:off x="3006484" y="2049869"/>
            <a:ext cx="2006881" cy="26901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degenerate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2D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subspace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0" name="Straight Arrow Connector 39"/>
          <p:cNvCxnSpPr/>
          <p:nvPr/>
        </p:nvCxnSpPr>
        <p:spPr bwMode="auto">
          <a:xfrm flipH="1">
            <a:off x="1791973" y="2762310"/>
            <a:ext cx="709122" cy="685333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1" name="Straight Arrow Connector 40"/>
          <p:cNvCxnSpPr/>
          <p:nvPr/>
        </p:nvCxnSpPr>
        <p:spPr bwMode="auto">
          <a:xfrm>
            <a:off x="2499538" y="2772136"/>
            <a:ext cx="1341481" cy="23847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94" name="Straight Arrow Connector 93"/>
          <p:cNvCxnSpPr/>
          <p:nvPr/>
        </p:nvCxnSpPr>
        <p:spPr bwMode="auto">
          <a:xfrm flipV="1">
            <a:off x="2503474" y="1617266"/>
            <a:ext cx="0" cy="1183063"/>
          </a:xfrm>
          <a:prstGeom prst="straightConnector1">
            <a:avLst/>
          </a:prstGeom>
          <a:noFill/>
          <a:ln w="22225" cap="flat" cmpd="sng" algn="ctr">
            <a:solidFill>
              <a:srgbClr val="A7A7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97" name="Straight Arrow Connector 96"/>
          <p:cNvCxnSpPr/>
          <p:nvPr/>
        </p:nvCxnSpPr>
        <p:spPr bwMode="auto">
          <a:xfrm flipH="1">
            <a:off x="1522854" y="2774821"/>
            <a:ext cx="1006213" cy="236060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cxnSp>
        <p:nvCxnSpPr>
          <p:cNvPr id="98" name="Straight Arrow Connector 97"/>
          <p:cNvCxnSpPr/>
          <p:nvPr/>
        </p:nvCxnSpPr>
        <p:spPr bwMode="auto">
          <a:xfrm>
            <a:off x="2522806" y="2782552"/>
            <a:ext cx="384124" cy="765232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cxnSp>
        <p:nvCxnSpPr>
          <p:cNvPr id="111" name="Straight Connector 110"/>
          <p:cNvCxnSpPr/>
          <p:nvPr/>
        </p:nvCxnSpPr>
        <p:spPr bwMode="auto">
          <a:xfrm>
            <a:off x="389515" y="4033413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112" name="Titel 1 8"/>
          <p:cNvSpPr txBox="1">
            <a:spLocks/>
          </p:cNvSpPr>
          <p:nvPr/>
        </p:nvSpPr>
        <p:spPr>
          <a:xfrm>
            <a:off x="1103244" y="3840568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possible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13" name="Straight Connector 112"/>
          <p:cNvCxnSpPr/>
          <p:nvPr/>
        </p:nvCxnSpPr>
        <p:spPr bwMode="auto">
          <a:xfrm>
            <a:off x="398511" y="4525687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A7A7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4" name="Titel 1 9"/>
          <p:cNvSpPr txBox="1">
            <a:spLocks/>
          </p:cNvSpPr>
          <p:nvPr/>
        </p:nvSpPr>
        <p:spPr>
          <a:xfrm>
            <a:off x="1087108" y="4339692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different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21" name="Straight Connector 120"/>
          <p:cNvCxnSpPr/>
          <p:nvPr/>
        </p:nvCxnSpPr>
        <p:spPr bwMode="auto">
          <a:xfrm>
            <a:off x="393384" y="6142721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2" name="Titel 1 10"/>
          <p:cNvSpPr txBox="1">
            <a:spLocks/>
          </p:cNvSpPr>
          <p:nvPr/>
        </p:nvSpPr>
        <p:spPr>
          <a:xfrm>
            <a:off x="1098877" y="5972071"/>
            <a:ext cx="34720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would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nice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but not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goal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here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23" name="Right Brace 122"/>
          <p:cNvSpPr/>
          <p:nvPr/>
        </p:nvSpPr>
        <p:spPr bwMode="auto">
          <a:xfrm>
            <a:off x="4849305" y="3881522"/>
            <a:ext cx="140161" cy="1227243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29" name="Picture 128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6161310" y="2885298"/>
            <a:ext cx="310533" cy="251166"/>
          </a:xfrm>
          <a:prstGeom prst="rect">
            <a:avLst/>
          </a:prstGeom>
        </p:spPr>
      </p:pic>
      <p:pic>
        <p:nvPicPr>
          <p:cNvPr id="130" name="Picture 129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6378227" y="4064795"/>
            <a:ext cx="187233" cy="214633"/>
          </a:xfrm>
          <a:prstGeom prst="rect">
            <a:avLst/>
          </a:prstGeom>
        </p:spPr>
      </p:pic>
      <p:pic>
        <p:nvPicPr>
          <p:cNvPr id="131" name="Picture 130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8114456" y="4022297"/>
            <a:ext cx="173533" cy="210067"/>
          </a:xfrm>
          <a:prstGeom prst="rect">
            <a:avLst/>
          </a:prstGeom>
        </p:spPr>
      </p:pic>
      <p:cxnSp>
        <p:nvCxnSpPr>
          <p:cNvPr id="132" name="Straight Arrow Connector 131"/>
          <p:cNvCxnSpPr/>
          <p:nvPr/>
        </p:nvCxnSpPr>
        <p:spPr bwMode="auto">
          <a:xfrm flipV="1">
            <a:off x="6471844" y="2017219"/>
            <a:ext cx="0" cy="200507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133" name="Picture 132"/>
          <p:cNvPicPr>
            <a:picLocks noChangeAspect="1"/>
          </p:cNvPicPr>
          <p:nvPr/>
        </p:nvPicPr>
        <p:blipFill rotWithShape="1">
          <a:blip r:embed="rId25"/>
          <a:srcRect r="45303" b="23509"/>
          <a:stretch/>
        </p:blipFill>
        <p:spPr>
          <a:xfrm>
            <a:off x="6101253" y="2157036"/>
            <a:ext cx="188328" cy="224738"/>
          </a:xfrm>
          <a:prstGeom prst="rect">
            <a:avLst/>
          </a:prstGeom>
        </p:spPr>
      </p:pic>
      <p:cxnSp>
        <p:nvCxnSpPr>
          <p:cNvPr id="134" name="Straight Arrow Connector 133"/>
          <p:cNvCxnSpPr/>
          <p:nvPr/>
        </p:nvCxnSpPr>
        <p:spPr bwMode="auto">
          <a:xfrm flipV="1">
            <a:off x="6362097" y="3911234"/>
            <a:ext cx="2187161" cy="1199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139" name="Titel 1 11"/>
          <p:cNvSpPr txBox="1">
            <a:spLocks/>
          </p:cNvSpPr>
          <p:nvPr/>
        </p:nvSpPr>
        <p:spPr>
          <a:xfrm>
            <a:off x="5948039" y="4780127"/>
            <a:ext cx="288524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goals</a:t>
            </a:r>
            <a:endParaRPr lang="de-AT" sz="12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endParaRPr lang="de-AT" sz="10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1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endParaRPr lang="de-AT" sz="16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(= 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0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41" name="Titel 1 12"/>
          <p:cNvSpPr txBox="1">
            <a:spLocks/>
          </p:cNvSpPr>
          <p:nvPr/>
        </p:nvSpPr>
        <p:spPr>
          <a:xfrm>
            <a:off x="106532" y="6511458"/>
            <a:ext cx="924165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lead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orthogonal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subspace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42" name="Straight Connector 141"/>
          <p:cNvCxnSpPr/>
          <p:nvPr/>
        </p:nvCxnSpPr>
        <p:spPr bwMode="auto">
          <a:xfrm flipV="1">
            <a:off x="6479554" y="2373089"/>
            <a:ext cx="1642613" cy="629107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3" name="Straight Connector 142"/>
          <p:cNvCxnSpPr/>
          <p:nvPr/>
        </p:nvCxnSpPr>
        <p:spPr bwMode="auto">
          <a:xfrm>
            <a:off x="6479554" y="3002196"/>
            <a:ext cx="1637505" cy="628341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1" name="Picture 50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0268" y="3168553"/>
            <a:ext cx="319463" cy="19635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3974" y="2880342"/>
            <a:ext cx="320480" cy="183131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2166" y="2654883"/>
            <a:ext cx="288941" cy="183132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0690" y="3323369"/>
            <a:ext cx="282836" cy="18923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92992" y="3687476"/>
            <a:ext cx="345914" cy="183130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2581" y="3642744"/>
            <a:ext cx="383558" cy="220774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170" y="3412142"/>
            <a:ext cx="319462" cy="19533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82306" y="2663862"/>
            <a:ext cx="320479" cy="182113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67508" y="2366986"/>
            <a:ext cx="345914" cy="169904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6214" y="2358097"/>
            <a:ext cx="383558" cy="20754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3616" y="2038095"/>
            <a:ext cx="310691" cy="207127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85858" y="2446441"/>
            <a:ext cx="339048" cy="26753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581" y="3017814"/>
            <a:ext cx="260500" cy="256182"/>
          </a:xfrm>
          <a:prstGeom prst="rect">
            <a:avLst/>
          </a:prstGeom>
        </p:spPr>
      </p:pic>
      <p:cxnSp>
        <p:nvCxnSpPr>
          <p:cNvPr id="75" name="Straight Arrow Connector 74"/>
          <p:cNvCxnSpPr/>
          <p:nvPr/>
        </p:nvCxnSpPr>
        <p:spPr bwMode="auto">
          <a:xfrm>
            <a:off x="7950939" y="2116820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7" name="Straight Arrow Connector 76"/>
          <p:cNvCxnSpPr/>
          <p:nvPr/>
        </p:nvCxnSpPr>
        <p:spPr bwMode="auto">
          <a:xfrm>
            <a:off x="7950938" y="2458287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79" name="Straight Arrow Connector 78"/>
          <p:cNvCxnSpPr/>
          <p:nvPr/>
        </p:nvCxnSpPr>
        <p:spPr bwMode="auto">
          <a:xfrm>
            <a:off x="7950939" y="3300996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82" name="Straight Arrow Connector 81"/>
          <p:cNvCxnSpPr/>
          <p:nvPr/>
        </p:nvCxnSpPr>
        <p:spPr bwMode="auto">
          <a:xfrm>
            <a:off x="7950938" y="3621978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pic>
        <p:nvPicPr>
          <p:cNvPr id="83" name="Picture 82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581" y="1811254"/>
            <a:ext cx="260500" cy="256182"/>
          </a:xfrm>
          <a:prstGeom prst="rect">
            <a:avLst/>
          </a:prstGeom>
        </p:spPr>
      </p:pic>
      <p:sp>
        <p:nvSpPr>
          <p:cNvPr id="71" name="Titel 1"/>
          <p:cNvSpPr txBox="1">
            <a:spLocks/>
          </p:cNvSpPr>
          <p:nvPr/>
        </p:nvSpPr>
        <p:spPr>
          <a:xfrm>
            <a:off x="7548790" y="2718005"/>
            <a:ext cx="1296939" cy="28982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Done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40"/>
          <a:srcRect r="13631" b="2595"/>
          <a:stretch/>
        </p:blipFill>
        <p:spPr>
          <a:xfrm>
            <a:off x="8402000" y="2744200"/>
            <a:ext cx="728844" cy="293245"/>
          </a:xfrm>
          <a:prstGeom prst="rect">
            <a:avLst/>
          </a:prstGeom>
        </p:spPr>
      </p:pic>
      <p:grpSp>
        <p:nvGrpSpPr>
          <p:cNvPr id="73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84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5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  <p:sp>
        <p:nvSpPr>
          <p:cNvPr id="86" name="Oval 85"/>
          <p:cNvSpPr/>
          <p:nvPr/>
        </p:nvSpPr>
        <p:spPr bwMode="auto">
          <a:xfrm>
            <a:off x="8095007" y="2375281"/>
            <a:ext cx="576171" cy="395717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7" name="Oval 86"/>
          <p:cNvSpPr/>
          <p:nvPr/>
        </p:nvSpPr>
        <p:spPr bwMode="auto">
          <a:xfrm>
            <a:off x="8072424" y="3205241"/>
            <a:ext cx="576171" cy="395717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8" name="Oval 87"/>
          <p:cNvSpPr/>
          <p:nvPr/>
        </p:nvSpPr>
        <p:spPr bwMode="auto">
          <a:xfrm>
            <a:off x="2376089" y="2651751"/>
            <a:ext cx="1702636" cy="298597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9" name="Oval 88"/>
          <p:cNvSpPr/>
          <p:nvPr/>
        </p:nvSpPr>
        <p:spPr bwMode="auto">
          <a:xfrm rot="18931419">
            <a:off x="1494175" y="2938739"/>
            <a:ext cx="1369243" cy="298597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1" name="Titel 1"/>
          <p:cNvSpPr txBox="1">
            <a:spLocks/>
          </p:cNvSpPr>
          <p:nvPr/>
        </p:nvSpPr>
        <p:spPr>
          <a:xfrm>
            <a:off x="3849221" y="2857590"/>
            <a:ext cx="1296939" cy="28982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Done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92" name="Picture 91"/>
          <p:cNvPicPr>
            <a:picLocks noChangeAspect="1"/>
          </p:cNvPicPr>
          <p:nvPr/>
        </p:nvPicPr>
        <p:blipFill rotWithShape="1">
          <a:blip r:embed="rId40"/>
          <a:srcRect r="13631" b="2595"/>
          <a:stretch/>
        </p:blipFill>
        <p:spPr>
          <a:xfrm>
            <a:off x="4711309" y="2874907"/>
            <a:ext cx="728844" cy="2932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3463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86" grpId="0" animBg="1"/>
      <p:bldP spid="87" grpId="0" animBg="1"/>
      <p:bldP spid="88" grpId="0" animBg="1"/>
      <p:bldP spid="89" grpId="0" animBg="1"/>
      <p:bldP spid="91" grpId="0"/>
    </p:bld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" name="Straight Connector 8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34" name="Picture 3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73783" y="3142597"/>
            <a:ext cx="3517722" cy="446806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6115" y="4379866"/>
            <a:ext cx="3499374" cy="43652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First </a:t>
            </a:r>
            <a:r>
              <a:rPr lang="de-DE" dirty="0" err="1" smtClean="0"/>
              <a:t>order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r>
              <a:rPr lang="de-DE" dirty="0" smtClean="0"/>
              <a:t> of </a:t>
            </a:r>
            <a:r>
              <a:rPr lang="de-DE" dirty="0" err="1" smtClean="0"/>
              <a:t>energy</a:t>
            </a:r>
            <a:endParaRPr lang="en-GB" dirty="0"/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365994" y="882242"/>
            <a:ext cx="1657685" cy="45359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If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0366" y="863393"/>
            <a:ext cx="995692" cy="40704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93171" y="859857"/>
            <a:ext cx="2191774" cy="43209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36931" y="832372"/>
            <a:ext cx="1264967" cy="41956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85041" y="956921"/>
            <a:ext cx="400782" cy="23796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344899" y="2065917"/>
            <a:ext cx="1452833" cy="43209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052509" y="2159850"/>
            <a:ext cx="363208" cy="244226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697517" y="2125408"/>
            <a:ext cx="1196082" cy="31311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615268" y="3794338"/>
            <a:ext cx="1290016" cy="381995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438202" y="3828483"/>
            <a:ext cx="958118" cy="438355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91283" y="3828483"/>
            <a:ext cx="1139723" cy="331897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350616" y="1461345"/>
            <a:ext cx="2806711" cy="385016"/>
          </a:xfrm>
          <a:prstGeom prst="rect">
            <a:avLst/>
          </a:prstGeom>
        </p:spPr>
      </p:pic>
      <p:sp>
        <p:nvSpPr>
          <p:cNvPr id="44" name="Titel 1"/>
          <p:cNvSpPr txBox="1">
            <a:spLocks/>
          </p:cNvSpPr>
          <p:nvPr/>
        </p:nvSpPr>
        <p:spPr>
          <a:xfrm>
            <a:off x="371057" y="1478377"/>
            <a:ext cx="4073351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Using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(III)                                                      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5" name="Picture 4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471006" y="2664063"/>
            <a:ext cx="2728854" cy="383661"/>
          </a:xfrm>
          <a:prstGeom prst="rect">
            <a:avLst/>
          </a:prstGeom>
        </p:spPr>
      </p:pic>
      <p:sp>
        <p:nvSpPr>
          <p:cNvPr id="47" name="Titel 1"/>
          <p:cNvSpPr txBox="1">
            <a:spLocks/>
          </p:cNvSpPr>
          <p:nvPr/>
        </p:nvSpPr>
        <p:spPr>
          <a:xfrm>
            <a:off x="371057" y="2651339"/>
            <a:ext cx="4073351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Using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(IV)                                                      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9" name="Titel 1"/>
          <p:cNvSpPr txBox="1">
            <a:spLocks/>
          </p:cNvSpPr>
          <p:nvPr/>
        </p:nvSpPr>
        <p:spPr>
          <a:xfrm>
            <a:off x="365994" y="3828483"/>
            <a:ext cx="3319227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second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solution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0" name="Picture 4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15189" y="3938369"/>
            <a:ext cx="400782" cy="237964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324213" y="4462415"/>
            <a:ext cx="400782" cy="237964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833138" y="5074780"/>
            <a:ext cx="4528881" cy="815569"/>
          </a:xfrm>
          <a:prstGeom prst="rect">
            <a:avLst/>
          </a:prstGeom>
        </p:spPr>
      </p:pic>
      <p:sp>
        <p:nvSpPr>
          <p:cNvPr id="36" name="Titel 1"/>
          <p:cNvSpPr txBox="1">
            <a:spLocks/>
          </p:cNvSpPr>
          <p:nvPr/>
        </p:nvSpPr>
        <p:spPr>
          <a:xfrm>
            <a:off x="365994" y="5092761"/>
            <a:ext cx="2064168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Matrix form: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2" name="Rounded Rectangle 51"/>
          <p:cNvSpPr/>
          <p:nvPr/>
        </p:nvSpPr>
        <p:spPr bwMode="auto">
          <a:xfrm>
            <a:off x="2727341" y="5062016"/>
            <a:ext cx="4634678" cy="854273"/>
          </a:xfrm>
          <a:prstGeom prst="roundRect">
            <a:avLst>
              <a:gd name="adj" fmla="val 12153"/>
            </a:avLst>
          </a:prstGeom>
          <a:noFill/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31" name="Gruppieren 30"/>
          <p:cNvGrpSpPr/>
          <p:nvPr/>
        </p:nvGrpSpPr>
        <p:grpSpPr>
          <a:xfrm rot="1996911">
            <a:off x="7580150" y="150875"/>
            <a:ext cx="1766893" cy="690348"/>
            <a:chOff x="6310509" y="1382544"/>
            <a:chExt cx="3233192" cy="690348"/>
          </a:xfrm>
        </p:grpSpPr>
        <p:sp>
          <p:nvSpPr>
            <p:cNvPr id="32" name="Abgerundetes Rechteck 31"/>
            <p:cNvSpPr/>
            <p:nvPr/>
          </p:nvSpPr>
          <p:spPr bwMode="auto">
            <a:xfrm>
              <a:off x="6310509" y="1403416"/>
              <a:ext cx="3233192" cy="669476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3" name="Textfeld 32"/>
            <p:cNvSpPr txBox="1"/>
            <p:nvPr/>
          </p:nvSpPr>
          <p:spPr>
            <a:xfrm>
              <a:off x="6491233" y="1382544"/>
              <a:ext cx="286465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de-AT" dirty="0" err="1" smtClean="0">
                  <a:latin typeface="+mj-lt"/>
                </a:rPr>
                <a:t>repeat</a:t>
              </a:r>
              <a:endParaRPr lang="de-AT" dirty="0" smtClean="0">
                <a:latin typeface="+mj-lt"/>
              </a:endParaRPr>
            </a:p>
            <a:p>
              <a:pPr algn="ctr"/>
              <a:r>
                <a:rPr lang="de-AT" dirty="0" err="1" smtClean="0">
                  <a:latin typeface="+mj-lt"/>
                </a:rPr>
                <a:t>Griffith‘s</a:t>
              </a:r>
              <a:r>
                <a:rPr lang="de-AT" dirty="0" smtClean="0">
                  <a:latin typeface="+mj-lt"/>
                </a:rPr>
                <a:t> style</a:t>
              </a:r>
              <a:endParaRPr lang="de-AT" dirty="0">
                <a:latin typeface="+mj-lt"/>
              </a:endParaRPr>
            </a:p>
          </p:txBody>
        </p:sp>
      </p:grpSp>
      <p:sp>
        <p:nvSpPr>
          <p:cNvPr id="38" name="Titel 1"/>
          <p:cNvSpPr txBox="1">
            <a:spLocks/>
          </p:cNvSpPr>
          <p:nvPr/>
        </p:nvSpPr>
        <p:spPr>
          <a:xfrm>
            <a:off x="191184" y="6057884"/>
            <a:ext cx="8952816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and        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already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desired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zero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. </a:t>
            </a:r>
          </a:p>
        </p:txBody>
      </p:sp>
      <p:pic>
        <p:nvPicPr>
          <p:cNvPr id="39" name="Picture 3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83811" y="6069018"/>
            <a:ext cx="666161" cy="349462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2010039" y="6065379"/>
            <a:ext cx="682542" cy="35492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6745400" y="6052638"/>
            <a:ext cx="758986" cy="365842"/>
          </a:xfrm>
          <a:prstGeom prst="rect">
            <a:avLst/>
          </a:prstGeom>
        </p:spPr>
      </p:pic>
      <p:sp>
        <p:nvSpPr>
          <p:cNvPr id="43" name="Titel 1"/>
          <p:cNvSpPr txBox="1">
            <a:spLocks/>
          </p:cNvSpPr>
          <p:nvPr/>
        </p:nvSpPr>
        <p:spPr>
          <a:xfrm>
            <a:off x="191184" y="6441271"/>
            <a:ext cx="8952816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case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expecation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values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non-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case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82055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7" grpId="0"/>
      <p:bldP spid="49" grpId="0"/>
      <p:bldP spid="36" grpId="0"/>
      <p:bldP spid="52" grpId="0" animBg="1"/>
      <p:bldP spid="38" grpId="0"/>
      <p:bldP spid="43" grpId="0"/>
    </p:bld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51880" y="3645172"/>
            <a:ext cx="310691" cy="157811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1222" y="3309054"/>
            <a:ext cx="339048" cy="218223"/>
          </a:xfrm>
          <a:prstGeom prst="rect">
            <a:avLst/>
          </a:prstGeom>
        </p:spPr>
      </p:pic>
      <p:sp>
        <p:nvSpPr>
          <p:cNvPr id="64" name="Freeform 63"/>
          <p:cNvSpPr/>
          <p:nvPr/>
        </p:nvSpPr>
        <p:spPr bwMode="auto">
          <a:xfrm flipV="1">
            <a:off x="6486283" y="3006709"/>
            <a:ext cx="1630017" cy="691200"/>
          </a:xfrm>
          <a:custGeom>
            <a:avLst/>
            <a:gdLst>
              <a:gd name="connsiteX0" fmla="*/ 0 w 1630017"/>
              <a:gd name="connsiteY0" fmla="*/ 691763 h 691763"/>
              <a:gd name="connsiteX1" fmla="*/ 508884 w 1630017"/>
              <a:gd name="connsiteY1" fmla="*/ 496956 h 691763"/>
              <a:gd name="connsiteX2" fmla="*/ 1148964 w 1630017"/>
              <a:gd name="connsiteY2" fmla="*/ 226612 h 691763"/>
              <a:gd name="connsiteX3" fmla="*/ 1630017 w 1630017"/>
              <a:gd name="connsiteY3" fmla="*/ 0 h 691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0017" h="691763">
                <a:moveTo>
                  <a:pt x="0" y="691763"/>
                </a:moveTo>
                <a:cubicBezTo>
                  <a:pt x="158695" y="633122"/>
                  <a:pt x="317390" y="574481"/>
                  <a:pt x="508884" y="496956"/>
                </a:cubicBezTo>
                <a:cubicBezTo>
                  <a:pt x="700378" y="419431"/>
                  <a:pt x="962109" y="309438"/>
                  <a:pt x="1148964" y="226612"/>
                </a:cubicBezTo>
                <a:cubicBezTo>
                  <a:pt x="1335819" y="143786"/>
                  <a:pt x="1482918" y="71893"/>
                  <a:pt x="1630017" y="0"/>
                </a:cubicBezTo>
              </a:path>
            </a:pathLst>
          </a:custGeom>
          <a:noFill/>
          <a:ln w="19050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" name="Freeform 2"/>
          <p:cNvSpPr/>
          <p:nvPr/>
        </p:nvSpPr>
        <p:spPr bwMode="auto">
          <a:xfrm>
            <a:off x="6480313" y="2309854"/>
            <a:ext cx="1630017" cy="691763"/>
          </a:xfrm>
          <a:custGeom>
            <a:avLst/>
            <a:gdLst>
              <a:gd name="connsiteX0" fmla="*/ 0 w 1630017"/>
              <a:gd name="connsiteY0" fmla="*/ 691763 h 691763"/>
              <a:gd name="connsiteX1" fmla="*/ 508884 w 1630017"/>
              <a:gd name="connsiteY1" fmla="*/ 496956 h 691763"/>
              <a:gd name="connsiteX2" fmla="*/ 1148964 w 1630017"/>
              <a:gd name="connsiteY2" fmla="*/ 226612 h 691763"/>
              <a:gd name="connsiteX3" fmla="*/ 1630017 w 1630017"/>
              <a:gd name="connsiteY3" fmla="*/ 0 h 691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0017" h="691763">
                <a:moveTo>
                  <a:pt x="0" y="691763"/>
                </a:moveTo>
                <a:cubicBezTo>
                  <a:pt x="158695" y="633122"/>
                  <a:pt x="317390" y="574481"/>
                  <a:pt x="508884" y="496956"/>
                </a:cubicBezTo>
                <a:cubicBezTo>
                  <a:pt x="700378" y="419431"/>
                  <a:pt x="962109" y="309438"/>
                  <a:pt x="1148964" y="226612"/>
                </a:cubicBezTo>
                <a:cubicBezTo>
                  <a:pt x="1335819" y="143786"/>
                  <a:pt x="1482918" y="71893"/>
                  <a:pt x="1630017" y="0"/>
                </a:cubicBezTo>
              </a:path>
            </a:pathLst>
          </a:custGeom>
          <a:noFill/>
          <a:ln w="19050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09" name="Straight Arrow Connector 108"/>
          <p:cNvCxnSpPr/>
          <p:nvPr/>
        </p:nvCxnSpPr>
        <p:spPr bwMode="auto">
          <a:xfrm flipV="1">
            <a:off x="3836005" y="2473150"/>
            <a:ext cx="0" cy="33183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sp>
        <p:nvSpPr>
          <p:cNvPr id="140" name="Rounded Rectangle 139"/>
          <p:cNvSpPr/>
          <p:nvPr/>
        </p:nvSpPr>
        <p:spPr bwMode="auto">
          <a:xfrm>
            <a:off x="5802437" y="4708123"/>
            <a:ext cx="3181765" cy="1558890"/>
          </a:xfrm>
          <a:prstGeom prst="roundRect">
            <a:avLst/>
          </a:prstGeom>
          <a:solidFill>
            <a:srgbClr val="FFC000"/>
          </a:solidFill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3" name="Straight Arrow Connector 42"/>
          <p:cNvCxnSpPr/>
          <p:nvPr/>
        </p:nvCxnSpPr>
        <p:spPr bwMode="auto">
          <a:xfrm flipV="1">
            <a:off x="2522901" y="2489581"/>
            <a:ext cx="1313104" cy="274904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81" name="Straight Connector 80"/>
          <p:cNvCxnSpPr/>
          <p:nvPr/>
        </p:nvCxnSpPr>
        <p:spPr bwMode="auto">
          <a:xfrm flipV="1">
            <a:off x="663398" y="3593011"/>
            <a:ext cx="2863590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Intuitive </a:t>
            </a:r>
            <a:r>
              <a:rPr lang="de-DE" dirty="0" err="1" smtClean="0"/>
              <a:t>picture</a:t>
            </a:r>
            <a:endParaRPr lang="en-GB" dirty="0"/>
          </a:p>
        </p:txBody>
      </p:sp>
      <p:sp>
        <p:nvSpPr>
          <p:cNvPr id="8" name="Titel 1 1"/>
          <p:cNvSpPr txBox="1">
            <a:spLocks/>
          </p:cNvSpPr>
          <p:nvPr/>
        </p:nvSpPr>
        <p:spPr>
          <a:xfrm>
            <a:off x="678689" y="1159417"/>
            <a:ext cx="337177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symbolize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Hilbert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3D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vector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2" name="Titel 1 2"/>
          <p:cNvSpPr txBox="1">
            <a:spLocks/>
          </p:cNvSpPr>
          <p:nvPr/>
        </p:nvSpPr>
        <p:spPr>
          <a:xfrm>
            <a:off x="1095833" y="5169023"/>
            <a:ext cx="3401653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exact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very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hard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4" name="Straight Connector 13"/>
          <p:cNvCxnSpPr/>
          <p:nvPr/>
        </p:nvCxnSpPr>
        <p:spPr bwMode="auto">
          <a:xfrm>
            <a:off x="390519" y="5357276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Titel 1 3"/>
          <p:cNvSpPr txBox="1">
            <a:spLocks/>
          </p:cNvSpPr>
          <p:nvPr/>
        </p:nvSpPr>
        <p:spPr>
          <a:xfrm>
            <a:off x="6002307" y="730771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Energies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7" name="Titel 1 4"/>
          <p:cNvSpPr txBox="1">
            <a:spLocks/>
          </p:cNvSpPr>
          <p:nvPr/>
        </p:nvSpPr>
        <p:spPr>
          <a:xfrm>
            <a:off x="1073454" y="4603601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059517" y="4408093"/>
            <a:ext cx="594302" cy="220891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774776" y="5620654"/>
            <a:ext cx="661867" cy="253236"/>
          </a:xfrm>
          <a:prstGeom prst="rect">
            <a:avLst/>
          </a:prstGeom>
        </p:spPr>
      </p:pic>
      <p:sp>
        <p:nvSpPr>
          <p:cNvPr id="20" name="Right Brace 19"/>
          <p:cNvSpPr/>
          <p:nvPr/>
        </p:nvSpPr>
        <p:spPr bwMode="auto">
          <a:xfrm>
            <a:off x="4497486" y="5167930"/>
            <a:ext cx="151458" cy="114139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1" name="Titel 1 5"/>
          <p:cNvSpPr txBox="1">
            <a:spLocks/>
          </p:cNvSpPr>
          <p:nvPr/>
        </p:nvSpPr>
        <p:spPr>
          <a:xfrm>
            <a:off x="1004389" y="721450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2" name="Straight Connector 21"/>
          <p:cNvCxnSpPr/>
          <p:nvPr/>
        </p:nvCxnSpPr>
        <p:spPr bwMode="auto">
          <a:xfrm>
            <a:off x="384857" y="4777579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Straight Arrow Connector 27"/>
          <p:cNvCxnSpPr/>
          <p:nvPr/>
        </p:nvCxnSpPr>
        <p:spPr bwMode="auto">
          <a:xfrm flipV="1">
            <a:off x="2533101" y="2439506"/>
            <a:ext cx="1209155" cy="328397"/>
          </a:xfrm>
          <a:prstGeom prst="straightConnector1">
            <a:avLst/>
          </a:prstGeom>
          <a:noFill/>
          <a:ln w="22225" cap="flat" cmpd="sng" algn="ctr">
            <a:solidFill>
              <a:srgbClr val="FF7D00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cxnSp>
        <p:nvCxnSpPr>
          <p:cNvPr id="29" name="Straight Arrow Connector 28"/>
          <p:cNvCxnSpPr/>
          <p:nvPr/>
        </p:nvCxnSpPr>
        <p:spPr bwMode="auto">
          <a:xfrm flipH="1">
            <a:off x="1846742" y="2767902"/>
            <a:ext cx="686360" cy="1010467"/>
          </a:xfrm>
          <a:prstGeom prst="straightConnector1">
            <a:avLst/>
          </a:prstGeom>
          <a:noFill/>
          <a:ln w="22225" cap="flat" cmpd="sng" algn="ctr">
            <a:solidFill>
              <a:srgbClr val="FF7D00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cxnSp>
        <p:nvCxnSpPr>
          <p:cNvPr id="44" name="Straight Arrow Connector 43"/>
          <p:cNvCxnSpPr/>
          <p:nvPr/>
        </p:nvCxnSpPr>
        <p:spPr bwMode="auto">
          <a:xfrm flipH="1">
            <a:off x="1787270" y="2759203"/>
            <a:ext cx="735536" cy="984415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45" name="Straight Arrow Connector 44"/>
          <p:cNvCxnSpPr/>
          <p:nvPr/>
        </p:nvCxnSpPr>
        <p:spPr bwMode="auto">
          <a:xfrm flipH="1" flipV="1">
            <a:off x="1809729" y="3447643"/>
            <a:ext cx="997" cy="295975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arrow" w="sm" len="sm"/>
            <a:tailEnd type="none" w="lg" len="lg"/>
          </a:ln>
          <a:effectLst/>
        </p:spPr>
      </p:cxnSp>
      <p:cxnSp>
        <p:nvCxnSpPr>
          <p:cNvPr id="59" name="Straight Connector 58"/>
          <p:cNvCxnSpPr/>
          <p:nvPr/>
        </p:nvCxnSpPr>
        <p:spPr bwMode="auto">
          <a:xfrm>
            <a:off x="385149" y="5841911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0" name="Titel 1 6"/>
          <p:cNvSpPr txBox="1">
            <a:spLocks/>
          </p:cNvSpPr>
          <p:nvPr/>
        </p:nvSpPr>
        <p:spPr>
          <a:xfrm>
            <a:off x="1098878" y="5653050"/>
            <a:ext cx="34720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76" name="Straight Connector 75"/>
          <p:cNvCxnSpPr/>
          <p:nvPr/>
        </p:nvCxnSpPr>
        <p:spPr bwMode="auto">
          <a:xfrm flipV="1">
            <a:off x="674167" y="2326322"/>
            <a:ext cx="1394883" cy="127112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8" name="Straight Connector 77"/>
          <p:cNvCxnSpPr/>
          <p:nvPr/>
        </p:nvCxnSpPr>
        <p:spPr bwMode="auto">
          <a:xfrm flipV="1">
            <a:off x="3546594" y="2326321"/>
            <a:ext cx="1379627" cy="126669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9"/>
          <p:cNvCxnSpPr/>
          <p:nvPr/>
        </p:nvCxnSpPr>
        <p:spPr bwMode="auto">
          <a:xfrm flipV="1">
            <a:off x="2050741" y="2329947"/>
            <a:ext cx="2863590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0" name="Titel 1 7"/>
          <p:cNvSpPr txBox="1">
            <a:spLocks/>
          </p:cNvSpPr>
          <p:nvPr/>
        </p:nvSpPr>
        <p:spPr>
          <a:xfrm>
            <a:off x="3006484" y="2049869"/>
            <a:ext cx="2006881" cy="26901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degenerate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2D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subspace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0" name="Straight Arrow Connector 39"/>
          <p:cNvCxnSpPr/>
          <p:nvPr/>
        </p:nvCxnSpPr>
        <p:spPr bwMode="auto">
          <a:xfrm flipH="1">
            <a:off x="1791973" y="2762310"/>
            <a:ext cx="709122" cy="685333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1" name="Straight Arrow Connector 40"/>
          <p:cNvCxnSpPr/>
          <p:nvPr/>
        </p:nvCxnSpPr>
        <p:spPr bwMode="auto">
          <a:xfrm>
            <a:off x="2499538" y="2772136"/>
            <a:ext cx="1341481" cy="23847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94" name="Straight Arrow Connector 93"/>
          <p:cNvCxnSpPr/>
          <p:nvPr/>
        </p:nvCxnSpPr>
        <p:spPr bwMode="auto">
          <a:xfrm flipV="1">
            <a:off x="2503474" y="1617266"/>
            <a:ext cx="0" cy="1183063"/>
          </a:xfrm>
          <a:prstGeom prst="straightConnector1">
            <a:avLst/>
          </a:prstGeom>
          <a:noFill/>
          <a:ln w="22225" cap="flat" cmpd="sng" algn="ctr">
            <a:solidFill>
              <a:srgbClr val="A7A7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97" name="Straight Arrow Connector 96"/>
          <p:cNvCxnSpPr/>
          <p:nvPr/>
        </p:nvCxnSpPr>
        <p:spPr bwMode="auto">
          <a:xfrm flipH="1">
            <a:off x="1522854" y="2774821"/>
            <a:ext cx="1006213" cy="236060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cxnSp>
        <p:nvCxnSpPr>
          <p:cNvPr id="98" name="Straight Arrow Connector 97"/>
          <p:cNvCxnSpPr/>
          <p:nvPr/>
        </p:nvCxnSpPr>
        <p:spPr bwMode="auto">
          <a:xfrm>
            <a:off x="2522806" y="2782552"/>
            <a:ext cx="384124" cy="765232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cxnSp>
        <p:nvCxnSpPr>
          <p:cNvPr id="111" name="Straight Connector 110"/>
          <p:cNvCxnSpPr/>
          <p:nvPr/>
        </p:nvCxnSpPr>
        <p:spPr bwMode="auto">
          <a:xfrm>
            <a:off x="389515" y="4033413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112" name="Titel 1 8"/>
          <p:cNvSpPr txBox="1">
            <a:spLocks/>
          </p:cNvSpPr>
          <p:nvPr/>
        </p:nvSpPr>
        <p:spPr>
          <a:xfrm>
            <a:off x="1103244" y="3840568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possible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13" name="Straight Connector 112"/>
          <p:cNvCxnSpPr/>
          <p:nvPr/>
        </p:nvCxnSpPr>
        <p:spPr bwMode="auto">
          <a:xfrm>
            <a:off x="398511" y="4525687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A7A7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4" name="Titel 1 9"/>
          <p:cNvSpPr txBox="1">
            <a:spLocks/>
          </p:cNvSpPr>
          <p:nvPr/>
        </p:nvSpPr>
        <p:spPr>
          <a:xfrm>
            <a:off x="1087108" y="4339692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different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21" name="Straight Connector 120"/>
          <p:cNvCxnSpPr/>
          <p:nvPr/>
        </p:nvCxnSpPr>
        <p:spPr bwMode="auto">
          <a:xfrm>
            <a:off x="393384" y="6142721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2" name="Titel 1 10"/>
          <p:cNvSpPr txBox="1">
            <a:spLocks/>
          </p:cNvSpPr>
          <p:nvPr/>
        </p:nvSpPr>
        <p:spPr>
          <a:xfrm>
            <a:off x="1098877" y="5972071"/>
            <a:ext cx="34720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would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nice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but not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goal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here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23" name="Right Brace 122"/>
          <p:cNvSpPr/>
          <p:nvPr/>
        </p:nvSpPr>
        <p:spPr bwMode="auto">
          <a:xfrm>
            <a:off x="4849305" y="3881522"/>
            <a:ext cx="140161" cy="1227243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29" name="Picture 128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6161310" y="2885298"/>
            <a:ext cx="310533" cy="251166"/>
          </a:xfrm>
          <a:prstGeom prst="rect">
            <a:avLst/>
          </a:prstGeom>
        </p:spPr>
      </p:pic>
      <p:pic>
        <p:nvPicPr>
          <p:cNvPr id="130" name="Picture 129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6378227" y="4064795"/>
            <a:ext cx="187233" cy="214633"/>
          </a:xfrm>
          <a:prstGeom prst="rect">
            <a:avLst/>
          </a:prstGeom>
        </p:spPr>
      </p:pic>
      <p:pic>
        <p:nvPicPr>
          <p:cNvPr id="131" name="Picture 130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8114456" y="4022297"/>
            <a:ext cx="173533" cy="210067"/>
          </a:xfrm>
          <a:prstGeom prst="rect">
            <a:avLst/>
          </a:prstGeom>
        </p:spPr>
      </p:pic>
      <p:cxnSp>
        <p:nvCxnSpPr>
          <p:cNvPr id="132" name="Straight Arrow Connector 131"/>
          <p:cNvCxnSpPr/>
          <p:nvPr/>
        </p:nvCxnSpPr>
        <p:spPr bwMode="auto">
          <a:xfrm flipV="1">
            <a:off x="6471844" y="2017219"/>
            <a:ext cx="0" cy="200507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133" name="Picture 132"/>
          <p:cNvPicPr>
            <a:picLocks noChangeAspect="1"/>
          </p:cNvPicPr>
          <p:nvPr/>
        </p:nvPicPr>
        <p:blipFill rotWithShape="1">
          <a:blip r:embed="rId25"/>
          <a:srcRect r="45303" b="23509"/>
          <a:stretch/>
        </p:blipFill>
        <p:spPr>
          <a:xfrm>
            <a:off x="6101253" y="2157036"/>
            <a:ext cx="188328" cy="224738"/>
          </a:xfrm>
          <a:prstGeom prst="rect">
            <a:avLst/>
          </a:prstGeom>
        </p:spPr>
      </p:pic>
      <p:cxnSp>
        <p:nvCxnSpPr>
          <p:cNvPr id="134" name="Straight Arrow Connector 133"/>
          <p:cNvCxnSpPr/>
          <p:nvPr/>
        </p:nvCxnSpPr>
        <p:spPr bwMode="auto">
          <a:xfrm flipV="1">
            <a:off x="6362097" y="3911234"/>
            <a:ext cx="2187161" cy="1199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139" name="Titel 1 11"/>
          <p:cNvSpPr txBox="1">
            <a:spLocks/>
          </p:cNvSpPr>
          <p:nvPr/>
        </p:nvSpPr>
        <p:spPr>
          <a:xfrm>
            <a:off x="5948039" y="4780127"/>
            <a:ext cx="288524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goals</a:t>
            </a:r>
            <a:endParaRPr lang="de-AT" sz="12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endParaRPr lang="de-AT" sz="10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1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endParaRPr lang="de-AT" sz="16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(= 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0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41" name="Titel 1 12"/>
          <p:cNvSpPr txBox="1">
            <a:spLocks/>
          </p:cNvSpPr>
          <p:nvPr/>
        </p:nvSpPr>
        <p:spPr>
          <a:xfrm>
            <a:off x="106532" y="6511458"/>
            <a:ext cx="924165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lead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orthogonal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subspace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42" name="Straight Connector 141"/>
          <p:cNvCxnSpPr/>
          <p:nvPr/>
        </p:nvCxnSpPr>
        <p:spPr bwMode="auto">
          <a:xfrm flipV="1">
            <a:off x="6479554" y="2373089"/>
            <a:ext cx="1642613" cy="629107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3" name="Straight Connector 142"/>
          <p:cNvCxnSpPr/>
          <p:nvPr/>
        </p:nvCxnSpPr>
        <p:spPr bwMode="auto">
          <a:xfrm>
            <a:off x="6479554" y="3002196"/>
            <a:ext cx="1637505" cy="628341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1" name="Picture 50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0268" y="3168553"/>
            <a:ext cx="319463" cy="19635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3974" y="2880342"/>
            <a:ext cx="320480" cy="183131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2166" y="2654883"/>
            <a:ext cx="288941" cy="183132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0690" y="3323369"/>
            <a:ext cx="282836" cy="18923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92992" y="3687476"/>
            <a:ext cx="345914" cy="183130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2581" y="3642744"/>
            <a:ext cx="383558" cy="220774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170" y="3412142"/>
            <a:ext cx="319462" cy="19533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82306" y="2663862"/>
            <a:ext cx="320479" cy="182113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67508" y="2366986"/>
            <a:ext cx="345914" cy="169904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6214" y="2358097"/>
            <a:ext cx="383558" cy="20754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3616" y="2038095"/>
            <a:ext cx="310691" cy="207127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85858" y="2446441"/>
            <a:ext cx="339048" cy="26753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581" y="3017814"/>
            <a:ext cx="260500" cy="256182"/>
          </a:xfrm>
          <a:prstGeom prst="rect">
            <a:avLst/>
          </a:prstGeom>
        </p:spPr>
      </p:pic>
      <p:cxnSp>
        <p:nvCxnSpPr>
          <p:cNvPr id="75" name="Straight Arrow Connector 74"/>
          <p:cNvCxnSpPr/>
          <p:nvPr/>
        </p:nvCxnSpPr>
        <p:spPr bwMode="auto">
          <a:xfrm>
            <a:off x="7950939" y="2116820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7" name="Straight Arrow Connector 76"/>
          <p:cNvCxnSpPr/>
          <p:nvPr/>
        </p:nvCxnSpPr>
        <p:spPr bwMode="auto">
          <a:xfrm>
            <a:off x="7950938" y="2458287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79" name="Straight Arrow Connector 78"/>
          <p:cNvCxnSpPr/>
          <p:nvPr/>
        </p:nvCxnSpPr>
        <p:spPr bwMode="auto">
          <a:xfrm>
            <a:off x="7950939" y="3300996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82" name="Straight Arrow Connector 81"/>
          <p:cNvCxnSpPr/>
          <p:nvPr/>
        </p:nvCxnSpPr>
        <p:spPr bwMode="auto">
          <a:xfrm>
            <a:off x="7950938" y="3621978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pic>
        <p:nvPicPr>
          <p:cNvPr id="83" name="Picture 82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581" y="1811254"/>
            <a:ext cx="260500" cy="256182"/>
          </a:xfrm>
          <a:prstGeom prst="rect">
            <a:avLst/>
          </a:prstGeom>
        </p:spPr>
      </p:pic>
      <p:grpSp>
        <p:nvGrpSpPr>
          <p:cNvPr id="73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84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5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  <p:sp>
        <p:nvSpPr>
          <p:cNvPr id="86" name="Oval 85"/>
          <p:cNvSpPr/>
          <p:nvPr/>
        </p:nvSpPr>
        <p:spPr bwMode="auto">
          <a:xfrm>
            <a:off x="8095007" y="2375281"/>
            <a:ext cx="576171" cy="395717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7" name="Oval 86"/>
          <p:cNvSpPr/>
          <p:nvPr/>
        </p:nvSpPr>
        <p:spPr bwMode="auto">
          <a:xfrm>
            <a:off x="8072424" y="3205241"/>
            <a:ext cx="576171" cy="395717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8" name="Oval 87"/>
          <p:cNvSpPr/>
          <p:nvPr/>
        </p:nvSpPr>
        <p:spPr bwMode="auto">
          <a:xfrm>
            <a:off x="2376089" y="2651751"/>
            <a:ext cx="1702636" cy="298597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9" name="Oval 88"/>
          <p:cNvSpPr/>
          <p:nvPr/>
        </p:nvSpPr>
        <p:spPr bwMode="auto">
          <a:xfrm rot="18931419">
            <a:off x="1494175" y="2938739"/>
            <a:ext cx="1369243" cy="298597"/>
          </a:xfrm>
          <a:prstGeom prst="ellips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3" name="Titel 1"/>
          <p:cNvSpPr txBox="1">
            <a:spLocks/>
          </p:cNvSpPr>
          <p:nvPr/>
        </p:nvSpPr>
        <p:spPr>
          <a:xfrm>
            <a:off x="8428271" y="2795685"/>
            <a:ext cx="675779" cy="28982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Done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5" name="Titel 1"/>
          <p:cNvSpPr txBox="1">
            <a:spLocks/>
          </p:cNvSpPr>
          <p:nvPr/>
        </p:nvSpPr>
        <p:spPr>
          <a:xfrm>
            <a:off x="3833533" y="2856417"/>
            <a:ext cx="1296939" cy="28982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Done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96" name="Picture 6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40" cstate="print"/>
          <a:srcRect/>
          <a:stretch>
            <a:fillRect/>
          </a:stretch>
        </p:blipFill>
        <p:spPr bwMode="auto">
          <a:xfrm>
            <a:off x="8575722" y="4495143"/>
            <a:ext cx="483940" cy="5570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541542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93" grpId="0"/>
      <p:bldP spid="95" grpId="0"/>
    </p:bld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smtClean="0"/>
              <a:t>t</a:t>
            </a:r>
            <a:r>
              <a:rPr lang="de-DE" dirty="0" smtClean="0"/>
              <a:t>-</a:t>
            </a:r>
            <a:r>
              <a:rPr lang="de-DE" dirty="0" err="1" smtClean="0"/>
              <a:t>indep</a:t>
            </a:r>
            <a:r>
              <a:rPr lang="de-DE" dirty="0" smtClean="0"/>
              <a:t>. </a:t>
            </a:r>
            <a:r>
              <a:rPr lang="de-DE" dirty="0" err="1" smtClean="0"/>
              <a:t>pert</a:t>
            </a:r>
            <a:r>
              <a:rPr lang="de-DE" dirty="0" smtClean="0"/>
              <a:t>. </a:t>
            </a:r>
            <a:r>
              <a:rPr lang="de-DE" dirty="0" err="1" smtClean="0"/>
              <a:t>theory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9" y="3778987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892710" y="2032849"/>
            <a:ext cx="8082776" cy="5352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Applications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1115130" y="2446108"/>
            <a:ext cx="7860355" cy="7010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Absolutely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everywhere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 In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hard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calculate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exactly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so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nearly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all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time.</a:t>
            </a:r>
            <a:endParaRPr lang="de-AT" sz="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1120653" y="3070117"/>
            <a:ext cx="4185479" cy="44042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Atoms,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molecules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condensed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-matter,…</a:t>
            </a:r>
            <a:endParaRPr lang="de-AT" sz="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10" y="4257716"/>
            <a:ext cx="5419315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examples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2) non-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2-fold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</a:t>
            </a:r>
            <a:r>
              <a:rPr lang="de-AT" sz="1800" dirty="0" smtClean="0">
                <a:solidFill>
                  <a:srgbClr val="000000"/>
                </a:solidFill>
                <a:cs typeface="Arial" panose="020B0604020202020204" pitchFamily="34" charset="0"/>
              </a:rPr>
              <a:t>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fold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general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   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571100"/>
            <a:ext cx="8826845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Determine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exposed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small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6096001" y="4300128"/>
            <a:ext cx="1587366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7.1.1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6946339" y="4865080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7.2.1 – 7.2.2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6946339" y="5147555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7.2.3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6946338" y="4582604"/>
            <a:ext cx="1728106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.1.2 – 7.1.3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8" name="Straight Arrow Connector 17"/>
          <p:cNvCxnSpPr/>
          <p:nvPr/>
        </p:nvCxnSpPr>
        <p:spPr bwMode="auto">
          <a:xfrm flipV="1">
            <a:off x="258457" y="5007435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19" name="Picture 6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232425" y="4648978"/>
            <a:ext cx="483940" cy="557093"/>
          </a:xfrm>
          <a:prstGeom prst="rect">
            <a:avLst/>
          </a:prstGeom>
          <a:noFill/>
        </p:spPr>
      </p:pic>
      <p:cxnSp>
        <p:nvCxnSpPr>
          <p:cNvPr id="20" name="Straight Arrow Connector 19"/>
          <p:cNvCxnSpPr/>
          <p:nvPr/>
        </p:nvCxnSpPr>
        <p:spPr bwMode="auto">
          <a:xfrm flipV="1">
            <a:off x="258457" y="5275290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17" name="Picture 6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189406" y="4295314"/>
            <a:ext cx="483940" cy="5570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363667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Rectangle 1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Rechteck 16"/>
          <p:cNvSpPr/>
          <p:nvPr/>
        </p:nvSpPr>
        <p:spPr>
          <a:xfrm>
            <a:off x="158525" y="-448174"/>
            <a:ext cx="8785225" cy="1815882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36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Quantum mechanics 3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Structure of matter</a:t>
            </a:r>
            <a:endParaRPr 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</p:txBody>
      </p:sp>
      <p:sp>
        <p:nvSpPr>
          <p:cNvPr id="11" name="Untertitel 2"/>
          <p:cNvSpPr txBox="1">
            <a:spLocks/>
          </p:cNvSpPr>
          <p:nvPr/>
        </p:nvSpPr>
        <p:spPr>
          <a:xfrm>
            <a:off x="5198165" y="5373688"/>
            <a:ext cx="3787429" cy="614362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 smtClean="0">
                <a:solidFill>
                  <a:srgbClr val="FFFFFF"/>
                </a:solidFill>
                <a:latin typeface="Arial"/>
              </a:rPr>
              <a:t>Piet Mulders</a:t>
            </a:r>
            <a:endParaRPr lang="de-AT" sz="2400" dirty="0">
              <a:solidFill>
                <a:srgbClr val="FFFFFF"/>
              </a:solidFill>
              <a:latin typeface="Arial"/>
            </a:endParaRPr>
          </a:p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>
                <a:solidFill>
                  <a:srgbClr val="FFFFFF"/>
                </a:solidFill>
                <a:latin typeface="Arial"/>
              </a:rPr>
              <a:t>Florian Schreck</a:t>
            </a:r>
          </a:p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>
                <a:solidFill>
                  <a:srgbClr val="FFFFFF"/>
                </a:solidFill>
                <a:latin typeface="Arial"/>
              </a:rPr>
              <a:t>University of Amsterdam</a:t>
            </a:r>
            <a:endParaRPr lang="de-DE" dirty="0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12" name="Grafik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525" y="5596266"/>
            <a:ext cx="1105775" cy="1105775"/>
          </a:xfrm>
          <a:prstGeom prst="rect">
            <a:avLst/>
          </a:prstGeom>
          <a:ln>
            <a:solidFill>
              <a:schemeClr val="bg1"/>
            </a:solidFill>
          </a:ln>
        </p:spPr>
      </p:pic>
      <p:pic>
        <p:nvPicPr>
          <p:cNvPr id="9" name="Picture 2" descr="C:\FlorianInnsbruck\Labor\SrBEC\Analysis\3D Sr BEC\3D_Sr_BEC.bmp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09549" y="1815882"/>
            <a:ext cx="7924901" cy="32567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hteck 16"/>
          <p:cNvSpPr/>
          <p:nvPr/>
        </p:nvSpPr>
        <p:spPr>
          <a:xfrm>
            <a:off x="179386" y="646139"/>
            <a:ext cx="8785225" cy="132343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36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01C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Lecture 11</a:t>
            </a:r>
            <a:endParaRPr lang="en-US" sz="32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99891926"/>
      </p:ext>
    </p:extLst>
  </p:cSld>
  <p:clrMapOvr>
    <a:masterClrMapping/>
  </p:clrMapOvr>
  <p:transition advTm="15110"/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457200" y="43545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i="0" kern="0" dirty="0" err="1" smtClean="0">
                <a:solidFill>
                  <a:srgbClr val="000000"/>
                </a:solidFill>
              </a:rPr>
              <a:t>Overview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of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course</a:t>
            </a:r>
            <a:endParaRPr lang="de-DE" i="0" kern="0" dirty="0" smtClean="0">
              <a:solidFill>
                <a:srgbClr val="000000"/>
              </a:solidFill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1495424" y="1107895"/>
            <a:ext cx="7648576" cy="38922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1: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January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(Piet Mulders)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Basics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Spin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Addition of angular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momentum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Identical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atom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12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2: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February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and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March   (Florian Schreck)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&amp;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table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Crystalline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solids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Time-independent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of hydrogen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Variational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principle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atom-light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endParaRPr lang="de-AT" sz="14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0" y="5275152"/>
            <a:ext cx="9144000" cy="72170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notes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,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problem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sets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and link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video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recordings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of C0.110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available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on Canvas</a:t>
            </a:r>
          </a:p>
          <a:p>
            <a:endParaRPr lang="de-AT" sz="2000" i="0" dirty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Questions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: </a:t>
            </a:r>
            <a:r>
              <a:rPr lang="de-AT" sz="20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schreck@StrontiumBEC.com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7293429" y="3336612"/>
            <a:ext cx="1599315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5.1, 5.2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135121" y="3600603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5.3.2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8135120" y="3864594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.1, 7.2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8135120" y="4128585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 – 7.5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8135120" y="4392576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8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 – 8.3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8135120" y="4672021"/>
            <a:ext cx="1059680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 – 11.4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511919" y="3947447"/>
            <a:ext cx="889429" cy="47367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today</a:t>
            </a:r>
            <a:endParaRPr lang="de-AT" sz="20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19" name="Left Brace 18"/>
          <p:cNvSpPr/>
          <p:nvPr/>
        </p:nvSpPr>
        <p:spPr bwMode="auto">
          <a:xfrm>
            <a:off x="1398610" y="3926734"/>
            <a:ext cx="94343" cy="463387"/>
          </a:xfrm>
          <a:prstGeom prst="leftBrac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3894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smtClean="0"/>
              <a:t>t</a:t>
            </a:r>
            <a:r>
              <a:rPr lang="de-DE" dirty="0" smtClean="0"/>
              <a:t>-</a:t>
            </a:r>
            <a:r>
              <a:rPr lang="de-DE" dirty="0" err="1" smtClean="0"/>
              <a:t>indep</a:t>
            </a:r>
            <a:r>
              <a:rPr lang="de-DE" dirty="0" smtClean="0"/>
              <a:t>. </a:t>
            </a:r>
            <a:r>
              <a:rPr lang="de-DE" dirty="0" err="1" smtClean="0"/>
              <a:t>pert</a:t>
            </a:r>
            <a:r>
              <a:rPr lang="de-DE" dirty="0" smtClean="0"/>
              <a:t>. </a:t>
            </a:r>
            <a:r>
              <a:rPr lang="de-DE" dirty="0" err="1" smtClean="0"/>
              <a:t>theory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9" y="3778987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892710" y="2032849"/>
            <a:ext cx="8082776" cy="5352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Applications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1115130" y="2446108"/>
            <a:ext cx="7860355" cy="7010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Absolutely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everywhere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 In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hard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calculate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exactly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so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nearly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all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time.</a:t>
            </a:r>
            <a:endParaRPr lang="de-AT" sz="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1120653" y="3070117"/>
            <a:ext cx="4185479" cy="44042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Atoms,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molecules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condensed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-matter,…</a:t>
            </a:r>
            <a:endParaRPr lang="de-AT" sz="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10" y="4257716"/>
            <a:ext cx="5419315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examples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2) non-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2-fold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</a:t>
            </a:r>
            <a:r>
              <a:rPr lang="de-AT" sz="1800" dirty="0" smtClean="0">
                <a:solidFill>
                  <a:srgbClr val="000000"/>
                </a:solidFill>
                <a:cs typeface="Arial" panose="020B0604020202020204" pitchFamily="34" charset="0"/>
              </a:rPr>
              <a:t>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fold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general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   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571100"/>
            <a:ext cx="8826845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Determine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exposed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small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6096001" y="4300128"/>
            <a:ext cx="1587366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7.1.1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6946339" y="4865080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7.2.1 – 7.2.2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6946339" y="5147555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7.2.3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6946338" y="4582604"/>
            <a:ext cx="1728106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.1.2 – 7.1.3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00081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79" name="Picture 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18025" y="2497721"/>
            <a:ext cx="319065" cy="30702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Example</a:t>
            </a:r>
            <a:r>
              <a:rPr lang="de-DE" dirty="0" smtClean="0"/>
              <a:t>: </a:t>
            </a:r>
            <a:r>
              <a:rPr lang="de-DE" dirty="0" err="1" smtClean="0"/>
              <a:t>Particle</a:t>
            </a:r>
            <a:r>
              <a:rPr lang="de-DE" dirty="0" smtClean="0"/>
              <a:t> in </a:t>
            </a:r>
            <a:r>
              <a:rPr lang="de-DE" dirty="0" err="1" smtClean="0"/>
              <a:t>nearly</a:t>
            </a:r>
            <a:r>
              <a:rPr lang="de-DE" dirty="0" smtClean="0"/>
              <a:t> </a:t>
            </a:r>
            <a:r>
              <a:rPr lang="de-DE" dirty="0" err="1" smtClean="0"/>
              <a:t>square</a:t>
            </a:r>
            <a:r>
              <a:rPr lang="de-DE" dirty="0" smtClean="0"/>
              <a:t> box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1099514" y="940987"/>
            <a:ext cx="240449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Starting</a:t>
            </a:r>
            <a:r>
              <a:rPr lang="de-AT" sz="2000" b="1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point</a:t>
            </a:r>
            <a:endParaRPr lang="de-AT" sz="2000" b="1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unperturbed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endParaRPr lang="de-AT" sz="7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pic>
        <p:nvPicPr>
          <p:cNvPr id="42" name="Picture 4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75650" y="3175671"/>
            <a:ext cx="396021" cy="420021"/>
          </a:xfrm>
          <a:prstGeom prst="rect">
            <a:avLst/>
          </a:prstGeom>
        </p:spPr>
      </p:pic>
      <p:sp>
        <p:nvSpPr>
          <p:cNvPr id="29" name="Rectangle 28"/>
          <p:cNvSpPr/>
          <p:nvPr/>
        </p:nvSpPr>
        <p:spPr bwMode="auto">
          <a:xfrm>
            <a:off x="1244245" y="2236055"/>
            <a:ext cx="147103" cy="2008300"/>
          </a:xfrm>
          <a:prstGeom prst="rect">
            <a:avLst/>
          </a:prstGeom>
          <a:pattFill prst="wdDnDiag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5168148" y="4644957"/>
            <a:ext cx="3358013" cy="4797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 </a:t>
            </a:r>
            <a:r>
              <a:rPr lang="de-AT" sz="2000" b="1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endParaRPr lang="de-AT" sz="2000" b="1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potential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slightly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altered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5" name="Straight Arrow Connector 4"/>
          <p:cNvCxnSpPr/>
          <p:nvPr/>
        </p:nvCxnSpPr>
        <p:spPr bwMode="auto">
          <a:xfrm flipV="1">
            <a:off x="1101487" y="1780667"/>
            <a:ext cx="0" cy="260815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4"/>
          <a:srcRect r="45303" b="23509"/>
          <a:stretch/>
        </p:blipFill>
        <p:spPr>
          <a:xfrm>
            <a:off x="725028" y="1964662"/>
            <a:ext cx="244973" cy="292334"/>
          </a:xfrm>
          <a:prstGeom prst="rect">
            <a:avLst/>
          </a:prstGeom>
        </p:spPr>
      </p:pic>
      <p:cxnSp>
        <p:nvCxnSpPr>
          <p:cNvPr id="15" name="Straight Arrow Connector 14"/>
          <p:cNvCxnSpPr/>
          <p:nvPr/>
        </p:nvCxnSpPr>
        <p:spPr bwMode="auto">
          <a:xfrm flipV="1">
            <a:off x="958731" y="4244355"/>
            <a:ext cx="2845005" cy="156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17" name="Titel 1"/>
          <p:cNvSpPr txBox="1">
            <a:spLocks/>
          </p:cNvSpPr>
          <p:nvPr/>
        </p:nvSpPr>
        <p:spPr>
          <a:xfrm>
            <a:off x="3177384" y="4177944"/>
            <a:ext cx="317790" cy="39463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4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x      </a:t>
            </a:r>
            <a:endParaRPr lang="de-AT" sz="9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24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7341" y="2515480"/>
            <a:ext cx="400096" cy="453840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52790" y="2214802"/>
            <a:ext cx="394125" cy="412040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7"/>
          <a:srcRect l="4676"/>
          <a:stretch/>
        </p:blipFill>
        <p:spPr>
          <a:xfrm>
            <a:off x="6524367" y="2180586"/>
            <a:ext cx="381387" cy="328437"/>
          </a:xfrm>
          <a:prstGeom prst="rect">
            <a:avLst/>
          </a:prstGeom>
        </p:spPr>
      </p:pic>
      <p:cxnSp>
        <p:nvCxnSpPr>
          <p:cNvPr id="27" name="Straight Arrow Connector 26"/>
          <p:cNvCxnSpPr/>
          <p:nvPr/>
        </p:nvCxnSpPr>
        <p:spPr bwMode="auto">
          <a:xfrm flipH="1" flipV="1">
            <a:off x="1400699" y="2228815"/>
            <a:ext cx="0" cy="2018462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0" name="Rectangle 29"/>
          <p:cNvSpPr/>
          <p:nvPr/>
        </p:nvSpPr>
        <p:spPr bwMode="auto">
          <a:xfrm>
            <a:off x="3369683" y="2229200"/>
            <a:ext cx="147103" cy="2008300"/>
          </a:xfrm>
          <a:prstGeom prst="rect">
            <a:avLst/>
          </a:prstGeom>
          <a:pattFill prst="wdDnDiag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31" name="Straight Arrow Connector 30"/>
          <p:cNvCxnSpPr/>
          <p:nvPr/>
        </p:nvCxnSpPr>
        <p:spPr bwMode="auto">
          <a:xfrm flipH="1" flipV="1">
            <a:off x="3376532" y="2212609"/>
            <a:ext cx="0" cy="2018462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" name="Straight Connector 32"/>
          <p:cNvCxnSpPr/>
          <p:nvPr/>
        </p:nvCxnSpPr>
        <p:spPr bwMode="auto">
          <a:xfrm>
            <a:off x="1400699" y="3842290"/>
            <a:ext cx="196898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33"/>
          <p:cNvCxnSpPr/>
          <p:nvPr/>
        </p:nvCxnSpPr>
        <p:spPr bwMode="auto">
          <a:xfrm>
            <a:off x="1400699" y="2759209"/>
            <a:ext cx="196898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Freeform 37"/>
          <p:cNvSpPr/>
          <p:nvPr/>
        </p:nvSpPr>
        <p:spPr bwMode="auto">
          <a:xfrm>
            <a:off x="1400697" y="3440226"/>
            <a:ext cx="1959635" cy="400703"/>
          </a:xfrm>
          <a:custGeom>
            <a:avLst/>
            <a:gdLst>
              <a:gd name="connsiteX0" fmla="*/ 0 w 4135772"/>
              <a:gd name="connsiteY0" fmla="*/ 1820542 h 1828931"/>
              <a:gd name="connsiteX1" fmla="*/ 604007 w 4135772"/>
              <a:gd name="connsiteY1" fmla="*/ 998421 h 1828931"/>
              <a:gd name="connsiteX2" fmla="*/ 1208014 w 4135772"/>
              <a:gd name="connsiteY2" fmla="*/ 352469 h 1828931"/>
              <a:gd name="connsiteX3" fmla="*/ 2030135 w 4135772"/>
              <a:gd name="connsiteY3" fmla="*/ 131 h 1828931"/>
              <a:gd name="connsiteX4" fmla="*/ 2852256 w 4135772"/>
              <a:gd name="connsiteY4" fmla="*/ 318913 h 1828931"/>
              <a:gd name="connsiteX5" fmla="*/ 3414319 w 4135772"/>
              <a:gd name="connsiteY5" fmla="*/ 906142 h 1828931"/>
              <a:gd name="connsiteX6" fmla="*/ 4135772 w 4135772"/>
              <a:gd name="connsiteY6" fmla="*/ 1828931 h 1828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35772" h="1828931">
                <a:moveTo>
                  <a:pt x="0" y="1820542"/>
                </a:moveTo>
                <a:cubicBezTo>
                  <a:pt x="201335" y="1531821"/>
                  <a:pt x="402671" y="1243100"/>
                  <a:pt x="604007" y="998421"/>
                </a:cubicBezTo>
                <a:cubicBezTo>
                  <a:pt x="805343" y="753742"/>
                  <a:pt x="970326" y="518851"/>
                  <a:pt x="1208014" y="352469"/>
                </a:cubicBezTo>
                <a:cubicBezTo>
                  <a:pt x="1445702" y="186087"/>
                  <a:pt x="1756095" y="5724"/>
                  <a:pt x="2030135" y="131"/>
                </a:cubicBezTo>
                <a:cubicBezTo>
                  <a:pt x="2304175" y="-5462"/>
                  <a:pt x="2621559" y="167911"/>
                  <a:pt x="2852256" y="318913"/>
                </a:cubicBezTo>
                <a:cubicBezTo>
                  <a:pt x="3082953" y="469915"/>
                  <a:pt x="3200400" y="654472"/>
                  <a:pt x="3414319" y="906142"/>
                </a:cubicBezTo>
                <a:cubicBezTo>
                  <a:pt x="3628238" y="1157812"/>
                  <a:pt x="3882005" y="1493371"/>
                  <a:pt x="4135772" y="1828931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1419398" y="2439739"/>
            <a:ext cx="1959637" cy="626473"/>
          </a:xfrm>
          <a:custGeom>
            <a:avLst/>
            <a:gdLst>
              <a:gd name="connsiteX0" fmla="*/ 0 w 8246378"/>
              <a:gd name="connsiteY0" fmla="*/ 1820649 h 3650645"/>
              <a:gd name="connsiteX1" fmla="*/ 419450 w 8246378"/>
              <a:gd name="connsiteY1" fmla="*/ 1250198 h 3650645"/>
              <a:gd name="connsiteX2" fmla="*/ 1031846 w 8246378"/>
              <a:gd name="connsiteY2" fmla="*/ 528744 h 3650645"/>
              <a:gd name="connsiteX3" fmla="*/ 1484852 w 8246378"/>
              <a:gd name="connsiteY3" fmla="*/ 176407 h 3650645"/>
              <a:gd name="connsiteX4" fmla="*/ 2021747 w 8246378"/>
              <a:gd name="connsiteY4" fmla="*/ 238 h 3650645"/>
              <a:gd name="connsiteX5" fmla="*/ 2701256 w 8246378"/>
              <a:gd name="connsiteY5" fmla="*/ 209963 h 3650645"/>
              <a:gd name="connsiteX6" fmla="*/ 3238151 w 8246378"/>
              <a:gd name="connsiteY6" fmla="*/ 696524 h 3650645"/>
              <a:gd name="connsiteX7" fmla="*/ 3791824 w 8246378"/>
              <a:gd name="connsiteY7" fmla="*/ 1359255 h 3650645"/>
              <a:gd name="connsiteX8" fmla="*/ 4613945 w 8246378"/>
              <a:gd name="connsiteY8" fmla="*/ 2483379 h 3650645"/>
              <a:gd name="connsiteX9" fmla="*/ 5184397 w 8246378"/>
              <a:gd name="connsiteY9" fmla="*/ 3137721 h 3650645"/>
              <a:gd name="connsiteX10" fmla="*/ 5738070 w 8246378"/>
              <a:gd name="connsiteY10" fmla="*/ 3548781 h 3650645"/>
              <a:gd name="connsiteX11" fmla="*/ 6216243 w 8246378"/>
              <a:gd name="connsiteY11" fmla="*/ 3649449 h 3650645"/>
              <a:gd name="connsiteX12" fmla="*/ 6744749 w 8246378"/>
              <a:gd name="connsiteY12" fmla="*/ 3506836 h 3650645"/>
              <a:gd name="connsiteX13" fmla="*/ 7180977 w 8246378"/>
              <a:gd name="connsiteY13" fmla="*/ 3137721 h 3650645"/>
              <a:gd name="connsiteX14" fmla="*/ 7684316 w 8246378"/>
              <a:gd name="connsiteY14" fmla="*/ 2584047 h 3650645"/>
              <a:gd name="connsiteX15" fmla="*/ 8246378 w 8246378"/>
              <a:gd name="connsiteY15" fmla="*/ 1829038 h 3650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246378" h="3650645">
                <a:moveTo>
                  <a:pt x="0" y="1820649"/>
                </a:moveTo>
                <a:cubicBezTo>
                  <a:pt x="123738" y="1643082"/>
                  <a:pt x="247476" y="1465515"/>
                  <a:pt x="419450" y="1250198"/>
                </a:cubicBezTo>
                <a:cubicBezTo>
                  <a:pt x="591424" y="1034880"/>
                  <a:pt x="854279" y="707709"/>
                  <a:pt x="1031846" y="528744"/>
                </a:cubicBezTo>
                <a:cubicBezTo>
                  <a:pt x="1209413" y="349779"/>
                  <a:pt x="1319869" y="264491"/>
                  <a:pt x="1484852" y="176407"/>
                </a:cubicBezTo>
                <a:cubicBezTo>
                  <a:pt x="1649836" y="88323"/>
                  <a:pt x="1819013" y="-5355"/>
                  <a:pt x="2021747" y="238"/>
                </a:cubicBezTo>
                <a:cubicBezTo>
                  <a:pt x="2224481" y="5831"/>
                  <a:pt x="2498522" y="93915"/>
                  <a:pt x="2701256" y="209963"/>
                </a:cubicBezTo>
                <a:cubicBezTo>
                  <a:pt x="2903990" y="326011"/>
                  <a:pt x="3056390" y="504975"/>
                  <a:pt x="3238151" y="696524"/>
                </a:cubicBezTo>
                <a:cubicBezTo>
                  <a:pt x="3419912" y="888073"/>
                  <a:pt x="3562525" y="1061446"/>
                  <a:pt x="3791824" y="1359255"/>
                </a:cubicBezTo>
                <a:cubicBezTo>
                  <a:pt x="4021123" y="1657064"/>
                  <a:pt x="4381850" y="2186968"/>
                  <a:pt x="4613945" y="2483379"/>
                </a:cubicBezTo>
                <a:cubicBezTo>
                  <a:pt x="4846040" y="2779790"/>
                  <a:pt x="4997043" y="2960154"/>
                  <a:pt x="5184397" y="3137721"/>
                </a:cubicBezTo>
                <a:cubicBezTo>
                  <a:pt x="5371751" y="3315288"/>
                  <a:pt x="5566096" y="3463493"/>
                  <a:pt x="5738070" y="3548781"/>
                </a:cubicBezTo>
                <a:cubicBezTo>
                  <a:pt x="5910044" y="3634069"/>
                  <a:pt x="6048463" y="3656440"/>
                  <a:pt x="6216243" y="3649449"/>
                </a:cubicBezTo>
                <a:cubicBezTo>
                  <a:pt x="6384023" y="3642458"/>
                  <a:pt x="6583960" y="3592124"/>
                  <a:pt x="6744749" y="3506836"/>
                </a:cubicBezTo>
                <a:cubicBezTo>
                  <a:pt x="6905538" y="3421548"/>
                  <a:pt x="7024383" y="3291519"/>
                  <a:pt x="7180977" y="3137721"/>
                </a:cubicBezTo>
                <a:cubicBezTo>
                  <a:pt x="7337571" y="2983923"/>
                  <a:pt x="7506749" y="2802161"/>
                  <a:pt x="7684316" y="2584047"/>
                </a:cubicBezTo>
                <a:cubicBezTo>
                  <a:pt x="7861883" y="2365933"/>
                  <a:pt x="8054130" y="2097485"/>
                  <a:pt x="8246378" y="1829038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00620" y="3607681"/>
            <a:ext cx="366018" cy="420021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043938" y="3607017"/>
            <a:ext cx="336017" cy="336017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364463" y="3227215"/>
            <a:ext cx="420021" cy="336017"/>
          </a:xfrm>
          <a:prstGeom prst="rect">
            <a:avLst/>
          </a:prstGeom>
        </p:spPr>
      </p:pic>
      <p:cxnSp>
        <p:nvCxnSpPr>
          <p:cNvPr id="45" name="Straight Connector 44"/>
          <p:cNvCxnSpPr/>
          <p:nvPr/>
        </p:nvCxnSpPr>
        <p:spPr bwMode="auto">
          <a:xfrm flipH="1" flipV="1">
            <a:off x="1032090" y="3855094"/>
            <a:ext cx="134849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6" name="Straight Connector 45"/>
          <p:cNvCxnSpPr/>
          <p:nvPr/>
        </p:nvCxnSpPr>
        <p:spPr bwMode="auto">
          <a:xfrm flipH="1" flipV="1">
            <a:off x="1033649" y="2753311"/>
            <a:ext cx="134849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8" name="Rectangle 47"/>
          <p:cNvSpPr/>
          <p:nvPr/>
        </p:nvSpPr>
        <p:spPr bwMode="auto">
          <a:xfrm>
            <a:off x="5687365" y="2236055"/>
            <a:ext cx="147103" cy="2008300"/>
          </a:xfrm>
          <a:prstGeom prst="rect">
            <a:avLst/>
          </a:prstGeom>
          <a:pattFill prst="wdDnDiag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50" name="Picture 49"/>
          <p:cNvPicPr>
            <a:picLocks noChangeAspect="1"/>
          </p:cNvPicPr>
          <p:nvPr/>
        </p:nvPicPr>
        <p:blipFill rotWithShape="1">
          <a:blip r:embed="rId4"/>
          <a:srcRect r="45303" b="23509"/>
          <a:stretch/>
        </p:blipFill>
        <p:spPr>
          <a:xfrm>
            <a:off x="5168148" y="1964662"/>
            <a:ext cx="244973" cy="292334"/>
          </a:xfrm>
          <a:prstGeom prst="rect">
            <a:avLst/>
          </a:prstGeom>
        </p:spPr>
      </p:pic>
      <p:sp>
        <p:nvSpPr>
          <p:cNvPr id="52" name="Titel 1"/>
          <p:cNvSpPr txBox="1">
            <a:spLocks/>
          </p:cNvSpPr>
          <p:nvPr/>
        </p:nvSpPr>
        <p:spPr>
          <a:xfrm>
            <a:off x="7620504" y="4177944"/>
            <a:ext cx="317790" cy="39463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4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x      </a:t>
            </a:r>
            <a:endParaRPr lang="de-AT" sz="9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endParaRPr lang="de-AT" sz="24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24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55" name="Straight Arrow Connector 54"/>
          <p:cNvCxnSpPr/>
          <p:nvPr/>
        </p:nvCxnSpPr>
        <p:spPr bwMode="auto">
          <a:xfrm flipH="1" flipV="1">
            <a:off x="5843818" y="2228815"/>
            <a:ext cx="0" cy="2018462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56" name="Rectangle 55"/>
          <p:cNvSpPr/>
          <p:nvPr/>
        </p:nvSpPr>
        <p:spPr bwMode="auto">
          <a:xfrm>
            <a:off x="7812803" y="2229200"/>
            <a:ext cx="147103" cy="2008300"/>
          </a:xfrm>
          <a:prstGeom prst="rect">
            <a:avLst/>
          </a:prstGeom>
          <a:pattFill prst="wdDnDiag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7" name="Straight Arrow Connector 56"/>
          <p:cNvCxnSpPr/>
          <p:nvPr/>
        </p:nvCxnSpPr>
        <p:spPr bwMode="auto">
          <a:xfrm flipH="1" flipV="1">
            <a:off x="7819651" y="2212609"/>
            <a:ext cx="0" cy="2018462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" name="Straight Connector 57"/>
          <p:cNvCxnSpPr/>
          <p:nvPr/>
        </p:nvCxnSpPr>
        <p:spPr bwMode="auto">
          <a:xfrm>
            <a:off x="5843818" y="3842290"/>
            <a:ext cx="1968985" cy="0"/>
          </a:xfrm>
          <a:prstGeom prst="line">
            <a:avLst/>
          </a:prstGeom>
          <a:noFill/>
          <a:ln w="28575" cap="flat" cmpd="sng" algn="ctr">
            <a:solidFill>
              <a:schemeClr val="bg1">
                <a:lumMod val="65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/>
          <p:cNvCxnSpPr/>
          <p:nvPr/>
        </p:nvCxnSpPr>
        <p:spPr bwMode="auto">
          <a:xfrm>
            <a:off x="5843818" y="2759209"/>
            <a:ext cx="1968985" cy="0"/>
          </a:xfrm>
          <a:prstGeom prst="line">
            <a:avLst/>
          </a:prstGeom>
          <a:noFill/>
          <a:ln w="28575" cap="flat" cmpd="sng" algn="ctr">
            <a:solidFill>
              <a:schemeClr val="bg1">
                <a:lumMod val="65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60" name="Freeform 59"/>
          <p:cNvSpPr/>
          <p:nvPr/>
        </p:nvSpPr>
        <p:spPr bwMode="auto">
          <a:xfrm>
            <a:off x="5843817" y="3440226"/>
            <a:ext cx="1959635" cy="400703"/>
          </a:xfrm>
          <a:custGeom>
            <a:avLst/>
            <a:gdLst>
              <a:gd name="connsiteX0" fmla="*/ 0 w 4135772"/>
              <a:gd name="connsiteY0" fmla="*/ 1820542 h 1828931"/>
              <a:gd name="connsiteX1" fmla="*/ 604007 w 4135772"/>
              <a:gd name="connsiteY1" fmla="*/ 998421 h 1828931"/>
              <a:gd name="connsiteX2" fmla="*/ 1208014 w 4135772"/>
              <a:gd name="connsiteY2" fmla="*/ 352469 h 1828931"/>
              <a:gd name="connsiteX3" fmla="*/ 2030135 w 4135772"/>
              <a:gd name="connsiteY3" fmla="*/ 131 h 1828931"/>
              <a:gd name="connsiteX4" fmla="*/ 2852256 w 4135772"/>
              <a:gd name="connsiteY4" fmla="*/ 318913 h 1828931"/>
              <a:gd name="connsiteX5" fmla="*/ 3414319 w 4135772"/>
              <a:gd name="connsiteY5" fmla="*/ 906142 h 1828931"/>
              <a:gd name="connsiteX6" fmla="*/ 4135772 w 4135772"/>
              <a:gd name="connsiteY6" fmla="*/ 1828931 h 1828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35772" h="1828931">
                <a:moveTo>
                  <a:pt x="0" y="1820542"/>
                </a:moveTo>
                <a:cubicBezTo>
                  <a:pt x="201335" y="1531821"/>
                  <a:pt x="402671" y="1243100"/>
                  <a:pt x="604007" y="998421"/>
                </a:cubicBezTo>
                <a:cubicBezTo>
                  <a:pt x="805343" y="753742"/>
                  <a:pt x="970326" y="518851"/>
                  <a:pt x="1208014" y="352469"/>
                </a:cubicBezTo>
                <a:cubicBezTo>
                  <a:pt x="1445702" y="186087"/>
                  <a:pt x="1756095" y="5724"/>
                  <a:pt x="2030135" y="131"/>
                </a:cubicBezTo>
                <a:cubicBezTo>
                  <a:pt x="2304175" y="-5462"/>
                  <a:pt x="2621559" y="167911"/>
                  <a:pt x="2852256" y="318913"/>
                </a:cubicBezTo>
                <a:cubicBezTo>
                  <a:pt x="3082953" y="469915"/>
                  <a:pt x="3200400" y="654472"/>
                  <a:pt x="3414319" y="906142"/>
                </a:cubicBezTo>
                <a:cubicBezTo>
                  <a:pt x="3628238" y="1157812"/>
                  <a:pt x="3882005" y="1493371"/>
                  <a:pt x="4135772" y="1828931"/>
                </a:cubicBezTo>
              </a:path>
            </a:pathLst>
          </a:custGeom>
          <a:noFill/>
          <a:ln w="19050" cap="flat" cmpd="sng" algn="ctr">
            <a:solidFill>
              <a:srgbClr val="8F8FFF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Freeform 60"/>
          <p:cNvSpPr/>
          <p:nvPr/>
        </p:nvSpPr>
        <p:spPr bwMode="auto">
          <a:xfrm>
            <a:off x="5862518" y="2439739"/>
            <a:ext cx="1959637" cy="626473"/>
          </a:xfrm>
          <a:custGeom>
            <a:avLst/>
            <a:gdLst>
              <a:gd name="connsiteX0" fmla="*/ 0 w 8246378"/>
              <a:gd name="connsiteY0" fmla="*/ 1820649 h 3650645"/>
              <a:gd name="connsiteX1" fmla="*/ 419450 w 8246378"/>
              <a:gd name="connsiteY1" fmla="*/ 1250198 h 3650645"/>
              <a:gd name="connsiteX2" fmla="*/ 1031846 w 8246378"/>
              <a:gd name="connsiteY2" fmla="*/ 528744 h 3650645"/>
              <a:gd name="connsiteX3" fmla="*/ 1484852 w 8246378"/>
              <a:gd name="connsiteY3" fmla="*/ 176407 h 3650645"/>
              <a:gd name="connsiteX4" fmla="*/ 2021747 w 8246378"/>
              <a:gd name="connsiteY4" fmla="*/ 238 h 3650645"/>
              <a:gd name="connsiteX5" fmla="*/ 2701256 w 8246378"/>
              <a:gd name="connsiteY5" fmla="*/ 209963 h 3650645"/>
              <a:gd name="connsiteX6" fmla="*/ 3238151 w 8246378"/>
              <a:gd name="connsiteY6" fmla="*/ 696524 h 3650645"/>
              <a:gd name="connsiteX7" fmla="*/ 3791824 w 8246378"/>
              <a:gd name="connsiteY7" fmla="*/ 1359255 h 3650645"/>
              <a:gd name="connsiteX8" fmla="*/ 4613945 w 8246378"/>
              <a:gd name="connsiteY8" fmla="*/ 2483379 h 3650645"/>
              <a:gd name="connsiteX9" fmla="*/ 5184397 w 8246378"/>
              <a:gd name="connsiteY9" fmla="*/ 3137721 h 3650645"/>
              <a:gd name="connsiteX10" fmla="*/ 5738070 w 8246378"/>
              <a:gd name="connsiteY10" fmla="*/ 3548781 h 3650645"/>
              <a:gd name="connsiteX11" fmla="*/ 6216243 w 8246378"/>
              <a:gd name="connsiteY11" fmla="*/ 3649449 h 3650645"/>
              <a:gd name="connsiteX12" fmla="*/ 6744749 w 8246378"/>
              <a:gd name="connsiteY12" fmla="*/ 3506836 h 3650645"/>
              <a:gd name="connsiteX13" fmla="*/ 7180977 w 8246378"/>
              <a:gd name="connsiteY13" fmla="*/ 3137721 h 3650645"/>
              <a:gd name="connsiteX14" fmla="*/ 7684316 w 8246378"/>
              <a:gd name="connsiteY14" fmla="*/ 2584047 h 3650645"/>
              <a:gd name="connsiteX15" fmla="*/ 8246378 w 8246378"/>
              <a:gd name="connsiteY15" fmla="*/ 1829038 h 3650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246378" h="3650645">
                <a:moveTo>
                  <a:pt x="0" y="1820649"/>
                </a:moveTo>
                <a:cubicBezTo>
                  <a:pt x="123738" y="1643082"/>
                  <a:pt x="247476" y="1465515"/>
                  <a:pt x="419450" y="1250198"/>
                </a:cubicBezTo>
                <a:cubicBezTo>
                  <a:pt x="591424" y="1034880"/>
                  <a:pt x="854279" y="707709"/>
                  <a:pt x="1031846" y="528744"/>
                </a:cubicBezTo>
                <a:cubicBezTo>
                  <a:pt x="1209413" y="349779"/>
                  <a:pt x="1319869" y="264491"/>
                  <a:pt x="1484852" y="176407"/>
                </a:cubicBezTo>
                <a:cubicBezTo>
                  <a:pt x="1649836" y="88323"/>
                  <a:pt x="1819013" y="-5355"/>
                  <a:pt x="2021747" y="238"/>
                </a:cubicBezTo>
                <a:cubicBezTo>
                  <a:pt x="2224481" y="5831"/>
                  <a:pt x="2498522" y="93915"/>
                  <a:pt x="2701256" y="209963"/>
                </a:cubicBezTo>
                <a:cubicBezTo>
                  <a:pt x="2903990" y="326011"/>
                  <a:pt x="3056390" y="504975"/>
                  <a:pt x="3238151" y="696524"/>
                </a:cubicBezTo>
                <a:cubicBezTo>
                  <a:pt x="3419912" y="888073"/>
                  <a:pt x="3562525" y="1061446"/>
                  <a:pt x="3791824" y="1359255"/>
                </a:cubicBezTo>
                <a:cubicBezTo>
                  <a:pt x="4021123" y="1657064"/>
                  <a:pt x="4381850" y="2186968"/>
                  <a:pt x="4613945" y="2483379"/>
                </a:cubicBezTo>
                <a:cubicBezTo>
                  <a:pt x="4846040" y="2779790"/>
                  <a:pt x="4997043" y="2960154"/>
                  <a:pt x="5184397" y="3137721"/>
                </a:cubicBezTo>
                <a:cubicBezTo>
                  <a:pt x="5371751" y="3315288"/>
                  <a:pt x="5566096" y="3463493"/>
                  <a:pt x="5738070" y="3548781"/>
                </a:cubicBezTo>
                <a:cubicBezTo>
                  <a:pt x="5910044" y="3634069"/>
                  <a:pt x="6048463" y="3656440"/>
                  <a:pt x="6216243" y="3649449"/>
                </a:cubicBezTo>
                <a:cubicBezTo>
                  <a:pt x="6384023" y="3642458"/>
                  <a:pt x="6583960" y="3592124"/>
                  <a:pt x="6744749" y="3506836"/>
                </a:cubicBezTo>
                <a:cubicBezTo>
                  <a:pt x="6905538" y="3421548"/>
                  <a:pt x="7024383" y="3291519"/>
                  <a:pt x="7180977" y="3137721"/>
                </a:cubicBezTo>
                <a:cubicBezTo>
                  <a:pt x="7337571" y="2983923"/>
                  <a:pt x="7506749" y="2802161"/>
                  <a:pt x="7684316" y="2584047"/>
                </a:cubicBezTo>
                <a:cubicBezTo>
                  <a:pt x="7861883" y="2365933"/>
                  <a:pt x="8054130" y="2097485"/>
                  <a:pt x="8246378" y="1829038"/>
                </a:cubicBezTo>
              </a:path>
            </a:pathLst>
          </a:custGeom>
          <a:noFill/>
          <a:ln w="19050" cap="flat" cmpd="sng" algn="ctr">
            <a:solidFill>
              <a:srgbClr val="8F8FFF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63" name="Straight Connector 62"/>
          <p:cNvCxnSpPr/>
          <p:nvPr/>
        </p:nvCxnSpPr>
        <p:spPr bwMode="auto">
          <a:xfrm flipH="1" flipV="1">
            <a:off x="5476388" y="3789190"/>
            <a:ext cx="134849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4" name="Straight Connector 63"/>
          <p:cNvCxnSpPr/>
          <p:nvPr/>
        </p:nvCxnSpPr>
        <p:spPr bwMode="auto">
          <a:xfrm flipH="1" flipV="1">
            <a:off x="5476388" y="2654455"/>
            <a:ext cx="134849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5" name="Straight Connector 64"/>
          <p:cNvCxnSpPr/>
          <p:nvPr/>
        </p:nvCxnSpPr>
        <p:spPr bwMode="auto">
          <a:xfrm>
            <a:off x="5843817" y="3787861"/>
            <a:ext cx="196898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6" name="Straight Connector 65"/>
          <p:cNvCxnSpPr/>
          <p:nvPr/>
        </p:nvCxnSpPr>
        <p:spPr bwMode="auto">
          <a:xfrm>
            <a:off x="5853167" y="2658028"/>
            <a:ext cx="1968985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7" name="Freeform 66"/>
          <p:cNvSpPr/>
          <p:nvPr/>
        </p:nvSpPr>
        <p:spPr bwMode="auto">
          <a:xfrm>
            <a:off x="5857843" y="3401865"/>
            <a:ext cx="1959635" cy="394194"/>
          </a:xfrm>
          <a:custGeom>
            <a:avLst/>
            <a:gdLst>
              <a:gd name="connsiteX0" fmla="*/ 0 w 4135772"/>
              <a:gd name="connsiteY0" fmla="*/ 1820542 h 1828931"/>
              <a:gd name="connsiteX1" fmla="*/ 604007 w 4135772"/>
              <a:gd name="connsiteY1" fmla="*/ 998421 h 1828931"/>
              <a:gd name="connsiteX2" fmla="*/ 1208014 w 4135772"/>
              <a:gd name="connsiteY2" fmla="*/ 352469 h 1828931"/>
              <a:gd name="connsiteX3" fmla="*/ 2030135 w 4135772"/>
              <a:gd name="connsiteY3" fmla="*/ 131 h 1828931"/>
              <a:gd name="connsiteX4" fmla="*/ 2852256 w 4135772"/>
              <a:gd name="connsiteY4" fmla="*/ 318913 h 1828931"/>
              <a:gd name="connsiteX5" fmla="*/ 3414319 w 4135772"/>
              <a:gd name="connsiteY5" fmla="*/ 906142 h 1828931"/>
              <a:gd name="connsiteX6" fmla="*/ 4135772 w 4135772"/>
              <a:gd name="connsiteY6" fmla="*/ 1828931 h 1828931"/>
              <a:gd name="connsiteX0" fmla="*/ 0 w 4135772"/>
              <a:gd name="connsiteY0" fmla="*/ 1822867 h 1831256"/>
              <a:gd name="connsiteX1" fmla="*/ 604007 w 4135772"/>
              <a:gd name="connsiteY1" fmla="*/ 1000746 h 1831256"/>
              <a:gd name="connsiteX2" fmla="*/ 1208014 w 4135772"/>
              <a:gd name="connsiteY2" fmla="*/ 354794 h 1831256"/>
              <a:gd name="connsiteX3" fmla="*/ 2030135 w 4135772"/>
              <a:gd name="connsiteY3" fmla="*/ 2456 h 1831256"/>
              <a:gd name="connsiteX4" fmla="*/ 3010126 w 4135772"/>
              <a:gd name="connsiteY4" fmla="*/ 235881 h 1831256"/>
              <a:gd name="connsiteX5" fmla="*/ 3414319 w 4135772"/>
              <a:gd name="connsiteY5" fmla="*/ 908467 h 1831256"/>
              <a:gd name="connsiteX6" fmla="*/ 4135772 w 4135772"/>
              <a:gd name="connsiteY6" fmla="*/ 1831256 h 1831256"/>
              <a:gd name="connsiteX0" fmla="*/ 0 w 4135772"/>
              <a:gd name="connsiteY0" fmla="*/ 1822419 h 1830808"/>
              <a:gd name="connsiteX1" fmla="*/ 604007 w 4135772"/>
              <a:gd name="connsiteY1" fmla="*/ 1000298 h 1830808"/>
              <a:gd name="connsiteX2" fmla="*/ 1208014 w 4135772"/>
              <a:gd name="connsiteY2" fmla="*/ 354346 h 1830808"/>
              <a:gd name="connsiteX3" fmla="*/ 2030135 w 4135772"/>
              <a:gd name="connsiteY3" fmla="*/ 2008 h 1830808"/>
              <a:gd name="connsiteX4" fmla="*/ 3010126 w 4135772"/>
              <a:gd name="connsiteY4" fmla="*/ 235433 h 1830808"/>
              <a:gd name="connsiteX5" fmla="*/ 3611658 w 4135772"/>
              <a:gd name="connsiteY5" fmla="*/ 737306 h 1830808"/>
              <a:gd name="connsiteX6" fmla="*/ 4135772 w 4135772"/>
              <a:gd name="connsiteY6" fmla="*/ 1830808 h 1830808"/>
              <a:gd name="connsiteX0" fmla="*/ 0 w 4135772"/>
              <a:gd name="connsiteY0" fmla="*/ 1864705 h 1873094"/>
              <a:gd name="connsiteX1" fmla="*/ 604007 w 4135772"/>
              <a:gd name="connsiteY1" fmla="*/ 1042584 h 1873094"/>
              <a:gd name="connsiteX2" fmla="*/ 1208014 w 4135772"/>
              <a:gd name="connsiteY2" fmla="*/ 396632 h 1873094"/>
              <a:gd name="connsiteX3" fmla="*/ 1793331 w 4135772"/>
              <a:gd name="connsiteY3" fmla="*/ 1618 h 1873094"/>
              <a:gd name="connsiteX4" fmla="*/ 3010126 w 4135772"/>
              <a:gd name="connsiteY4" fmla="*/ 277719 h 1873094"/>
              <a:gd name="connsiteX5" fmla="*/ 3611658 w 4135772"/>
              <a:gd name="connsiteY5" fmla="*/ 779592 h 1873094"/>
              <a:gd name="connsiteX6" fmla="*/ 4135772 w 4135772"/>
              <a:gd name="connsiteY6" fmla="*/ 1873094 h 1873094"/>
              <a:gd name="connsiteX0" fmla="*/ 0 w 4135772"/>
              <a:gd name="connsiteY0" fmla="*/ 1864705 h 1873094"/>
              <a:gd name="connsiteX1" fmla="*/ 604007 w 4135772"/>
              <a:gd name="connsiteY1" fmla="*/ 1042584 h 1873094"/>
              <a:gd name="connsiteX2" fmla="*/ 1010676 w 4135772"/>
              <a:gd name="connsiteY2" fmla="*/ 396631 h 1873094"/>
              <a:gd name="connsiteX3" fmla="*/ 1793331 w 4135772"/>
              <a:gd name="connsiteY3" fmla="*/ 1618 h 1873094"/>
              <a:gd name="connsiteX4" fmla="*/ 3010126 w 4135772"/>
              <a:gd name="connsiteY4" fmla="*/ 277719 h 1873094"/>
              <a:gd name="connsiteX5" fmla="*/ 3611658 w 4135772"/>
              <a:gd name="connsiteY5" fmla="*/ 779592 h 1873094"/>
              <a:gd name="connsiteX6" fmla="*/ 4135772 w 4135772"/>
              <a:gd name="connsiteY6" fmla="*/ 1873094 h 1873094"/>
              <a:gd name="connsiteX0" fmla="*/ 0 w 4135772"/>
              <a:gd name="connsiteY0" fmla="*/ 1864705 h 1873094"/>
              <a:gd name="connsiteX1" fmla="*/ 505338 w 4135772"/>
              <a:gd name="connsiteY1" fmla="*/ 1042583 h 1873094"/>
              <a:gd name="connsiteX2" fmla="*/ 1010676 w 4135772"/>
              <a:gd name="connsiteY2" fmla="*/ 396631 h 1873094"/>
              <a:gd name="connsiteX3" fmla="*/ 1793331 w 4135772"/>
              <a:gd name="connsiteY3" fmla="*/ 1618 h 1873094"/>
              <a:gd name="connsiteX4" fmla="*/ 3010126 w 4135772"/>
              <a:gd name="connsiteY4" fmla="*/ 277719 h 1873094"/>
              <a:gd name="connsiteX5" fmla="*/ 3611658 w 4135772"/>
              <a:gd name="connsiteY5" fmla="*/ 779592 h 1873094"/>
              <a:gd name="connsiteX6" fmla="*/ 4135772 w 4135772"/>
              <a:gd name="connsiteY6" fmla="*/ 1873094 h 1873094"/>
              <a:gd name="connsiteX0" fmla="*/ 0 w 4135772"/>
              <a:gd name="connsiteY0" fmla="*/ 1864705 h 1873094"/>
              <a:gd name="connsiteX1" fmla="*/ 505338 w 4135772"/>
              <a:gd name="connsiteY1" fmla="*/ 1042583 h 1873094"/>
              <a:gd name="connsiteX2" fmla="*/ 1010676 w 4135772"/>
              <a:gd name="connsiteY2" fmla="*/ 396631 h 1873094"/>
              <a:gd name="connsiteX3" fmla="*/ 1793331 w 4135772"/>
              <a:gd name="connsiteY3" fmla="*/ 1618 h 1873094"/>
              <a:gd name="connsiteX4" fmla="*/ 3049593 w 4135772"/>
              <a:gd name="connsiteY4" fmla="*/ 277719 h 1873094"/>
              <a:gd name="connsiteX5" fmla="*/ 3611658 w 4135772"/>
              <a:gd name="connsiteY5" fmla="*/ 779592 h 1873094"/>
              <a:gd name="connsiteX6" fmla="*/ 4135772 w 4135772"/>
              <a:gd name="connsiteY6" fmla="*/ 1873094 h 1873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35772" h="1873094">
                <a:moveTo>
                  <a:pt x="0" y="1864705"/>
                </a:moveTo>
                <a:cubicBezTo>
                  <a:pt x="201335" y="1575984"/>
                  <a:pt x="336892" y="1287262"/>
                  <a:pt x="505338" y="1042583"/>
                </a:cubicBezTo>
                <a:cubicBezTo>
                  <a:pt x="673784" y="797904"/>
                  <a:pt x="796011" y="570125"/>
                  <a:pt x="1010676" y="396631"/>
                </a:cubicBezTo>
                <a:cubicBezTo>
                  <a:pt x="1225341" y="223137"/>
                  <a:pt x="1453512" y="21437"/>
                  <a:pt x="1793331" y="1618"/>
                </a:cubicBezTo>
                <a:cubicBezTo>
                  <a:pt x="2133150" y="-18201"/>
                  <a:pt x="2746539" y="148057"/>
                  <a:pt x="3049593" y="277719"/>
                </a:cubicBezTo>
                <a:cubicBezTo>
                  <a:pt x="3352647" y="407381"/>
                  <a:pt x="3430628" y="513696"/>
                  <a:pt x="3611658" y="779592"/>
                </a:cubicBezTo>
                <a:cubicBezTo>
                  <a:pt x="3792688" y="1045488"/>
                  <a:pt x="3882005" y="1537534"/>
                  <a:pt x="4135772" y="1873094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Freeform 67"/>
          <p:cNvSpPr/>
          <p:nvPr/>
        </p:nvSpPr>
        <p:spPr bwMode="auto">
          <a:xfrm>
            <a:off x="5862404" y="2354333"/>
            <a:ext cx="1959637" cy="616947"/>
          </a:xfrm>
          <a:custGeom>
            <a:avLst/>
            <a:gdLst>
              <a:gd name="connsiteX0" fmla="*/ 0 w 8246378"/>
              <a:gd name="connsiteY0" fmla="*/ 1820649 h 3650645"/>
              <a:gd name="connsiteX1" fmla="*/ 419450 w 8246378"/>
              <a:gd name="connsiteY1" fmla="*/ 1250198 h 3650645"/>
              <a:gd name="connsiteX2" fmla="*/ 1031846 w 8246378"/>
              <a:gd name="connsiteY2" fmla="*/ 528744 h 3650645"/>
              <a:gd name="connsiteX3" fmla="*/ 1484852 w 8246378"/>
              <a:gd name="connsiteY3" fmla="*/ 176407 h 3650645"/>
              <a:gd name="connsiteX4" fmla="*/ 2021747 w 8246378"/>
              <a:gd name="connsiteY4" fmla="*/ 238 h 3650645"/>
              <a:gd name="connsiteX5" fmla="*/ 2701256 w 8246378"/>
              <a:gd name="connsiteY5" fmla="*/ 209963 h 3650645"/>
              <a:gd name="connsiteX6" fmla="*/ 3238151 w 8246378"/>
              <a:gd name="connsiteY6" fmla="*/ 696524 h 3650645"/>
              <a:gd name="connsiteX7" fmla="*/ 3791824 w 8246378"/>
              <a:gd name="connsiteY7" fmla="*/ 1359255 h 3650645"/>
              <a:gd name="connsiteX8" fmla="*/ 4613945 w 8246378"/>
              <a:gd name="connsiteY8" fmla="*/ 2483379 h 3650645"/>
              <a:gd name="connsiteX9" fmla="*/ 5184397 w 8246378"/>
              <a:gd name="connsiteY9" fmla="*/ 3137721 h 3650645"/>
              <a:gd name="connsiteX10" fmla="*/ 5738070 w 8246378"/>
              <a:gd name="connsiteY10" fmla="*/ 3548781 h 3650645"/>
              <a:gd name="connsiteX11" fmla="*/ 6216243 w 8246378"/>
              <a:gd name="connsiteY11" fmla="*/ 3649449 h 3650645"/>
              <a:gd name="connsiteX12" fmla="*/ 6744749 w 8246378"/>
              <a:gd name="connsiteY12" fmla="*/ 3506836 h 3650645"/>
              <a:gd name="connsiteX13" fmla="*/ 7180977 w 8246378"/>
              <a:gd name="connsiteY13" fmla="*/ 3137721 h 3650645"/>
              <a:gd name="connsiteX14" fmla="*/ 7684316 w 8246378"/>
              <a:gd name="connsiteY14" fmla="*/ 2584047 h 3650645"/>
              <a:gd name="connsiteX15" fmla="*/ 8246378 w 8246378"/>
              <a:gd name="connsiteY15" fmla="*/ 1829038 h 3650645"/>
              <a:gd name="connsiteX0" fmla="*/ 0 w 8246378"/>
              <a:gd name="connsiteY0" fmla="*/ 1820649 h 3650645"/>
              <a:gd name="connsiteX1" fmla="*/ 419450 w 8246378"/>
              <a:gd name="connsiteY1" fmla="*/ 1250198 h 3650645"/>
              <a:gd name="connsiteX2" fmla="*/ 1031846 w 8246378"/>
              <a:gd name="connsiteY2" fmla="*/ 528744 h 3650645"/>
              <a:gd name="connsiteX3" fmla="*/ 1484852 w 8246378"/>
              <a:gd name="connsiteY3" fmla="*/ 176407 h 3650645"/>
              <a:gd name="connsiteX4" fmla="*/ 2021747 w 8246378"/>
              <a:gd name="connsiteY4" fmla="*/ 238 h 3650645"/>
              <a:gd name="connsiteX5" fmla="*/ 2701256 w 8246378"/>
              <a:gd name="connsiteY5" fmla="*/ 209963 h 3650645"/>
              <a:gd name="connsiteX6" fmla="*/ 3238151 w 8246378"/>
              <a:gd name="connsiteY6" fmla="*/ 696524 h 3650645"/>
              <a:gd name="connsiteX7" fmla="*/ 3791824 w 8246378"/>
              <a:gd name="connsiteY7" fmla="*/ 1359255 h 3650645"/>
              <a:gd name="connsiteX8" fmla="*/ 4613945 w 8246378"/>
              <a:gd name="connsiteY8" fmla="*/ 2483379 h 3650645"/>
              <a:gd name="connsiteX9" fmla="*/ 4672879 w 8246378"/>
              <a:gd name="connsiteY9" fmla="*/ 3137722 h 3650645"/>
              <a:gd name="connsiteX10" fmla="*/ 5738070 w 8246378"/>
              <a:gd name="connsiteY10" fmla="*/ 3548781 h 3650645"/>
              <a:gd name="connsiteX11" fmla="*/ 6216243 w 8246378"/>
              <a:gd name="connsiteY11" fmla="*/ 3649449 h 3650645"/>
              <a:gd name="connsiteX12" fmla="*/ 6744749 w 8246378"/>
              <a:gd name="connsiteY12" fmla="*/ 3506836 h 3650645"/>
              <a:gd name="connsiteX13" fmla="*/ 7180977 w 8246378"/>
              <a:gd name="connsiteY13" fmla="*/ 3137721 h 3650645"/>
              <a:gd name="connsiteX14" fmla="*/ 7684316 w 8246378"/>
              <a:gd name="connsiteY14" fmla="*/ 2584047 h 3650645"/>
              <a:gd name="connsiteX15" fmla="*/ 8246378 w 8246378"/>
              <a:gd name="connsiteY15" fmla="*/ 1829038 h 3650645"/>
              <a:gd name="connsiteX0" fmla="*/ 0 w 8246378"/>
              <a:gd name="connsiteY0" fmla="*/ 1820649 h 3650645"/>
              <a:gd name="connsiteX1" fmla="*/ 419450 w 8246378"/>
              <a:gd name="connsiteY1" fmla="*/ 1250198 h 3650645"/>
              <a:gd name="connsiteX2" fmla="*/ 1031846 w 8246378"/>
              <a:gd name="connsiteY2" fmla="*/ 528744 h 3650645"/>
              <a:gd name="connsiteX3" fmla="*/ 1484852 w 8246378"/>
              <a:gd name="connsiteY3" fmla="*/ 176407 h 3650645"/>
              <a:gd name="connsiteX4" fmla="*/ 2021747 w 8246378"/>
              <a:gd name="connsiteY4" fmla="*/ 238 h 3650645"/>
              <a:gd name="connsiteX5" fmla="*/ 2701256 w 8246378"/>
              <a:gd name="connsiteY5" fmla="*/ 209963 h 3650645"/>
              <a:gd name="connsiteX6" fmla="*/ 3238151 w 8246378"/>
              <a:gd name="connsiteY6" fmla="*/ 696524 h 3650645"/>
              <a:gd name="connsiteX7" fmla="*/ 3791824 w 8246378"/>
              <a:gd name="connsiteY7" fmla="*/ 1359255 h 3650645"/>
              <a:gd name="connsiteX8" fmla="*/ 4338514 w 8246378"/>
              <a:gd name="connsiteY8" fmla="*/ 2483381 h 3650645"/>
              <a:gd name="connsiteX9" fmla="*/ 4672879 w 8246378"/>
              <a:gd name="connsiteY9" fmla="*/ 3137722 h 3650645"/>
              <a:gd name="connsiteX10" fmla="*/ 5738070 w 8246378"/>
              <a:gd name="connsiteY10" fmla="*/ 3548781 h 3650645"/>
              <a:gd name="connsiteX11" fmla="*/ 6216243 w 8246378"/>
              <a:gd name="connsiteY11" fmla="*/ 3649449 h 3650645"/>
              <a:gd name="connsiteX12" fmla="*/ 6744749 w 8246378"/>
              <a:gd name="connsiteY12" fmla="*/ 3506836 h 3650645"/>
              <a:gd name="connsiteX13" fmla="*/ 7180977 w 8246378"/>
              <a:gd name="connsiteY13" fmla="*/ 3137721 h 3650645"/>
              <a:gd name="connsiteX14" fmla="*/ 7684316 w 8246378"/>
              <a:gd name="connsiteY14" fmla="*/ 2584047 h 3650645"/>
              <a:gd name="connsiteX15" fmla="*/ 8246378 w 8246378"/>
              <a:gd name="connsiteY15" fmla="*/ 1829038 h 3650645"/>
              <a:gd name="connsiteX0" fmla="*/ 0 w 8246378"/>
              <a:gd name="connsiteY0" fmla="*/ 1820649 h 3650645"/>
              <a:gd name="connsiteX1" fmla="*/ 419450 w 8246378"/>
              <a:gd name="connsiteY1" fmla="*/ 1250198 h 3650645"/>
              <a:gd name="connsiteX2" fmla="*/ 1031846 w 8246378"/>
              <a:gd name="connsiteY2" fmla="*/ 528744 h 3650645"/>
              <a:gd name="connsiteX3" fmla="*/ 1484852 w 8246378"/>
              <a:gd name="connsiteY3" fmla="*/ 176407 h 3650645"/>
              <a:gd name="connsiteX4" fmla="*/ 2021747 w 8246378"/>
              <a:gd name="connsiteY4" fmla="*/ 238 h 3650645"/>
              <a:gd name="connsiteX5" fmla="*/ 2701256 w 8246378"/>
              <a:gd name="connsiteY5" fmla="*/ 209963 h 3650645"/>
              <a:gd name="connsiteX6" fmla="*/ 3238151 w 8246378"/>
              <a:gd name="connsiteY6" fmla="*/ 696524 h 3650645"/>
              <a:gd name="connsiteX7" fmla="*/ 3555741 w 8246378"/>
              <a:gd name="connsiteY7" fmla="*/ 1359258 h 3650645"/>
              <a:gd name="connsiteX8" fmla="*/ 4338514 w 8246378"/>
              <a:gd name="connsiteY8" fmla="*/ 2483381 h 3650645"/>
              <a:gd name="connsiteX9" fmla="*/ 4672879 w 8246378"/>
              <a:gd name="connsiteY9" fmla="*/ 3137722 h 3650645"/>
              <a:gd name="connsiteX10" fmla="*/ 5738070 w 8246378"/>
              <a:gd name="connsiteY10" fmla="*/ 3548781 h 3650645"/>
              <a:gd name="connsiteX11" fmla="*/ 6216243 w 8246378"/>
              <a:gd name="connsiteY11" fmla="*/ 3649449 h 3650645"/>
              <a:gd name="connsiteX12" fmla="*/ 6744749 w 8246378"/>
              <a:gd name="connsiteY12" fmla="*/ 3506836 h 3650645"/>
              <a:gd name="connsiteX13" fmla="*/ 7180977 w 8246378"/>
              <a:gd name="connsiteY13" fmla="*/ 3137721 h 3650645"/>
              <a:gd name="connsiteX14" fmla="*/ 7684316 w 8246378"/>
              <a:gd name="connsiteY14" fmla="*/ 2584047 h 3650645"/>
              <a:gd name="connsiteX15" fmla="*/ 8246378 w 8246378"/>
              <a:gd name="connsiteY15" fmla="*/ 1829038 h 3650645"/>
              <a:gd name="connsiteX0" fmla="*/ 0 w 8246378"/>
              <a:gd name="connsiteY0" fmla="*/ 1820649 h 3650645"/>
              <a:gd name="connsiteX1" fmla="*/ 419450 w 8246378"/>
              <a:gd name="connsiteY1" fmla="*/ 1250198 h 3650645"/>
              <a:gd name="connsiteX2" fmla="*/ 1031846 w 8246378"/>
              <a:gd name="connsiteY2" fmla="*/ 528744 h 3650645"/>
              <a:gd name="connsiteX3" fmla="*/ 1484852 w 8246378"/>
              <a:gd name="connsiteY3" fmla="*/ 176407 h 3650645"/>
              <a:gd name="connsiteX4" fmla="*/ 2021747 w 8246378"/>
              <a:gd name="connsiteY4" fmla="*/ 238 h 3650645"/>
              <a:gd name="connsiteX5" fmla="*/ 2701256 w 8246378"/>
              <a:gd name="connsiteY5" fmla="*/ 209963 h 3650645"/>
              <a:gd name="connsiteX6" fmla="*/ 2844679 w 8246378"/>
              <a:gd name="connsiteY6" fmla="*/ 696526 h 3650645"/>
              <a:gd name="connsiteX7" fmla="*/ 3555741 w 8246378"/>
              <a:gd name="connsiteY7" fmla="*/ 1359258 h 3650645"/>
              <a:gd name="connsiteX8" fmla="*/ 4338514 w 8246378"/>
              <a:gd name="connsiteY8" fmla="*/ 2483381 h 3650645"/>
              <a:gd name="connsiteX9" fmla="*/ 4672879 w 8246378"/>
              <a:gd name="connsiteY9" fmla="*/ 3137722 h 3650645"/>
              <a:gd name="connsiteX10" fmla="*/ 5738070 w 8246378"/>
              <a:gd name="connsiteY10" fmla="*/ 3548781 h 3650645"/>
              <a:gd name="connsiteX11" fmla="*/ 6216243 w 8246378"/>
              <a:gd name="connsiteY11" fmla="*/ 3649449 h 3650645"/>
              <a:gd name="connsiteX12" fmla="*/ 6744749 w 8246378"/>
              <a:gd name="connsiteY12" fmla="*/ 3506836 h 3650645"/>
              <a:gd name="connsiteX13" fmla="*/ 7180977 w 8246378"/>
              <a:gd name="connsiteY13" fmla="*/ 3137721 h 3650645"/>
              <a:gd name="connsiteX14" fmla="*/ 7684316 w 8246378"/>
              <a:gd name="connsiteY14" fmla="*/ 2584047 h 3650645"/>
              <a:gd name="connsiteX15" fmla="*/ 8246378 w 8246378"/>
              <a:gd name="connsiteY15" fmla="*/ 1829038 h 3650645"/>
              <a:gd name="connsiteX0" fmla="*/ 0 w 8246378"/>
              <a:gd name="connsiteY0" fmla="*/ 1821818 h 3651814"/>
              <a:gd name="connsiteX1" fmla="*/ 419450 w 8246378"/>
              <a:gd name="connsiteY1" fmla="*/ 1251367 h 3651814"/>
              <a:gd name="connsiteX2" fmla="*/ 1031846 w 8246378"/>
              <a:gd name="connsiteY2" fmla="*/ 529913 h 3651814"/>
              <a:gd name="connsiteX3" fmla="*/ 1484852 w 8246378"/>
              <a:gd name="connsiteY3" fmla="*/ 177576 h 3651814"/>
              <a:gd name="connsiteX4" fmla="*/ 2021747 w 8246378"/>
              <a:gd name="connsiteY4" fmla="*/ 1407 h 3651814"/>
              <a:gd name="connsiteX5" fmla="*/ 2465173 w 8246378"/>
              <a:gd name="connsiteY5" fmla="*/ 265616 h 3651814"/>
              <a:gd name="connsiteX6" fmla="*/ 2844679 w 8246378"/>
              <a:gd name="connsiteY6" fmla="*/ 697695 h 3651814"/>
              <a:gd name="connsiteX7" fmla="*/ 3555741 w 8246378"/>
              <a:gd name="connsiteY7" fmla="*/ 1360427 h 3651814"/>
              <a:gd name="connsiteX8" fmla="*/ 4338514 w 8246378"/>
              <a:gd name="connsiteY8" fmla="*/ 2484550 h 3651814"/>
              <a:gd name="connsiteX9" fmla="*/ 4672879 w 8246378"/>
              <a:gd name="connsiteY9" fmla="*/ 3138891 h 3651814"/>
              <a:gd name="connsiteX10" fmla="*/ 5738070 w 8246378"/>
              <a:gd name="connsiteY10" fmla="*/ 3549950 h 3651814"/>
              <a:gd name="connsiteX11" fmla="*/ 6216243 w 8246378"/>
              <a:gd name="connsiteY11" fmla="*/ 3650618 h 3651814"/>
              <a:gd name="connsiteX12" fmla="*/ 6744749 w 8246378"/>
              <a:gd name="connsiteY12" fmla="*/ 3508005 h 3651814"/>
              <a:gd name="connsiteX13" fmla="*/ 7180977 w 8246378"/>
              <a:gd name="connsiteY13" fmla="*/ 3138890 h 3651814"/>
              <a:gd name="connsiteX14" fmla="*/ 7684316 w 8246378"/>
              <a:gd name="connsiteY14" fmla="*/ 2585216 h 3651814"/>
              <a:gd name="connsiteX15" fmla="*/ 8246378 w 8246378"/>
              <a:gd name="connsiteY15" fmla="*/ 1830207 h 3651814"/>
              <a:gd name="connsiteX0" fmla="*/ 0 w 8246378"/>
              <a:gd name="connsiteY0" fmla="*/ 1821818 h 3651814"/>
              <a:gd name="connsiteX1" fmla="*/ 419450 w 8246378"/>
              <a:gd name="connsiteY1" fmla="*/ 1251367 h 3651814"/>
              <a:gd name="connsiteX2" fmla="*/ 1031846 w 8246378"/>
              <a:gd name="connsiteY2" fmla="*/ 529913 h 3651814"/>
              <a:gd name="connsiteX3" fmla="*/ 1484852 w 8246378"/>
              <a:gd name="connsiteY3" fmla="*/ 177576 h 3651814"/>
              <a:gd name="connsiteX4" fmla="*/ 1864358 w 8246378"/>
              <a:gd name="connsiteY4" fmla="*/ 1409 h 3651814"/>
              <a:gd name="connsiteX5" fmla="*/ 2465173 w 8246378"/>
              <a:gd name="connsiteY5" fmla="*/ 265616 h 3651814"/>
              <a:gd name="connsiteX6" fmla="*/ 2844679 w 8246378"/>
              <a:gd name="connsiteY6" fmla="*/ 697695 h 3651814"/>
              <a:gd name="connsiteX7" fmla="*/ 3555741 w 8246378"/>
              <a:gd name="connsiteY7" fmla="*/ 1360427 h 3651814"/>
              <a:gd name="connsiteX8" fmla="*/ 4338514 w 8246378"/>
              <a:gd name="connsiteY8" fmla="*/ 2484550 h 3651814"/>
              <a:gd name="connsiteX9" fmla="*/ 4672879 w 8246378"/>
              <a:gd name="connsiteY9" fmla="*/ 3138891 h 3651814"/>
              <a:gd name="connsiteX10" fmla="*/ 5738070 w 8246378"/>
              <a:gd name="connsiteY10" fmla="*/ 3549950 h 3651814"/>
              <a:gd name="connsiteX11" fmla="*/ 6216243 w 8246378"/>
              <a:gd name="connsiteY11" fmla="*/ 3650618 h 3651814"/>
              <a:gd name="connsiteX12" fmla="*/ 6744749 w 8246378"/>
              <a:gd name="connsiteY12" fmla="*/ 3508005 h 3651814"/>
              <a:gd name="connsiteX13" fmla="*/ 7180977 w 8246378"/>
              <a:gd name="connsiteY13" fmla="*/ 3138890 h 3651814"/>
              <a:gd name="connsiteX14" fmla="*/ 7684316 w 8246378"/>
              <a:gd name="connsiteY14" fmla="*/ 2585216 h 3651814"/>
              <a:gd name="connsiteX15" fmla="*/ 8246378 w 8246378"/>
              <a:gd name="connsiteY15" fmla="*/ 1830207 h 3651814"/>
              <a:gd name="connsiteX0" fmla="*/ 0 w 8246378"/>
              <a:gd name="connsiteY0" fmla="*/ 1821818 h 3651814"/>
              <a:gd name="connsiteX1" fmla="*/ 419450 w 8246378"/>
              <a:gd name="connsiteY1" fmla="*/ 1251367 h 3651814"/>
              <a:gd name="connsiteX2" fmla="*/ 1031846 w 8246378"/>
              <a:gd name="connsiteY2" fmla="*/ 529913 h 3651814"/>
              <a:gd name="connsiteX3" fmla="*/ 1484852 w 8246378"/>
              <a:gd name="connsiteY3" fmla="*/ 177576 h 3651814"/>
              <a:gd name="connsiteX4" fmla="*/ 1864358 w 8246378"/>
              <a:gd name="connsiteY4" fmla="*/ 1409 h 3651814"/>
              <a:gd name="connsiteX5" fmla="*/ 2465173 w 8246378"/>
              <a:gd name="connsiteY5" fmla="*/ 265616 h 3651814"/>
              <a:gd name="connsiteX6" fmla="*/ 3002068 w 8246378"/>
              <a:gd name="connsiteY6" fmla="*/ 643208 h 3651814"/>
              <a:gd name="connsiteX7" fmla="*/ 3555741 w 8246378"/>
              <a:gd name="connsiteY7" fmla="*/ 1360427 h 3651814"/>
              <a:gd name="connsiteX8" fmla="*/ 4338514 w 8246378"/>
              <a:gd name="connsiteY8" fmla="*/ 2484550 h 3651814"/>
              <a:gd name="connsiteX9" fmla="*/ 4672879 w 8246378"/>
              <a:gd name="connsiteY9" fmla="*/ 3138891 h 3651814"/>
              <a:gd name="connsiteX10" fmla="*/ 5738070 w 8246378"/>
              <a:gd name="connsiteY10" fmla="*/ 3549950 h 3651814"/>
              <a:gd name="connsiteX11" fmla="*/ 6216243 w 8246378"/>
              <a:gd name="connsiteY11" fmla="*/ 3650618 h 3651814"/>
              <a:gd name="connsiteX12" fmla="*/ 6744749 w 8246378"/>
              <a:gd name="connsiteY12" fmla="*/ 3508005 h 3651814"/>
              <a:gd name="connsiteX13" fmla="*/ 7180977 w 8246378"/>
              <a:gd name="connsiteY13" fmla="*/ 3138890 h 3651814"/>
              <a:gd name="connsiteX14" fmla="*/ 7684316 w 8246378"/>
              <a:gd name="connsiteY14" fmla="*/ 2585216 h 3651814"/>
              <a:gd name="connsiteX15" fmla="*/ 8246378 w 8246378"/>
              <a:gd name="connsiteY15" fmla="*/ 1830207 h 3651814"/>
              <a:gd name="connsiteX0" fmla="*/ 0 w 8246378"/>
              <a:gd name="connsiteY0" fmla="*/ 1821818 h 3651814"/>
              <a:gd name="connsiteX1" fmla="*/ 419450 w 8246378"/>
              <a:gd name="connsiteY1" fmla="*/ 1251367 h 3651814"/>
              <a:gd name="connsiteX2" fmla="*/ 913802 w 8246378"/>
              <a:gd name="connsiteY2" fmla="*/ 529914 h 3651814"/>
              <a:gd name="connsiteX3" fmla="*/ 1484852 w 8246378"/>
              <a:gd name="connsiteY3" fmla="*/ 177576 h 3651814"/>
              <a:gd name="connsiteX4" fmla="*/ 1864358 w 8246378"/>
              <a:gd name="connsiteY4" fmla="*/ 1409 h 3651814"/>
              <a:gd name="connsiteX5" fmla="*/ 2465173 w 8246378"/>
              <a:gd name="connsiteY5" fmla="*/ 265616 h 3651814"/>
              <a:gd name="connsiteX6" fmla="*/ 3002068 w 8246378"/>
              <a:gd name="connsiteY6" fmla="*/ 643208 h 3651814"/>
              <a:gd name="connsiteX7" fmla="*/ 3555741 w 8246378"/>
              <a:gd name="connsiteY7" fmla="*/ 1360427 h 3651814"/>
              <a:gd name="connsiteX8" fmla="*/ 4338514 w 8246378"/>
              <a:gd name="connsiteY8" fmla="*/ 2484550 h 3651814"/>
              <a:gd name="connsiteX9" fmla="*/ 4672879 w 8246378"/>
              <a:gd name="connsiteY9" fmla="*/ 3138891 h 3651814"/>
              <a:gd name="connsiteX10" fmla="*/ 5738070 w 8246378"/>
              <a:gd name="connsiteY10" fmla="*/ 3549950 h 3651814"/>
              <a:gd name="connsiteX11" fmla="*/ 6216243 w 8246378"/>
              <a:gd name="connsiteY11" fmla="*/ 3650618 h 3651814"/>
              <a:gd name="connsiteX12" fmla="*/ 6744749 w 8246378"/>
              <a:gd name="connsiteY12" fmla="*/ 3508005 h 3651814"/>
              <a:gd name="connsiteX13" fmla="*/ 7180977 w 8246378"/>
              <a:gd name="connsiteY13" fmla="*/ 3138890 h 3651814"/>
              <a:gd name="connsiteX14" fmla="*/ 7684316 w 8246378"/>
              <a:gd name="connsiteY14" fmla="*/ 2585216 h 3651814"/>
              <a:gd name="connsiteX15" fmla="*/ 8246378 w 8246378"/>
              <a:gd name="connsiteY15" fmla="*/ 1830207 h 3651814"/>
              <a:gd name="connsiteX0" fmla="*/ 0 w 8246378"/>
              <a:gd name="connsiteY0" fmla="*/ 1821818 h 3651814"/>
              <a:gd name="connsiteX1" fmla="*/ 419450 w 8246378"/>
              <a:gd name="connsiteY1" fmla="*/ 1251367 h 3651814"/>
              <a:gd name="connsiteX2" fmla="*/ 913802 w 8246378"/>
              <a:gd name="connsiteY2" fmla="*/ 529914 h 3651814"/>
              <a:gd name="connsiteX3" fmla="*/ 1288116 w 8246378"/>
              <a:gd name="connsiteY3" fmla="*/ 177576 h 3651814"/>
              <a:gd name="connsiteX4" fmla="*/ 1864358 w 8246378"/>
              <a:gd name="connsiteY4" fmla="*/ 1409 h 3651814"/>
              <a:gd name="connsiteX5" fmla="*/ 2465173 w 8246378"/>
              <a:gd name="connsiteY5" fmla="*/ 265616 h 3651814"/>
              <a:gd name="connsiteX6" fmla="*/ 3002068 w 8246378"/>
              <a:gd name="connsiteY6" fmla="*/ 643208 h 3651814"/>
              <a:gd name="connsiteX7" fmla="*/ 3555741 w 8246378"/>
              <a:gd name="connsiteY7" fmla="*/ 1360427 h 3651814"/>
              <a:gd name="connsiteX8" fmla="*/ 4338514 w 8246378"/>
              <a:gd name="connsiteY8" fmla="*/ 2484550 h 3651814"/>
              <a:gd name="connsiteX9" fmla="*/ 4672879 w 8246378"/>
              <a:gd name="connsiteY9" fmla="*/ 3138891 h 3651814"/>
              <a:gd name="connsiteX10" fmla="*/ 5738070 w 8246378"/>
              <a:gd name="connsiteY10" fmla="*/ 3549950 h 3651814"/>
              <a:gd name="connsiteX11" fmla="*/ 6216243 w 8246378"/>
              <a:gd name="connsiteY11" fmla="*/ 3650618 h 3651814"/>
              <a:gd name="connsiteX12" fmla="*/ 6744749 w 8246378"/>
              <a:gd name="connsiteY12" fmla="*/ 3508005 h 3651814"/>
              <a:gd name="connsiteX13" fmla="*/ 7180977 w 8246378"/>
              <a:gd name="connsiteY13" fmla="*/ 3138890 h 3651814"/>
              <a:gd name="connsiteX14" fmla="*/ 7684316 w 8246378"/>
              <a:gd name="connsiteY14" fmla="*/ 2585216 h 3651814"/>
              <a:gd name="connsiteX15" fmla="*/ 8246378 w 8246378"/>
              <a:gd name="connsiteY15" fmla="*/ 1830207 h 3651814"/>
              <a:gd name="connsiteX0" fmla="*/ 0 w 8246378"/>
              <a:gd name="connsiteY0" fmla="*/ 1821818 h 3651814"/>
              <a:gd name="connsiteX1" fmla="*/ 419449 w 8246378"/>
              <a:gd name="connsiteY1" fmla="*/ 1251368 h 3651814"/>
              <a:gd name="connsiteX2" fmla="*/ 913802 w 8246378"/>
              <a:gd name="connsiteY2" fmla="*/ 529914 h 3651814"/>
              <a:gd name="connsiteX3" fmla="*/ 1288116 w 8246378"/>
              <a:gd name="connsiteY3" fmla="*/ 177576 h 3651814"/>
              <a:gd name="connsiteX4" fmla="*/ 1864358 w 8246378"/>
              <a:gd name="connsiteY4" fmla="*/ 1409 h 3651814"/>
              <a:gd name="connsiteX5" fmla="*/ 2465173 w 8246378"/>
              <a:gd name="connsiteY5" fmla="*/ 265616 h 3651814"/>
              <a:gd name="connsiteX6" fmla="*/ 3002068 w 8246378"/>
              <a:gd name="connsiteY6" fmla="*/ 643208 h 3651814"/>
              <a:gd name="connsiteX7" fmla="*/ 3555741 w 8246378"/>
              <a:gd name="connsiteY7" fmla="*/ 1360427 h 3651814"/>
              <a:gd name="connsiteX8" fmla="*/ 4338514 w 8246378"/>
              <a:gd name="connsiteY8" fmla="*/ 2484550 h 3651814"/>
              <a:gd name="connsiteX9" fmla="*/ 4672879 w 8246378"/>
              <a:gd name="connsiteY9" fmla="*/ 3138891 h 3651814"/>
              <a:gd name="connsiteX10" fmla="*/ 5738070 w 8246378"/>
              <a:gd name="connsiteY10" fmla="*/ 3549950 h 3651814"/>
              <a:gd name="connsiteX11" fmla="*/ 6216243 w 8246378"/>
              <a:gd name="connsiteY11" fmla="*/ 3650618 h 3651814"/>
              <a:gd name="connsiteX12" fmla="*/ 6744749 w 8246378"/>
              <a:gd name="connsiteY12" fmla="*/ 3508005 h 3651814"/>
              <a:gd name="connsiteX13" fmla="*/ 7180977 w 8246378"/>
              <a:gd name="connsiteY13" fmla="*/ 3138890 h 3651814"/>
              <a:gd name="connsiteX14" fmla="*/ 7684316 w 8246378"/>
              <a:gd name="connsiteY14" fmla="*/ 2585216 h 3651814"/>
              <a:gd name="connsiteX15" fmla="*/ 8246378 w 8246378"/>
              <a:gd name="connsiteY15" fmla="*/ 1830207 h 3651814"/>
              <a:gd name="connsiteX0" fmla="*/ 0 w 8246378"/>
              <a:gd name="connsiteY0" fmla="*/ 1821818 h 3651814"/>
              <a:gd name="connsiteX1" fmla="*/ 419449 w 8246378"/>
              <a:gd name="connsiteY1" fmla="*/ 1251368 h 3651814"/>
              <a:gd name="connsiteX2" fmla="*/ 913802 w 8246378"/>
              <a:gd name="connsiteY2" fmla="*/ 529914 h 3651814"/>
              <a:gd name="connsiteX3" fmla="*/ 1288116 w 8246378"/>
              <a:gd name="connsiteY3" fmla="*/ 177576 h 3651814"/>
              <a:gd name="connsiteX4" fmla="*/ 1864358 w 8246378"/>
              <a:gd name="connsiteY4" fmla="*/ 1409 h 3651814"/>
              <a:gd name="connsiteX5" fmla="*/ 2465173 w 8246378"/>
              <a:gd name="connsiteY5" fmla="*/ 265616 h 3651814"/>
              <a:gd name="connsiteX6" fmla="*/ 3002068 w 8246378"/>
              <a:gd name="connsiteY6" fmla="*/ 643208 h 3651814"/>
              <a:gd name="connsiteX7" fmla="*/ 3555741 w 8246378"/>
              <a:gd name="connsiteY7" fmla="*/ 1360427 h 3651814"/>
              <a:gd name="connsiteX8" fmla="*/ 4063082 w 8246378"/>
              <a:gd name="connsiteY8" fmla="*/ 2484550 h 3651814"/>
              <a:gd name="connsiteX9" fmla="*/ 4672879 w 8246378"/>
              <a:gd name="connsiteY9" fmla="*/ 3138891 h 3651814"/>
              <a:gd name="connsiteX10" fmla="*/ 5738070 w 8246378"/>
              <a:gd name="connsiteY10" fmla="*/ 3549950 h 3651814"/>
              <a:gd name="connsiteX11" fmla="*/ 6216243 w 8246378"/>
              <a:gd name="connsiteY11" fmla="*/ 3650618 h 3651814"/>
              <a:gd name="connsiteX12" fmla="*/ 6744749 w 8246378"/>
              <a:gd name="connsiteY12" fmla="*/ 3508005 h 3651814"/>
              <a:gd name="connsiteX13" fmla="*/ 7180977 w 8246378"/>
              <a:gd name="connsiteY13" fmla="*/ 3138890 h 3651814"/>
              <a:gd name="connsiteX14" fmla="*/ 7684316 w 8246378"/>
              <a:gd name="connsiteY14" fmla="*/ 2585216 h 3651814"/>
              <a:gd name="connsiteX15" fmla="*/ 8246378 w 8246378"/>
              <a:gd name="connsiteY15" fmla="*/ 1830207 h 3651814"/>
              <a:gd name="connsiteX0" fmla="*/ 0 w 8246378"/>
              <a:gd name="connsiteY0" fmla="*/ 1821818 h 3651814"/>
              <a:gd name="connsiteX1" fmla="*/ 419449 w 8246378"/>
              <a:gd name="connsiteY1" fmla="*/ 1251368 h 3651814"/>
              <a:gd name="connsiteX2" fmla="*/ 913802 w 8246378"/>
              <a:gd name="connsiteY2" fmla="*/ 529914 h 3651814"/>
              <a:gd name="connsiteX3" fmla="*/ 1288116 w 8246378"/>
              <a:gd name="connsiteY3" fmla="*/ 177576 h 3651814"/>
              <a:gd name="connsiteX4" fmla="*/ 1864358 w 8246378"/>
              <a:gd name="connsiteY4" fmla="*/ 1409 h 3651814"/>
              <a:gd name="connsiteX5" fmla="*/ 2465173 w 8246378"/>
              <a:gd name="connsiteY5" fmla="*/ 265616 h 3651814"/>
              <a:gd name="connsiteX6" fmla="*/ 3002068 w 8246378"/>
              <a:gd name="connsiteY6" fmla="*/ 643208 h 3651814"/>
              <a:gd name="connsiteX7" fmla="*/ 3555741 w 8246378"/>
              <a:gd name="connsiteY7" fmla="*/ 1360427 h 3651814"/>
              <a:gd name="connsiteX8" fmla="*/ 4063082 w 8246378"/>
              <a:gd name="connsiteY8" fmla="*/ 2484550 h 3651814"/>
              <a:gd name="connsiteX9" fmla="*/ 4672879 w 8246378"/>
              <a:gd name="connsiteY9" fmla="*/ 3138891 h 3651814"/>
              <a:gd name="connsiteX10" fmla="*/ 5738070 w 8246378"/>
              <a:gd name="connsiteY10" fmla="*/ 3549950 h 3651814"/>
              <a:gd name="connsiteX11" fmla="*/ 6216243 w 8246378"/>
              <a:gd name="connsiteY11" fmla="*/ 3650618 h 3651814"/>
              <a:gd name="connsiteX12" fmla="*/ 6744749 w 8246378"/>
              <a:gd name="connsiteY12" fmla="*/ 3508005 h 3651814"/>
              <a:gd name="connsiteX13" fmla="*/ 7417063 w 8246378"/>
              <a:gd name="connsiteY13" fmla="*/ 3193378 h 3651814"/>
              <a:gd name="connsiteX14" fmla="*/ 7684316 w 8246378"/>
              <a:gd name="connsiteY14" fmla="*/ 2585216 h 3651814"/>
              <a:gd name="connsiteX15" fmla="*/ 8246378 w 8246378"/>
              <a:gd name="connsiteY15" fmla="*/ 1830207 h 3651814"/>
              <a:gd name="connsiteX0" fmla="*/ 0 w 8246378"/>
              <a:gd name="connsiteY0" fmla="*/ 1821818 h 3651814"/>
              <a:gd name="connsiteX1" fmla="*/ 419449 w 8246378"/>
              <a:gd name="connsiteY1" fmla="*/ 1251368 h 3651814"/>
              <a:gd name="connsiteX2" fmla="*/ 913802 w 8246378"/>
              <a:gd name="connsiteY2" fmla="*/ 529914 h 3651814"/>
              <a:gd name="connsiteX3" fmla="*/ 1288116 w 8246378"/>
              <a:gd name="connsiteY3" fmla="*/ 177576 h 3651814"/>
              <a:gd name="connsiteX4" fmla="*/ 1864358 w 8246378"/>
              <a:gd name="connsiteY4" fmla="*/ 1409 h 3651814"/>
              <a:gd name="connsiteX5" fmla="*/ 2465173 w 8246378"/>
              <a:gd name="connsiteY5" fmla="*/ 265616 h 3651814"/>
              <a:gd name="connsiteX6" fmla="*/ 3002068 w 8246378"/>
              <a:gd name="connsiteY6" fmla="*/ 643208 h 3651814"/>
              <a:gd name="connsiteX7" fmla="*/ 3555741 w 8246378"/>
              <a:gd name="connsiteY7" fmla="*/ 1360427 h 3651814"/>
              <a:gd name="connsiteX8" fmla="*/ 4063082 w 8246378"/>
              <a:gd name="connsiteY8" fmla="*/ 2484550 h 3651814"/>
              <a:gd name="connsiteX9" fmla="*/ 4672879 w 8246378"/>
              <a:gd name="connsiteY9" fmla="*/ 3138891 h 3651814"/>
              <a:gd name="connsiteX10" fmla="*/ 5738070 w 8246378"/>
              <a:gd name="connsiteY10" fmla="*/ 3549950 h 3651814"/>
              <a:gd name="connsiteX11" fmla="*/ 6216243 w 8246378"/>
              <a:gd name="connsiteY11" fmla="*/ 3650618 h 3651814"/>
              <a:gd name="connsiteX12" fmla="*/ 6744749 w 8246378"/>
              <a:gd name="connsiteY12" fmla="*/ 3508005 h 3651814"/>
              <a:gd name="connsiteX13" fmla="*/ 7417063 w 8246378"/>
              <a:gd name="connsiteY13" fmla="*/ 3193378 h 3651814"/>
              <a:gd name="connsiteX14" fmla="*/ 7881051 w 8246378"/>
              <a:gd name="connsiteY14" fmla="*/ 2585218 h 3651814"/>
              <a:gd name="connsiteX15" fmla="*/ 8246378 w 8246378"/>
              <a:gd name="connsiteY15" fmla="*/ 1830207 h 3651814"/>
              <a:gd name="connsiteX0" fmla="*/ 0 w 8246378"/>
              <a:gd name="connsiteY0" fmla="*/ 1821818 h 3650807"/>
              <a:gd name="connsiteX1" fmla="*/ 419449 w 8246378"/>
              <a:gd name="connsiteY1" fmla="*/ 1251368 h 3650807"/>
              <a:gd name="connsiteX2" fmla="*/ 913802 w 8246378"/>
              <a:gd name="connsiteY2" fmla="*/ 529914 h 3650807"/>
              <a:gd name="connsiteX3" fmla="*/ 1288116 w 8246378"/>
              <a:gd name="connsiteY3" fmla="*/ 177576 h 3650807"/>
              <a:gd name="connsiteX4" fmla="*/ 1864358 w 8246378"/>
              <a:gd name="connsiteY4" fmla="*/ 1409 h 3650807"/>
              <a:gd name="connsiteX5" fmla="*/ 2465173 w 8246378"/>
              <a:gd name="connsiteY5" fmla="*/ 265616 h 3650807"/>
              <a:gd name="connsiteX6" fmla="*/ 3002068 w 8246378"/>
              <a:gd name="connsiteY6" fmla="*/ 643208 h 3650807"/>
              <a:gd name="connsiteX7" fmla="*/ 3555741 w 8246378"/>
              <a:gd name="connsiteY7" fmla="*/ 1360427 h 3650807"/>
              <a:gd name="connsiteX8" fmla="*/ 4063082 w 8246378"/>
              <a:gd name="connsiteY8" fmla="*/ 2484550 h 3650807"/>
              <a:gd name="connsiteX9" fmla="*/ 4672879 w 8246378"/>
              <a:gd name="connsiteY9" fmla="*/ 3138891 h 3650807"/>
              <a:gd name="connsiteX10" fmla="*/ 5738070 w 8246378"/>
              <a:gd name="connsiteY10" fmla="*/ 3549950 h 3650807"/>
              <a:gd name="connsiteX11" fmla="*/ 6216243 w 8246378"/>
              <a:gd name="connsiteY11" fmla="*/ 3650618 h 3650807"/>
              <a:gd name="connsiteX12" fmla="*/ 6941485 w 8246378"/>
              <a:gd name="connsiteY12" fmla="*/ 3562494 h 3650807"/>
              <a:gd name="connsiteX13" fmla="*/ 7417063 w 8246378"/>
              <a:gd name="connsiteY13" fmla="*/ 3193378 h 3650807"/>
              <a:gd name="connsiteX14" fmla="*/ 7881051 w 8246378"/>
              <a:gd name="connsiteY14" fmla="*/ 2585218 h 3650807"/>
              <a:gd name="connsiteX15" fmla="*/ 8246378 w 8246378"/>
              <a:gd name="connsiteY15" fmla="*/ 1830207 h 3650807"/>
              <a:gd name="connsiteX0" fmla="*/ 0 w 8246378"/>
              <a:gd name="connsiteY0" fmla="*/ 1821818 h 3650807"/>
              <a:gd name="connsiteX1" fmla="*/ 419449 w 8246378"/>
              <a:gd name="connsiteY1" fmla="*/ 1251368 h 3650807"/>
              <a:gd name="connsiteX2" fmla="*/ 1031844 w 8246378"/>
              <a:gd name="connsiteY2" fmla="*/ 529914 h 3650807"/>
              <a:gd name="connsiteX3" fmla="*/ 1288116 w 8246378"/>
              <a:gd name="connsiteY3" fmla="*/ 177576 h 3650807"/>
              <a:gd name="connsiteX4" fmla="*/ 1864358 w 8246378"/>
              <a:gd name="connsiteY4" fmla="*/ 1409 h 3650807"/>
              <a:gd name="connsiteX5" fmla="*/ 2465173 w 8246378"/>
              <a:gd name="connsiteY5" fmla="*/ 265616 h 3650807"/>
              <a:gd name="connsiteX6" fmla="*/ 3002068 w 8246378"/>
              <a:gd name="connsiteY6" fmla="*/ 643208 h 3650807"/>
              <a:gd name="connsiteX7" fmla="*/ 3555741 w 8246378"/>
              <a:gd name="connsiteY7" fmla="*/ 1360427 h 3650807"/>
              <a:gd name="connsiteX8" fmla="*/ 4063082 w 8246378"/>
              <a:gd name="connsiteY8" fmla="*/ 2484550 h 3650807"/>
              <a:gd name="connsiteX9" fmla="*/ 4672879 w 8246378"/>
              <a:gd name="connsiteY9" fmla="*/ 3138891 h 3650807"/>
              <a:gd name="connsiteX10" fmla="*/ 5738070 w 8246378"/>
              <a:gd name="connsiteY10" fmla="*/ 3549950 h 3650807"/>
              <a:gd name="connsiteX11" fmla="*/ 6216243 w 8246378"/>
              <a:gd name="connsiteY11" fmla="*/ 3650618 h 3650807"/>
              <a:gd name="connsiteX12" fmla="*/ 6941485 w 8246378"/>
              <a:gd name="connsiteY12" fmla="*/ 3562494 h 3650807"/>
              <a:gd name="connsiteX13" fmla="*/ 7417063 w 8246378"/>
              <a:gd name="connsiteY13" fmla="*/ 3193378 h 3650807"/>
              <a:gd name="connsiteX14" fmla="*/ 7881051 w 8246378"/>
              <a:gd name="connsiteY14" fmla="*/ 2585218 h 3650807"/>
              <a:gd name="connsiteX15" fmla="*/ 8246378 w 8246378"/>
              <a:gd name="connsiteY15" fmla="*/ 1830207 h 3650807"/>
              <a:gd name="connsiteX0" fmla="*/ 0 w 8246378"/>
              <a:gd name="connsiteY0" fmla="*/ 1820564 h 3649553"/>
              <a:gd name="connsiteX1" fmla="*/ 419449 w 8246378"/>
              <a:gd name="connsiteY1" fmla="*/ 1250114 h 3649553"/>
              <a:gd name="connsiteX2" fmla="*/ 1031844 w 8246378"/>
              <a:gd name="connsiteY2" fmla="*/ 528660 h 3649553"/>
              <a:gd name="connsiteX3" fmla="*/ 1366810 w 8246378"/>
              <a:gd name="connsiteY3" fmla="*/ 230809 h 3649553"/>
              <a:gd name="connsiteX4" fmla="*/ 1864358 w 8246378"/>
              <a:gd name="connsiteY4" fmla="*/ 155 h 3649553"/>
              <a:gd name="connsiteX5" fmla="*/ 2465173 w 8246378"/>
              <a:gd name="connsiteY5" fmla="*/ 264362 h 3649553"/>
              <a:gd name="connsiteX6" fmla="*/ 3002068 w 8246378"/>
              <a:gd name="connsiteY6" fmla="*/ 641954 h 3649553"/>
              <a:gd name="connsiteX7" fmla="*/ 3555741 w 8246378"/>
              <a:gd name="connsiteY7" fmla="*/ 1359173 h 3649553"/>
              <a:gd name="connsiteX8" fmla="*/ 4063082 w 8246378"/>
              <a:gd name="connsiteY8" fmla="*/ 2483296 h 3649553"/>
              <a:gd name="connsiteX9" fmla="*/ 4672879 w 8246378"/>
              <a:gd name="connsiteY9" fmla="*/ 3137637 h 3649553"/>
              <a:gd name="connsiteX10" fmla="*/ 5738070 w 8246378"/>
              <a:gd name="connsiteY10" fmla="*/ 3548696 h 3649553"/>
              <a:gd name="connsiteX11" fmla="*/ 6216243 w 8246378"/>
              <a:gd name="connsiteY11" fmla="*/ 3649364 h 3649553"/>
              <a:gd name="connsiteX12" fmla="*/ 6941485 w 8246378"/>
              <a:gd name="connsiteY12" fmla="*/ 3561240 h 3649553"/>
              <a:gd name="connsiteX13" fmla="*/ 7417063 w 8246378"/>
              <a:gd name="connsiteY13" fmla="*/ 3192124 h 3649553"/>
              <a:gd name="connsiteX14" fmla="*/ 7881051 w 8246378"/>
              <a:gd name="connsiteY14" fmla="*/ 2583964 h 3649553"/>
              <a:gd name="connsiteX15" fmla="*/ 8246378 w 8246378"/>
              <a:gd name="connsiteY15" fmla="*/ 1828953 h 3649553"/>
              <a:gd name="connsiteX0" fmla="*/ 0 w 8246378"/>
              <a:gd name="connsiteY0" fmla="*/ 1766142 h 3595131"/>
              <a:gd name="connsiteX1" fmla="*/ 419449 w 8246378"/>
              <a:gd name="connsiteY1" fmla="*/ 1195692 h 3595131"/>
              <a:gd name="connsiteX2" fmla="*/ 1031844 w 8246378"/>
              <a:gd name="connsiteY2" fmla="*/ 474238 h 3595131"/>
              <a:gd name="connsiteX3" fmla="*/ 1366810 w 8246378"/>
              <a:gd name="connsiteY3" fmla="*/ 176387 h 3595131"/>
              <a:gd name="connsiteX4" fmla="*/ 1903706 w 8246378"/>
              <a:gd name="connsiteY4" fmla="*/ 221 h 3595131"/>
              <a:gd name="connsiteX5" fmla="*/ 2465173 w 8246378"/>
              <a:gd name="connsiteY5" fmla="*/ 209940 h 3595131"/>
              <a:gd name="connsiteX6" fmla="*/ 3002068 w 8246378"/>
              <a:gd name="connsiteY6" fmla="*/ 587532 h 3595131"/>
              <a:gd name="connsiteX7" fmla="*/ 3555741 w 8246378"/>
              <a:gd name="connsiteY7" fmla="*/ 1304751 h 3595131"/>
              <a:gd name="connsiteX8" fmla="*/ 4063082 w 8246378"/>
              <a:gd name="connsiteY8" fmla="*/ 2428874 h 3595131"/>
              <a:gd name="connsiteX9" fmla="*/ 4672879 w 8246378"/>
              <a:gd name="connsiteY9" fmla="*/ 3083215 h 3595131"/>
              <a:gd name="connsiteX10" fmla="*/ 5738070 w 8246378"/>
              <a:gd name="connsiteY10" fmla="*/ 3494274 h 3595131"/>
              <a:gd name="connsiteX11" fmla="*/ 6216243 w 8246378"/>
              <a:gd name="connsiteY11" fmla="*/ 3594942 h 3595131"/>
              <a:gd name="connsiteX12" fmla="*/ 6941485 w 8246378"/>
              <a:gd name="connsiteY12" fmla="*/ 3506818 h 3595131"/>
              <a:gd name="connsiteX13" fmla="*/ 7417063 w 8246378"/>
              <a:gd name="connsiteY13" fmla="*/ 3137702 h 3595131"/>
              <a:gd name="connsiteX14" fmla="*/ 7881051 w 8246378"/>
              <a:gd name="connsiteY14" fmla="*/ 2529542 h 3595131"/>
              <a:gd name="connsiteX15" fmla="*/ 8246378 w 8246378"/>
              <a:gd name="connsiteY15" fmla="*/ 1774531 h 3595131"/>
              <a:gd name="connsiteX0" fmla="*/ 0 w 8246378"/>
              <a:gd name="connsiteY0" fmla="*/ 1766142 h 3595131"/>
              <a:gd name="connsiteX1" fmla="*/ 419449 w 8246378"/>
              <a:gd name="connsiteY1" fmla="*/ 1195692 h 3595131"/>
              <a:gd name="connsiteX2" fmla="*/ 1031844 w 8246378"/>
              <a:gd name="connsiteY2" fmla="*/ 474238 h 3595131"/>
              <a:gd name="connsiteX3" fmla="*/ 1366810 w 8246378"/>
              <a:gd name="connsiteY3" fmla="*/ 176387 h 3595131"/>
              <a:gd name="connsiteX4" fmla="*/ 1903706 w 8246378"/>
              <a:gd name="connsiteY4" fmla="*/ 221 h 3595131"/>
              <a:gd name="connsiteX5" fmla="*/ 2465173 w 8246378"/>
              <a:gd name="connsiteY5" fmla="*/ 209940 h 3595131"/>
              <a:gd name="connsiteX6" fmla="*/ 3002068 w 8246378"/>
              <a:gd name="connsiteY6" fmla="*/ 587532 h 3595131"/>
              <a:gd name="connsiteX7" fmla="*/ 3555741 w 8246378"/>
              <a:gd name="connsiteY7" fmla="*/ 1304751 h 3595131"/>
              <a:gd name="connsiteX8" fmla="*/ 4063082 w 8246378"/>
              <a:gd name="connsiteY8" fmla="*/ 2428874 h 3595131"/>
              <a:gd name="connsiteX9" fmla="*/ 4672879 w 8246378"/>
              <a:gd name="connsiteY9" fmla="*/ 3301164 h 3595131"/>
              <a:gd name="connsiteX10" fmla="*/ 5738070 w 8246378"/>
              <a:gd name="connsiteY10" fmla="*/ 3494274 h 3595131"/>
              <a:gd name="connsiteX11" fmla="*/ 6216243 w 8246378"/>
              <a:gd name="connsiteY11" fmla="*/ 3594942 h 3595131"/>
              <a:gd name="connsiteX12" fmla="*/ 6941485 w 8246378"/>
              <a:gd name="connsiteY12" fmla="*/ 3506818 h 3595131"/>
              <a:gd name="connsiteX13" fmla="*/ 7417063 w 8246378"/>
              <a:gd name="connsiteY13" fmla="*/ 3137702 h 3595131"/>
              <a:gd name="connsiteX14" fmla="*/ 7881051 w 8246378"/>
              <a:gd name="connsiteY14" fmla="*/ 2529542 h 3595131"/>
              <a:gd name="connsiteX15" fmla="*/ 8246378 w 8246378"/>
              <a:gd name="connsiteY15" fmla="*/ 1774531 h 3595131"/>
              <a:gd name="connsiteX0" fmla="*/ 0 w 8246378"/>
              <a:gd name="connsiteY0" fmla="*/ 1766142 h 3595131"/>
              <a:gd name="connsiteX1" fmla="*/ 419449 w 8246378"/>
              <a:gd name="connsiteY1" fmla="*/ 1195692 h 3595131"/>
              <a:gd name="connsiteX2" fmla="*/ 1031844 w 8246378"/>
              <a:gd name="connsiteY2" fmla="*/ 474238 h 3595131"/>
              <a:gd name="connsiteX3" fmla="*/ 1366810 w 8246378"/>
              <a:gd name="connsiteY3" fmla="*/ 176387 h 3595131"/>
              <a:gd name="connsiteX4" fmla="*/ 1903706 w 8246378"/>
              <a:gd name="connsiteY4" fmla="*/ 221 h 3595131"/>
              <a:gd name="connsiteX5" fmla="*/ 2465173 w 8246378"/>
              <a:gd name="connsiteY5" fmla="*/ 209940 h 3595131"/>
              <a:gd name="connsiteX6" fmla="*/ 3002068 w 8246378"/>
              <a:gd name="connsiteY6" fmla="*/ 587532 h 3595131"/>
              <a:gd name="connsiteX7" fmla="*/ 3555741 w 8246378"/>
              <a:gd name="connsiteY7" fmla="*/ 1304751 h 3595131"/>
              <a:gd name="connsiteX8" fmla="*/ 4063082 w 8246378"/>
              <a:gd name="connsiteY8" fmla="*/ 2428874 h 3595131"/>
              <a:gd name="connsiteX9" fmla="*/ 4672879 w 8246378"/>
              <a:gd name="connsiteY9" fmla="*/ 3301164 h 3595131"/>
              <a:gd name="connsiteX10" fmla="*/ 5620030 w 8246378"/>
              <a:gd name="connsiteY10" fmla="*/ 3494275 h 3595131"/>
              <a:gd name="connsiteX11" fmla="*/ 6216243 w 8246378"/>
              <a:gd name="connsiteY11" fmla="*/ 3594942 h 3595131"/>
              <a:gd name="connsiteX12" fmla="*/ 6941485 w 8246378"/>
              <a:gd name="connsiteY12" fmla="*/ 3506818 h 3595131"/>
              <a:gd name="connsiteX13" fmla="*/ 7417063 w 8246378"/>
              <a:gd name="connsiteY13" fmla="*/ 3137702 h 3595131"/>
              <a:gd name="connsiteX14" fmla="*/ 7881051 w 8246378"/>
              <a:gd name="connsiteY14" fmla="*/ 2529542 h 3595131"/>
              <a:gd name="connsiteX15" fmla="*/ 8246378 w 8246378"/>
              <a:gd name="connsiteY15" fmla="*/ 1774531 h 3595131"/>
              <a:gd name="connsiteX0" fmla="*/ 0 w 8246378"/>
              <a:gd name="connsiteY0" fmla="*/ 1766142 h 3595131"/>
              <a:gd name="connsiteX1" fmla="*/ 419449 w 8246378"/>
              <a:gd name="connsiteY1" fmla="*/ 1195692 h 3595131"/>
              <a:gd name="connsiteX2" fmla="*/ 1031844 w 8246378"/>
              <a:gd name="connsiteY2" fmla="*/ 474238 h 3595131"/>
              <a:gd name="connsiteX3" fmla="*/ 1366810 w 8246378"/>
              <a:gd name="connsiteY3" fmla="*/ 176387 h 3595131"/>
              <a:gd name="connsiteX4" fmla="*/ 1903706 w 8246378"/>
              <a:gd name="connsiteY4" fmla="*/ 221 h 3595131"/>
              <a:gd name="connsiteX5" fmla="*/ 2465173 w 8246378"/>
              <a:gd name="connsiteY5" fmla="*/ 209940 h 3595131"/>
              <a:gd name="connsiteX6" fmla="*/ 3002068 w 8246378"/>
              <a:gd name="connsiteY6" fmla="*/ 587532 h 3595131"/>
              <a:gd name="connsiteX7" fmla="*/ 3555741 w 8246378"/>
              <a:gd name="connsiteY7" fmla="*/ 1304751 h 3595131"/>
              <a:gd name="connsiteX8" fmla="*/ 4063082 w 8246378"/>
              <a:gd name="connsiteY8" fmla="*/ 2428874 h 3595131"/>
              <a:gd name="connsiteX9" fmla="*/ 4672879 w 8246378"/>
              <a:gd name="connsiteY9" fmla="*/ 3301164 h 3595131"/>
              <a:gd name="connsiteX10" fmla="*/ 5620030 w 8246378"/>
              <a:gd name="connsiteY10" fmla="*/ 3494275 h 3595131"/>
              <a:gd name="connsiteX11" fmla="*/ 6216243 w 8246378"/>
              <a:gd name="connsiteY11" fmla="*/ 3594942 h 3595131"/>
              <a:gd name="connsiteX12" fmla="*/ 6941485 w 8246378"/>
              <a:gd name="connsiteY12" fmla="*/ 3506818 h 3595131"/>
              <a:gd name="connsiteX13" fmla="*/ 7495758 w 8246378"/>
              <a:gd name="connsiteY13" fmla="*/ 3137702 h 3595131"/>
              <a:gd name="connsiteX14" fmla="*/ 7881051 w 8246378"/>
              <a:gd name="connsiteY14" fmla="*/ 2529542 h 3595131"/>
              <a:gd name="connsiteX15" fmla="*/ 8246378 w 8246378"/>
              <a:gd name="connsiteY15" fmla="*/ 1774531 h 359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246378" h="3595131">
                <a:moveTo>
                  <a:pt x="0" y="1766142"/>
                </a:moveTo>
                <a:cubicBezTo>
                  <a:pt x="123738" y="1588575"/>
                  <a:pt x="247475" y="1411009"/>
                  <a:pt x="419449" y="1195692"/>
                </a:cubicBezTo>
                <a:cubicBezTo>
                  <a:pt x="591423" y="980375"/>
                  <a:pt x="873951" y="644122"/>
                  <a:pt x="1031844" y="474238"/>
                </a:cubicBezTo>
                <a:cubicBezTo>
                  <a:pt x="1189737" y="304354"/>
                  <a:pt x="1221500" y="255390"/>
                  <a:pt x="1366810" y="176387"/>
                </a:cubicBezTo>
                <a:cubicBezTo>
                  <a:pt x="1512120" y="97384"/>
                  <a:pt x="1720646" y="-5371"/>
                  <a:pt x="1903706" y="221"/>
                </a:cubicBezTo>
                <a:cubicBezTo>
                  <a:pt x="2086766" y="5813"/>
                  <a:pt x="2282113" y="112055"/>
                  <a:pt x="2465173" y="209940"/>
                </a:cubicBezTo>
                <a:cubicBezTo>
                  <a:pt x="2648233" y="307825"/>
                  <a:pt x="2820307" y="405064"/>
                  <a:pt x="3002068" y="587532"/>
                </a:cubicBezTo>
                <a:cubicBezTo>
                  <a:pt x="3183829" y="770001"/>
                  <a:pt x="3378905" y="997861"/>
                  <a:pt x="3555741" y="1304751"/>
                </a:cubicBezTo>
                <a:cubicBezTo>
                  <a:pt x="3732577" y="1611641"/>
                  <a:pt x="3876892" y="2096139"/>
                  <a:pt x="4063082" y="2428874"/>
                </a:cubicBezTo>
                <a:cubicBezTo>
                  <a:pt x="4249272" y="2761609"/>
                  <a:pt x="4413388" y="3123597"/>
                  <a:pt x="4672879" y="3301164"/>
                </a:cubicBezTo>
                <a:cubicBezTo>
                  <a:pt x="4932370" y="3478731"/>
                  <a:pt x="5362803" y="3445312"/>
                  <a:pt x="5620030" y="3494275"/>
                </a:cubicBezTo>
                <a:cubicBezTo>
                  <a:pt x="5877257" y="3543238"/>
                  <a:pt x="5996001" y="3592852"/>
                  <a:pt x="6216243" y="3594942"/>
                </a:cubicBezTo>
                <a:cubicBezTo>
                  <a:pt x="6436485" y="3597032"/>
                  <a:pt x="6728233" y="3583025"/>
                  <a:pt x="6941485" y="3506818"/>
                </a:cubicBezTo>
                <a:cubicBezTo>
                  <a:pt x="7154737" y="3430611"/>
                  <a:pt x="7339164" y="3300581"/>
                  <a:pt x="7495758" y="3137702"/>
                </a:cubicBezTo>
                <a:cubicBezTo>
                  <a:pt x="7652352" y="2974823"/>
                  <a:pt x="7755948" y="2756737"/>
                  <a:pt x="7881051" y="2529542"/>
                </a:cubicBezTo>
                <a:cubicBezTo>
                  <a:pt x="8006154" y="2302347"/>
                  <a:pt x="8054130" y="2042978"/>
                  <a:pt x="8246378" y="1774531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9" name="Freeform 68"/>
          <p:cNvSpPr/>
          <p:nvPr/>
        </p:nvSpPr>
        <p:spPr bwMode="auto">
          <a:xfrm>
            <a:off x="6789120" y="4006184"/>
            <a:ext cx="869581" cy="247522"/>
          </a:xfrm>
          <a:custGeom>
            <a:avLst/>
            <a:gdLst>
              <a:gd name="connsiteX0" fmla="*/ 0 w 780176"/>
              <a:gd name="connsiteY0" fmla="*/ 213684 h 222073"/>
              <a:gd name="connsiteX1" fmla="*/ 117446 w 780176"/>
              <a:gd name="connsiteY1" fmla="*/ 79460 h 222073"/>
              <a:gd name="connsiteX2" fmla="*/ 293615 w 780176"/>
              <a:gd name="connsiteY2" fmla="*/ 113016 h 222073"/>
              <a:gd name="connsiteX3" fmla="*/ 385894 w 780176"/>
              <a:gd name="connsiteY3" fmla="*/ 3959 h 222073"/>
              <a:gd name="connsiteX4" fmla="*/ 578840 w 780176"/>
              <a:gd name="connsiteY4" fmla="*/ 29126 h 222073"/>
              <a:gd name="connsiteX5" fmla="*/ 713064 w 780176"/>
              <a:gd name="connsiteY5" fmla="*/ 79460 h 222073"/>
              <a:gd name="connsiteX6" fmla="*/ 780176 w 780176"/>
              <a:gd name="connsiteY6" fmla="*/ 222073 h 222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176" h="222073">
                <a:moveTo>
                  <a:pt x="0" y="213684"/>
                </a:moveTo>
                <a:cubicBezTo>
                  <a:pt x="34255" y="154961"/>
                  <a:pt x="68510" y="96238"/>
                  <a:pt x="117446" y="79460"/>
                </a:cubicBezTo>
                <a:cubicBezTo>
                  <a:pt x="166382" y="62682"/>
                  <a:pt x="248874" y="125599"/>
                  <a:pt x="293615" y="113016"/>
                </a:cubicBezTo>
                <a:cubicBezTo>
                  <a:pt x="338356" y="100433"/>
                  <a:pt x="338357" y="17941"/>
                  <a:pt x="385894" y="3959"/>
                </a:cubicBezTo>
                <a:cubicBezTo>
                  <a:pt x="433431" y="-10023"/>
                  <a:pt x="524312" y="16543"/>
                  <a:pt x="578840" y="29126"/>
                </a:cubicBezTo>
                <a:cubicBezTo>
                  <a:pt x="633368" y="41709"/>
                  <a:pt x="679508" y="47302"/>
                  <a:pt x="713064" y="79460"/>
                </a:cubicBezTo>
                <a:cubicBezTo>
                  <a:pt x="746620" y="111618"/>
                  <a:pt x="763398" y="166845"/>
                  <a:pt x="780176" y="222073"/>
                </a:cubicBezTo>
              </a:path>
            </a:pathLst>
          </a:custGeom>
          <a:pattFill prst="wdDnDiag">
            <a:fgClr>
              <a:srgbClr val="00B050"/>
            </a:fgClr>
            <a:bgClr>
              <a:schemeClr val="bg1"/>
            </a:bgClr>
          </a:pattFill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1" name="Straight Arrow Connector 70"/>
          <p:cNvCxnSpPr/>
          <p:nvPr/>
        </p:nvCxnSpPr>
        <p:spPr bwMode="auto">
          <a:xfrm flipV="1">
            <a:off x="6897517" y="4311588"/>
            <a:ext cx="239671" cy="344182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72" name="Titel 1"/>
          <p:cNvSpPr txBox="1">
            <a:spLocks/>
          </p:cNvSpPr>
          <p:nvPr/>
        </p:nvSpPr>
        <p:spPr>
          <a:xfrm>
            <a:off x="5504655" y="940563"/>
            <a:ext cx="2455251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Modification</a:t>
            </a:r>
            <a:endParaRPr lang="de-AT" sz="2000" b="1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perturbed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endParaRPr lang="de-AT" sz="7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74" name="Titel 1"/>
          <p:cNvSpPr txBox="1">
            <a:spLocks/>
          </p:cNvSpPr>
          <p:nvPr/>
        </p:nvSpPr>
        <p:spPr>
          <a:xfrm>
            <a:off x="5064598" y="5472189"/>
            <a:ext cx="366583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b="1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Question</a:t>
            </a:r>
            <a:endParaRPr lang="de-AT" sz="300" b="1" i="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endParaRPr lang="de-AT" sz="200" b="1" i="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What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are</a:t>
            </a:r>
            <a:r>
              <a:rPr lang="de-AT" sz="20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approximately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</a:p>
          <a:p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,       ,       ,      ,… ?</a:t>
            </a:r>
            <a:endParaRPr lang="de-AT" sz="1800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6" name="Picture 7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52301" y="6239633"/>
            <a:ext cx="332257" cy="272748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933058" y="6242852"/>
            <a:ext cx="279043" cy="279043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332984" y="6246835"/>
            <a:ext cx="348804" cy="279043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77651" y="6242853"/>
            <a:ext cx="260906" cy="251060"/>
          </a:xfrm>
          <a:prstGeom prst="rect">
            <a:avLst/>
          </a:prstGeom>
        </p:spPr>
      </p:pic>
      <p:sp>
        <p:nvSpPr>
          <p:cNvPr id="87" name="Right Arrow 86"/>
          <p:cNvSpPr/>
          <p:nvPr/>
        </p:nvSpPr>
        <p:spPr bwMode="auto">
          <a:xfrm>
            <a:off x="4056526" y="2969320"/>
            <a:ext cx="782594" cy="350529"/>
          </a:xfrm>
          <a:prstGeom prst="rightArrow">
            <a:avLst/>
          </a:prstGeom>
          <a:solidFill>
            <a:srgbClr val="00B050"/>
          </a:solidFill>
          <a:ln w="28575" cap="flat" cmpd="sng" algn="ctr">
            <a:solidFill>
              <a:srgbClr val="00421E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2" name="Rounded Rectangle 91"/>
          <p:cNvSpPr/>
          <p:nvPr/>
        </p:nvSpPr>
        <p:spPr bwMode="auto">
          <a:xfrm>
            <a:off x="5043938" y="5458107"/>
            <a:ext cx="3686497" cy="1263052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3" name="Titel 1"/>
          <p:cNvSpPr txBox="1">
            <a:spLocks/>
          </p:cNvSpPr>
          <p:nvPr/>
        </p:nvSpPr>
        <p:spPr>
          <a:xfrm>
            <a:off x="600620" y="4947590"/>
            <a:ext cx="366583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know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,       ,       ,       ,… </a:t>
            </a:r>
            <a:endParaRPr lang="de-AT" sz="1800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94" name="Picture 9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99216" y="4973330"/>
            <a:ext cx="313060" cy="332032"/>
          </a:xfrm>
          <a:prstGeom prst="rect">
            <a:avLst/>
          </a:prstGeom>
        </p:spPr>
      </p:pic>
      <p:pic>
        <p:nvPicPr>
          <p:cNvPr id="95" name="Picture 9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01161" y="4967523"/>
            <a:ext cx="316281" cy="358766"/>
          </a:xfrm>
          <a:prstGeom prst="rect">
            <a:avLst/>
          </a:prstGeom>
        </p:spPr>
      </p:pic>
      <p:pic>
        <p:nvPicPr>
          <p:cNvPr id="96" name="Picture 9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31408" y="4981019"/>
            <a:ext cx="311561" cy="325723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992687" y="4977781"/>
            <a:ext cx="289342" cy="332032"/>
          </a:xfrm>
          <a:prstGeom prst="rect">
            <a:avLst/>
          </a:prstGeom>
        </p:spPr>
      </p:pic>
      <p:cxnSp>
        <p:nvCxnSpPr>
          <p:cNvPr id="62" name="Straight Connector 61"/>
          <p:cNvCxnSpPr/>
          <p:nvPr/>
        </p:nvCxnSpPr>
        <p:spPr bwMode="auto">
          <a:xfrm flipH="1" flipV="1">
            <a:off x="5476388" y="3842736"/>
            <a:ext cx="134849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/>
          <p:nvPr/>
        </p:nvCxnSpPr>
        <p:spPr bwMode="auto">
          <a:xfrm flipH="1" flipV="1">
            <a:off x="5476388" y="2757429"/>
            <a:ext cx="134849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Arrow Connector 48"/>
          <p:cNvCxnSpPr/>
          <p:nvPr/>
        </p:nvCxnSpPr>
        <p:spPr bwMode="auto">
          <a:xfrm flipV="1">
            <a:off x="5544607" y="1780667"/>
            <a:ext cx="0" cy="260815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51" name="Straight Arrow Connector 50"/>
          <p:cNvCxnSpPr/>
          <p:nvPr/>
        </p:nvCxnSpPr>
        <p:spPr bwMode="auto">
          <a:xfrm flipV="1">
            <a:off x="5401851" y="4244355"/>
            <a:ext cx="2845005" cy="156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grpSp>
        <p:nvGrpSpPr>
          <p:cNvPr id="73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75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1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4465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70" name="Oval 69"/>
          <p:cNvSpPr/>
          <p:nvPr/>
        </p:nvSpPr>
        <p:spPr bwMode="auto">
          <a:xfrm>
            <a:off x="1072683" y="2097279"/>
            <a:ext cx="1474671" cy="1461964"/>
          </a:xfrm>
          <a:prstGeom prst="ellipse">
            <a:avLst/>
          </a:prstGeom>
          <a:gradFill flip="none" rotWithShape="1">
            <a:gsLst>
              <a:gs pos="3000">
                <a:srgbClr val="0000FF"/>
              </a:gs>
              <a:gs pos="24000">
                <a:srgbClr val="5353FF"/>
              </a:gs>
              <a:gs pos="76000">
                <a:schemeClr val="bg1"/>
              </a:gs>
              <a:gs pos="97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Example</a:t>
            </a:r>
            <a:r>
              <a:rPr lang="de-DE" dirty="0" smtClean="0"/>
              <a:t>: Atom in </a:t>
            </a:r>
            <a:r>
              <a:rPr lang="de-DE" dirty="0" err="1" smtClean="0"/>
              <a:t>magnetic</a:t>
            </a:r>
            <a:r>
              <a:rPr lang="de-DE" dirty="0" smtClean="0"/>
              <a:t> </a:t>
            </a:r>
            <a:r>
              <a:rPr lang="de-DE" dirty="0" err="1" smtClean="0"/>
              <a:t>field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621341" y="940987"/>
            <a:ext cx="240449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Starting</a:t>
            </a:r>
            <a:r>
              <a:rPr lang="de-AT" sz="2000" b="1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point</a:t>
            </a:r>
            <a:endParaRPr lang="de-AT" sz="2000" b="1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unperturbed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endParaRPr lang="de-AT" sz="7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6429890" y="1703454"/>
            <a:ext cx="3358013" cy="4797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b="1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 </a:t>
            </a:r>
            <a:r>
              <a:rPr lang="de-AT" sz="1800" b="1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endParaRPr lang="de-AT" sz="1800" b="1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weak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71" name="Straight Arrow Connector 70"/>
          <p:cNvCxnSpPr/>
          <p:nvPr/>
        </p:nvCxnSpPr>
        <p:spPr bwMode="auto">
          <a:xfrm flipH="1">
            <a:off x="6501250" y="2036405"/>
            <a:ext cx="612613" cy="207121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72" name="Titel 1"/>
          <p:cNvSpPr txBox="1">
            <a:spLocks/>
          </p:cNvSpPr>
          <p:nvPr/>
        </p:nvSpPr>
        <p:spPr>
          <a:xfrm>
            <a:off x="4556698" y="940563"/>
            <a:ext cx="2455251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Modification</a:t>
            </a:r>
            <a:endParaRPr lang="de-AT" sz="2000" b="1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perturbed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endParaRPr lang="de-AT" sz="7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74" name="Titel 1"/>
          <p:cNvSpPr txBox="1">
            <a:spLocks/>
          </p:cNvSpPr>
          <p:nvPr/>
        </p:nvSpPr>
        <p:spPr>
          <a:xfrm>
            <a:off x="3860522" y="5535118"/>
            <a:ext cx="4031322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b="1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Question</a:t>
            </a:r>
            <a:endParaRPr lang="de-AT" sz="400" b="1" i="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endParaRPr lang="de-AT" sz="300" b="1" i="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What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are</a:t>
            </a:r>
            <a:r>
              <a:rPr lang="de-AT" sz="20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approximately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perturbed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energies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?</a:t>
            </a:r>
            <a:endParaRPr lang="de-AT" sz="1800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7" name="Right Arrow 86"/>
          <p:cNvSpPr/>
          <p:nvPr/>
        </p:nvSpPr>
        <p:spPr bwMode="auto">
          <a:xfrm>
            <a:off x="3332939" y="2652996"/>
            <a:ext cx="782594" cy="350529"/>
          </a:xfrm>
          <a:prstGeom prst="rightArrow">
            <a:avLst/>
          </a:prstGeom>
          <a:solidFill>
            <a:srgbClr val="00B050"/>
          </a:solidFill>
          <a:ln w="28575" cap="flat" cmpd="sng" algn="ctr">
            <a:solidFill>
              <a:srgbClr val="00421E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2" name="Rounded Rectangle 91"/>
          <p:cNvSpPr/>
          <p:nvPr/>
        </p:nvSpPr>
        <p:spPr bwMode="auto">
          <a:xfrm>
            <a:off x="3860523" y="5450473"/>
            <a:ext cx="4031321" cy="1333615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2" name="Oval 61"/>
          <p:cNvSpPr/>
          <p:nvPr/>
        </p:nvSpPr>
        <p:spPr bwMode="auto">
          <a:xfrm>
            <a:off x="1756018" y="2799532"/>
            <a:ext cx="108000" cy="108000"/>
          </a:xfrm>
          <a:prstGeom prst="ellipse">
            <a:avLst/>
          </a:prstGeom>
          <a:solidFill>
            <a:srgbClr val="FF6565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Titel 1"/>
          <p:cNvSpPr txBox="1">
            <a:spLocks/>
          </p:cNvSpPr>
          <p:nvPr/>
        </p:nvSpPr>
        <p:spPr>
          <a:xfrm>
            <a:off x="39358" y="1930510"/>
            <a:ext cx="240449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</a:t>
            </a:r>
            <a:r>
              <a:rPr lang="de-AT" sz="2800" i="0" baseline="3000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</a:t>
            </a:r>
            <a:endParaRPr lang="de-AT" sz="1800" i="0" baseline="3000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5" name="Titel 1"/>
          <p:cNvSpPr txBox="1">
            <a:spLocks/>
          </p:cNvSpPr>
          <p:nvPr/>
        </p:nvSpPr>
        <p:spPr>
          <a:xfrm>
            <a:off x="-545145" y="2873275"/>
            <a:ext cx="240449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FF6565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proton</a:t>
            </a:r>
            <a:endParaRPr lang="de-AT" sz="1400" i="0" baseline="30000" dirty="0" smtClean="0">
              <a:solidFill>
                <a:srgbClr val="FF6565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1" name="Oval 80"/>
          <p:cNvSpPr/>
          <p:nvPr/>
        </p:nvSpPr>
        <p:spPr bwMode="auto">
          <a:xfrm>
            <a:off x="5026579" y="2097279"/>
            <a:ext cx="1474671" cy="1461964"/>
          </a:xfrm>
          <a:prstGeom prst="ellipse">
            <a:avLst/>
          </a:prstGeom>
          <a:gradFill flip="none" rotWithShape="1">
            <a:gsLst>
              <a:gs pos="3000">
                <a:srgbClr val="0000FF"/>
              </a:gs>
              <a:gs pos="24000">
                <a:srgbClr val="5353FF"/>
              </a:gs>
              <a:gs pos="76000">
                <a:schemeClr val="bg1"/>
              </a:gs>
              <a:gs pos="97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2" name="Oval 81"/>
          <p:cNvSpPr/>
          <p:nvPr/>
        </p:nvSpPr>
        <p:spPr bwMode="auto">
          <a:xfrm>
            <a:off x="5709914" y="2799532"/>
            <a:ext cx="108000" cy="108000"/>
          </a:xfrm>
          <a:prstGeom prst="ellipse">
            <a:avLst/>
          </a:prstGeom>
          <a:solidFill>
            <a:srgbClr val="FF6565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" name="Straight Arrow Connector 6"/>
          <p:cNvCxnSpPr/>
          <p:nvPr/>
        </p:nvCxnSpPr>
        <p:spPr bwMode="auto">
          <a:xfrm flipH="1" flipV="1">
            <a:off x="5058718" y="1902942"/>
            <a:ext cx="0" cy="180000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84" name="Straight Arrow Connector 83"/>
          <p:cNvCxnSpPr/>
          <p:nvPr/>
        </p:nvCxnSpPr>
        <p:spPr bwMode="auto">
          <a:xfrm flipH="1" flipV="1">
            <a:off x="5333186" y="1902942"/>
            <a:ext cx="0" cy="180000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85" name="Straight Arrow Connector 84"/>
          <p:cNvCxnSpPr/>
          <p:nvPr/>
        </p:nvCxnSpPr>
        <p:spPr bwMode="auto">
          <a:xfrm flipH="1" flipV="1">
            <a:off x="5607654" y="1902942"/>
            <a:ext cx="0" cy="180000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86" name="Straight Arrow Connector 85"/>
          <p:cNvCxnSpPr/>
          <p:nvPr/>
        </p:nvCxnSpPr>
        <p:spPr bwMode="auto">
          <a:xfrm flipH="1" flipV="1">
            <a:off x="5882122" y="1902942"/>
            <a:ext cx="0" cy="180000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88" name="Straight Arrow Connector 87"/>
          <p:cNvCxnSpPr/>
          <p:nvPr/>
        </p:nvCxnSpPr>
        <p:spPr bwMode="auto">
          <a:xfrm flipH="1" flipV="1">
            <a:off x="6156590" y="1902942"/>
            <a:ext cx="0" cy="180000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89" name="Straight Arrow Connector 88"/>
          <p:cNvCxnSpPr/>
          <p:nvPr/>
        </p:nvCxnSpPr>
        <p:spPr bwMode="auto">
          <a:xfrm flipH="1" flipV="1">
            <a:off x="6431058" y="1902942"/>
            <a:ext cx="0" cy="180000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91" name="Straight Arrow Connector 90"/>
          <p:cNvCxnSpPr/>
          <p:nvPr/>
        </p:nvCxnSpPr>
        <p:spPr bwMode="auto">
          <a:xfrm flipV="1">
            <a:off x="745027" y="4103664"/>
            <a:ext cx="0" cy="1280799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93" name="Picture 92"/>
          <p:cNvPicPr>
            <a:picLocks noChangeAspect="1"/>
          </p:cNvPicPr>
          <p:nvPr/>
        </p:nvPicPr>
        <p:blipFill rotWithShape="1">
          <a:blip r:embed="rId2"/>
          <a:srcRect r="45303" b="23509"/>
          <a:stretch/>
        </p:blipFill>
        <p:spPr>
          <a:xfrm>
            <a:off x="471859" y="4271091"/>
            <a:ext cx="182528" cy="217816"/>
          </a:xfrm>
          <a:prstGeom prst="rect">
            <a:avLst/>
          </a:prstGeom>
        </p:spPr>
      </p:pic>
      <p:cxnSp>
        <p:nvCxnSpPr>
          <p:cNvPr id="10" name="Straight Connector 9"/>
          <p:cNvCxnSpPr/>
          <p:nvPr/>
        </p:nvCxnSpPr>
        <p:spPr bwMode="auto">
          <a:xfrm>
            <a:off x="1080030" y="5078174"/>
            <a:ext cx="276837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4" name="Straight Connector 93"/>
          <p:cNvCxnSpPr/>
          <p:nvPr/>
        </p:nvCxnSpPr>
        <p:spPr bwMode="auto">
          <a:xfrm>
            <a:off x="1080030" y="4483954"/>
            <a:ext cx="276837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5" name="Straight Connector 94"/>
          <p:cNvCxnSpPr/>
          <p:nvPr/>
        </p:nvCxnSpPr>
        <p:spPr bwMode="auto">
          <a:xfrm>
            <a:off x="1706201" y="4483954"/>
            <a:ext cx="276837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/>
          <p:nvPr/>
        </p:nvCxnSpPr>
        <p:spPr bwMode="auto">
          <a:xfrm>
            <a:off x="2136871" y="4483954"/>
            <a:ext cx="276837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Straight Connector 96"/>
          <p:cNvCxnSpPr/>
          <p:nvPr/>
        </p:nvCxnSpPr>
        <p:spPr bwMode="auto">
          <a:xfrm>
            <a:off x="2567541" y="4483954"/>
            <a:ext cx="276837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8" name="Titel 1"/>
          <p:cNvSpPr txBox="1">
            <a:spLocks/>
          </p:cNvSpPr>
          <p:nvPr/>
        </p:nvSpPr>
        <p:spPr>
          <a:xfrm>
            <a:off x="1041023" y="5022805"/>
            <a:ext cx="399926" cy="2886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1s</a:t>
            </a:r>
            <a:endParaRPr lang="de-AT" sz="14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9" name="Titel 1"/>
          <p:cNvSpPr txBox="1">
            <a:spLocks/>
          </p:cNvSpPr>
          <p:nvPr/>
        </p:nvSpPr>
        <p:spPr>
          <a:xfrm>
            <a:off x="1018485" y="4464686"/>
            <a:ext cx="399926" cy="2886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2s</a:t>
            </a:r>
            <a:endParaRPr lang="de-AT" sz="14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00" name="Titel 1"/>
          <p:cNvSpPr txBox="1">
            <a:spLocks/>
          </p:cNvSpPr>
          <p:nvPr/>
        </p:nvSpPr>
        <p:spPr>
          <a:xfrm>
            <a:off x="2107178" y="4483954"/>
            <a:ext cx="399926" cy="2886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2p</a:t>
            </a:r>
            <a:endParaRPr lang="de-AT" sz="14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01" name="Straight Arrow Connector 100"/>
          <p:cNvCxnSpPr/>
          <p:nvPr/>
        </p:nvCxnSpPr>
        <p:spPr bwMode="auto">
          <a:xfrm flipV="1">
            <a:off x="4667526" y="4050368"/>
            <a:ext cx="0" cy="1280799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102" name="Picture 101"/>
          <p:cNvPicPr>
            <a:picLocks noChangeAspect="1"/>
          </p:cNvPicPr>
          <p:nvPr/>
        </p:nvPicPr>
        <p:blipFill rotWithShape="1">
          <a:blip r:embed="rId2"/>
          <a:srcRect r="45303" b="23509"/>
          <a:stretch/>
        </p:blipFill>
        <p:spPr>
          <a:xfrm>
            <a:off x="4394358" y="4217795"/>
            <a:ext cx="182528" cy="217816"/>
          </a:xfrm>
          <a:prstGeom prst="rect">
            <a:avLst/>
          </a:prstGeom>
        </p:spPr>
      </p:pic>
      <p:cxnSp>
        <p:nvCxnSpPr>
          <p:cNvPr id="103" name="Straight Connector 102"/>
          <p:cNvCxnSpPr/>
          <p:nvPr/>
        </p:nvCxnSpPr>
        <p:spPr bwMode="auto">
          <a:xfrm>
            <a:off x="5002529" y="5024878"/>
            <a:ext cx="276837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4" name="Straight Connector 103"/>
          <p:cNvCxnSpPr/>
          <p:nvPr/>
        </p:nvCxnSpPr>
        <p:spPr bwMode="auto">
          <a:xfrm>
            <a:off x="5002529" y="4430658"/>
            <a:ext cx="276837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5" name="Straight Connector 104"/>
          <p:cNvCxnSpPr/>
          <p:nvPr/>
        </p:nvCxnSpPr>
        <p:spPr bwMode="auto">
          <a:xfrm>
            <a:off x="5628700" y="4531326"/>
            <a:ext cx="276837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6" name="Straight Connector 105"/>
          <p:cNvCxnSpPr/>
          <p:nvPr/>
        </p:nvCxnSpPr>
        <p:spPr bwMode="auto">
          <a:xfrm>
            <a:off x="6059370" y="4430658"/>
            <a:ext cx="276837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7" name="Straight Connector 106"/>
          <p:cNvCxnSpPr/>
          <p:nvPr/>
        </p:nvCxnSpPr>
        <p:spPr bwMode="auto">
          <a:xfrm>
            <a:off x="6490040" y="4329990"/>
            <a:ext cx="276837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8" name="Titel 1"/>
          <p:cNvSpPr txBox="1">
            <a:spLocks/>
          </p:cNvSpPr>
          <p:nvPr/>
        </p:nvSpPr>
        <p:spPr>
          <a:xfrm>
            <a:off x="4963522" y="4969509"/>
            <a:ext cx="399926" cy="2886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1s</a:t>
            </a:r>
            <a:endParaRPr lang="de-AT" sz="1400" i="0" baseline="3000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09" name="Titel 1"/>
          <p:cNvSpPr txBox="1">
            <a:spLocks/>
          </p:cNvSpPr>
          <p:nvPr/>
        </p:nvSpPr>
        <p:spPr>
          <a:xfrm>
            <a:off x="4940984" y="4411390"/>
            <a:ext cx="399926" cy="2886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2s</a:t>
            </a:r>
            <a:endParaRPr lang="de-AT" sz="1400" i="0" baseline="3000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0" name="Titel 1"/>
          <p:cNvSpPr txBox="1">
            <a:spLocks/>
          </p:cNvSpPr>
          <p:nvPr/>
        </p:nvSpPr>
        <p:spPr>
          <a:xfrm>
            <a:off x="5997825" y="4425037"/>
            <a:ext cx="399926" cy="2886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2p</a:t>
            </a:r>
            <a:endParaRPr lang="de-AT" sz="1400" i="0" baseline="3000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11" name="Straight Connector 110"/>
          <p:cNvCxnSpPr/>
          <p:nvPr/>
        </p:nvCxnSpPr>
        <p:spPr bwMode="auto">
          <a:xfrm>
            <a:off x="5620311" y="4425411"/>
            <a:ext cx="276837" cy="0"/>
          </a:xfrm>
          <a:prstGeom prst="line">
            <a:avLst/>
          </a:prstGeom>
          <a:noFill/>
          <a:ln w="19050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112" name="Straight Connector 111"/>
          <p:cNvCxnSpPr/>
          <p:nvPr/>
        </p:nvCxnSpPr>
        <p:spPr bwMode="auto">
          <a:xfrm>
            <a:off x="6481651" y="4425411"/>
            <a:ext cx="276837" cy="0"/>
          </a:xfrm>
          <a:prstGeom prst="line">
            <a:avLst/>
          </a:prstGeom>
          <a:noFill/>
          <a:ln w="19050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grpSp>
        <p:nvGrpSpPr>
          <p:cNvPr id="45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46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7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7205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8101" y="4194241"/>
            <a:ext cx="2297462" cy="24711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en-US" dirty="0" smtClean="0"/>
              <a:t>Coulomb energy dependence on     sym</a:t>
            </a:r>
            <a:r>
              <a:rPr lang="en-US" dirty="0"/>
              <a:t>.</a:t>
            </a:r>
            <a:endParaRPr lang="en-GB" dirty="0"/>
          </a:p>
        </p:txBody>
      </p:sp>
      <p:pic>
        <p:nvPicPr>
          <p:cNvPr id="12" name="Picture 1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3531" y="141616"/>
            <a:ext cx="370102" cy="413643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975" y="1373277"/>
            <a:ext cx="5123413" cy="228767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93497" y="1397326"/>
            <a:ext cx="335199" cy="204301"/>
          </a:xfrm>
          <a:prstGeom prst="rect">
            <a:avLst/>
          </a:prstGeom>
        </p:spPr>
      </p:pic>
      <p:sp>
        <p:nvSpPr>
          <p:cNvPr id="51" name="Titel 1 2 1 2 1 2 2 1 3 3 9 2 1 1 2 2 1 1"/>
          <p:cNvSpPr txBox="1">
            <a:spLocks/>
          </p:cNvSpPr>
          <p:nvPr/>
        </p:nvSpPr>
        <p:spPr>
          <a:xfrm>
            <a:off x="6012620" y="1344303"/>
            <a:ext cx="746319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28" name="Picture 27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4188" y="3283907"/>
            <a:ext cx="2664467" cy="234885"/>
          </a:xfrm>
          <a:prstGeom prst="rect">
            <a:avLst/>
          </a:prstGeom>
        </p:spPr>
      </p:pic>
      <p:cxnSp>
        <p:nvCxnSpPr>
          <p:cNvPr id="90" name="Straight Connector 89"/>
          <p:cNvCxnSpPr/>
          <p:nvPr/>
        </p:nvCxnSpPr>
        <p:spPr bwMode="auto">
          <a:xfrm>
            <a:off x="1450891" y="2753150"/>
            <a:ext cx="492651" cy="0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1" name="Straight Connector 90"/>
          <p:cNvCxnSpPr/>
          <p:nvPr/>
        </p:nvCxnSpPr>
        <p:spPr bwMode="auto">
          <a:xfrm>
            <a:off x="1450892" y="3616462"/>
            <a:ext cx="492651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/>
          <p:nvPr/>
        </p:nvCxnSpPr>
        <p:spPr bwMode="auto">
          <a:xfrm>
            <a:off x="1448845" y="3216416"/>
            <a:ext cx="492651" cy="0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78" name="Picture 77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4187" y="2446662"/>
            <a:ext cx="1227025" cy="247118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4187" y="2890489"/>
            <a:ext cx="1227025" cy="247118"/>
          </a:xfrm>
          <a:prstGeom prst="rect">
            <a:avLst/>
          </a:prstGeom>
        </p:spPr>
      </p:pic>
      <p:sp>
        <p:nvSpPr>
          <p:cNvPr id="89" name="Titel 1 2 1 2 1 2 2 1 3 3 9 2 1 1 2 2 2"/>
          <p:cNvSpPr txBox="1">
            <a:spLocks/>
          </p:cNvSpPr>
          <p:nvPr/>
        </p:nvSpPr>
        <p:spPr>
          <a:xfrm>
            <a:off x="759068" y="2380013"/>
            <a:ext cx="589672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2" name="Titel 1 2 1 2 1 2 2 1 3 3 9 2 1 1 2 2 3 1"/>
          <p:cNvSpPr txBox="1">
            <a:spLocks/>
          </p:cNvSpPr>
          <p:nvPr/>
        </p:nvSpPr>
        <p:spPr>
          <a:xfrm>
            <a:off x="278138" y="3766853"/>
            <a:ext cx="620195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Difference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between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symmetric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antisymmetric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wavefunction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 </a:t>
            </a: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975" y="4195902"/>
            <a:ext cx="2085821" cy="247118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8694" y="4631441"/>
            <a:ext cx="2496869" cy="220204"/>
          </a:xfrm>
          <a:prstGeom prst="rect">
            <a:avLst/>
          </a:prstGeom>
        </p:spPr>
      </p:pic>
      <p:cxnSp>
        <p:nvCxnSpPr>
          <p:cNvPr id="33" name="Straight Connector 32"/>
          <p:cNvCxnSpPr/>
          <p:nvPr/>
        </p:nvCxnSpPr>
        <p:spPr bwMode="auto">
          <a:xfrm flipV="1">
            <a:off x="2762172" y="4130040"/>
            <a:ext cx="362028" cy="800100"/>
          </a:xfrm>
          <a:prstGeom prst="line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Straight Connector 96"/>
          <p:cNvCxnSpPr/>
          <p:nvPr/>
        </p:nvCxnSpPr>
        <p:spPr bwMode="auto">
          <a:xfrm flipV="1">
            <a:off x="3527503" y="4130040"/>
            <a:ext cx="362028" cy="800100"/>
          </a:xfrm>
          <a:prstGeom prst="line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35" name="Picture 34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5718" y="5086342"/>
            <a:ext cx="2325598" cy="231215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59805" y="5473759"/>
            <a:ext cx="2111511" cy="231215"/>
          </a:xfrm>
          <a:prstGeom prst="rect">
            <a:avLst/>
          </a:prstGeom>
        </p:spPr>
      </p:pic>
      <p:cxnSp>
        <p:nvCxnSpPr>
          <p:cNvPr id="101" name="Straight Connector 100"/>
          <p:cNvCxnSpPr/>
          <p:nvPr/>
        </p:nvCxnSpPr>
        <p:spPr bwMode="auto">
          <a:xfrm flipV="1">
            <a:off x="3070860" y="5086344"/>
            <a:ext cx="764194" cy="674376"/>
          </a:xfrm>
          <a:prstGeom prst="line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0" name="Picture 39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5719" y="5921471"/>
            <a:ext cx="1159741" cy="23121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6294" y="5757535"/>
            <a:ext cx="2213050" cy="226322"/>
          </a:xfrm>
          <a:prstGeom prst="rect">
            <a:avLst/>
          </a:prstGeom>
        </p:spPr>
      </p:pic>
      <p:sp>
        <p:nvSpPr>
          <p:cNvPr id="104" name="Titel 1 2 1 2 1 2 2 1 3 3 9 2 1 1 2 2 3 2"/>
          <p:cNvSpPr txBox="1">
            <a:spLocks/>
          </p:cNvSpPr>
          <p:nvPr/>
        </p:nvSpPr>
        <p:spPr>
          <a:xfrm>
            <a:off x="278138" y="6259144"/>
            <a:ext cx="7547602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Average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distance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smaller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symmetric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antisymmetric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wavefunction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05" name="Titel 1 2 1 2 1 2 2 1 3 3 9 2 1 1 2 2 3 3"/>
          <p:cNvSpPr txBox="1">
            <a:spLocks/>
          </p:cNvSpPr>
          <p:nvPr/>
        </p:nvSpPr>
        <p:spPr>
          <a:xfrm>
            <a:off x="869920" y="6534450"/>
            <a:ext cx="7666396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He: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leads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higher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Coulomb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symmetric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wavefunction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06" name="Straight Arrow Connector 105"/>
          <p:cNvCxnSpPr/>
          <p:nvPr/>
        </p:nvCxnSpPr>
        <p:spPr bwMode="auto">
          <a:xfrm>
            <a:off x="450569" y="6692992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2" name="Titel 1 2 1 2 1 2 2 1 3 3 9 2 1 1 2 2 1 2"/>
          <p:cNvSpPr txBox="1">
            <a:spLocks/>
          </p:cNvSpPr>
          <p:nvPr/>
        </p:nvSpPr>
        <p:spPr>
          <a:xfrm>
            <a:off x="7049725" y="1330066"/>
            <a:ext cx="1197775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o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rthonormal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7020" y="1397326"/>
            <a:ext cx="319296" cy="204301"/>
          </a:xfrm>
          <a:prstGeom prst="rect">
            <a:avLst/>
          </a:prstGeom>
        </p:spPr>
      </p:pic>
      <p:cxnSp>
        <p:nvCxnSpPr>
          <p:cNvPr id="34" name="Straight Connector 33"/>
          <p:cNvCxnSpPr/>
          <p:nvPr/>
        </p:nvCxnSpPr>
        <p:spPr bwMode="auto">
          <a:xfrm>
            <a:off x="4770120" y="2148840"/>
            <a:ext cx="492651" cy="0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Straight Connector 37"/>
          <p:cNvCxnSpPr/>
          <p:nvPr/>
        </p:nvCxnSpPr>
        <p:spPr bwMode="auto">
          <a:xfrm>
            <a:off x="5519969" y="2148840"/>
            <a:ext cx="492651" cy="0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9" name="Straight Connector 38"/>
          <p:cNvCxnSpPr/>
          <p:nvPr/>
        </p:nvCxnSpPr>
        <p:spPr bwMode="auto">
          <a:xfrm>
            <a:off x="6480088" y="2148840"/>
            <a:ext cx="492651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2" name="Picture 41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343" y="1869244"/>
            <a:ext cx="1553662" cy="225098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6964" y="1859457"/>
            <a:ext cx="1010492" cy="234885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7154" y="1859457"/>
            <a:ext cx="1388509" cy="234885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7005" y="1859457"/>
            <a:ext cx="2302355" cy="234885"/>
          </a:xfrm>
          <a:prstGeom prst="rect">
            <a:avLst/>
          </a:prstGeom>
        </p:spPr>
      </p:pic>
      <p:sp>
        <p:nvSpPr>
          <p:cNvPr id="47" name="Titel 1 2 1 2 1 2 2 1 3 3 9 2 1 1 2 2 3 2"/>
          <p:cNvSpPr txBox="1">
            <a:spLocks/>
          </p:cNvSpPr>
          <p:nvPr/>
        </p:nvSpPr>
        <p:spPr>
          <a:xfrm>
            <a:off x="5665681" y="5992526"/>
            <a:ext cx="347832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Effect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plays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only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a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role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if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wavefunctions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overlap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46" name="Titel 1 2 1 2 1 2 2 1 3 3 9 2 1 1 2 1"/>
          <p:cNvSpPr txBox="1">
            <a:spLocks/>
          </p:cNvSpPr>
          <p:nvPr/>
        </p:nvSpPr>
        <p:spPr>
          <a:xfrm>
            <a:off x="167790" y="844610"/>
            <a:ext cx="886378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Now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calculation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of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average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distance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squared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                                   of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electrons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for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simplicity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1D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system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</a:p>
        </p:txBody>
      </p:sp>
      <p:pic>
        <p:nvPicPr>
          <p:cNvPr id="48" name="Picture 47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0533" y="889826"/>
            <a:ext cx="1774654" cy="2315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6664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/>
      <p:bldP spid="104" grpId="0"/>
      <p:bldP spid="105" grpId="0"/>
      <p:bldP spid="47" grpId="0"/>
    </p:bld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107" name="Picture 10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29619" y="4031732"/>
            <a:ext cx="267696" cy="257621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4181" y="2496989"/>
            <a:ext cx="267696" cy="257621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581" y="3558834"/>
            <a:ext cx="260500" cy="256182"/>
          </a:xfrm>
          <a:prstGeom prst="rect">
            <a:avLst/>
          </a:prstGeom>
        </p:spPr>
      </p:pic>
      <p:cxnSp>
        <p:nvCxnSpPr>
          <p:cNvPr id="50" name="Straight Connector 49"/>
          <p:cNvCxnSpPr/>
          <p:nvPr/>
        </p:nvCxnSpPr>
        <p:spPr bwMode="auto">
          <a:xfrm>
            <a:off x="7744951" y="4418369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>
            <a:off x="7744951" y="2446891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47"/>
          <p:cNvCxnSpPr/>
          <p:nvPr/>
        </p:nvCxnSpPr>
        <p:spPr bwMode="auto">
          <a:xfrm>
            <a:off x="7744951" y="2471312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48"/>
          <p:cNvCxnSpPr/>
          <p:nvPr/>
        </p:nvCxnSpPr>
        <p:spPr bwMode="auto">
          <a:xfrm>
            <a:off x="7744951" y="4391075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Intuitive </a:t>
            </a:r>
            <a:r>
              <a:rPr lang="de-DE" dirty="0" err="1" smtClean="0"/>
              <a:t>picture</a:t>
            </a:r>
            <a:endParaRPr lang="en-GB" dirty="0"/>
          </a:p>
        </p:txBody>
      </p:sp>
      <p:sp>
        <p:nvSpPr>
          <p:cNvPr id="4" name="Titel 1 1"/>
          <p:cNvSpPr txBox="1">
            <a:spLocks/>
          </p:cNvSpPr>
          <p:nvPr/>
        </p:nvSpPr>
        <p:spPr>
          <a:xfrm>
            <a:off x="678689" y="1159417"/>
            <a:ext cx="337177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symbolize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Hilbert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2D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vector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3" name="Titel 1 2"/>
          <p:cNvSpPr txBox="1">
            <a:spLocks/>
          </p:cNvSpPr>
          <p:nvPr/>
        </p:nvSpPr>
        <p:spPr>
          <a:xfrm>
            <a:off x="302234" y="6465069"/>
            <a:ext cx="6242538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Notice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nearly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orthogonal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because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9" name="Titel 1 3"/>
          <p:cNvSpPr txBox="1">
            <a:spLocks/>
          </p:cNvSpPr>
          <p:nvPr/>
        </p:nvSpPr>
        <p:spPr>
          <a:xfrm>
            <a:off x="1074237" y="5186743"/>
            <a:ext cx="3333791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exact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very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hard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1" name="Straight Connector 40"/>
          <p:cNvCxnSpPr/>
          <p:nvPr/>
        </p:nvCxnSpPr>
        <p:spPr bwMode="auto">
          <a:xfrm>
            <a:off x="368923" y="6077896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/>
          <p:nvPr/>
        </p:nvCxnSpPr>
        <p:spPr bwMode="auto">
          <a:xfrm>
            <a:off x="368923" y="5374996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43" name="Titel 1 4"/>
          <p:cNvSpPr txBox="1">
            <a:spLocks/>
          </p:cNvSpPr>
          <p:nvPr/>
        </p:nvSpPr>
        <p:spPr>
          <a:xfrm>
            <a:off x="1082652" y="5889035"/>
            <a:ext cx="34720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would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happy of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could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4" name="Titel 1 5"/>
          <p:cNvSpPr txBox="1">
            <a:spLocks/>
          </p:cNvSpPr>
          <p:nvPr/>
        </p:nvSpPr>
        <p:spPr>
          <a:xfrm>
            <a:off x="5802437" y="721450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Energies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7" name="Titel 1 6"/>
          <p:cNvSpPr txBox="1">
            <a:spLocks/>
          </p:cNvSpPr>
          <p:nvPr/>
        </p:nvSpPr>
        <p:spPr>
          <a:xfrm>
            <a:off x="1085226" y="4896392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4177706" y="4971571"/>
            <a:ext cx="594302" cy="220891"/>
          </a:xfrm>
          <a:prstGeom prst="rect">
            <a:avLst/>
          </a:prstGeom>
        </p:spPr>
      </p:pic>
      <p:pic>
        <p:nvPicPr>
          <p:cNvPr id="70" name="Picture 69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4774776" y="5744946"/>
            <a:ext cx="661867" cy="253236"/>
          </a:xfrm>
          <a:prstGeom prst="rect">
            <a:avLst/>
          </a:prstGeom>
        </p:spPr>
      </p:pic>
      <p:sp>
        <p:nvSpPr>
          <p:cNvPr id="71" name="Right Brace 70"/>
          <p:cNvSpPr/>
          <p:nvPr/>
        </p:nvSpPr>
        <p:spPr bwMode="auto">
          <a:xfrm>
            <a:off x="4497486" y="5292222"/>
            <a:ext cx="151458" cy="114139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Titel 1 7"/>
          <p:cNvSpPr txBox="1">
            <a:spLocks/>
          </p:cNvSpPr>
          <p:nvPr/>
        </p:nvSpPr>
        <p:spPr>
          <a:xfrm>
            <a:off x="1004389" y="721450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8" name="Straight Connector 67"/>
          <p:cNvCxnSpPr/>
          <p:nvPr/>
        </p:nvCxnSpPr>
        <p:spPr bwMode="auto">
          <a:xfrm>
            <a:off x="370401" y="5039118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4" name="Straight Connector 53"/>
          <p:cNvCxnSpPr/>
          <p:nvPr/>
        </p:nvCxnSpPr>
        <p:spPr bwMode="auto">
          <a:xfrm flipV="1">
            <a:off x="6565089" y="2639065"/>
            <a:ext cx="1669938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52" name="Straight Connector 51"/>
          <p:cNvCxnSpPr/>
          <p:nvPr/>
        </p:nvCxnSpPr>
        <p:spPr bwMode="auto">
          <a:xfrm flipV="1">
            <a:off x="6546380" y="4154392"/>
            <a:ext cx="1669938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grpSp>
        <p:nvGrpSpPr>
          <p:cNvPr id="36" name="Group 35"/>
          <p:cNvGrpSpPr/>
          <p:nvPr/>
        </p:nvGrpSpPr>
        <p:grpSpPr>
          <a:xfrm rot="657205">
            <a:off x="1583727" y="2218553"/>
            <a:ext cx="1863585" cy="2223505"/>
            <a:chOff x="1211879" y="2145957"/>
            <a:chExt cx="1919417" cy="2290119"/>
          </a:xfrm>
        </p:grpSpPr>
        <p:cxnSp>
          <p:nvCxnSpPr>
            <p:cNvPr id="37" name="Straight Arrow Connector 36"/>
            <p:cNvCxnSpPr/>
            <p:nvPr/>
          </p:nvCxnSpPr>
          <p:spPr bwMode="auto">
            <a:xfrm flipV="1">
              <a:off x="1211879" y="214595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7D00"/>
              </a:solidFill>
              <a:prstDash val="sysDot"/>
              <a:round/>
              <a:headEnd type="none" w="med" len="med"/>
              <a:tailEnd type="arrow" w="lg" len="lg"/>
            </a:ln>
            <a:effectLst/>
          </p:spPr>
        </p:cxnSp>
        <p:cxnSp>
          <p:nvCxnSpPr>
            <p:cNvPr id="38" name="Straight Arrow Connector 37"/>
            <p:cNvCxnSpPr/>
            <p:nvPr/>
          </p:nvCxnSpPr>
          <p:spPr bwMode="auto">
            <a:xfrm rot="5400000" flipV="1">
              <a:off x="1986236" y="329101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7D00"/>
              </a:solidFill>
              <a:prstDash val="sysDot"/>
              <a:round/>
              <a:headEnd type="none" w="med" len="med"/>
              <a:tailEnd type="arrow" w="lg" len="lg"/>
            </a:ln>
            <a:effectLst/>
          </p:spPr>
        </p:cxnSp>
      </p:grpSp>
      <p:cxnSp>
        <p:nvCxnSpPr>
          <p:cNvPr id="6" name="Straight Arrow Connector 5"/>
          <p:cNvCxnSpPr/>
          <p:nvPr/>
        </p:nvCxnSpPr>
        <p:spPr bwMode="auto">
          <a:xfrm flipV="1">
            <a:off x="1442945" y="2000194"/>
            <a:ext cx="359920" cy="1863585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10" name="Straight Arrow Connector 9"/>
          <p:cNvCxnSpPr/>
          <p:nvPr/>
        </p:nvCxnSpPr>
        <p:spPr bwMode="auto">
          <a:xfrm rot="5400000" flipV="1">
            <a:off x="2194777" y="3111947"/>
            <a:ext cx="359920" cy="1863584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grpSp>
        <p:nvGrpSpPr>
          <p:cNvPr id="25" name="Group 24"/>
          <p:cNvGrpSpPr/>
          <p:nvPr/>
        </p:nvGrpSpPr>
        <p:grpSpPr>
          <a:xfrm rot="600000">
            <a:off x="1573672" y="2182640"/>
            <a:ext cx="1863585" cy="2223505"/>
            <a:chOff x="1211879" y="2145957"/>
            <a:chExt cx="1919417" cy="2290119"/>
          </a:xfrm>
        </p:grpSpPr>
        <p:cxnSp>
          <p:nvCxnSpPr>
            <p:cNvPr id="23" name="Straight Arrow Connector 22"/>
            <p:cNvCxnSpPr/>
            <p:nvPr/>
          </p:nvCxnSpPr>
          <p:spPr bwMode="auto">
            <a:xfrm flipV="1">
              <a:off x="1211879" y="214595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 w="lg" len="lg"/>
            </a:ln>
            <a:effectLst/>
          </p:spPr>
        </p:cxnSp>
        <p:cxnSp>
          <p:nvCxnSpPr>
            <p:cNvPr id="24" name="Straight Arrow Connector 23"/>
            <p:cNvCxnSpPr/>
            <p:nvPr/>
          </p:nvCxnSpPr>
          <p:spPr bwMode="auto">
            <a:xfrm rot="5400000" flipV="1">
              <a:off x="1986236" y="3291017"/>
              <a:ext cx="370703" cy="1919416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 w="lg" len="lg"/>
            </a:ln>
            <a:effectLst/>
          </p:spPr>
        </p:cxnSp>
      </p:grpSp>
      <p:cxnSp>
        <p:nvCxnSpPr>
          <p:cNvPr id="27" name="Straight Arrow Connector 26"/>
          <p:cNvCxnSpPr/>
          <p:nvPr/>
        </p:nvCxnSpPr>
        <p:spPr bwMode="auto">
          <a:xfrm rot="300000" flipV="1">
            <a:off x="3228105" y="4214190"/>
            <a:ext cx="64087" cy="33183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 w="lg" len="lg"/>
          </a:ln>
          <a:effectLst/>
        </p:spPr>
      </p:cxnSp>
      <p:cxnSp>
        <p:nvCxnSpPr>
          <p:cNvPr id="28" name="Straight Arrow Connector 27"/>
          <p:cNvCxnSpPr/>
          <p:nvPr/>
        </p:nvCxnSpPr>
        <p:spPr bwMode="auto">
          <a:xfrm rot="5700000" flipV="1">
            <a:off x="1947518" y="1896241"/>
            <a:ext cx="64087" cy="33183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6" name="Straight Connector 45"/>
          <p:cNvCxnSpPr/>
          <p:nvPr/>
        </p:nvCxnSpPr>
        <p:spPr bwMode="auto">
          <a:xfrm>
            <a:off x="6544772" y="2633219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7" name="Straight Connector 46"/>
          <p:cNvCxnSpPr/>
          <p:nvPr/>
        </p:nvCxnSpPr>
        <p:spPr bwMode="auto">
          <a:xfrm>
            <a:off x="6544772" y="4150666"/>
            <a:ext cx="396494" cy="0"/>
          </a:xfrm>
          <a:prstGeom prst="line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" name="Straight Arrow Connector 54"/>
          <p:cNvCxnSpPr/>
          <p:nvPr/>
        </p:nvCxnSpPr>
        <p:spPr bwMode="auto">
          <a:xfrm flipV="1">
            <a:off x="5846597" y="1692876"/>
            <a:ext cx="0" cy="3002414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56" name="Picture 55"/>
          <p:cNvPicPr>
            <a:picLocks noChangeAspect="1"/>
          </p:cNvPicPr>
          <p:nvPr/>
        </p:nvPicPr>
        <p:blipFill rotWithShape="1">
          <a:blip r:embed="rId25"/>
          <a:srcRect r="45303" b="23509"/>
          <a:stretch/>
        </p:blipFill>
        <p:spPr>
          <a:xfrm>
            <a:off x="5558099" y="1855368"/>
            <a:ext cx="182850" cy="218201"/>
          </a:xfrm>
          <a:prstGeom prst="rect">
            <a:avLst/>
          </a:prstGeom>
        </p:spPr>
      </p:pic>
      <p:cxnSp>
        <p:nvCxnSpPr>
          <p:cNvPr id="60" name="Straight Connector 59"/>
          <p:cNvCxnSpPr/>
          <p:nvPr/>
        </p:nvCxnSpPr>
        <p:spPr bwMode="auto">
          <a:xfrm flipV="1">
            <a:off x="6941266" y="2467588"/>
            <a:ext cx="803685" cy="165631"/>
          </a:xfrm>
          <a:prstGeom prst="line">
            <a:avLst/>
          </a:prstGeom>
          <a:noFill/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Connector 60"/>
          <p:cNvCxnSpPr/>
          <p:nvPr/>
        </p:nvCxnSpPr>
        <p:spPr bwMode="auto">
          <a:xfrm>
            <a:off x="6941266" y="4157423"/>
            <a:ext cx="803685" cy="233652"/>
          </a:xfrm>
          <a:prstGeom prst="line">
            <a:avLst/>
          </a:prstGeom>
          <a:noFill/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64" name="Picture 63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6412737" y="4899862"/>
            <a:ext cx="657595" cy="244416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7614027" y="4906638"/>
            <a:ext cx="669234" cy="256055"/>
          </a:xfrm>
          <a:prstGeom prst="rect">
            <a:avLst/>
          </a:prstGeom>
        </p:spPr>
      </p:pic>
      <p:cxnSp>
        <p:nvCxnSpPr>
          <p:cNvPr id="73" name="Straight Arrow Connector 72"/>
          <p:cNvCxnSpPr/>
          <p:nvPr/>
        </p:nvCxnSpPr>
        <p:spPr bwMode="auto">
          <a:xfrm>
            <a:off x="7950939" y="2200640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4" name="Straight Arrow Connector 73"/>
          <p:cNvCxnSpPr/>
          <p:nvPr/>
        </p:nvCxnSpPr>
        <p:spPr bwMode="auto">
          <a:xfrm>
            <a:off x="7950938" y="2618307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75" name="Straight Arrow Connector 74"/>
          <p:cNvCxnSpPr/>
          <p:nvPr/>
        </p:nvCxnSpPr>
        <p:spPr bwMode="auto">
          <a:xfrm>
            <a:off x="7950939" y="3872496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6" name="Straight Arrow Connector 75"/>
          <p:cNvCxnSpPr/>
          <p:nvPr/>
        </p:nvCxnSpPr>
        <p:spPr bwMode="auto">
          <a:xfrm>
            <a:off x="7950938" y="4376358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79" name="Straight Connector 78"/>
          <p:cNvCxnSpPr/>
          <p:nvPr/>
        </p:nvCxnSpPr>
        <p:spPr bwMode="auto">
          <a:xfrm>
            <a:off x="389515" y="5843115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0" name="Titel 1 8"/>
          <p:cNvSpPr txBox="1">
            <a:spLocks/>
          </p:cNvSpPr>
          <p:nvPr/>
        </p:nvSpPr>
        <p:spPr>
          <a:xfrm>
            <a:off x="1103244" y="5654254"/>
            <a:ext cx="34720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2" name="Rounded Rectangle 81"/>
          <p:cNvSpPr/>
          <p:nvPr/>
        </p:nvSpPr>
        <p:spPr bwMode="auto">
          <a:xfrm>
            <a:off x="5740949" y="5310843"/>
            <a:ext cx="3181765" cy="1170149"/>
          </a:xfrm>
          <a:prstGeom prst="roundRect">
            <a:avLst/>
          </a:prstGeom>
          <a:solidFill>
            <a:srgbClr val="FFC000"/>
          </a:solidFill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3" name="Titel 1 9"/>
          <p:cNvSpPr txBox="1">
            <a:spLocks/>
          </p:cNvSpPr>
          <p:nvPr/>
        </p:nvSpPr>
        <p:spPr>
          <a:xfrm>
            <a:off x="5846598" y="5328349"/>
            <a:ext cx="2986658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goals</a:t>
            </a:r>
            <a:endParaRPr lang="de-AT" sz="12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endParaRPr lang="de-AT" sz="10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2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1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2" name="Picture 3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5335" y="2555846"/>
            <a:ext cx="489337" cy="240351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0381" y="2118113"/>
            <a:ext cx="542588" cy="293602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8050" y="4289353"/>
            <a:ext cx="489337" cy="240351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0381" y="4491370"/>
            <a:ext cx="542588" cy="293602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4754" y="2151175"/>
            <a:ext cx="362685" cy="221641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8204" y="2431702"/>
            <a:ext cx="395787" cy="29216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8204" y="4551156"/>
            <a:ext cx="362685" cy="221641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4439" y="4157423"/>
            <a:ext cx="395787" cy="292163"/>
          </a:xfrm>
          <a:prstGeom prst="rect">
            <a:avLst/>
          </a:prstGeom>
        </p:spPr>
      </p:pic>
      <p:pic>
        <p:nvPicPr>
          <p:cNvPr id="92" name="Picture 91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9998" y="1708137"/>
            <a:ext cx="400105" cy="257622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5033" y="4290560"/>
            <a:ext cx="400105" cy="257622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1991" y="3742975"/>
            <a:ext cx="400105" cy="259061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3016" y="2335706"/>
            <a:ext cx="400105" cy="259061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581" y="1895074"/>
            <a:ext cx="260500" cy="256182"/>
          </a:xfrm>
          <a:prstGeom prst="rect">
            <a:avLst/>
          </a:prstGeom>
        </p:spPr>
      </p:pic>
      <p:pic>
        <p:nvPicPr>
          <p:cNvPr id="108" name="Picture 107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2260" y="6523561"/>
            <a:ext cx="335013" cy="215710"/>
          </a:xfrm>
          <a:prstGeom prst="rect">
            <a:avLst/>
          </a:prstGeom>
        </p:spPr>
      </p:pic>
      <p:pic>
        <p:nvPicPr>
          <p:cNvPr id="109" name="Picture 108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9573" y="6523561"/>
            <a:ext cx="335013" cy="216915"/>
          </a:xfrm>
          <a:prstGeom prst="rect">
            <a:avLst/>
          </a:prstGeom>
        </p:spPr>
      </p:pic>
      <p:grpSp>
        <p:nvGrpSpPr>
          <p:cNvPr id="77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78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1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92002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10" name="Picture 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5571" y="6197419"/>
            <a:ext cx="628263" cy="226995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 rotWithShape="1">
          <a:blip r:embed="rId8"/>
          <a:srcRect l="44373" t="7234" r="29527" b="13017"/>
          <a:stretch/>
        </p:blipFill>
        <p:spPr>
          <a:xfrm>
            <a:off x="3569418" y="5758466"/>
            <a:ext cx="688740" cy="264365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8"/>
          <a:srcRect l="2047" t="9711" r="81871" b="21034"/>
          <a:stretch/>
        </p:blipFill>
        <p:spPr>
          <a:xfrm>
            <a:off x="3598734" y="6578913"/>
            <a:ext cx="469927" cy="254223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 bwMode="auto">
          <a:xfrm>
            <a:off x="584886" y="601362"/>
            <a:ext cx="3748217" cy="131806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Non-</a:t>
            </a:r>
            <a:r>
              <a:rPr lang="de-DE" dirty="0" err="1" smtClean="0"/>
              <a:t>degenerate</a:t>
            </a:r>
            <a:r>
              <a:rPr lang="de-DE" dirty="0" smtClean="0"/>
              <a:t> </a:t>
            </a:r>
            <a:r>
              <a:rPr lang="de-DE" dirty="0" err="1" smtClean="0"/>
              <a:t>perturbation</a:t>
            </a:r>
            <a:r>
              <a:rPr lang="de-DE" dirty="0" smtClean="0"/>
              <a:t> </a:t>
            </a:r>
            <a:r>
              <a:rPr lang="de-DE" dirty="0" err="1" smtClean="0"/>
              <a:t>theory</a:t>
            </a:r>
            <a:endParaRPr lang="en-GB" dirty="0"/>
          </a:p>
        </p:txBody>
      </p:sp>
      <p:sp>
        <p:nvSpPr>
          <p:cNvPr id="4" name="Right Brace 3"/>
          <p:cNvSpPr/>
          <p:nvPr/>
        </p:nvSpPr>
        <p:spPr bwMode="auto">
          <a:xfrm rot="5400000">
            <a:off x="2465171" y="-994720"/>
            <a:ext cx="205946" cy="3431059"/>
          </a:xfrm>
          <a:prstGeom prst="rightBrace">
            <a:avLst>
              <a:gd name="adj1" fmla="val 8333"/>
              <a:gd name="adj2" fmla="val 49520"/>
            </a:avLst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" name="Titel 1 1"/>
          <p:cNvSpPr txBox="1">
            <a:spLocks/>
          </p:cNvSpPr>
          <p:nvPr/>
        </p:nvSpPr>
        <p:spPr>
          <a:xfrm>
            <a:off x="2161817" y="854137"/>
            <a:ext cx="7525881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two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have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same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cxnSp>
        <p:nvCxnSpPr>
          <p:cNvPr id="8" name="Elbow Connector 7"/>
          <p:cNvCxnSpPr/>
          <p:nvPr/>
        </p:nvCxnSpPr>
        <p:spPr bwMode="auto">
          <a:xfrm>
            <a:off x="2569945" y="840259"/>
            <a:ext cx="357399" cy="214181"/>
          </a:xfrm>
          <a:prstGeom prst="bentConnector3">
            <a:avLst>
              <a:gd name="adj1" fmla="val 3902"/>
            </a:avLst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2" name="Titel 1 2"/>
          <p:cNvSpPr txBox="1">
            <a:spLocks/>
          </p:cNvSpPr>
          <p:nvPr/>
        </p:nvSpPr>
        <p:spPr>
          <a:xfrm>
            <a:off x="238282" y="1074089"/>
            <a:ext cx="1705848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Hamiltonian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9"/>
          <a:srcRect r="71640"/>
          <a:stretch/>
        </p:blipFill>
        <p:spPr>
          <a:xfrm>
            <a:off x="860851" y="1427490"/>
            <a:ext cx="1706028" cy="72867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9"/>
          <a:srcRect l="28616" r="45306" b="472"/>
          <a:stretch/>
        </p:blipFill>
        <p:spPr>
          <a:xfrm>
            <a:off x="2803713" y="1426040"/>
            <a:ext cx="1568741" cy="725236"/>
          </a:xfrm>
          <a:prstGeom prst="rect">
            <a:avLst/>
          </a:prstGeom>
        </p:spPr>
      </p:pic>
      <p:grpSp>
        <p:nvGrpSpPr>
          <p:cNvPr id="30" name="Group 29"/>
          <p:cNvGrpSpPr>
            <a:grpSpLocks noChangeAspect="1"/>
          </p:cNvGrpSpPr>
          <p:nvPr/>
        </p:nvGrpSpPr>
        <p:grpSpPr>
          <a:xfrm>
            <a:off x="5462497" y="1498902"/>
            <a:ext cx="2639372" cy="591953"/>
            <a:chOff x="4486358" y="1637683"/>
            <a:chExt cx="3288902" cy="737628"/>
          </a:xfrm>
        </p:grpSpPr>
        <p:pic>
          <p:nvPicPr>
            <p:cNvPr id="15" name="Picture 14"/>
            <p:cNvPicPr>
              <a:picLocks noChangeAspect="1"/>
            </p:cNvPicPr>
            <p:nvPr/>
          </p:nvPicPr>
          <p:blipFill rotWithShape="1">
            <a:blip r:embed="rId9"/>
            <a:srcRect l="60352" r="20961"/>
            <a:stretch/>
          </p:blipFill>
          <p:spPr>
            <a:xfrm>
              <a:off x="5091967" y="1637683"/>
              <a:ext cx="1124125" cy="728676"/>
            </a:xfrm>
            <a:prstGeom prst="rect">
              <a:avLst/>
            </a:prstGeom>
          </p:spPr>
        </p:pic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9"/>
            <a:srcRect l="85118"/>
            <a:stretch/>
          </p:blipFill>
          <p:spPr>
            <a:xfrm>
              <a:off x="6880045" y="1646635"/>
              <a:ext cx="895215" cy="728676"/>
            </a:xfrm>
            <a:prstGeom prst="rect">
              <a:avLst/>
            </a:prstGeom>
          </p:spPr>
        </p:pic>
        <p:sp>
          <p:nvSpPr>
            <p:cNvPr id="17" name="Titel 1 3"/>
            <p:cNvSpPr txBox="1">
              <a:spLocks/>
            </p:cNvSpPr>
            <p:nvPr/>
          </p:nvSpPr>
          <p:spPr>
            <a:xfrm>
              <a:off x="4486358" y="1793662"/>
              <a:ext cx="280842" cy="43462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20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rPr>
                <a:t>;</a:t>
              </a:r>
              <a:endPara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endParaRPr>
            </a:p>
          </p:txBody>
        </p:sp>
        <p:sp>
          <p:nvSpPr>
            <p:cNvPr id="18" name="Titel 1 4"/>
            <p:cNvSpPr txBox="1">
              <a:spLocks/>
            </p:cNvSpPr>
            <p:nvPr/>
          </p:nvSpPr>
          <p:spPr>
            <a:xfrm>
              <a:off x="6407647" y="1784710"/>
              <a:ext cx="280842" cy="43462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20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</a:rPr>
                <a:t>;</a:t>
              </a:r>
              <a:endPara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endParaRPr>
            </a:p>
          </p:txBody>
        </p:sp>
      </p:grpSp>
      <p:sp>
        <p:nvSpPr>
          <p:cNvPr id="19" name="Titel 1 5 2 1"/>
          <p:cNvSpPr txBox="1">
            <a:spLocks/>
          </p:cNvSpPr>
          <p:nvPr/>
        </p:nvSpPr>
        <p:spPr>
          <a:xfrm>
            <a:off x="2575268" y="2038737"/>
            <a:ext cx="2674538" cy="4797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</a:t>
            </a:r>
            <a:r>
              <a:rPr lang="de-AT" sz="18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1" name="Elbow Connector 20"/>
          <p:cNvCxnSpPr/>
          <p:nvPr/>
        </p:nvCxnSpPr>
        <p:spPr bwMode="auto">
          <a:xfrm rot="10800000">
            <a:off x="2348765" y="1979495"/>
            <a:ext cx="234892" cy="273966"/>
          </a:xfrm>
          <a:prstGeom prst="bentConnector2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22" name="Titel 1 6 1"/>
          <p:cNvSpPr txBox="1">
            <a:spLocks/>
          </p:cNvSpPr>
          <p:nvPr/>
        </p:nvSpPr>
        <p:spPr>
          <a:xfrm>
            <a:off x="238282" y="2993241"/>
            <a:ext cx="8732723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Unperturbed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orthonormal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energies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10"/>
          <a:srcRect l="4219" r="58987"/>
          <a:stretch/>
        </p:blipFill>
        <p:spPr>
          <a:xfrm>
            <a:off x="5000367" y="3005874"/>
            <a:ext cx="518985" cy="361567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10"/>
          <a:srcRect l="62725"/>
          <a:stretch/>
        </p:blipFill>
        <p:spPr>
          <a:xfrm>
            <a:off x="6851307" y="3005874"/>
            <a:ext cx="525773" cy="361567"/>
          </a:xfrm>
          <a:prstGeom prst="rect">
            <a:avLst/>
          </a:prstGeom>
        </p:spPr>
      </p:pic>
      <p:sp>
        <p:nvSpPr>
          <p:cNvPr id="28" name="Titel 1 7"/>
          <p:cNvSpPr txBox="1">
            <a:spLocks/>
          </p:cNvSpPr>
          <p:nvPr/>
        </p:nvSpPr>
        <p:spPr>
          <a:xfrm>
            <a:off x="1933052" y="2546412"/>
            <a:ext cx="3866385" cy="4797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Hamiltonian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unperturbed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9" name="Elbow Connector 28"/>
          <p:cNvCxnSpPr>
            <a:stCxn id="28" idx="1"/>
          </p:cNvCxnSpPr>
          <p:nvPr/>
        </p:nvCxnSpPr>
        <p:spPr bwMode="auto">
          <a:xfrm rot="10800000">
            <a:off x="1614616" y="2038737"/>
            <a:ext cx="318437" cy="747566"/>
          </a:xfrm>
          <a:prstGeom prst="bentConnector2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36" name="Picture 35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140234" y="3455179"/>
            <a:ext cx="818580" cy="294366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12"/>
          <a:srcRect l="8183" r="60915"/>
          <a:stretch/>
        </p:blipFill>
        <p:spPr>
          <a:xfrm>
            <a:off x="869188" y="3422712"/>
            <a:ext cx="1998496" cy="383829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12"/>
          <a:srcRect l="89398"/>
          <a:stretch/>
        </p:blipFill>
        <p:spPr>
          <a:xfrm>
            <a:off x="7561801" y="3422713"/>
            <a:ext cx="685675" cy="383828"/>
          </a:xfrm>
          <a:prstGeom prst="rect">
            <a:avLst/>
          </a:prstGeom>
        </p:spPr>
      </p:pic>
      <p:sp>
        <p:nvSpPr>
          <p:cNvPr id="27" name="Titel 1 8"/>
          <p:cNvSpPr txBox="1">
            <a:spLocks/>
          </p:cNvSpPr>
          <p:nvPr/>
        </p:nvSpPr>
        <p:spPr>
          <a:xfrm>
            <a:off x="7041923" y="3422712"/>
            <a:ext cx="475749" cy="41269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 rotWithShape="1">
          <a:blip r:embed="rId12"/>
          <a:srcRect l="43777" r="28646"/>
          <a:stretch/>
        </p:blipFill>
        <p:spPr>
          <a:xfrm>
            <a:off x="3412142" y="3422712"/>
            <a:ext cx="1783476" cy="383829"/>
          </a:xfrm>
          <a:prstGeom prst="rect">
            <a:avLst/>
          </a:prstGeom>
        </p:spPr>
      </p:pic>
      <p:sp>
        <p:nvSpPr>
          <p:cNvPr id="34" name="Titel 1 9"/>
          <p:cNvSpPr txBox="1">
            <a:spLocks/>
          </p:cNvSpPr>
          <p:nvPr/>
        </p:nvSpPr>
        <p:spPr>
          <a:xfrm>
            <a:off x="3022574" y="3396016"/>
            <a:ext cx="266674" cy="41269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5" name="Titel 1 10"/>
          <p:cNvSpPr txBox="1">
            <a:spLocks/>
          </p:cNvSpPr>
          <p:nvPr/>
        </p:nvSpPr>
        <p:spPr>
          <a:xfrm>
            <a:off x="5448822" y="3385655"/>
            <a:ext cx="266674" cy="41269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0" name="Titel 1 11"/>
          <p:cNvSpPr txBox="1">
            <a:spLocks/>
          </p:cNvSpPr>
          <p:nvPr/>
        </p:nvSpPr>
        <p:spPr>
          <a:xfrm>
            <a:off x="226231" y="4391537"/>
            <a:ext cx="8732723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These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written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expansion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parameter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5400567" y="4460638"/>
            <a:ext cx="237570" cy="237570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 rotWithShape="1">
          <a:blip r:embed="rId14"/>
          <a:srcRect l="28766" t="65046" r="63538"/>
          <a:stretch/>
        </p:blipFill>
        <p:spPr>
          <a:xfrm>
            <a:off x="2199505" y="6085448"/>
            <a:ext cx="329785" cy="369536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 rotWithShape="1">
          <a:blip r:embed="rId14"/>
          <a:srcRect l="36799" t="65046" r="47373"/>
          <a:stretch/>
        </p:blipFill>
        <p:spPr>
          <a:xfrm>
            <a:off x="3350229" y="6085448"/>
            <a:ext cx="678211" cy="369536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 rotWithShape="1">
          <a:blip r:embed="rId14"/>
          <a:srcRect l="52922" t="65046" r="28891"/>
          <a:stretch/>
        </p:blipFill>
        <p:spPr>
          <a:xfrm>
            <a:off x="4906970" y="6085448"/>
            <a:ext cx="779314" cy="369536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14"/>
          <a:srcRect l="71759" t="65046" r="13994"/>
          <a:stretch/>
        </p:blipFill>
        <p:spPr>
          <a:xfrm>
            <a:off x="7223841" y="6064732"/>
            <a:ext cx="610491" cy="369536"/>
          </a:xfrm>
          <a:prstGeom prst="rect">
            <a:avLst/>
          </a:prstGeom>
        </p:spPr>
      </p:pic>
      <p:sp>
        <p:nvSpPr>
          <p:cNvPr id="39" name="Right Brace 38"/>
          <p:cNvSpPr/>
          <p:nvPr/>
        </p:nvSpPr>
        <p:spPr bwMode="auto">
          <a:xfrm rot="5400000">
            <a:off x="3782991" y="6227918"/>
            <a:ext cx="110482" cy="528424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Right Brace 41"/>
          <p:cNvSpPr/>
          <p:nvPr/>
        </p:nvSpPr>
        <p:spPr bwMode="auto">
          <a:xfrm rot="5400000">
            <a:off x="5381516" y="6203591"/>
            <a:ext cx="110483" cy="577082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48" name="Picture 47"/>
          <p:cNvPicPr>
            <a:picLocks noChangeAspect="1"/>
          </p:cNvPicPr>
          <p:nvPr/>
        </p:nvPicPr>
        <p:blipFill rotWithShape="1">
          <a:blip r:embed="rId8"/>
          <a:srcRect l="22385" t="6437" r="60215" b="18012"/>
          <a:stretch/>
        </p:blipFill>
        <p:spPr>
          <a:xfrm>
            <a:off x="5179056" y="6567357"/>
            <a:ext cx="508446" cy="277334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/>
        </p:nvPicPr>
        <p:blipFill rotWithShape="1">
          <a:blip r:embed="rId8"/>
          <a:srcRect l="73405" t="7234" r="495" b="13017"/>
          <a:stretch/>
        </p:blipFill>
        <p:spPr>
          <a:xfrm>
            <a:off x="5204208" y="5770958"/>
            <a:ext cx="688740" cy="264365"/>
          </a:xfrm>
          <a:prstGeom prst="rect">
            <a:avLst/>
          </a:prstGeom>
        </p:spPr>
      </p:pic>
      <p:sp>
        <p:nvSpPr>
          <p:cNvPr id="51" name="Titel 1 12"/>
          <p:cNvSpPr txBox="1">
            <a:spLocks/>
          </p:cNvSpPr>
          <p:nvPr/>
        </p:nvSpPr>
        <p:spPr>
          <a:xfrm>
            <a:off x="5001182" y="4783697"/>
            <a:ext cx="1058842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800" i="0" baseline="3000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nd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4" name="Titel 1 13"/>
          <p:cNvSpPr txBox="1">
            <a:spLocks/>
          </p:cNvSpPr>
          <p:nvPr/>
        </p:nvSpPr>
        <p:spPr>
          <a:xfrm>
            <a:off x="3354050" y="4783697"/>
            <a:ext cx="94048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1</a:t>
            </a:r>
            <a:r>
              <a:rPr lang="de-AT" sz="1800" i="0" baseline="3000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56" name="Titel 1 14"/>
          <p:cNvSpPr txBox="1">
            <a:spLocks/>
          </p:cNvSpPr>
          <p:nvPr/>
        </p:nvSpPr>
        <p:spPr>
          <a:xfrm>
            <a:off x="1981901" y="4783697"/>
            <a:ext cx="94048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0</a:t>
            </a:r>
            <a:r>
              <a:rPr lang="de-AT" sz="1800" i="0" baseline="3000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</a:t>
            </a:r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pic>
        <p:nvPicPr>
          <p:cNvPr id="57" name="Picture 56"/>
          <p:cNvPicPr>
            <a:picLocks noChangeAspect="1"/>
          </p:cNvPicPr>
          <p:nvPr/>
        </p:nvPicPr>
        <p:blipFill rotWithShape="1">
          <a:blip r:embed="rId14"/>
          <a:srcRect l="21244" r="63376" b="63973"/>
          <a:stretch/>
        </p:blipFill>
        <p:spPr>
          <a:xfrm>
            <a:off x="2170978" y="5237461"/>
            <a:ext cx="659027" cy="380887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14"/>
          <a:srcRect l="37585" r="39921" b="63973"/>
          <a:stretch/>
        </p:blipFill>
        <p:spPr>
          <a:xfrm>
            <a:off x="3332512" y="5249495"/>
            <a:ext cx="963828" cy="380887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14"/>
          <a:srcRect l="86321" b="63973"/>
          <a:stretch/>
        </p:blipFill>
        <p:spPr>
          <a:xfrm>
            <a:off x="7171346" y="5260859"/>
            <a:ext cx="586161" cy="380887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 rotWithShape="1">
          <a:blip r:embed="rId14"/>
          <a:srcRect l="59982" r="14169" b="63973"/>
          <a:stretch/>
        </p:blipFill>
        <p:spPr>
          <a:xfrm>
            <a:off x="4893972" y="5248967"/>
            <a:ext cx="1107601" cy="380887"/>
          </a:xfrm>
          <a:prstGeom prst="rect">
            <a:avLst/>
          </a:prstGeom>
        </p:spPr>
      </p:pic>
      <p:sp>
        <p:nvSpPr>
          <p:cNvPr id="63" name="Titel 1 15"/>
          <p:cNvSpPr txBox="1">
            <a:spLocks/>
          </p:cNvSpPr>
          <p:nvPr/>
        </p:nvSpPr>
        <p:spPr>
          <a:xfrm>
            <a:off x="6456028" y="4783697"/>
            <a:ext cx="2659923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3</a:t>
            </a:r>
            <a:r>
              <a:rPr lang="de-AT" sz="1800" i="0" baseline="3000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nd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higher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orders</a:t>
            </a:r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</a:p>
        </p:txBody>
      </p:sp>
      <p:pic>
        <p:nvPicPr>
          <p:cNvPr id="65" name="Picture 6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559343" y="4865490"/>
            <a:ext cx="196306" cy="196306"/>
          </a:xfrm>
          <a:prstGeom prst="rect">
            <a:avLst/>
          </a:prstGeom>
        </p:spPr>
      </p:pic>
      <p:sp>
        <p:nvSpPr>
          <p:cNvPr id="9" name="Right Brace 8"/>
          <p:cNvSpPr/>
          <p:nvPr/>
        </p:nvSpPr>
        <p:spPr bwMode="auto">
          <a:xfrm rot="5400000">
            <a:off x="3854392" y="5276419"/>
            <a:ext cx="117136" cy="756299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8" name="Right Brace 37"/>
          <p:cNvSpPr/>
          <p:nvPr/>
        </p:nvSpPr>
        <p:spPr bwMode="auto">
          <a:xfrm rot="5400000">
            <a:off x="5485952" y="5243770"/>
            <a:ext cx="127853" cy="832314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9" name="Titel 1 5 2 2"/>
          <p:cNvSpPr txBox="1">
            <a:spLocks/>
          </p:cNvSpPr>
          <p:nvPr/>
        </p:nvSpPr>
        <p:spPr>
          <a:xfrm>
            <a:off x="2583657" y="2306521"/>
            <a:ext cx="3064195" cy="4797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(will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define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later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what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„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means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)</a:t>
            </a:r>
            <a:endParaRPr lang="de-AT" sz="12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5" name="Titel 1 6 2"/>
          <p:cNvSpPr txBox="1">
            <a:spLocks/>
          </p:cNvSpPr>
          <p:nvPr/>
        </p:nvSpPr>
        <p:spPr>
          <a:xfrm>
            <a:off x="226231" y="3917155"/>
            <a:ext cx="634874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, i.e.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3" name="Picture 3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47119" y="3981505"/>
            <a:ext cx="2176272" cy="25450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0796" y="5326589"/>
            <a:ext cx="708002" cy="22564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4810" y="3989868"/>
            <a:ext cx="533851" cy="262215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6170" y="4013466"/>
            <a:ext cx="369050" cy="226995"/>
          </a:xfrm>
          <a:prstGeom prst="rect">
            <a:avLst/>
          </a:prstGeom>
        </p:spPr>
      </p:pic>
      <p:sp>
        <p:nvSpPr>
          <p:cNvPr id="61" name="Titel 1 6 2"/>
          <p:cNvSpPr txBox="1">
            <a:spLocks/>
          </p:cNvSpPr>
          <p:nvPr/>
        </p:nvSpPr>
        <p:spPr>
          <a:xfrm>
            <a:off x="238282" y="4155358"/>
            <a:ext cx="2772299" cy="3168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(„ex“ 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„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exact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solution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“)</a:t>
            </a:r>
            <a:endParaRPr lang="de-AT" sz="11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62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64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6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639718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45" name="Picture 4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4791" y="936591"/>
            <a:ext cx="1852424" cy="225642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22183" y="1434301"/>
            <a:ext cx="3860586" cy="43373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Schrödinger</a:t>
            </a:r>
            <a:r>
              <a:rPr lang="de-DE" dirty="0" smtClean="0"/>
              <a:t> </a:t>
            </a:r>
            <a:r>
              <a:rPr lang="de-DE" dirty="0" err="1" smtClean="0"/>
              <a:t>equn</a:t>
            </a:r>
            <a:r>
              <a:rPr lang="de-DE" dirty="0" smtClean="0"/>
              <a:t>. of </a:t>
            </a:r>
            <a:r>
              <a:rPr lang="de-DE" dirty="0" err="1" smtClean="0"/>
              <a:t>perturbed</a:t>
            </a:r>
            <a:r>
              <a:rPr lang="de-DE" dirty="0" smtClean="0"/>
              <a:t> </a:t>
            </a:r>
            <a:r>
              <a:rPr lang="de-DE" dirty="0" err="1" smtClean="0"/>
              <a:t>system</a:t>
            </a:r>
            <a:endParaRPr lang="en-GB" dirty="0"/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238282" y="2472368"/>
            <a:ext cx="266143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Collect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like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powers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     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7" name="Group 6"/>
          <p:cNvGrpSpPr>
            <a:grpSpLocks noChangeAspect="1"/>
          </p:cNvGrpSpPr>
          <p:nvPr/>
        </p:nvGrpSpPr>
        <p:grpSpPr>
          <a:xfrm>
            <a:off x="5762463" y="1032533"/>
            <a:ext cx="3245375" cy="1029508"/>
            <a:chOff x="827999" y="4448654"/>
            <a:chExt cx="4295935" cy="1362768"/>
          </a:xfrm>
        </p:grpSpPr>
        <p:grpSp>
          <p:nvGrpSpPr>
            <p:cNvPr id="3" name="Group 2"/>
            <p:cNvGrpSpPr>
              <a:grpSpLocks noChangeAspect="1"/>
            </p:cNvGrpSpPr>
            <p:nvPr/>
          </p:nvGrpSpPr>
          <p:grpSpPr>
            <a:xfrm>
              <a:off x="1238565" y="4448654"/>
              <a:ext cx="1486933" cy="577677"/>
              <a:chOff x="860852" y="1642159"/>
              <a:chExt cx="1875601" cy="728676"/>
            </a:xfrm>
          </p:grpSpPr>
          <p:pic>
            <p:nvPicPr>
              <p:cNvPr id="55" name="Picture 54"/>
              <p:cNvPicPr>
                <a:picLocks noChangeAspect="1"/>
              </p:cNvPicPr>
              <p:nvPr/>
            </p:nvPicPr>
            <p:blipFill rotWithShape="1">
              <a:blip r:embed="rId5"/>
              <a:srcRect r="89798"/>
              <a:stretch/>
            </p:blipFill>
            <p:spPr>
              <a:xfrm>
                <a:off x="860852" y="1642159"/>
                <a:ext cx="613721" cy="728676"/>
              </a:xfrm>
              <a:prstGeom prst="rect">
                <a:avLst/>
              </a:prstGeom>
            </p:spPr>
          </p:pic>
          <p:pic>
            <p:nvPicPr>
              <p:cNvPr id="62" name="Picture 61"/>
              <p:cNvPicPr>
                <a:picLocks noChangeAspect="1"/>
              </p:cNvPicPr>
              <p:nvPr/>
            </p:nvPicPr>
            <p:blipFill rotWithShape="1">
              <a:blip r:embed="rId5"/>
              <a:srcRect l="33991" r="45306" b="472"/>
              <a:stretch/>
            </p:blipFill>
            <p:spPr>
              <a:xfrm>
                <a:off x="1491049" y="1642159"/>
                <a:ext cx="1245404" cy="725236"/>
              </a:xfrm>
              <a:prstGeom prst="rect">
                <a:avLst/>
              </a:prstGeom>
            </p:spPr>
          </p:pic>
        </p:grpSp>
        <p:pic>
          <p:nvPicPr>
            <p:cNvPr id="64" name="Picture 63"/>
            <p:cNvPicPr>
              <a:picLocks noChangeAspect="1"/>
            </p:cNvPicPr>
            <p:nvPr/>
          </p:nvPicPr>
          <p:blipFill rotWithShape="1">
            <a:blip r:embed="rId6"/>
            <a:srcRect l="-2" r="-254" b="63973"/>
            <a:stretch/>
          </p:blipFill>
          <p:spPr>
            <a:xfrm>
              <a:off x="827999" y="4971807"/>
              <a:ext cx="4295935" cy="380887"/>
            </a:xfrm>
            <a:prstGeom prst="rect">
              <a:avLst/>
            </a:prstGeom>
          </p:spPr>
        </p:pic>
        <p:pic>
          <p:nvPicPr>
            <p:cNvPr id="66" name="Picture 65"/>
            <p:cNvPicPr>
              <a:picLocks noChangeAspect="1"/>
            </p:cNvPicPr>
            <p:nvPr/>
          </p:nvPicPr>
          <p:blipFill rotWithShape="1">
            <a:blip r:embed="rId6"/>
            <a:srcRect l="15049" t="65046" r="12609"/>
            <a:stretch/>
          </p:blipFill>
          <p:spPr>
            <a:xfrm>
              <a:off x="1175559" y="5441886"/>
              <a:ext cx="3099878" cy="369536"/>
            </a:xfrm>
            <a:prstGeom prst="rect">
              <a:avLst/>
            </a:prstGeom>
          </p:spPr>
        </p:pic>
      </p:grpSp>
      <p:sp>
        <p:nvSpPr>
          <p:cNvPr id="10" name="Rounded Rectangle 9"/>
          <p:cNvSpPr/>
          <p:nvPr/>
        </p:nvSpPr>
        <p:spPr bwMode="auto">
          <a:xfrm>
            <a:off x="5659395" y="793628"/>
            <a:ext cx="3418702" cy="1364686"/>
          </a:xfrm>
          <a:prstGeom prst="roundRect">
            <a:avLst>
              <a:gd name="adj" fmla="val 12432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7" name="Titel 1"/>
          <p:cNvSpPr txBox="1">
            <a:spLocks/>
          </p:cNvSpPr>
          <p:nvPr/>
        </p:nvSpPr>
        <p:spPr>
          <a:xfrm>
            <a:off x="6853418" y="760126"/>
            <a:ext cx="115803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reminder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8" name="Picture 6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355115" y="2566811"/>
            <a:ext cx="196306" cy="196306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 rotWithShape="1">
          <a:blip r:embed="rId8"/>
          <a:srcRect t="56179"/>
          <a:stretch/>
        </p:blipFill>
        <p:spPr>
          <a:xfrm>
            <a:off x="270496" y="1897823"/>
            <a:ext cx="5219448" cy="431582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 rotWithShape="1">
          <a:blip r:embed="rId9"/>
          <a:srcRect b="64194"/>
          <a:stretch/>
        </p:blipFill>
        <p:spPr>
          <a:xfrm>
            <a:off x="238282" y="3011219"/>
            <a:ext cx="8496379" cy="512504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 rotWithShape="1">
          <a:blip r:embed="rId10"/>
          <a:srcRect t="26328" b="11883"/>
          <a:stretch/>
        </p:blipFill>
        <p:spPr>
          <a:xfrm>
            <a:off x="483113" y="3548310"/>
            <a:ext cx="8427923" cy="524992"/>
          </a:xfrm>
          <a:prstGeom prst="rect">
            <a:avLst/>
          </a:prstGeom>
        </p:spPr>
      </p:pic>
      <p:sp>
        <p:nvSpPr>
          <p:cNvPr id="72" name="Titel 1"/>
          <p:cNvSpPr txBox="1">
            <a:spLocks/>
          </p:cNvSpPr>
          <p:nvPr/>
        </p:nvSpPr>
        <p:spPr>
          <a:xfrm>
            <a:off x="238282" y="4408227"/>
            <a:ext cx="157706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0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     ):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11"/>
          <a:srcRect r="72916" b="-40"/>
          <a:stretch/>
        </p:blipFill>
        <p:spPr>
          <a:xfrm>
            <a:off x="1277119" y="4459268"/>
            <a:ext cx="258141" cy="261011"/>
          </a:xfrm>
          <a:prstGeom prst="rect">
            <a:avLst/>
          </a:prstGeom>
        </p:spPr>
      </p:pic>
      <p:sp>
        <p:nvSpPr>
          <p:cNvPr id="74" name="Titel 1"/>
          <p:cNvSpPr txBox="1">
            <a:spLocks/>
          </p:cNvSpPr>
          <p:nvPr/>
        </p:nvSpPr>
        <p:spPr>
          <a:xfrm>
            <a:off x="238282" y="5165092"/>
            <a:ext cx="157706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     ):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11"/>
          <a:srcRect l="35437" t="-3157" r="37479" b="3117"/>
          <a:stretch/>
        </p:blipFill>
        <p:spPr>
          <a:xfrm>
            <a:off x="1252405" y="5216133"/>
            <a:ext cx="258141" cy="261011"/>
          </a:xfrm>
          <a:prstGeom prst="rect">
            <a:avLst/>
          </a:prstGeom>
        </p:spPr>
      </p:pic>
      <p:sp>
        <p:nvSpPr>
          <p:cNvPr id="76" name="Titel 1"/>
          <p:cNvSpPr txBox="1">
            <a:spLocks/>
          </p:cNvSpPr>
          <p:nvPr/>
        </p:nvSpPr>
        <p:spPr>
          <a:xfrm>
            <a:off x="175402" y="5995493"/>
            <a:ext cx="157706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     ):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11"/>
          <a:srcRect l="73465" t="-3157" r="-549" b="3117"/>
          <a:stretch/>
        </p:blipFill>
        <p:spPr>
          <a:xfrm>
            <a:off x="1255429" y="6046534"/>
            <a:ext cx="258141" cy="261011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064793" y="5136314"/>
            <a:ext cx="4686173" cy="405864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064794" y="5954471"/>
            <a:ext cx="5946654" cy="455711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3230362" y="4397219"/>
            <a:ext cx="2252407" cy="451975"/>
          </a:xfrm>
          <a:prstGeom prst="rect">
            <a:avLst/>
          </a:prstGeom>
        </p:spPr>
      </p:pic>
      <p:sp>
        <p:nvSpPr>
          <p:cNvPr id="81" name="Titel 1"/>
          <p:cNvSpPr txBox="1">
            <a:spLocks/>
          </p:cNvSpPr>
          <p:nvPr/>
        </p:nvSpPr>
        <p:spPr>
          <a:xfrm>
            <a:off x="8588431" y="5959728"/>
            <a:ext cx="555569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(II)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2" name="Titel 1"/>
          <p:cNvSpPr txBox="1">
            <a:spLocks/>
          </p:cNvSpPr>
          <p:nvPr/>
        </p:nvSpPr>
        <p:spPr>
          <a:xfrm>
            <a:off x="8588431" y="5149609"/>
            <a:ext cx="41940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(I)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84" name="Straight Connector 83"/>
          <p:cNvCxnSpPr/>
          <p:nvPr/>
        </p:nvCxnSpPr>
        <p:spPr bwMode="auto">
          <a:xfrm flipV="1">
            <a:off x="729842" y="3456264"/>
            <a:ext cx="892341" cy="0"/>
          </a:xfrm>
          <a:prstGeom prst="line">
            <a:avLst/>
          </a:prstGeom>
          <a:noFill/>
          <a:ln w="317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5" name="Straight Connector 84"/>
          <p:cNvCxnSpPr/>
          <p:nvPr/>
        </p:nvCxnSpPr>
        <p:spPr bwMode="auto">
          <a:xfrm flipV="1">
            <a:off x="729841" y="3994558"/>
            <a:ext cx="892341" cy="0"/>
          </a:xfrm>
          <a:prstGeom prst="line">
            <a:avLst/>
          </a:prstGeom>
          <a:noFill/>
          <a:ln w="317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6" name="Straight Connector 85"/>
          <p:cNvCxnSpPr/>
          <p:nvPr/>
        </p:nvCxnSpPr>
        <p:spPr bwMode="auto">
          <a:xfrm>
            <a:off x="2207702" y="3994558"/>
            <a:ext cx="2029646" cy="0"/>
          </a:xfrm>
          <a:prstGeom prst="line">
            <a:avLst/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8" name="Straight Connector 87"/>
          <p:cNvCxnSpPr/>
          <p:nvPr/>
        </p:nvCxnSpPr>
        <p:spPr bwMode="auto">
          <a:xfrm>
            <a:off x="2275117" y="3456264"/>
            <a:ext cx="2029646" cy="0"/>
          </a:xfrm>
          <a:prstGeom prst="line">
            <a:avLst/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9" name="Straight Connector 88"/>
          <p:cNvCxnSpPr/>
          <p:nvPr/>
        </p:nvCxnSpPr>
        <p:spPr bwMode="auto">
          <a:xfrm>
            <a:off x="5057803" y="3988966"/>
            <a:ext cx="3104685" cy="5592"/>
          </a:xfrm>
          <a:prstGeom prst="line">
            <a:avLst/>
          </a:prstGeom>
          <a:noFill/>
          <a:ln w="317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/>
          <p:cNvCxnSpPr/>
          <p:nvPr/>
        </p:nvCxnSpPr>
        <p:spPr bwMode="auto">
          <a:xfrm>
            <a:off x="5125218" y="3450672"/>
            <a:ext cx="2029646" cy="0"/>
          </a:xfrm>
          <a:prstGeom prst="line">
            <a:avLst/>
          </a:prstGeom>
          <a:noFill/>
          <a:ln w="317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/>
          <p:nvPr/>
        </p:nvCxnSpPr>
        <p:spPr bwMode="auto">
          <a:xfrm>
            <a:off x="270496" y="4838257"/>
            <a:ext cx="1338512" cy="0"/>
          </a:xfrm>
          <a:prstGeom prst="line">
            <a:avLst/>
          </a:prstGeom>
          <a:noFill/>
          <a:ln w="317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/>
          <p:nvPr/>
        </p:nvCxnSpPr>
        <p:spPr bwMode="auto">
          <a:xfrm>
            <a:off x="270496" y="5558270"/>
            <a:ext cx="1338512" cy="0"/>
          </a:xfrm>
          <a:prstGeom prst="line">
            <a:avLst/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Straight Connector 96"/>
          <p:cNvCxnSpPr/>
          <p:nvPr/>
        </p:nvCxnSpPr>
        <p:spPr bwMode="auto">
          <a:xfrm>
            <a:off x="270496" y="6394349"/>
            <a:ext cx="1338512" cy="0"/>
          </a:xfrm>
          <a:prstGeom prst="line">
            <a:avLst/>
          </a:prstGeom>
          <a:noFill/>
          <a:ln w="317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39" name="Picture 38"/>
          <p:cNvPicPr>
            <a:picLocks noChangeAspect="1"/>
          </p:cNvPicPr>
          <p:nvPr/>
        </p:nvPicPr>
        <p:blipFill rotWithShape="1">
          <a:blip r:embed="rId10"/>
          <a:srcRect l="20805" t="35798" r="76360" b="27360"/>
          <a:stretch/>
        </p:blipFill>
        <p:spPr>
          <a:xfrm>
            <a:off x="772156" y="3623025"/>
            <a:ext cx="238897" cy="313037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10"/>
          <a:srcRect l="20805" t="35798" r="76360" b="27360"/>
          <a:stretch/>
        </p:blipFill>
        <p:spPr>
          <a:xfrm>
            <a:off x="4516253" y="4423719"/>
            <a:ext cx="278522" cy="364959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13"/>
          <a:srcRect l="47911" t="6653" r="49180" b="82501"/>
          <a:stretch/>
        </p:blipFill>
        <p:spPr>
          <a:xfrm>
            <a:off x="6148179" y="5981541"/>
            <a:ext cx="172995" cy="49427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13"/>
          <a:srcRect l="47911" t="6653" r="49180" b="82501"/>
          <a:stretch/>
        </p:blipFill>
        <p:spPr>
          <a:xfrm>
            <a:off x="3673068" y="5981541"/>
            <a:ext cx="172995" cy="49427"/>
          </a:xfrm>
          <a:prstGeom prst="rect">
            <a:avLst/>
          </a:prstGeom>
        </p:spPr>
      </p:pic>
      <p:sp>
        <p:nvSpPr>
          <p:cNvPr id="43" name="Titel 1"/>
          <p:cNvSpPr txBox="1">
            <a:spLocks/>
          </p:cNvSpPr>
          <p:nvPr/>
        </p:nvSpPr>
        <p:spPr>
          <a:xfrm>
            <a:off x="6123343" y="1733845"/>
            <a:ext cx="462758" cy="3279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9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</a:t>
            </a:r>
            <a:endParaRPr lang="de-AT" sz="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6" name="Titel 1"/>
          <p:cNvSpPr txBox="1">
            <a:spLocks/>
          </p:cNvSpPr>
          <p:nvPr/>
        </p:nvSpPr>
        <p:spPr>
          <a:xfrm>
            <a:off x="5925963" y="1360370"/>
            <a:ext cx="462758" cy="32795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9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</a:t>
            </a:r>
            <a:endParaRPr lang="de-AT" sz="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44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47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8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35075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First </a:t>
            </a:r>
            <a:r>
              <a:rPr lang="de-DE" dirty="0" err="1" smtClean="0"/>
              <a:t>order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energy</a:t>
            </a:r>
            <a:endParaRPr lang="en-GB" dirty="0"/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2055645" y="5543794"/>
            <a:ext cx="459666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first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</a:p>
          <a:p>
            <a:pPr algn="l"/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shifted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by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expectation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value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under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consideration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2" name="Titel 1"/>
          <p:cNvSpPr txBox="1">
            <a:spLocks/>
          </p:cNvSpPr>
          <p:nvPr/>
        </p:nvSpPr>
        <p:spPr>
          <a:xfrm>
            <a:off x="377689" y="901851"/>
            <a:ext cx="535591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(I)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8" name="Picture 3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25361" y="900485"/>
            <a:ext cx="4686173" cy="40586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6595" y="1502265"/>
            <a:ext cx="801001" cy="394523"/>
          </a:xfrm>
          <a:prstGeom prst="rect">
            <a:avLst/>
          </a:prstGeom>
        </p:spPr>
      </p:pic>
      <p:sp>
        <p:nvSpPr>
          <p:cNvPr id="40" name="Titel 1"/>
          <p:cNvSpPr txBox="1">
            <a:spLocks/>
          </p:cNvSpPr>
          <p:nvPr/>
        </p:nvSpPr>
        <p:spPr>
          <a:xfrm>
            <a:off x="1091139" y="1487193"/>
            <a:ext cx="661329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(I) :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2238" y="2102658"/>
            <a:ext cx="7845017" cy="486786"/>
          </a:xfrm>
          <a:prstGeom prst="rect">
            <a:avLst/>
          </a:prstGeom>
        </p:spPr>
      </p:pic>
      <p:sp>
        <p:nvSpPr>
          <p:cNvPr id="43" name="Right Brace 42"/>
          <p:cNvSpPr/>
          <p:nvPr/>
        </p:nvSpPr>
        <p:spPr bwMode="auto">
          <a:xfrm rot="5400000">
            <a:off x="1532110" y="1767002"/>
            <a:ext cx="131912" cy="1770155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5"/>
          <a:srcRect r="52110"/>
          <a:stretch/>
        </p:blipFill>
        <p:spPr>
          <a:xfrm>
            <a:off x="1903185" y="2829921"/>
            <a:ext cx="1754415" cy="420717"/>
          </a:xfrm>
          <a:prstGeom prst="rect">
            <a:avLst/>
          </a:prstGeom>
        </p:spPr>
      </p:pic>
      <p:cxnSp>
        <p:nvCxnSpPr>
          <p:cNvPr id="13" name="Elbow Connector 12"/>
          <p:cNvCxnSpPr/>
          <p:nvPr/>
        </p:nvCxnSpPr>
        <p:spPr bwMode="auto">
          <a:xfrm rot="16200000" flipH="1">
            <a:off x="1529113" y="2770053"/>
            <a:ext cx="354875" cy="217284"/>
          </a:xfrm>
          <a:prstGeom prst="bentConnector3">
            <a:avLst>
              <a:gd name="adj1" fmla="val 97827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" name="Right Brace 53"/>
          <p:cNvSpPr/>
          <p:nvPr/>
        </p:nvSpPr>
        <p:spPr bwMode="auto">
          <a:xfrm rot="5400000">
            <a:off x="7786755" y="1930009"/>
            <a:ext cx="131913" cy="1410586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6" name="Titel 1"/>
          <p:cNvSpPr txBox="1">
            <a:spLocks/>
          </p:cNvSpPr>
          <p:nvPr/>
        </p:nvSpPr>
        <p:spPr>
          <a:xfrm>
            <a:off x="7694977" y="2703035"/>
            <a:ext cx="26760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214795" y="3359001"/>
            <a:ext cx="2667873" cy="668913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01428" y="4344155"/>
            <a:ext cx="2861723" cy="577365"/>
          </a:xfrm>
          <a:prstGeom prst="rect">
            <a:avLst/>
          </a:prstGeom>
        </p:spPr>
      </p:pic>
      <p:sp>
        <p:nvSpPr>
          <p:cNvPr id="21" name="Rounded Rectangle 20"/>
          <p:cNvSpPr/>
          <p:nvPr/>
        </p:nvSpPr>
        <p:spPr bwMode="auto">
          <a:xfrm>
            <a:off x="1829362" y="4226009"/>
            <a:ext cx="5049235" cy="2463113"/>
          </a:xfrm>
          <a:prstGeom prst="roundRect">
            <a:avLst>
              <a:gd name="adj" fmla="val 12153"/>
            </a:avLst>
          </a:prstGeom>
          <a:noFill/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8"/>
          <a:srcRect b="64140"/>
          <a:stretch/>
        </p:blipFill>
        <p:spPr>
          <a:xfrm>
            <a:off x="7507320" y="3591063"/>
            <a:ext cx="1303177" cy="381640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8"/>
          <a:srcRect t="67596"/>
          <a:stretch/>
        </p:blipFill>
        <p:spPr>
          <a:xfrm>
            <a:off x="7507320" y="4044605"/>
            <a:ext cx="1303177" cy="344869"/>
          </a:xfrm>
          <a:prstGeom prst="rect">
            <a:avLst/>
          </a:prstGeom>
        </p:spPr>
      </p:pic>
      <p:sp>
        <p:nvSpPr>
          <p:cNvPr id="60" name="Rounded Rectangle 59"/>
          <p:cNvSpPr/>
          <p:nvPr/>
        </p:nvSpPr>
        <p:spPr bwMode="auto">
          <a:xfrm>
            <a:off x="7365534" y="3300449"/>
            <a:ext cx="1581665" cy="1196047"/>
          </a:xfrm>
          <a:prstGeom prst="roundRect">
            <a:avLst>
              <a:gd name="adj" fmla="val 12432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Titel 1"/>
          <p:cNvSpPr txBox="1">
            <a:spLocks/>
          </p:cNvSpPr>
          <p:nvPr/>
        </p:nvSpPr>
        <p:spPr>
          <a:xfrm>
            <a:off x="7663393" y="3266947"/>
            <a:ext cx="1158030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reminder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3" name="Picture 6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934379" y="5011571"/>
            <a:ext cx="2079636" cy="472366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5"/>
          <a:srcRect l="47849" b="2798"/>
          <a:stretch/>
        </p:blipFill>
        <p:spPr>
          <a:xfrm>
            <a:off x="3656120" y="2831636"/>
            <a:ext cx="1910539" cy="408949"/>
          </a:xfrm>
          <a:prstGeom prst="rect">
            <a:avLst/>
          </a:prstGeom>
        </p:spPr>
      </p:pic>
      <p:cxnSp>
        <p:nvCxnSpPr>
          <p:cNvPr id="18" name="Straight Arrow Connector 17"/>
          <p:cNvCxnSpPr/>
          <p:nvPr/>
        </p:nvCxnSpPr>
        <p:spPr bwMode="auto">
          <a:xfrm flipV="1">
            <a:off x="3984771" y="2038525"/>
            <a:ext cx="2172748" cy="1342238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" name="Rectangle 2"/>
          <p:cNvSpPr/>
          <p:nvPr/>
        </p:nvSpPr>
        <p:spPr bwMode="auto">
          <a:xfrm>
            <a:off x="7638679" y="4052843"/>
            <a:ext cx="299189" cy="825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Rectangle 24"/>
          <p:cNvSpPr/>
          <p:nvPr/>
        </p:nvSpPr>
        <p:spPr bwMode="auto">
          <a:xfrm>
            <a:off x="7476544" y="3610904"/>
            <a:ext cx="299189" cy="825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7"/>
          <a:srcRect l="56003" t="9103" r="31686" b="29545"/>
          <a:stretch/>
        </p:blipFill>
        <p:spPr>
          <a:xfrm>
            <a:off x="7677937" y="4095156"/>
            <a:ext cx="259953" cy="261349"/>
          </a:xfrm>
          <a:prstGeom prst="rect">
            <a:avLst/>
          </a:prstGeom>
        </p:spPr>
      </p:pic>
      <p:grpSp>
        <p:nvGrpSpPr>
          <p:cNvPr id="28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29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0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56873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52" name="Picture 51"/>
          <p:cNvPicPr>
            <a:picLocks noChangeAspect="1"/>
          </p:cNvPicPr>
          <p:nvPr/>
        </p:nvPicPr>
        <p:blipFill rotWithShape="1">
          <a:blip r:embed="rId2"/>
          <a:srcRect l="62737" b="-806"/>
          <a:stretch/>
        </p:blipFill>
        <p:spPr>
          <a:xfrm>
            <a:off x="1322453" y="3193682"/>
            <a:ext cx="767530" cy="33177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First </a:t>
            </a:r>
            <a:r>
              <a:rPr lang="de-DE" dirty="0" err="1" smtClean="0"/>
              <a:t>order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eigenstate</a:t>
            </a:r>
            <a:endParaRPr lang="en-GB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r="50733" b="7715"/>
          <a:stretch/>
        </p:blipFill>
        <p:spPr>
          <a:xfrm>
            <a:off x="337108" y="904747"/>
            <a:ext cx="429011" cy="31445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2364" y="1147068"/>
            <a:ext cx="3667051" cy="45973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5"/>
          <a:srcRect l="-13082" t="-2581" r="13082" b="2581"/>
          <a:stretch/>
        </p:blipFill>
        <p:spPr>
          <a:xfrm>
            <a:off x="928142" y="1785799"/>
            <a:ext cx="881607" cy="319109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734794" y="2279769"/>
            <a:ext cx="2273811" cy="638435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7"/>
          <a:srcRect l="18220"/>
          <a:stretch/>
        </p:blipFill>
        <p:spPr>
          <a:xfrm>
            <a:off x="1519522" y="3875078"/>
            <a:ext cx="4392734" cy="717755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600770" y="4688304"/>
            <a:ext cx="3834718" cy="773434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478209" y="5597282"/>
            <a:ext cx="550925" cy="266854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47218" y="5582937"/>
            <a:ext cx="585358" cy="258246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111903" y="5560726"/>
            <a:ext cx="1312751" cy="284071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354022" y="5921055"/>
            <a:ext cx="1312751" cy="572446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635926" y="6490623"/>
            <a:ext cx="804867" cy="284071"/>
          </a:xfrm>
          <a:prstGeom prst="rect">
            <a:avLst/>
          </a:prstGeom>
        </p:spPr>
      </p:pic>
      <p:sp>
        <p:nvSpPr>
          <p:cNvPr id="4" name="Titel 1"/>
          <p:cNvSpPr txBox="1">
            <a:spLocks/>
          </p:cNvSpPr>
          <p:nvPr/>
        </p:nvSpPr>
        <p:spPr>
          <a:xfrm>
            <a:off x="228015" y="1749213"/>
            <a:ext cx="3195194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Rename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solve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: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9" name="Picture 48"/>
          <p:cNvPicPr>
            <a:picLocks noChangeAspect="1"/>
          </p:cNvPicPr>
          <p:nvPr/>
        </p:nvPicPr>
        <p:blipFill rotWithShape="1">
          <a:blip r:embed="rId6"/>
          <a:srcRect t="23797" r="82814" b="24652"/>
          <a:stretch/>
        </p:blipFill>
        <p:spPr>
          <a:xfrm>
            <a:off x="2759508" y="1730913"/>
            <a:ext cx="430378" cy="362465"/>
          </a:xfrm>
          <a:prstGeom prst="rect">
            <a:avLst/>
          </a:prstGeom>
        </p:spPr>
      </p:pic>
      <p:sp>
        <p:nvSpPr>
          <p:cNvPr id="50" name="Titel 1"/>
          <p:cNvSpPr txBox="1">
            <a:spLocks/>
          </p:cNvSpPr>
          <p:nvPr/>
        </p:nvSpPr>
        <p:spPr>
          <a:xfrm>
            <a:off x="217714" y="3159408"/>
            <a:ext cx="3369919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Remember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3" name="Titel 1"/>
          <p:cNvSpPr txBox="1">
            <a:spLocks/>
          </p:cNvSpPr>
          <p:nvPr/>
        </p:nvSpPr>
        <p:spPr>
          <a:xfrm>
            <a:off x="217714" y="3642041"/>
            <a:ext cx="1126024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Insert (*):</a:t>
            </a:r>
          </a:p>
        </p:txBody>
      </p:sp>
      <p:sp>
        <p:nvSpPr>
          <p:cNvPr id="54" name="Titel 1"/>
          <p:cNvSpPr txBox="1">
            <a:spLocks/>
          </p:cNvSpPr>
          <p:nvPr/>
        </p:nvSpPr>
        <p:spPr>
          <a:xfrm>
            <a:off x="6124188" y="2365949"/>
            <a:ext cx="622601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(*)</a:t>
            </a:r>
          </a:p>
        </p:txBody>
      </p:sp>
      <p:sp>
        <p:nvSpPr>
          <p:cNvPr id="57" name="Titel 1"/>
          <p:cNvSpPr txBox="1">
            <a:spLocks/>
          </p:cNvSpPr>
          <p:nvPr/>
        </p:nvSpPr>
        <p:spPr>
          <a:xfrm>
            <a:off x="657106" y="5533083"/>
            <a:ext cx="7111173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contaminates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proportional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8" name="Titel 1"/>
          <p:cNvSpPr txBox="1">
            <a:spLocks/>
          </p:cNvSpPr>
          <p:nvPr/>
        </p:nvSpPr>
        <p:spPr>
          <a:xfrm>
            <a:off x="657105" y="6006826"/>
            <a:ext cx="7572493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closer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. </a:t>
            </a:r>
          </a:p>
        </p:txBody>
      </p:sp>
      <p:sp>
        <p:nvSpPr>
          <p:cNvPr id="59" name="Titel 1"/>
          <p:cNvSpPr txBox="1">
            <a:spLocks/>
          </p:cNvSpPr>
          <p:nvPr/>
        </p:nvSpPr>
        <p:spPr>
          <a:xfrm>
            <a:off x="657105" y="6472606"/>
            <a:ext cx="7572493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Trouble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.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That‘s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required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non-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spectrum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60" name="Rounded Rectangle 59"/>
          <p:cNvSpPr/>
          <p:nvPr/>
        </p:nvSpPr>
        <p:spPr bwMode="auto">
          <a:xfrm>
            <a:off x="502508" y="4592833"/>
            <a:ext cx="8089557" cy="2236335"/>
          </a:xfrm>
          <a:prstGeom prst="roundRect">
            <a:avLst>
              <a:gd name="adj" fmla="val 12153"/>
            </a:avLst>
          </a:prstGeom>
          <a:noFill/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14"/>
          <a:srcRect l="71216"/>
          <a:stretch/>
        </p:blipFill>
        <p:spPr>
          <a:xfrm>
            <a:off x="3517244" y="3203564"/>
            <a:ext cx="1189237" cy="473233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15"/>
          <a:srcRect l="69555"/>
          <a:stretch/>
        </p:blipFill>
        <p:spPr>
          <a:xfrm>
            <a:off x="2729030" y="3204888"/>
            <a:ext cx="494856" cy="341474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 rotWithShape="1">
          <a:blip r:embed="rId2"/>
          <a:srcRect r="88242" b="17378"/>
          <a:stretch/>
        </p:blipFill>
        <p:spPr>
          <a:xfrm>
            <a:off x="3249471" y="3193701"/>
            <a:ext cx="242188" cy="271928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16"/>
          <a:srcRect l="31426" t="12494" r="62125" b="20685"/>
          <a:stretch/>
        </p:blipFill>
        <p:spPr>
          <a:xfrm>
            <a:off x="766119" y="925754"/>
            <a:ext cx="224619" cy="276090"/>
          </a:xfrm>
          <a:prstGeom prst="rect">
            <a:avLst/>
          </a:prstGeom>
        </p:spPr>
      </p:pic>
      <p:sp>
        <p:nvSpPr>
          <p:cNvPr id="34" name="Titel 1"/>
          <p:cNvSpPr txBox="1">
            <a:spLocks/>
          </p:cNvSpPr>
          <p:nvPr/>
        </p:nvSpPr>
        <p:spPr>
          <a:xfrm>
            <a:off x="950192" y="887689"/>
            <a:ext cx="353482" cy="2330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76912" y="887689"/>
            <a:ext cx="8814587" cy="3641582"/>
          </a:xfrm>
          <a:prstGeom prst="rect">
            <a:avLst/>
          </a:prstGeom>
          <a:solidFill>
            <a:schemeClr val="bg1">
              <a:alpha val="5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35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36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7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16422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02610" y="1157274"/>
            <a:ext cx="4252167" cy="1017208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 bwMode="auto">
          <a:xfrm>
            <a:off x="3269133" y="1950860"/>
            <a:ext cx="277749" cy="14979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4" name="Straight Connector 53"/>
          <p:cNvCxnSpPr/>
          <p:nvPr/>
        </p:nvCxnSpPr>
        <p:spPr bwMode="auto">
          <a:xfrm>
            <a:off x="1874984" y="6239802"/>
            <a:ext cx="1440000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52"/>
          <p:cNvCxnSpPr/>
          <p:nvPr/>
        </p:nvCxnSpPr>
        <p:spPr bwMode="auto">
          <a:xfrm>
            <a:off x="1877010" y="5338319"/>
            <a:ext cx="1440000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Second </a:t>
            </a:r>
            <a:r>
              <a:rPr lang="de-DE" dirty="0" err="1" smtClean="0"/>
              <a:t>order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energy</a:t>
            </a:r>
            <a:endParaRPr lang="en-GB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2431" y="2799778"/>
            <a:ext cx="2226239" cy="309091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4"/>
          <a:srcRect r="77550" b="-2140"/>
          <a:stretch/>
        </p:blipFill>
        <p:spPr>
          <a:xfrm>
            <a:off x="942431" y="3258429"/>
            <a:ext cx="891307" cy="327093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362090" y="4014581"/>
            <a:ext cx="2143167" cy="361589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709087" y="4434156"/>
            <a:ext cx="904102" cy="443129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7"/>
          <a:srcRect l="30996" b="689"/>
          <a:stretch/>
        </p:blipFill>
        <p:spPr>
          <a:xfrm>
            <a:off x="8032348" y="5683764"/>
            <a:ext cx="749644" cy="219335"/>
          </a:xfrm>
          <a:prstGeom prst="rect">
            <a:avLst/>
          </a:prstGeom>
        </p:spPr>
      </p:pic>
      <p:sp>
        <p:nvSpPr>
          <p:cNvPr id="29" name="Rounded Rectangle 28"/>
          <p:cNvSpPr/>
          <p:nvPr/>
        </p:nvSpPr>
        <p:spPr bwMode="auto">
          <a:xfrm>
            <a:off x="2232454" y="939112"/>
            <a:ext cx="4705865" cy="1453897"/>
          </a:xfrm>
          <a:prstGeom prst="roundRect">
            <a:avLst>
              <a:gd name="adj" fmla="val 12153"/>
            </a:avLst>
          </a:prstGeom>
          <a:noFill/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Titel 1"/>
          <p:cNvSpPr txBox="1">
            <a:spLocks/>
          </p:cNvSpPr>
          <p:nvPr/>
        </p:nvSpPr>
        <p:spPr>
          <a:xfrm>
            <a:off x="153922" y="2413477"/>
            <a:ext cx="1901628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Observations</a:t>
            </a:r>
            <a:endParaRPr lang="de-AT" sz="16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1" name="Titel 1"/>
          <p:cNvSpPr txBox="1">
            <a:spLocks/>
          </p:cNvSpPr>
          <p:nvPr/>
        </p:nvSpPr>
        <p:spPr>
          <a:xfrm>
            <a:off x="592979" y="3241936"/>
            <a:ext cx="48406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  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pushes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down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 rotWithShape="1">
          <a:blip r:embed="rId4"/>
          <a:srcRect l="51687" t="-5302" r="24866" b="-166"/>
          <a:stretch/>
        </p:blipFill>
        <p:spPr>
          <a:xfrm>
            <a:off x="925956" y="3585522"/>
            <a:ext cx="930877" cy="337752"/>
          </a:xfrm>
          <a:prstGeom prst="rect">
            <a:avLst/>
          </a:prstGeom>
        </p:spPr>
      </p:pic>
      <p:sp>
        <p:nvSpPr>
          <p:cNvPr id="35" name="Titel 1"/>
          <p:cNvSpPr txBox="1">
            <a:spLocks/>
          </p:cNvSpPr>
          <p:nvPr/>
        </p:nvSpPr>
        <p:spPr>
          <a:xfrm>
            <a:off x="592979" y="3600025"/>
            <a:ext cx="4667700" cy="35886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  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pushes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up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6" name="Titel 1"/>
          <p:cNvSpPr txBox="1">
            <a:spLocks/>
          </p:cNvSpPr>
          <p:nvPr/>
        </p:nvSpPr>
        <p:spPr>
          <a:xfrm>
            <a:off x="209100" y="6508351"/>
            <a:ext cx="750151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zero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ground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shifted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down.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246380" y="4007114"/>
            <a:ext cx="8585592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second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levels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repell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each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other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8" name="Titel 1"/>
          <p:cNvSpPr txBox="1">
            <a:spLocks/>
          </p:cNvSpPr>
          <p:nvPr/>
        </p:nvSpPr>
        <p:spPr>
          <a:xfrm>
            <a:off x="246380" y="4457440"/>
            <a:ext cx="8585592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repulsion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closer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are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39" name="Straight Arrow Connector 38"/>
          <p:cNvCxnSpPr/>
          <p:nvPr/>
        </p:nvCxnSpPr>
        <p:spPr bwMode="auto">
          <a:xfrm flipV="1">
            <a:off x="1120346" y="4937894"/>
            <a:ext cx="0" cy="146290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8"/>
          <a:srcRect r="45303" b="23509"/>
          <a:stretch/>
        </p:blipFill>
        <p:spPr>
          <a:xfrm>
            <a:off x="836730" y="5124808"/>
            <a:ext cx="178451" cy="212951"/>
          </a:xfrm>
          <a:prstGeom prst="rect">
            <a:avLst/>
          </a:prstGeom>
        </p:spPr>
      </p:pic>
      <p:cxnSp>
        <p:nvCxnSpPr>
          <p:cNvPr id="42" name="Straight Connector 41"/>
          <p:cNvCxnSpPr/>
          <p:nvPr/>
        </p:nvCxnSpPr>
        <p:spPr bwMode="auto">
          <a:xfrm>
            <a:off x="1318054" y="5337759"/>
            <a:ext cx="91440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3" name="Straight Connector 42"/>
          <p:cNvCxnSpPr/>
          <p:nvPr/>
        </p:nvCxnSpPr>
        <p:spPr bwMode="auto">
          <a:xfrm>
            <a:off x="1318054" y="6239802"/>
            <a:ext cx="91440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4" name="Straight Connector 43"/>
          <p:cNvCxnSpPr/>
          <p:nvPr/>
        </p:nvCxnSpPr>
        <p:spPr bwMode="auto">
          <a:xfrm>
            <a:off x="2402610" y="5272473"/>
            <a:ext cx="914400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5" name="Straight Connector 44"/>
          <p:cNvCxnSpPr/>
          <p:nvPr/>
        </p:nvCxnSpPr>
        <p:spPr bwMode="auto">
          <a:xfrm>
            <a:off x="2402610" y="6298082"/>
            <a:ext cx="914400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6" name="Titel 1"/>
          <p:cNvSpPr txBox="1">
            <a:spLocks/>
          </p:cNvSpPr>
          <p:nvPr/>
        </p:nvSpPr>
        <p:spPr>
          <a:xfrm>
            <a:off x="1265468" y="4897599"/>
            <a:ext cx="1019571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unperturbed</a:t>
            </a:r>
            <a:endParaRPr lang="de-AT" sz="11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7" name="Titel 1"/>
          <p:cNvSpPr txBox="1">
            <a:spLocks/>
          </p:cNvSpPr>
          <p:nvPr/>
        </p:nvSpPr>
        <p:spPr>
          <a:xfrm>
            <a:off x="2450487" y="4892061"/>
            <a:ext cx="81864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perturbed</a:t>
            </a:r>
            <a:endParaRPr lang="de-AT" sz="11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9" name="Straight Arrow Connector 48"/>
          <p:cNvCxnSpPr/>
          <p:nvPr/>
        </p:nvCxnSpPr>
        <p:spPr bwMode="auto">
          <a:xfrm flipV="1">
            <a:off x="1612600" y="5337759"/>
            <a:ext cx="0" cy="870845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pic>
        <p:nvPicPr>
          <p:cNvPr id="50" name="Picture 49"/>
          <p:cNvPicPr>
            <a:picLocks noChangeAspect="1"/>
          </p:cNvPicPr>
          <p:nvPr/>
        </p:nvPicPr>
        <p:blipFill rotWithShape="1">
          <a:blip r:embed="rId7"/>
          <a:srcRect r="71380" b="12196"/>
          <a:stretch/>
        </p:blipFill>
        <p:spPr>
          <a:xfrm>
            <a:off x="1875381" y="5698963"/>
            <a:ext cx="280562" cy="174991"/>
          </a:xfrm>
          <a:prstGeom prst="rect">
            <a:avLst/>
          </a:prstGeom>
        </p:spPr>
      </p:pic>
      <p:sp>
        <p:nvSpPr>
          <p:cNvPr id="51" name="Titel 1"/>
          <p:cNvSpPr txBox="1">
            <a:spLocks/>
          </p:cNvSpPr>
          <p:nvPr/>
        </p:nvSpPr>
        <p:spPr>
          <a:xfrm>
            <a:off x="1590500" y="5651290"/>
            <a:ext cx="369505" cy="26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big</a:t>
            </a:r>
            <a:endParaRPr lang="de-AT" sz="11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2" name="Picture 51"/>
          <p:cNvPicPr>
            <a:picLocks noChangeAspect="1"/>
          </p:cNvPicPr>
          <p:nvPr/>
        </p:nvPicPr>
        <p:blipFill rotWithShape="1">
          <a:blip r:embed="rId7"/>
          <a:srcRect l="30391" t="1" r="50885" b="6555"/>
          <a:stretch/>
        </p:blipFill>
        <p:spPr>
          <a:xfrm>
            <a:off x="3303208" y="5814670"/>
            <a:ext cx="215662" cy="218810"/>
          </a:xfrm>
          <a:prstGeom prst="rect">
            <a:avLst/>
          </a:prstGeom>
        </p:spPr>
      </p:pic>
      <p:cxnSp>
        <p:nvCxnSpPr>
          <p:cNvPr id="56" name="Straight Arrow Connector 55"/>
          <p:cNvCxnSpPr/>
          <p:nvPr/>
        </p:nvCxnSpPr>
        <p:spPr bwMode="auto">
          <a:xfrm>
            <a:off x="3187542" y="6056789"/>
            <a:ext cx="0" cy="18000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7" name="Straight Arrow Connector 56"/>
          <p:cNvCxnSpPr/>
          <p:nvPr/>
        </p:nvCxnSpPr>
        <p:spPr bwMode="auto">
          <a:xfrm>
            <a:off x="3187542" y="6291569"/>
            <a:ext cx="0" cy="18000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  <p:sp>
        <p:nvSpPr>
          <p:cNvPr id="58" name="Titel 1"/>
          <p:cNvSpPr txBox="1">
            <a:spLocks/>
          </p:cNvSpPr>
          <p:nvPr/>
        </p:nvSpPr>
        <p:spPr>
          <a:xfrm>
            <a:off x="2860793" y="5802838"/>
            <a:ext cx="686089" cy="26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</a:t>
            </a:r>
            <a:endParaRPr lang="de-AT" sz="11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59" name="Straight Connector 58"/>
          <p:cNvCxnSpPr/>
          <p:nvPr/>
        </p:nvCxnSpPr>
        <p:spPr bwMode="auto">
          <a:xfrm>
            <a:off x="5664663" y="6104879"/>
            <a:ext cx="1440000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60" name="Straight Connector 59"/>
          <p:cNvCxnSpPr/>
          <p:nvPr/>
        </p:nvCxnSpPr>
        <p:spPr bwMode="auto">
          <a:xfrm>
            <a:off x="5666689" y="5565867"/>
            <a:ext cx="1440000" cy="0"/>
          </a:xfrm>
          <a:prstGeom prst="line">
            <a:avLst/>
          </a:prstGeom>
          <a:noFill/>
          <a:ln w="15875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Arrow Connector 60"/>
          <p:cNvCxnSpPr/>
          <p:nvPr/>
        </p:nvCxnSpPr>
        <p:spPr bwMode="auto">
          <a:xfrm flipV="1">
            <a:off x="4910025" y="4951255"/>
            <a:ext cx="0" cy="146290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8"/>
          <a:srcRect r="45303" b="23509"/>
          <a:stretch/>
        </p:blipFill>
        <p:spPr>
          <a:xfrm>
            <a:off x="4626409" y="5138169"/>
            <a:ext cx="178451" cy="212951"/>
          </a:xfrm>
          <a:prstGeom prst="rect">
            <a:avLst/>
          </a:prstGeom>
        </p:spPr>
      </p:pic>
      <p:cxnSp>
        <p:nvCxnSpPr>
          <p:cNvPr id="63" name="Straight Connector 62"/>
          <p:cNvCxnSpPr/>
          <p:nvPr/>
        </p:nvCxnSpPr>
        <p:spPr bwMode="auto">
          <a:xfrm>
            <a:off x="5107733" y="5565307"/>
            <a:ext cx="91440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4" name="Straight Connector 63"/>
          <p:cNvCxnSpPr/>
          <p:nvPr/>
        </p:nvCxnSpPr>
        <p:spPr bwMode="auto">
          <a:xfrm>
            <a:off x="5107733" y="6104879"/>
            <a:ext cx="91440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5" name="Straight Connector 64"/>
          <p:cNvCxnSpPr/>
          <p:nvPr/>
        </p:nvCxnSpPr>
        <p:spPr bwMode="auto">
          <a:xfrm>
            <a:off x="6192289" y="5434117"/>
            <a:ext cx="914400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6" name="Straight Connector 65"/>
          <p:cNvCxnSpPr/>
          <p:nvPr/>
        </p:nvCxnSpPr>
        <p:spPr bwMode="auto">
          <a:xfrm>
            <a:off x="6192289" y="6229063"/>
            <a:ext cx="914400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7" name="Titel 1"/>
          <p:cNvSpPr txBox="1">
            <a:spLocks/>
          </p:cNvSpPr>
          <p:nvPr/>
        </p:nvSpPr>
        <p:spPr>
          <a:xfrm>
            <a:off x="5055147" y="5125147"/>
            <a:ext cx="1019571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unperturbed</a:t>
            </a:r>
            <a:endParaRPr lang="de-AT" sz="11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8" name="Titel 1"/>
          <p:cNvSpPr txBox="1">
            <a:spLocks/>
          </p:cNvSpPr>
          <p:nvPr/>
        </p:nvSpPr>
        <p:spPr>
          <a:xfrm>
            <a:off x="6240166" y="5119609"/>
            <a:ext cx="818646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perturbed</a:t>
            </a:r>
            <a:endParaRPr lang="de-AT" sz="11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9" name="Straight Arrow Connector 68"/>
          <p:cNvCxnSpPr/>
          <p:nvPr/>
        </p:nvCxnSpPr>
        <p:spPr bwMode="auto">
          <a:xfrm flipV="1">
            <a:off x="5359532" y="5576104"/>
            <a:ext cx="0" cy="54000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7"/>
          <a:srcRect r="71380" b="12196"/>
          <a:stretch/>
        </p:blipFill>
        <p:spPr>
          <a:xfrm>
            <a:off x="5848227" y="5719080"/>
            <a:ext cx="280562" cy="174991"/>
          </a:xfrm>
          <a:prstGeom prst="rect">
            <a:avLst/>
          </a:prstGeom>
        </p:spPr>
      </p:pic>
      <p:sp>
        <p:nvSpPr>
          <p:cNvPr id="71" name="Titel 1"/>
          <p:cNvSpPr txBox="1">
            <a:spLocks/>
          </p:cNvSpPr>
          <p:nvPr/>
        </p:nvSpPr>
        <p:spPr>
          <a:xfrm>
            <a:off x="5409060" y="5686675"/>
            <a:ext cx="565442" cy="26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endParaRPr lang="de-AT" sz="11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7"/>
          <a:srcRect l="30391" t="1" r="50885" b="6555"/>
          <a:stretch/>
        </p:blipFill>
        <p:spPr>
          <a:xfrm>
            <a:off x="6969317" y="5679747"/>
            <a:ext cx="215662" cy="218810"/>
          </a:xfrm>
          <a:prstGeom prst="rect">
            <a:avLst/>
          </a:prstGeom>
        </p:spPr>
      </p:pic>
      <p:cxnSp>
        <p:nvCxnSpPr>
          <p:cNvPr id="73" name="Straight Arrow Connector 72"/>
          <p:cNvCxnSpPr/>
          <p:nvPr/>
        </p:nvCxnSpPr>
        <p:spPr bwMode="auto">
          <a:xfrm>
            <a:off x="6977221" y="5921866"/>
            <a:ext cx="0" cy="18000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4" name="Straight Arrow Connector 73"/>
          <p:cNvCxnSpPr/>
          <p:nvPr/>
        </p:nvCxnSpPr>
        <p:spPr bwMode="auto">
          <a:xfrm>
            <a:off x="6977221" y="6222550"/>
            <a:ext cx="0" cy="18000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  <p:sp>
        <p:nvSpPr>
          <p:cNvPr id="75" name="Titel 1"/>
          <p:cNvSpPr txBox="1">
            <a:spLocks/>
          </p:cNvSpPr>
          <p:nvPr/>
        </p:nvSpPr>
        <p:spPr>
          <a:xfrm>
            <a:off x="6650472" y="5667915"/>
            <a:ext cx="686089" cy="26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big</a:t>
            </a:r>
            <a:endParaRPr lang="de-AT" sz="11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8" name="Titel 1"/>
          <p:cNvSpPr txBox="1">
            <a:spLocks/>
          </p:cNvSpPr>
          <p:nvPr/>
        </p:nvSpPr>
        <p:spPr>
          <a:xfrm>
            <a:off x="7216733" y="5659818"/>
            <a:ext cx="1686892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but 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always</a:t>
            </a:r>
            <a:endParaRPr lang="de-AT" sz="12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validity</a:t>
            </a:r>
            <a:endParaRPr lang="de-AT" sz="11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5" name="Picture 54"/>
          <p:cNvPicPr>
            <a:picLocks noChangeAspect="1"/>
          </p:cNvPicPr>
          <p:nvPr/>
        </p:nvPicPr>
        <p:blipFill rotWithShape="1">
          <a:blip r:embed="rId2"/>
          <a:srcRect l="59059" t="64802" r="36679" b="12522"/>
          <a:stretch/>
        </p:blipFill>
        <p:spPr>
          <a:xfrm>
            <a:off x="3361186" y="1929234"/>
            <a:ext cx="185696" cy="236341"/>
          </a:xfrm>
          <a:prstGeom prst="rect">
            <a:avLst/>
          </a:prstGeom>
        </p:spPr>
      </p:pic>
      <p:grpSp>
        <p:nvGrpSpPr>
          <p:cNvPr id="76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77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9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0643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Summary</a:t>
            </a:r>
            <a:endParaRPr lang="en-GB" dirty="0"/>
          </a:p>
        </p:txBody>
      </p:sp>
      <p:sp>
        <p:nvSpPr>
          <p:cNvPr id="31" name="Titel 1"/>
          <p:cNvSpPr txBox="1">
            <a:spLocks/>
          </p:cNvSpPr>
          <p:nvPr/>
        </p:nvSpPr>
        <p:spPr>
          <a:xfrm>
            <a:off x="246380" y="913220"/>
            <a:ext cx="1846031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Compact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notation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97456" y="861241"/>
            <a:ext cx="4236515" cy="38003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76660" y="4267610"/>
            <a:ext cx="3044590" cy="35412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08405" y="4777908"/>
            <a:ext cx="2625689" cy="75574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602926" y="6000235"/>
            <a:ext cx="2051319" cy="427538"/>
          </a:xfrm>
          <a:prstGeom prst="rect">
            <a:avLst/>
          </a:prstGeom>
        </p:spPr>
      </p:pic>
      <p:sp>
        <p:nvSpPr>
          <p:cNvPr id="76" name="Titel 1"/>
          <p:cNvSpPr txBox="1">
            <a:spLocks/>
          </p:cNvSpPr>
          <p:nvPr/>
        </p:nvSpPr>
        <p:spPr>
          <a:xfrm>
            <a:off x="246380" y="1388859"/>
            <a:ext cx="1846031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6"/>
          <a:srcRect l="16155" r="70128"/>
          <a:stretch/>
        </p:blipFill>
        <p:spPr>
          <a:xfrm>
            <a:off x="3078398" y="2429951"/>
            <a:ext cx="1005229" cy="79893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265122" y="1780890"/>
            <a:ext cx="3243244" cy="34548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6"/>
          <a:srcRect t="17358" r="86398" b="39486"/>
          <a:stretch/>
        </p:blipFill>
        <p:spPr>
          <a:xfrm>
            <a:off x="2508250" y="2179155"/>
            <a:ext cx="996844" cy="344789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 rotWithShape="1">
          <a:blip r:embed="rId6"/>
          <a:srcRect l="42142"/>
          <a:stretch/>
        </p:blipFill>
        <p:spPr>
          <a:xfrm>
            <a:off x="3618721" y="3152209"/>
            <a:ext cx="4240176" cy="798934"/>
          </a:xfrm>
          <a:prstGeom prst="rect">
            <a:avLst/>
          </a:prstGeom>
        </p:spPr>
      </p:pic>
      <p:sp>
        <p:nvSpPr>
          <p:cNvPr id="80" name="Titel 1"/>
          <p:cNvSpPr txBox="1">
            <a:spLocks/>
          </p:cNvSpPr>
          <p:nvPr/>
        </p:nvSpPr>
        <p:spPr>
          <a:xfrm>
            <a:off x="246380" y="3893436"/>
            <a:ext cx="1846031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1" name="Titel 1"/>
          <p:cNvSpPr txBox="1">
            <a:spLocks/>
          </p:cNvSpPr>
          <p:nvPr/>
        </p:nvSpPr>
        <p:spPr>
          <a:xfrm>
            <a:off x="246380" y="5628352"/>
            <a:ext cx="1846031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Validity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2" name="Titel 1"/>
          <p:cNvSpPr txBox="1">
            <a:spLocks/>
          </p:cNvSpPr>
          <p:nvPr/>
        </p:nvSpPr>
        <p:spPr>
          <a:xfrm>
            <a:off x="588251" y="6019236"/>
            <a:ext cx="8308614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Consecutive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deliver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ever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3" name="Titel 1"/>
          <p:cNvSpPr txBox="1">
            <a:spLocks/>
          </p:cNvSpPr>
          <p:nvPr/>
        </p:nvSpPr>
        <p:spPr>
          <a:xfrm>
            <a:off x="588251" y="6430001"/>
            <a:ext cx="8308614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|Matrix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elements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|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have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than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|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level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splittings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|.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6"/>
          <a:srcRect l="30311" t="3624" r="64631" b="65443"/>
          <a:stretch/>
        </p:blipFill>
        <p:spPr>
          <a:xfrm>
            <a:off x="3108405" y="2233448"/>
            <a:ext cx="370702" cy="247135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 bwMode="auto">
          <a:xfrm>
            <a:off x="3356910" y="2331017"/>
            <a:ext cx="205321" cy="188448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6"/>
          <a:srcRect l="33617" t="16757" r="64631" b="65443"/>
          <a:stretch/>
        </p:blipFill>
        <p:spPr>
          <a:xfrm>
            <a:off x="3329780" y="2406136"/>
            <a:ext cx="89045" cy="98581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6"/>
          <a:srcRect l="33617" t="16757" r="64631" b="65443"/>
          <a:stretch/>
        </p:blipFill>
        <p:spPr>
          <a:xfrm>
            <a:off x="3429042" y="2406136"/>
            <a:ext cx="89045" cy="98581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6"/>
          <a:srcRect l="91919" b="18100"/>
          <a:stretch/>
        </p:blipFill>
        <p:spPr>
          <a:xfrm>
            <a:off x="4083627" y="2442842"/>
            <a:ext cx="592188" cy="654327"/>
          </a:xfrm>
          <a:prstGeom prst="rect">
            <a:avLst/>
          </a:prstGeom>
        </p:spPr>
      </p:pic>
      <p:sp>
        <p:nvSpPr>
          <p:cNvPr id="24" name="Rectangle 23"/>
          <p:cNvSpPr/>
          <p:nvPr/>
        </p:nvSpPr>
        <p:spPr bwMode="auto">
          <a:xfrm>
            <a:off x="4307016" y="2806575"/>
            <a:ext cx="205321" cy="134869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25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26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1803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smtClean="0"/>
              <a:t>t</a:t>
            </a:r>
            <a:r>
              <a:rPr lang="de-DE" dirty="0" smtClean="0"/>
              <a:t>-</a:t>
            </a:r>
            <a:r>
              <a:rPr lang="de-DE" dirty="0" err="1" smtClean="0"/>
              <a:t>indep</a:t>
            </a:r>
            <a:r>
              <a:rPr lang="de-DE" dirty="0" smtClean="0"/>
              <a:t>. </a:t>
            </a:r>
            <a:r>
              <a:rPr lang="de-DE" dirty="0" err="1" smtClean="0"/>
              <a:t>pert</a:t>
            </a:r>
            <a:r>
              <a:rPr lang="de-DE" dirty="0" smtClean="0"/>
              <a:t>. </a:t>
            </a:r>
            <a:r>
              <a:rPr lang="de-DE" dirty="0" err="1" smtClean="0"/>
              <a:t>theory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9" y="3778987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892710" y="2032849"/>
            <a:ext cx="8082776" cy="5352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Applications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1115130" y="2446108"/>
            <a:ext cx="7860355" cy="7010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Absolutely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everywhere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 In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hard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calculate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exactly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so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nearly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all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time.</a:t>
            </a:r>
            <a:endParaRPr lang="de-AT" sz="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1120653" y="3070117"/>
            <a:ext cx="4185479" cy="44042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Atoms,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molecules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condensed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-matter,…</a:t>
            </a:r>
            <a:endParaRPr lang="de-AT" sz="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10" y="4257716"/>
            <a:ext cx="5419315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examples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2) non-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2-fold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</a:t>
            </a:r>
            <a:r>
              <a:rPr lang="de-AT" sz="1800" dirty="0" smtClean="0">
                <a:solidFill>
                  <a:srgbClr val="000000"/>
                </a:solidFill>
                <a:cs typeface="Arial" panose="020B0604020202020204" pitchFamily="34" charset="0"/>
              </a:rPr>
              <a:t>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fold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general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   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571100"/>
            <a:ext cx="8826845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Determine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exposed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small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6096001" y="4300128"/>
            <a:ext cx="1587366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7.1.1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6946339" y="4865080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7.2.1 – 7.2.2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6946339" y="5147555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7.2.3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6946338" y="4582604"/>
            <a:ext cx="1728106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.1.2 – 7.1.3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19" name="Picture 6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232425" y="4351436"/>
            <a:ext cx="483940" cy="557093"/>
          </a:xfrm>
          <a:prstGeom prst="rect">
            <a:avLst/>
          </a:prstGeom>
          <a:noFill/>
        </p:spPr>
      </p:pic>
      <p:cxnSp>
        <p:nvCxnSpPr>
          <p:cNvPr id="20" name="Straight Arrow Connector 19"/>
          <p:cNvCxnSpPr/>
          <p:nvPr/>
        </p:nvCxnSpPr>
        <p:spPr bwMode="auto">
          <a:xfrm flipV="1">
            <a:off x="258457" y="4977748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40763745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51880" y="3645172"/>
            <a:ext cx="310691" cy="157811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1222" y="3309054"/>
            <a:ext cx="339048" cy="218223"/>
          </a:xfrm>
          <a:prstGeom prst="rect">
            <a:avLst/>
          </a:prstGeom>
        </p:spPr>
      </p:pic>
      <p:sp>
        <p:nvSpPr>
          <p:cNvPr id="64" name="Freeform 63"/>
          <p:cNvSpPr/>
          <p:nvPr/>
        </p:nvSpPr>
        <p:spPr bwMode="auto">
          <a:xfrm flipV="1">
            <a:off x="6486283" y="3006709"/>
            <a:ext cx="1630017" cy="691200"/>
          </a:xfrm>
          <a:custGeom>
            <a:avLst/>
            <a:gdLst>
              <a:gd name="connsiteX0" fmla="*/ 0 w 1630017"/>
              <a:gd name="connsiteY0" fmla="*/ 691763 h 691763"/>
              <a:gd name="connsiteX1" fmla="*/ 508884 w 1630017"/>
              <a:gd name="connsiteY1" fmla="*/ 496956 h 691763"/>
              <a:gd name="connsiteX2" fmla="*/ 1148964 w 1630017"/>
              <a:gd name="connsiteY2" fmla="*/ 226612 h 691763"/>
              <a:gd name="connsiteX3" fmla="*/ 1630017 w 1630017"/>
              <a:gd name="connsiteY3" fmla="*/ 0 h 691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0017" h="691763">
                <a:moveTo>
                  <a:pt x="0" y="691763"/>
                </a:moveTo>
                <a:cubicBezTo>
                  <a:pt x="158695" y="633122"/>
                  <a:pt x="317390" y="574481"/>
                  <a:pt x="508884" y="496956"/>
                </a:cubicBezTo>
                <a:cubicBezTo>
                  <a:pt x="700378" y="419431"/>
                  <a:pt x="962109" y="309438"/>
                  <a:pt x="1148964" y="226612"/>
                </a:cubicBezTo>
                <a:cubicBezTo>
                  <a:pt x="1335819" y="143786"/>
                  <a:pt x="1482918" y="71893"/>
                  <a:pt x="1630017" y="0"/>
                </a:cubicBezTo>
              </a:path>
            </a:pathLst>
          </a:custGeom>
          <a:noFill/>
          <a:ln w="19050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" name="Freeform 2"/>
          <p:cNvSpPr/>
          <p:nvPr/>
        </p:nvSpPr>
        <p:spPr bwMode="auto">
          <a:xfrm>
            <a:off x="6480313" y="2309854"/>
            <a:ext cx="1630017" cy="691763"/>
          </a:xfrm>
          <a:custGeom>
            <a:avLst/>
            <a:gdLst>
              <a:gd name="connsiteX0" fmla="*/ 0 w 1630017"/>
              <a:gd name="connsiteY0" fmla="*/ 691763 h 691763"/>
              <a:gd name="connsiteX1" fmla="*/ 508884 w 1630017"/>
              <a:gd name="connsiteY1" fmla="*/ 496956 h 691763"/>
              <a:gd name="connsiteX2" fmla="*/ 1148964 w 1630017"/>
              <a:gd name="connsiteY2" fmla="*/ 226612 h 691763"/>
              <a:gd name="connsiteX3" fmla="*/ 1630017 w 1630017"/>
              <a:gd name="connsiteY3" fmla="*/ 0 h 691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0017" h="691763">
                <a:moveTo>
                  <a:pt x="0" y="691763"/>
                </a:moveTo>
                <a:cubicBezTo>
                  <a:pt x="158695" y="633122"/>
                  <a:pt x="317390" y="574481"/>
                  <a:pt x="508884" y="496956"/>
                </a:cubicBezTo>
                <a:cubicBezTo>
                  <a:pt x="700378" y="419431"/>
                  <a:pt x="962109" y="309438"/>
                  <a:pt x="1148964" y="226612"/>
                </a:cubicBezTo>
                <a:cubicBezTo>
                  <a:pt x="1335819" y="143786"/>
                  <a:pt x="1482918" y="71893"/>
                  <a:pt x="1630017" y="0"/>
                </a:cubicBezTo>
              </a:path>
            </a:pathLst>
          </a:custGeom>
          <a:noFill/>
          <a:ln w="19050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09" name="Straight Arrow Connector 108"/>
          <p:cNvCxnSpPr/>
          <p:nvPr/>
        </p:nvCxnSpPr>
        <p:spPr bwMode="auto">
          <a:xfrm flipV="1">
            <a:off x="3836005" y="2473150"/>
            <a:ext cx="0" cy="33183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sp>
        <p:nvSpPr>
          <p:cNvPr id="140" name="Rounded Rectangle 139"/>
          <p:cNvSpPr/>
          <p:nvPr/>
        </p:nvSpPr>
        <p:spPr bwMode="auto">
          <a:xfrm>
            <a:off x="5802437" y="4708123"/>
            <a:ext cx="3181765" cy="1558890"/>
          </a:xfrm>
          <a:prstGeom prst="roundRect">
            <a:avLst/>
          </a:prstGeom>
          <a:solidFill>
            <a:srgbClr val="FFC000"/>
          </a:solidFill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3" name="Straight Arrow Connector 42"/>
          <p:cNvCxnSpPr/>
          <p:nvPr/>
        </p:nvCxnSpPr>
        <p:spPr bwMode="auto">
          <a:xfrm flipV="1">
            <a:off x="2522901" y="2489581"/>
            <a:ext cx="1313104" cy="274904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81" name="Straight Connector 80"/>
          <p:cNvCxnSpPr/>
          <p:nvPr/>
        </p:nvCxnSpPr>
        <p:spPr bwMode="auto">
          <a:xfrm flipV="1">
            <a:off x="663398" y="3593011"/>
            <a:ext cx="2863590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Intuitive </a:t>
            </a:r>
            <a:r>
              <a:rPr lang="de-DE" dirty="0" err="1" smtClean="0"/>
              <a:t>picture</a:t>
            </a:r>
            <a:endParaRPr lang="en-GB" dirty="0"/>
          </a:p>
        </p:txBody>
      </p:sp>
      <p:sp>
        <p:nvSpPr>
          <p:cNvPr id="8" name="Titel 1 1"/>
          <p:cNvSpPr txBox="1">
            <a:spLocks/>
          </p:cNvSpPr>
          <p:nvPr/>
        </p:nvSpPr>
        <p:spPr>
          <a:xfrm>
            <a:off x="678689" y="1159417"/>
            <a:ext cx="337177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symbolize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Hilbert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3D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vector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2" name="Titel 1 2"/>
          <p:cNvSpPr txBox="1">
            <a:spLocks/>
          </p:cNvSpPr>
          <p:nvPr/>
        </p:nvSpPr>
        <p:spPr>
          <a:xfrm>
            <a:off x="1095833" y="5169023"/>
            <a:ext cx="3401653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exact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very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hard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4" name="Straight Connector 13"/>
          <p:cNvCxnSpPr/>
          <p:nvPr/>
        </p:nvCxnSpPr>
        <p:spPr bwMode="auto">
          <a:xfrm>
            <a:off x="390519" y="5357276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FF7D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Titel 1 3"/>
          <p:cNvSpPr txBox="1">
            <a:spLocks/>
          </p:cNvSpPr>
          <p:nvPr/>
        </p:nvSpPr>
        <p:spPr>
          <a:xfrm>
            <a:off x="6002307" y="730771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Energies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7" name="Titel 1 4"/>
          <p:cNvSpPr txBox="1">
            <a:spLocks/>
          </p:cNvSpPr>
          <p:nvPr/>
        </p:nvSpPr>
        <p:spPr>
          <a:xfrm>
            <a:off x="1073454" y="4603601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059517" y="4408093"/>
            <a:ext cx="594302" cy="220891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774776" y="5620654"/>
            <a:ext cx="661867" cy="253236"/>
          </a:xfrm>
          <a:prstGeom prst="rect">
            <a:avLst/>
          </a:prstGeom>
        </p:spPr>
      </p:pic>
      <p:sp>
        <p:nvSpPr>
          <p:cNvPr id="20" name="Right Brace 19"/>
          <p:cNvSpPr/>
          <p:nvPr/>
        </p:nvSpPr>
        <p:spPr bwMode="auto">
          <a:xfrm>
            <a:off x="4497486" y="5167930"/>
            <a:ext cx="151458" cy="114139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1" name="Titel 1 5"/>
          <p:cNvSpPr txBox="1">
            <a:spLocks/>
          </p:cNvSpPr>
          <p:nvPr/>
        </p:nvSpPr>
        <p:spPr>
          <a:xfrm>
            <a:off x="1004389" y="721450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2" name="Straight Connector 21"/>
          <p:cNvCxnSpPr/>
          <p:nvPr/>
        </p:nvCxnSpPr>
        <p:spPr bwMode="auto">
          <a:xfrm>
            <a:off x="384857" y="4777579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Straight Arrow Connector 27"/>
          <p:cNvCxnSpPr/>
          <p:nvPr/>
        </p:nvCxnSpPr>
        <p:spPr bwMode="auto">
          <a:xfrm flipV="1">
            <a:off x="2533101" y="2439506"/>
            <a:ext cx="1209155" cy="328397"/>
          </a:xfrm>
          <a:prstGeom prst="straightConnector1">
            <a:avLst/>
          </a:prstGeom>
          <a:noFill/>
          <a:ln w="22225" cap="flat" cmpd="sng" algn="ctr">
            <a:solidFill>
              <a:srgbClr val="FF7D00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cxnSp>
        <p:nvCxnSpPr>
          <p:cNvPr id="29" name="Straight Arrow Connector 28"/>
          <p:cNvCxnSpPr/>
          <p:nvPr/>
        </p:nvCxnSpPr>
        <p:spPr bwMode="auto">
          <a:xfrm flipH="1">
            <a:off x="1846742" y="2767902"/>
            <a:ext cx="686360" cy="1010467"/>
          </a:xfrm>
          <a:prstGeom prst="straightConnector1">
            <a:avLst/>
          </a:prstGeom>
          <a:noFill/>
          <a:ln w="22225" cap="flat" cmpd="sng" algn="ctr">
            <a:solidFill>
              <a:srgbClr val="FF7D00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cxnSp>
        <p:nvCxnSpPr>
          <p:cNvPr id="44" name="Straight Arrow Connector 43"/>
          <p:cNvCxnSpPr/>
          <p:nvPr/>
        </p:nvCxnSpPr>
        <p:spPr bwMode="auto">
          <a:xfrm flipH="1">
            <a:off x="1787270" y="2759203"/>
            <a:ext cx="735536" cy="984415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45" name="Straight Arrow Connector 44"/>
          <p:cNvCxnSpPr/>
          <p:nvPr/>
        </p:nvCxnSpPr>
        <p:spPr bwMode="auto">
          <a:xfrm flipH="1" flipV="1">
            <a:off x="1809729" y="3447643"/>
            <a:ext cx="997" cy="295975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arrow" w="sm" len="sm"/>
            <a:tailEnd type="none" w="lg" len="lg"/>
          </a:ln>
          <a:effectLst/>
        </p:spPr>
      </p:cxnSp>
      <p:cxnSp>
        <p:nvCxnSpPr>
          <p:cNvPr id="59" name="Straight Connector 58"/>
          <p:cNvCxnSpPr/>
          <p:nvPr/>
        </p:nvCxnSpPr>
        <p:spPr bwMode="auto">
          <a:xfrm>
            <a:off x="385149" y="5841911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0" name="Titel 1 6"/>
          <p:cNvSpPr txBox="1">
            <a:spLocks/>
          </p:cNvSpPr>
          <p:nvPr/>
        </p:nvSpPr>
        <p:spPr>
          <a:xfrm>
            <a:off x="1098878" y="5653050"/>
            <a:ext cx="34720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76" name="Straight Connector 75"/>
          <p:cNvCxnSpPr/>
          <p:nvPr/>
        </p:nvCxnSpPr>
        <p:spPr bwMode="auto">
          <a:xfrm flipV="1">
            <a:off x="674167" y="2326322"/>
            <a:ext cx="1394883" cy="127112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8" name="Straight Connector 77"/>
          <p:cNvCxnSpPr/>
          <p:nvPr/>
        </p:nvCxnSpPr>
        <p:spPr bwMode="auto">
          <a:xfrm flipV="1">
            <a:off x="3546594" y="2326321"/>
            <a:ext cx="1379627" cy="126669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9"/>
          <p:cNvCxnSpPr/>
          <p:nvPr/>
        </p:nvCxnSpPr>
        <p:spPr bwMode="auto">
          <a:xfrm flipV="1">
            <a:off x="2050741" y="2329947"/>
            <a:ext cx="2863590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0" name="Titel 1 7"/>
          <p:cNvSpPr txBox="1">
            <a:spLocks/>
          </p:cNvSpPr>
          <p:nvPr/>
        </p:nvSpPr>
        <p:spPr>
          <a:xfrm>
            <a:off x="3006484" y="2049869"/>
            <a:ext cx="2006881" cy="26901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degenerate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2D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subspace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0" name="Straight Arrow Connector 39"/>
          <p:cNvCxnSpPr/>
          <p:nvPr/>
        </p:nvCxnSpPr>
        <p:spPr bwMode="auto">
          <a:xfrm flipH="1">
            <a:off x="1791973" y="2762310"/>
            <a:ext cx="709122" cy="685333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1" name="Straight Arrow Connector 40"/>
          <p:cNvCxnSpPr/>
          <p:nvPr/>
        </p:nvCxnSpPr>
        <p:spPr bwMode="auto">
          <a:xfrm>
            <a:off x="2499538" y="2772136"/>
            <a:ext cx="1341481" cy="23847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94" name="Straight Arrow Connector 93"/>
          <p:cNvCxnSpPr/>
          <p:nvPr/>
        </p:nvCxnSpPr>
        <p:spPr bwMode="auto">
          <a:xfrm flipV="1">
            <a:off x="2503474" y="1617266"/>
            <a:ext cx="0" cy="1183063"/>
          </a:xfrm>
          <a:prstGeom prst="straightConnector1">
            <a:avLst/>
          </a:prstGeom>
          <a:noFill/>
          <a:ln w="22225" cap="flat" cmpd="sng" algn="ctr">
            <a:solidFill>
              <a:srgbClr val="A7A7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97" name="Straight Arrow Connector 96"/>
          <p:cNvCxnSpPr/>
          <p:nvPr/>
        </p:nvCxnSpPr>
        <p:spPr bwMode="auto">
          <a:xfrm flipH="1">
            <a:off x="1522854" y="2774821"/>
            <a:ext cx="1006213" cy="236060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cxnSp>
        <p:nvCxnSpPr>
          <p:cNvPr id="98" name="Straight Arrow Connector 97"/>
          <p:cNvCxnSpPr/>
          <p:nvPr/>
        </p:nvCxnSpPr>
        <p:spPr bwMode="auto">
          <a:xfrm>
            <a:off x="2522806" y="2782552"/>
            <a:ext cx="384124" cy="765232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cxnSp>
        <p:nvCxnSpPr>
          <p:cNvPr id="111" name="Straight Connector 110"/>
          <p:cNvCxnSpPr/>
          <p:nvPr/>
        </p:nvCxnSpPr>
        <p:spPr bwMode="auto">
          <a:xfrm>
            <a:off x="389515" y="4033413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112" name="Titel 1 8"/>
          <p:cNvSpPr txBox="1">
            <a:spLocks/>
          </p:cNvSpPr>
          <p:nvPr/>
        </p:nvSpPr>
        <p:spPr>
          <a:xfrm>
            <a:off x="1103244" y="3840568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possible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13" name="Straight Connector 112"/>
          <p:cNvCxnSpPr/>
          <p:nvPr/>
        </p:nvCxnSpPr>
        <p:spPr bwMode="auto">
          <a:xfrm>
            <a:off x="398511" y="4525687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A7A7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4" name="Titel 1 9"/>
          <p:cNvSpPr txBox="1">
            <a:spLocks/>
          </p:cNvSpPr>
          <p:nvPr/>
        </p:nvSpPr>
        <p:spPr>
          <a:xfrm>
            <a:off x="1087108" y="4339692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different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21" name="Straight Connector 120"/>
          <p:cNvCxnSpPr/>
          <p:nvPr/>
        </p:nvCxnSpPr>
        <p:spPr bwMode="auto">
          <a:xfrm>
            <a:off x="393384" y="6142721"/>
            <a:ext cx="619532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2" name="Titel 1 10"/>
          <p:cNvSpPr txBox="1">
            <a:spLocks/>
          </p:cNvSpPr>
          <p:nvPr/>
        </p:nvSpPr>
        <p:spPr>
          <a:xfrm>
            <a:off x="1098877" y="5972071"/>
            <a:ext cx="34720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would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nice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but not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goal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here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23" name="Right Brace 122"/>
          <p:cNvSpPr/>
          <p:nvPr/>
        </p:nvSpPr>
        <p:spPr bwMode="auto">
          <a:xfrm>
            <a:off x="4849305" y="3881522"/>
            <a:ext cx="140161" cy="1227243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29" name="Picture 128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6161310" y="2885298"/>
            <a:ext cx="310533" cy="251166"/>
          </a:xfrm>
          <a:prstGeom prst="rect">
            <a:avLst/>
          </a:prstGeom>
        </p:spPr>
      </p:pic>
      <p:pic>
        <p:nvPicPr>
          <p:cNvPr id="130" name="Picture 129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6378227" y="4064795"/>
            <a:ext cx="187233" cy="214633"/>
          </a:xfrm>
          <a:prstGeom prst="rect">
            <a:avLst/>
          </a:prstGeom>
        </p:spPr>
      </p:pic>
      <p:pic>
        <p:nvPicPr>
          <p:cNvPr id="131" name="Picture 130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8114456" y="4022297"/>
            <a:ext cx="173533" cy="210067"/>
          </a:xfrm>
          <a:prstGeom prst="rect">
            <a:avLst/>
          </a:prstGeom>
        </p:spPr>
      </p:pic>
      <p:cxnSp>
        <p:nvCxnSpPr>
          <p:cNvPr id="132" name="Straight Arrow Connector 131"/>
          <p:cNvCxnSpPr/>
          <p:nvPr/>
        </p:nvCxnSpPr>
        <p:spPr bwMode="auto">
          <a:xfrm flipV="1">
            <a:off x="6471844" y="2017219"/>
            <a:ext cx="0" cy="200507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133" name="Picture 132"/>
          <p:cNvPicPr>
            <a:picLocks noChangeAspect="1"/>
          </p:cNvPicPr>
          <p:nvPr/>
        </p:nvPicPr>
        <p:blipFill rotWithShape="1">
          <a:blip r:embed="rId25"/>
          <a:srcRect r="45303" b="23509"/>
          <a:stretch/>
        </p:blipFill>
        <p:spPr>
          <a:xfrm>
            <a:off x="6101253" y="2157036"/>
            <a:ext cx="188328" cy="224738"/>
          </a:xfrm>
          <a:prstGeom prst="rect">
            <a:avLst/>
          </a:prstGeom>
        </p:spPr>
      </p:pic>
      <p:cxnSp>
        <p:nvCxnSpPr>
          <p:cNvPr id="134" name="Straight Arrow Connector 133"/>
          <p:cNvCxnSpPr/>
          <p:nvPr/>
        </p:nvCxnSpPr>
        <p:spPr bwMode="auto">
          <a:xfrm flipV="1">
            <a:off x="6362097" y="3911234"/>
            <a:ext cx="2187161" cy="1199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139" name="Titel 1 11"/>
          <p:cNvSpPr txBox="1">
            <a:spLocks/>
          </p:cNvSpPr>
          <p:nvPr/>
        </p:nvSpPr>
        <p:spPr>
          <a:xfrm>
            <a:off x="5948039" y="4780127"/>
            <a:ext cx="288524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goals</a:t>
            </a:r>
            <a:endParaRPr lang="de-AT" sz="12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endParaRPr lang="de-AT" sz="10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1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endParaRPr lang="de-AT" sz="16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(= 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0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41" name="Titel 1 12"/>
          <p:cNvSpPr txBox="1">
            <a:spLocks/>
          </p:cNvSpPr>
          <p:nvPr/>
        </p:nvSpPr>
        <p:spPr>
          <a:xfrm>
            <a:off x="106532" y="6511458"/>
            <a:ext cx="924165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lead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orthogonal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subspace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42" name="Straight Connector 141"/>
          <p:cNvCxnSpPr/>
          <p:nvPr/>
        </p:nvCxnSpPr>
        <p:spPr bwMode="auto">
          <a:xfrm flipV="1">
            <a:off x="6479554" y="2373089"/>
            <a:ext cx="1642613" cy="629107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3" name="Straight Connector 142"/>
          <p:cNvCxnSpPr/>
          <p:nvPr/>
        </p:nvCxnSpPr>
        <p:spPr bwMode="auto">
          <a:xfrm>
            <a:off x="6479554" y="3002196"/>
            <a:ext cx="1637505" cy="628341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1" name="Picture 50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0268" y="3168553"/>
            <a:ext cx="319463" cy="19635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3974" y="2880342"/>
            <a:ext cx="320480" cy="183131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2166" y="2654883"/>
            <a:ext cx="288941" cy="183132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0690" y="3323369"/>
            <a:ext cx="282836" cy="18923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92992" y="3687476"/>
            <a:ext cx="345914" cy="183130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2581" y="3642744"/>
            <a:ext cx="383558" cy="220774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170" y="3412142"/>
            <a:ext cx="319462" cy="19533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82306" y="2663862"/>
            <a:ext cx="320479" cy="182113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67508" y="2366986"/>
            <a:ext cx="345914" cy="169904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6214" y="2358097"/>
            <a:ext cx="383558" cy="20754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3616" y="2038095"/>
            <a:ext cx="310691" cy="207127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85858" y="2446441"/>
            <a:ext cx="339048" cy="267539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581" y="2987334"/>
            <a:ext cx="260500" cy="256182"/>
          </a:xfrm>
          <a:prstGeom prst="rect">
            <a:avLst/>
          </a:prstGeom>
        </p:spPr>
      </p:pic>
      <p:cxnSp>
        <p:nvCxnSpPr>
          <p:cNvPr id="75" name="Straight Arrow Connector 74"/>
          <p:cNvCxnSpPr/>
          <p:nvPr/>
        </p:nvCxnSpPr>
        <p:spPr bwMode="auto">
          <a:xfrm>
            <a:off x="7950939" y="2116820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7" name="Straight Arrow Connector 76"/>
          <p:cNvCxnSpPr/>
          <p:nvPr/>
        </p:nvCxnSpPr>
        <p:spPr bwMode="auto">
          <a:xfrm>
            <a:off x="7950938" y="2458287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79" name="Straight Arrow Connector 78"/>
          <p:cNvCxnSpPr/>
          <p:nvPr/>
        </p:nvCxnSpPr>
        <p:spPr bwMode="auto">
          <a:xfrm>
            <a:off x="7950939" y="3300996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82" name="Straight Arrow Connector 81"/>
          <p:cNvCxnSpPr/>
          <p:nvPr/>
        </p:nvCxnSpPr>
        <p:spPr bwMode="auto">
          <a:xfrm>
            <a:off x="7950938" y="3621978"/>
            <a:ext cx="0" cy="266639"/>
          </a:xfrm>
          <a:prstGeom prst="straightConnector1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pic>
        <p:nvPicPr>
          <p:cNvPr id="83" name="Picture 82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581" y="1811254"/>
            <a:ext cx="260500" cy="256182"/>
          </a:xfrm>
          <a:prstGeom prst="rect">
            <a:avLst/>
          </a:prstGeom>
        </p:spPr>
      </p:pic>
      <p:grpSp>
        <p:nvGrpSpPr>
          <p:cNvPr id="72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73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4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9846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105" y="5208632"/>
            <a:ext cx="2536199" cy="261118"/>
          </a:xfrm>
          <a:prstGeom prst="rect">
            <a:avLst/>
          </a:prstGeom>
        </p:spPr>
      </p:pic>
      <p:sp>
        <p:nvSpPr>
          <p:cNvPr id="28" name="Titel 1 3"/>
          <p:cNvSpPr txBox="1">
            <a:spLocks/>
          </p:cNvSpPr>
          <p:nvPr/>
        </p:nvSpPr>
        <p:spPr>
          <a:xfrm>
            <a:off x="439947" y="1665900"/>
            <a:ext cx="8308614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unless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.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3538" y="1784369"/>
            <a:ext cx="793739" cy="16748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4130" y="1224587"/>
            <a:ext cx="1391412" cy="45567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Degenerate</a:t>
            </a:r>
            <a:r>
              <a:rPr lang="de-DE" dirty="0" smtClean="0"/>
              <a:t> </a:t>
            </a:r>
            <a:r>
              <a:rPr lang="de-DE" dirty="0" err="1" smtClean="0"/>
              <a:t>perturbation</a:t>
            </a:r>
            <a:r>
              <a:rPr lang="de-DE" dirty="0" smtClean="0"/>
              <a:t> </a:t>
            </a:r>
            <a:r>
              <a:rPr lang="de-DE" dirty="0" err="1" smtClean="0"/>
              <a:t>theory</a:t>
            </a:r>
            <a:endParaRPr lang="en-GB" dirty="0"/>
          </a:p>
        </p:txBody>
      </p:sp>
      <p:sp>
        <p:nvSpPr>
          <p:cNvPr id="76" name="Titel 1 1"/>
          <p:cNvSpPr txBox="1">
            <a:spLocks/>
          </p:cNvSpPr>
          <p:nvPr/>
        </p:nvSpPr>
        <p:spPr>
          <a:xfrm>
            <a:off x="106158" y="761861"/>
            <a:ext cx="1846031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Challenge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2" name="Titel 1 2"/>
          <p:cNvSpPr txBox="1">
            <a:spLocks/>
          </p:cNvSpPr>
          <p:nvPr/>
        </p:nvSpPr>
        <p:spPr>
          <a:xfrm>
            <a:off x="497635" y="1267519"/>
            <a:ext cx="8308614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obtained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so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far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become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infinite                         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2"/>
          <a:srcRect t="25301" r="79527" b="33313"/>
          <a:stretch/>
        </p:blipFill>
        <p:spPr>
          <a:xfrm>
            <a:off x="778851" y="1315639"/>
            <a:ext cx="812204" cy="263611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3"/>
          <a:srcRect r="11058"/>
          <a:stretch/>
        </p:blipFill>
        <p:spPr>
          <a:xfrm>
            <a:off x="921859" y="2949765"/>
            <a:ext cx="4078934" cy="427667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14"/>
          <a:srcRect r="41698"/>
          <a:stretch/>
        </p:blipFill>
        <p:spPr>
          <a:xfrm>
            <a:off x="1425173" y="3846374"/>
            <a:ext cx="2652557" cy="39127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68459" y="4293734"/>
            <a:ext cx="1915403" cy="373071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12"/>
          <a:srcRect l="20615" t="25844" r="62151" b="32770"/>
          <a:stretch/>
        </p:blipFill>
        <p:spPr>
          <a:xfrm>
            <a:off x="1954649" y="1308008"/>
            <a:ext cx="683741" cy="263610"/>
          </a:xfrm>
          <a:prstGeom prst="rect">
            <a:avLst/>
          </a:prstGeom>
        </p:spPr>
      </p:pic>
      <p:sp>
        <p:nvSpPr>
          <p:cNvPr id="30" name="Titel 1 4"/>
          <p:cNvSpPr txBox="1">
            <a:spLocks/>
          </p:cNvSpPr>
          <p:nvPr/>
        </p:nvSpPr>
        <p:spPr>
          <a:xfrm>
            <a:off x="1533815" y="2100909"/>
            <a:ext cx="3466978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hint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towards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solution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challenge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2" name="Right Brace 31"/>
          <p:cNvSpPr/>
          <p:nvPr/>
        </p:nvSpPr>
        <p:spPr bwMode="auto">
          <a:xfrm rot="5400000">
            <a:off x="1274060" y="1272289"/>
            <a:ext cx="84944" cy="155406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33" name="Elbow Connector 32"/>
          <p:cNvCxnSpPr/>
          <p:nvPr/>
        </p:nvCxnSpPr>
        <p:spPr bwMode="auto">
          <a:xfrm>
            <a:off x="1325078" y="2110950"/>
            <a:ext cx="217283" cy="168195"/>
          </a:xfrm>
          <a:prstGeom prst="bentConnector3">
            <a:avLst>
              <a:gd name="adj1" fmla="val -3078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5" name="Titel 1 5"/>
          <p:cNvSpPr txBox="1">
            <a:spLocks/>
          </p:cNvSpPr>
          <p:nvPr/>
        </p:nvSpPr>
        <p:spPr>
          <a:xfrm>
            <a:off x="182730" y="2556577"/>
            <a:ext cx="8308614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simplicity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consider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only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two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degenerate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6" name="Picture 35"/>
          <p:cNvPicPr>
            <a:picLocks noChangeAspect="1"/>
          </p:cNvPicPr>
          <p:nvPr/>
        </p:nvPicPr>
        <p:blipFill rotWithShape="1">
          <a:blip r:embed="rId13"/>
          <a:srcRect l="92101" b="24429"/>
          <a:stretch/>
        </p:blipFill>
        <p:spPr>
          <a:xfrm>
            <a:off x="5206315" y="3377432"/>
            <a:ext cx="362252" cy="323192"/>
          </a:xfrm>
          <a:prstGeom prst="rect">
            <a:avLst/>
          </a:prstGeom>
        </p:spPr>
      </p:pic>
      <p:sp>
        <p:nvSpPr>
          <p:cNvPr id="37" name="Titel 1 6"/>
          <p:cNvSpPr txBox="1">
            <a:spLocks/>
          </p:cNvSpPr>
          <p:nvPr/>
        </p:nvSpPr>
        <p:spPr>
          <a:xfrm>
            <a:off x="182730" y="3406656"/>
            <a:ext cx="8308614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Notice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all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superpositions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still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8" name="Titel 1 7"/>
          <p:cNvSpPr txBox="1">
            <a:spLocks/>
          </p:cNvSpPr>
          <p:nvPr/>
        </p:nvSpPr>
        <p:spPr>
          <a:xfrm>
            <a:off x="914773" y="3844762"/>
            <a:ext cx="510400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e.g.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9" name="Titel 1 8"/>
          <p:cNvSpPr txBox="1">
            <a:spLocks/>
          </p:cNvSpPr>
          <p:nvPr/>
        </p:nvSpPr>
        <p:spPr>
          <a:xfrm>
            <a:off x="182730" y="4720049"/>
            <a:ext cx="8308614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This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makes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perturbative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expansion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complicated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0" name="Elbow Connector 39"/>
          <p:cNvCxnSpPr/>
          <p:nvPr/>
        </p:nvCxnSpPr>
        <p:spPr bwMode="auto">
          <a:xfrm>
            <a:off x="1673433" y="5551579"/>
            <a:ext cx="217283" cy="168195"/>
          </a:xfrm>
          <a:prstGeom prst="bentConnector3">
            <a:avLst>
              <a:gd name="adj1" fmla="val 713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sp>
        <p:nvSpPr>
          <p:cNvPr id="42" name="Titel 1 9"/>
          <p:cNvSpPr txBox="1">
            <a:spLocks/>
          </p:cNvSpPr>
          <p:nvPr/>
        </p:nvSpPr>
        <p:spPr>
          <a:xfrm>
            <a:off x="1952189" y="5551579"/>
            <a:ext cx="3830773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don‘t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know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which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superposition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3" name="Titel 1 10"/>
          <p:cNvSpPr txBox="1">
            <a:spLocks/>
          </p:cNvSpPr>
          <p:nvPr/>
        </p:nvSpPr>
        <p:spPr>
          <a:xfrm>
            <a:off x="171205" y="5987223"/>
            <a:ext cx="1771712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Task: 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find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good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14"/>
          <a:srcRect l="63553"/>
          <a:stretch/>
        </p:blipFill>
        <p:spPr>
          <a:xfrm>
            <a:off x="5087523" y="3852938"/>
            <a:ext cx="1658196" cy="391270"/>
          </a:xfrm>
          <a:prstGeom prst="rect">
            <a:avLst/>
          </a:prstGeom>
        </p:spPr>
      </p:pic>
      <p:sp>
        <p:nvSpPr>
          <p:cNvPr id="31" name="Titel 1 11"/>
          <p:cNvSpPr txBox="1">
            <a:spLocks/>
          </p:cNvSpPr>
          <p:nvPr/>
        </p:nvSpPr>
        <p:spPr>
          <a:xfrm>
            <a:off x="4490393" y="3842300"/>
            <a:ext cx="510400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4" name="Titel 1 12"/>
          <p:cNvSpPr txBox="1">
            <a:spLocks/>
          </p:cNvSpPr>
          <p:nvPr/>
        </p:nvSpPr>
        <p:spPr>
          <a:xfrm>
            <a:off x="188707" y="6417980"/>
            <a:ext cx="8879093" cy="3718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2-fold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degeneracy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there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will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two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good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,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which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we‘ll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label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. (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Often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will 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skip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index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2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 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entirely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.)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7286" y="6497788"/>
            <a:ext cx="319463" cy="196358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6608" y="6503363"/>
            <a:ext cx="320480" cy="183131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96718" y="6070395"/>
            <a:ext cx="393687" cy="241032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5979" y="6484619"/>
            <a:ext cx="319600" cy="195673"/>
          </a:xfrm>
          <a:prstGeom prst="rect">
            <a:avLst/>
          </a:prstGeom>
        </p:spPr>
      </p:pic>
      <p:grpSp>
        <p:nvGrpSpPr>
          <p:cNvPr id="41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44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6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  <p:pic>
        <p:nvPicPr>
          <p:cNvPr id="47" name="Picture 46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5457017" y="1890432"/>
            <a:ext cx="3367568" cy="302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73671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cxnSp>
        <p:nvCxnSpPr>
          <p:cNvPr id="90" name="Straight Connector 89"/>
          <p:cNvCxnSpPr/>
          <p:nvPr/>
        </p:nvCxnSpPr>
        <p:spPr bwMode="auto">
          <a:xfrm>
            <a:off x="1738213" y="3567154"/>
            <a:ext cx="1445472" cy="0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1" name="Straight Connector 90"/>
          <p:cNvCxnSpPr/>
          <p:nvPr/>
        </p:nvCxnSpPr>
        <p:spPr bwMode="auto">
          <a:xfrm>
            <a:off x="1979346" y="3685620"/>
            <a:ext cx="1445472" cy="0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/>
          <p:nvPr/>
        </p:nvCxnSpPr>
        <p:spPr bwMode="auto">
          <a:xfrm>
            <a:off x="1444260" y="3855540"/>
            <a:ext cx="1445472" cy="0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4" name="Straight Connector 93"/>
          <p:cNvCxnSpPr/>
          <p:nvPr/>
        </p:nvCxnSpPr>
        <p:spPr bwMode="auto">
          <a:xfrm>
            <a:off x="1575486" y="4197086"/>
            <a:ext cx="1445472" cy="0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Straight Arrow Connector 96"/>
          <p:cNvCxnSpPr/>
          <p:nvPr/>
        </p:nvCxnSpPr>
        <p:spPr bwMode="auto">
          <a:xfrm flipV="1">
            <a:off x="2057089" y="3837744"/>
            <a:ext cx="0" cy="367142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99" name="Straight Arrow Connector 98"/>
          <p:cNvCxnSpPr/>
          <p:nvPr/>
        </p:nvCxnSpPr>
        <p:spPr bwMode="auto">
          <a:xfrm flipH="1" flipV="1">
            <a:off x="3083059" y="3700253"/>
            <a:ext cx="0" cy="155936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0" name="Straight Arrow Connector 99"/>
          <p:cNvCxnSpPr/>
          <p:nvPr/>
        </p:nvCxnSpPr>
        <p:spPr bwMode="auto">
          <a:xfrm flipH="1" flipV="1">
            <a:off x="3083059" y="3387923"/>
            <a:ext cx="0" cy="155936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/>
          </a:ln>
          <a:effectLst/>
        </p:spPr>
      </p:cxnSp>
      <p:sp>
        <p:nvSpPr>
          <p:cNvPr id="95" name="Rounded Rectangle 94"/>
          <p:cNvSpPr/>
          <p:nvPr/>
        </p:nvSpPr>
        <p:spPr bwMode="auto">
          <a:xfrm>
            <a:off x="5501626" y="5553626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571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7" name="Rounded Rectangle 126"/>
          <p:cNvSpPr/>
          <p:nvPr/>
        </p:nvSpPr>
        <p:spPr bwMode="auto">
          <a:xfrm>
            <a:off x="5501626" y="4151740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He energy levels</a:t>
            </a:r>
            <a:endParaRPr lang="en-GB" dirty="0"/>
          </a:p>
        </p:txBody>
      </p:sp>
      <p:sp>
        <p:nvSpPr>
          <p:cNvPr id="5" name="Titel 1 2 1 2 1 2 2 1 1"/>
          <p:cNvSpPr txBox="1">
            <a:spLocks/>
          </p:cNvSpPr>
          <p:nvPr/>
        </p:nvSpPr>
        <p:spPr>
          <a:xfrm>
            <a:off x="1063295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singlet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S=0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parahelium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 2 1 2 1 2 2 2 1"/>
          <p:cNvSpPr txBox="1">
            <a:spLocks/>
          </p:cNvSpPr>
          <p:nvPr/>
        </p:nvSpPr>
        <p:spPr>
          <a:xfrm>
            <a:off x="2903219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triplet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S=1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>
                <a:solidFill>
                  <a:schemeClr val="tx1"/>
                </a:solidFill>
                <a:cs typeface="Arial" panose="020B0604020202020204" pitchFamily="34" charset="0"/>
              </a:rPr>
              <a:t>orthohelium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4673" y="1743618"/>
            <a:ext cx="2339817" cy="213593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1077" y="1085452"/>
            <a:ext cx="933036" cy="20922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064" y="1675553"/>
            <a:ext cx="324389" cy="179025"/>
          </a:xfrm>
          <a:prstGeom prst="rect">
            <a:avLst/>
          </a:prstGeom>
        </p:spPr>
      </p:pic>
      <p:sp>
        <p:nvSpPr>
          <p:cNvPr id="13" name="Titel 1 2 1 2 1 2 2 1 2"/>
          <p:cNvSpPr txBox="1">
            <a:spLocks/>
          </p:cNvSpPr>
          <p:nvPr/>
        </p:nvSpPr>
        <p:spPr>
          <a:xfrm>
            <a:off x="1103453" y="119203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endParaRPr lang="de-AT" sz="1600" i="0" dirty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 2 1 2 1 2 2 1 3 1 1"/>
          <p:cNvSpPr txBox="1">
            <a:spLocks/>
          </p:cNvSpPr>
          <p:nvPr/>
        </p:nvSpPr>
        <p:spPr>
          <a:xfrm>
            <a:off x="1123608" y="1664186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 2 1 2 1 2 2 1 4"/>
          <p:cNvSpPr txBox="1">
            <a:spLocks/>
          </p:cNvSpPr>
          <p:nvPr/>
        </p:nvSpPr>
        <p:spPr>
          <a:xfrm>
            <a:off x="2953977" y="1649115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9" name="Straight Connector 18"/>
          <p:cNvCxnSpPr/>
          <p:nvPr/>
        </p:nvCxnSpPr>
        <p:spPr bwMode="auto">
          <a:xfrm>
            <a:off x="998220" y="2011680"/>
            <a:ext cx="0" cy="4297834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2" name="Titel 1 2 1 2 1 2 2 2 2"/>
          <p:cNvSpPr txBox="1">
            <a:spLocks/>
          </p:cNvSpPr>
          <p:nvPr/>
        </p:nvSpPr>
        <p:spPr>
          <a:xfrm rot="16200000">
            <a:off x="-1183394" y="3736909"/>
            <a:ext cx="3244107" cy="317008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relative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He</a:t>
            </a:r>
            <a:r>
              <a:rPr lang="de-AT" sz="16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+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(eV)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4" name="Straight Connector 23"/>
          <p:cNvCxnSpPr/>
          <p:nvPr/>
        </p:nvCxnSpPr>
        <p:spPr bwMode="auto">
          <a:xfrm>
            <a:off x="1226820" y="621197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7" name="Picture 2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4930" y="6114254"/>
            <a:ext cx="484905" cy="141586"/>
          </a:xfrm>
          <a:prstGeom prst="rect">
            <a:avLst/>
          </a:prstGeom>
        </p:spPr>
      </p:pic>
      <p:sp>
        <p:nvSpPr>
          <p:cNvPr id="28" name="Titel 1 2 1 2 1 2 2 1 3 2"/>
          <p:cNvSpPr txBox="1">
            <a:spLocks/>
          </p:cNvSpPr>
          <p:nvPr/>
        </p:nvSpPr>
        <p:spPr>
          <a:xfrm>
            <a:off x="1123608" y="593715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9" name="Straight Connector 28"/>
          <p:cNvCxnSpPr/>
          <p:nvPr/>
        </p:nvCxnSpPr>
        <p:spPr bwMode="auto">
          <a:xfrm>
            <a:off x="1199972" y="385739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Titel 1 2 1 2 1 2 2 1 3 3 1"/>
          <p:cNvSpPr txBox="1">
            <a:spLocks/>
          </p:cNvSpPr>
          <p:nvPr/>
        </p:nvSpPr>
        <p:spPr>
          <a:xfrm>
            <a:off x="1096760" y="358257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4" name="Straight Connector 33"/>
          <p:cNvCxnSpPr/>
          <p:nvPr/>
        </p:nvCxnSpPr>
        <p:spPr bwMode="auto">
          <a:xfrm flipV="1">
            <a:off x="908869" y="543636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V="1">
            <a:off x="908869" y="537540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 flipV="1">
            <a:off x="893629" y="5413503"/>
            <a:ext cx="187891" cy="98469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1584674" y="356651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Titel 1 2 1 2 1 2 2 1 3 3 2"/>
          <p:cNvSpPr txBox="1">
            <a:spLocks/>
          </p:cNvSpPr>
          <p:nvPr/>
        </p:nvSpPr>
        <p:spPr>
          <a:xfrm>
            <a:off x="1481462" y="329168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9" name="Straight Connector 38"/>
          <p:cNvCxnSpPr/>
          <p:nvPr/>
        </p:nvCxnSpPr>
        <p:spPr bwMode="auto">
          <a:xfrm>
            <a:off x="3059252" y="4197266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0" name="Picture 3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3715207"/>
            <a:ext cx="491170" cy="140333"/>
          </a:xfrm>
          <a:prstGeom prst="rect">
            <a:avLst/>
          </a:prstGeom>
        </p:spPr>
      </p:pic>
      <p:sp>
        <p:nvSpPr>
          <p:cNvPr id="41" name="Titel 1 2 1 2 1 2 2 1 3 3 3"/>
          <p:cNvSpPr txBox="1">
            <a:spLocks/>
          </p:cNvSpPr>
          <p:nvPr/>
        </p:nvSpPr>
        <p:spPr>
          <a:xfrm>
            <a:off x="2956040" y="3922442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2" name="Straight Connector 41"/>
          <p:cNvCxnSpPr/>
          <p:nvPr/>
        </p:nvCxnSpPr>
        <p:spPr bwMode="auto">
          <a:xfrm>
            <a:off x="3428714" y="368539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3" name="Titel 1 2 1 2 1 2 2 1 3 3 4 1"/>
          <p:cNvSpPr txBox="1">
            <a:spLocks/>
          </p:cNvSpPr>
          <p:nvPr/>
        </p:nvSpPr>
        <p:spPr>
          <a:xfrm>
            <a:off x="3325502" y="341057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4" name="Straight Connector 43"/>
          <p:cNvCxnSpPr/>
          <p:nvPr/>
        </p:nvCxnSpPr>
        <p:spPr bwMode="auto">
          <a:xfrm>
            <a:off x="1190784" y="282738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Titel 1 2 1 2 1 2 2 1 3 3 5"/>
          <p:cNvSpPr txBox="1">
            <a:spLocks/>
          </p:cNvSpPr>
          <p:nvPr/>
        </p:nvSpPr>
        <p:spPr>
          <a:xfrm>
            <a:off x="1087572" y="255255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6" name="Straight Connector 45"/>
          <p:cNvCxnSpPr/>
          <p:nvPr/>
        </p:nvCxnSpPr>
        <p:spPr bwMode="auto">
          <a:xfrm>
            <a:off x="157548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7" name="Titel 1 2 1 2 1 2 2 1 3 3 6"/>
          <p:cNvSpPr txBox="1">
            <a:spLocks/>
          </p:cNvSpPr>
          <p:nvPr/>
        </p:nvSpPr>
        <p:spPr>
          <a:xfrm>
            <a:off x="147227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8" name="Straight Connector 47"/>
          <p:cNvCxnSpPr/>
          <p:nvPr/>
        </p:nvCxnSpPr>
        <p:spPr bwMode="auto">
          <a:xfrm>
            <a:off x="3050064" y="290816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7" name="Picture 5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2705882"/>
            <a:ext cx="492423" cy="142839"/>
          </a:xfrm>
          <a:prstGeom prst="rect">
            <a:avLst/>
          </a:prstGeom>
        </p:spPr>
      </p:pic>
      <p:sp>
        <p:nvSpPr>
          <p:cNvPr id="50" name="Titel 1 2 1 2 1 2 2 1 3 3 7"/>
          <p:cNvSpPr txBox="1">
            <a:spLocks/>
          </p:cNvSpPr>
          <p:nvPr/>
        </p:nvSpPr>
        <p:spPr>
          <a:xfrm>
            <a:off x="2946852" y="263334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1" name="Straight Connector 50"/>
          <p:cNvCxnSpPr/>
          <p:nvPr/>
        </p:nvCxnSpPr>
        <p:spPr bwMode="auto">
          <a:xfrm>
            <a:off x="3419526" y="277730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2" name="Titel 1 2 1 2 1 2 2 1 3 3 8"/>
          <p:cNvSpPr txBox="1">
            <a:spLocks/>
          </p:cNvSpPr>
          <p:nvPr/>
        </p:nvSpPr>
        <p:spPr>
          <a:xfrm>
            <a:off x="3316314" y="250247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3" name="Straight Connector 52"/>
          <p:cNvCxnSpPr/>
          <p:nvPr/>
        </p:nvCxnSpPr>
        <p:spPr bwMode="auto">
          <a:xfrm>
            <a:off x="196410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" name="Titel 1 2 1 2 1 2 2 1 3 3 9 1"/>
          <p:cNvSpPr txBox="1">
            <a:spLocks/>
          </p:cNvSpPr>
          <p:nvPr/>
        </p:nvSpPr>
        <p:spPr>
          <a:xfrm>
            <a:off x="186089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5" name="Straight Connector 54"/>
          <p:cNvCxnSpPr/>
          <p:nvPr/>
        </p:nvCxnSpPr>
        <p:spPr bwMode="auto">
          <a:xfrm>
            <a:off x="3800526" y="275444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6" name="Titel 1 2 1 2 1 2 2 1 3 3 10"/>
          <p:cNvSpPr txBox="1">
            <a:spLocks/>
          </p:cNvSpPr>
          <p:nvPr/>
        </p:nvSpPr>
        <p:spPr>
          <a:xfrm>
            <a:off x="3697314" y="247961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8" name="Titel 1 2 1 2 1 2 2 1 3 3 9 2 1"/>
          <p:cNvSpPr txBox="1">
            <a:spLocks/>
          </p:cNvSpPr>
          <p:nvPr/>
        </p:nvSpPr>
        <p:spPr>
          <a:xfrm>
            <a:off x="3437026" y="4897794"/>
            <a:ext cx="140929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term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symbols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02" name="Picture 10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956" y="5281703"/>
            <a:ext cx="902556" cy="243840"/>
          </a:xfrm>
          <a:prstGeom prst="rect">
            <a:avLst/>
          </a:prstGeom>
        </p:spPr>
      </p:pic>
      <p:cxnSp>
        <p:nvCxnSpPr>
          <p:cNvPr id="68" name="Straight Connector 67"/>
          <p:cNvCxnSpPr/>
          <p:nvPr/>
        </p:nvCxnSpPr>
        <p:spPr bwMode="auto">
          <a:xfrm flipH="1">
            <a:off x="990600" y="432282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/>
          <p:nvPr/>
        </p:nvCxnSpPr>
        <p:spPr bwMode="auto">
          <a:xfrm flipH="1">
            <a:off x="990600" y="387705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/>
          <p:nvPr/>
        </p:nvCxnSpPr>
        <p:spPr bwMode="auto">
          <a:xfrm flipH="1">
            <a:off x="990600" y="34312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1" name="Straight Connector 70"/>
          <p:cNvCxnSpPr/>
          <p:nvPr/>
        </p:nvCxnSpPr>
        <p:spPr bwMode="auto">
          <a:xfrm flipH="1">
            <a:off x="990600" y="298551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 flipH="1">
            <a:off x="990600" y="253974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1005840" y="2080260"/>
            <a:ext cx="389627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Titel 1 2 1 2 1 2 2 1 3 1 2"/>
          <p:cNvSpPr txBox="1">
            <a:spLocks/>
          </p:cNvSpPr>
          <p:nvPr/>
        </p:nvSpPr>
        <p:spPr>
          <a:xfrm>
            <a:off x="663101" y="19464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7" name="Titel 1 2 1 2 1 2 2 1 3 1 3"/>
          <p:cNvSpPr txBox="1">
            <a:spLocks/>
          </p:cNvSpPr>
          <p:nvPr/>
        </p:nvSpPr>
        <p:spPr>
          <a:xfrm>
            <a:off x="647476" y="2385399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-1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8" name="Titel 1 2 1 2 1 2 2 1 3 1 4"/>
          <p:cNvSpPr txBox="1">
            <a:spLocks/>
          </p:cNvSpPr>
          <p:nvPr/>
        </p:nvSpPr>
        <p:spPr>
          <a:xfrm>
            <a:off x="656980" y="284639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9" name="Titel 1 2 1 2 1 2 2 1 3 1 5"/>
          <p:cNvSpPr txBox="1">
            <a:spLocks/>
          </p:cNvSpPr>
          <p:nvPr/>
        </p:nvSpPr>
        <p:spPr>
          <a:xfrm>
            <a:off x="666127" y="328631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-3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0" name="Titel 1 2 1 2 1 2 2 1 3 1 6"/>
          <p:cNvSpPr txBox="1">
            <a:spLocks/>
          </p:cNvSpPr>
          <p:nvPr/>
        </p:nvSpPr>
        <p:spPr>
          <a:xfrm>
            <a:off x="666127" y="3744634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-4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1" name="Titel 1 2 1 2 1 2 2 1 3 1 7"/>
          <p:cNvSpPr txBox="1">
            <a:spLocks/>
          </p:cNvSpPr>
          <p:nvPr/>
        </p:nvSpPr>
        <p:spPr>
          <a:xfrm>
            <a:off x="656980" y="41785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2" name="Titel 1 2 1 2 1 2 2 1 3 1 8"/>
          <p:cNvSpPr txBox="1">
            <a:spLocks/>
          </p:cNvSpPr>
          <p:nvPr/>
        </p:nvSpPr>
        <p:spPr>
          <a:xfrm>
            <a:off x="423489" y="6081332"/>
            <a:ext cx="53158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-24.5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83" name="Straight Connector 82"/>
          <p:cNvCxnSpPr/>
          <p:nvPr/>
        </p:nvCxnSpPr>
        <p:spPr bwMode="auto">
          <a:xfrm flipH="1">
            <a:off x="998220" y="62125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87" name="Picture 8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6413" y="1381255"/>
            <a:ext cx="3377110" cy="209220"/>
          </a:xfrm>
          <a:prstGeom prst="rect">
            <a:avLst/>
          </a:prstGeom>
        </p:spPr>
      </p:pic>
      <p:sp>
        <p:nvSpPr>
          <p:cNvPr id="101" name="Rounded Rectangle 100"/>
          <p:cNvSpPr/>
          <p:nvPr/>
        </p:nvSpPr>
        <p:spPr bwMode="auto">
          <a:xfrm>
            <a:off x="3386995" y="4860617"/>
            <a:ext cx="1381226" cy="823430"/>
          </a:xfrm>
          <a:prstGeom prst="roundRect">
            <a:avLst>
              <a:gd name="adj" fmla="val 7279"/>
            </a:avLst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5" name="Titel 1 2 1 2 1 2 2 1 3 3 9 2 1"/>
          <p:cNvSpPr txBox="1">
            <a:spLocks/>
          </p:cNvSpPr>
          <p:nvPr/>
        </p:nvSpPr>
        <p:spPr>
          <a:xfrm>
            <a:off x="5624459" y="4243467"/>
            <a:ext cx="252894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P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always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higher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S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28" name="Titel 1 2 1 2 1 2 2 1 3 3 9 2 1"/>
          <p:cNvSpPr txBox="1">
            <a:spLocks/>
          </p:cNvSpPr>
          <p:nvPr/>
        </p:nvSpPr>
        <p:spPr>
          <a:xfrm>
            <a:off x="4677905" y="762425"/>
            <a:ext cx="24724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Orbital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wavefunctions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30" name="Straight Connector 129"/>
          <p:cNvCxnSpPr/>
          <p:nvPr/>
        </p:nvCxnSpPr>
        <p:spPr bwMode="auto">
          <a:xfrm>
            <a:off x="12573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1" name="Straight Connector 130"/>
          <p:cNvCxnSpPr/>
          <p:nvPr/>
        </p:nvCxnSpPr>
        <p:spPr bwMode="auto">
          <a:xfrm>
            <a:off x="165735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2" name="Straight Connector 131"/>
          <p:cNvCxnSpPr/>
          <p:nvPr/>
        </p:nvCxnSpPr>
        <p:spPr bwMode="auto">
          <a:xfrm>
            <a:off x="20574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3" name="Straight Connector 132"/>
          <p:cNvCxnSpPr/>
          <p:nvPr/>
        </p:nvCxnSpPr>
        <p:spPr bwMode="auto">
          <a:xfrm>
            <a:off x="31102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4" name="Straight Connector 133"/>
          <p:cNvCxnSpPr/>
          <p:nvPr/>
        </p:nvCxnSpPr>
        <p:spPr bwMode="auto">
          <a:xfrm>
            <a:off x="351026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5" name="Straight Connector 134"/>
          <p:cNvCxnSpPr/>
          <p:nvPr/>
        </p:nvCxnSpPr>
        <p:spPr bwMode="auto">
          <a:xfrm>
            <a:off x="39103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8" name="Titel 1 2 1 2 1 2 2 1 3 3 9 2 1"/>
          <p:cNvSpPr txBox="1">
            <a:spLocks/>
          </p:cNvSpPr>
          <p:nvPr/>
        </p:nvSpPr>
        <p:spPr>
          <a:xfrm>
            <a:off x="6199642" y="2133120"/>
            <a:ext cx="301852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Observations</a:t>
            </a:r>
            <a:endParaRPr lang="de-AT" sz="20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2" name="Titel 1 2 1 2 1 2 2 1 3 3 9 2 1"/>
          <p:cNvSpPr txBox="1">
            <a:spLocks/>
          </p:cNvSpPr>
          <p:nvPr/>
        </p:nvSpPr>
        <p:spPr>
          <a:xfrm>
            <a:off x="5624459" y="5671568"/>
            <a:ext cx="214032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Singlet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always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higher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triplet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6" name="Rounded Rectangle 95"/>
          <p:cNvSpPr/>
          <p:nvPr/>
        </p:nvSpPr>
        <p:spPr bwMode="auto">
          <a:xfrm>
            <a:off x="5501626" y="2749854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8" name="Titel 1 2 1 2 1 2 2 1 3 3 9 2 1"/>
          <p:cNvSpPr txBox="1">
            <a:spLocks/>
          </p:cNvSpPr>
          <p:nvPr/>
        </p:nvSpPr>
        <p:spPr>
          <a:xfrm>
            <a:off x="5624459" y="2827381"/>
            <a:ext cx="278802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Ground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binding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lower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predicted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4" name="Titel 1 2 1 2 1 2 2 1 3 3 9 2 1"/>
          <p:cNvSpPr txBox="1">
            <a:spLocks/>
          </p:cNvSpPr>
          <p:nvPr/>
        </p:nvSpPr>
        <p:spPr>
          <a:xfrm>
            <a:off x="5210523" y="3440930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See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chapter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„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variational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principle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“</a:t>
            </a:r>
          </a:p>
        </p:txBody>
      </p:sp>
      <p:sp>
        <p:nvSpPr>
          <p:cNvPr id="85" name="Titel 1 2 1 2 1 2 2 1 3 3 9 2 1"/>
          <p:cNvSpPr txBox="1">
            <a:spLocks/>
          </p:cNvSpPr>
          <p:nvPr/>
        </p:nvSpPr>
        <p:spPr>
          <a:xfrm>
            <a:off x="5210523" y="4783897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Shielding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 of </a:t>
            </a:r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nuclear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charge</a:t>
            </a:r>
            <a:endParaRPr lang="de-AT" sz="1400" i="0" dirty="0">
              <a:solidFill>
                <a:srgbClr val="FF0000"/>
              </a:solidFill>
              <a:cs typeface="Arial" panose="020B0604020202020204" pitchFamily="34" charset="0"/>
            </a:endParaRPr>
          </a:p>
        </p:txBody>
      </p:sp>
      <p:sp>
        <p:nvSpPr>
          <p:cNvPr id="89" name="Titel 1 2 1 2 1 2 2 1 3 3 9 2 1"/>
          <p:cNvSpPr txBox="1">
            <a:spLocks/>
          </p:cNvSpPr>
          <p:nvPr/>
        </p:nvSpPr>
        <p:spPr>
          <a:xfrm>
            <a:off x="5238467" y="6254162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Reason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: „</a:t>
            </a:r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exchange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“</a:t>
            </a:r>
          </a:p>
        </p:txBody>
      </p:sp>
      <p:cxnSp>
        <p:nvCxnSpPr>
          <p:cNvPr id="103" name="Straight Arrow Connector 102"/>
          <p:cNvCxnSpPr/>
          <p:nvPr/>
        </p:nvCxnSpPr>
        <p:spPr bwMode="auto">
          <a:xfrm flipV="1">
            <a:off x="4902115" y="6398340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719458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First </a:t>
            </a:r>
            <a:r>
              <a:rPr lang="de-DE" dirty="0" err="1" smtClean="0"/>
              <a:t>order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r>
              <a:rPr lang="de-DE" dirty="0" smtClean="0"/>
              <a:t> of </a:t>
            </a:r>
            <a:r>
              <a:rPr lang="de-DE" dirty="0" err="1" smtClean="0"/>
              <a:t>energy</a:t>
            </a:r>
            <a:endParaRPr lang="en-GB" dirty="0"/>
          </a:p>
        </p:txBody>
      </p:sp>
      <p:sp>
        <p:nvSpPr>
          <p:cNvPr id="82" name="Titel 1"/>
          <p:cNvSpPr txBox="1">
            <a:spLocks/>
          </p:cNvSpPr>
          <p:nvPr/>
        </p:nvSpPr>
        <p:spPr>
          <a:xfrm>
            <a:off x="168534" y="783162"/>
            <a:ext cx="3944066" cy="17730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Solve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5366" y="884458"/>
            <a:ext cx="1507723" cy="27248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216892" y="849132"/>
            <a:ext cx="2429616" cy="295187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51281" y="2159515"/>
            <a:ext cx="177112" cy="222525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607813" y="2456484"/>
            <a:ext cx="3823803" cy="299728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68534" y="2857140"/>
            <a:ext cx="717531" cy="367848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02333" y="3225947"/>
            <a:ext cx="6112629" cy="372389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10"/>
          <a:srcRect t="-585" r="51819"/>
          <a:stretch/>
        </p:blipFill>
        <p:spPr>
          <a:xfrm>
            <a:off x="1956657" y="3790765"/>
            <a:ext cx="1487879" cy="319755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053697" y="4797708"/>
            <a:ext cx="4114448" cy="326976"/>
          </a:xfrm>
          <a:prstGeom prst="rect">
            <a:avLst/>
          </a:prstGeom>
        </p:spPr>
      </p:pic>
      <p:sp>
        <p:nvSpPr>
          <p:cNvPr id="49" name="Titel 1"/>
          <p:cNvSpPr txBox="1">
            <a:spLocks/>
          </p:cNvSpPr>
          <p:nvPr/>
        </p:nvSpPr>
        <p:spPr>
          <a:xfrm>
            <a:off x="168534" y="1168321"/>
            <a:ext cx="877671" cy="1991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3" name="Titel 1"/>
          <p:cNvSpPr txBox="1">
            <a:spLocks/>
          </p:cNvSpPr>
          <p:nvPr/>
        </p:nvSpPr>
        <p:spPr>
          <a:xfrm>
            <a:off x="2651039" y="803775"/>
            <a:ext cx="459882" cy="2100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4" name="Titel 1"/>
          <p:cNvSpPr txBox="1">
            <a:spLocks/>
          </p:cNvSpPr>
          <p:nvPr/>
        </p:nvSpPr>
        <p:spPr>
          <a:xfrm>
            <a:off x="168534" y="2057228"/>
            <a:ext cx="8501013" cy="1991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Insert,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collect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5" name="Titel 1"/>
          <p:cNvSpPr txBox="1">
            <a:spLocks/>
          </p:cNvSpPr>
          <p:nvPr/>
        </p:nvSpPr>
        <p:spPr>
          <a:xfrm>
            <a:off x="895366" y="2407430"/>
            <a:ext cx="8501013" cy="1991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eqn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(I)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exactly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before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6" name="Picture 65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61495" y="2507010"/>
            <a:ext cx="491748" cy="233311"/>
          </a:xfrm>
          <a:prstGeom prst="rect">
            <a:avLst/>
          </a:prstGeom>
        </p:spPr>
      </p:pic>
      <p:sp>
        <p:nvSpPr>
          <p:cNvPr id="67" name="Titel 1"/>
          <p:cNvSpPr txBox="1">
            <a:spLocks/>
          </p:cNvSpPr>
          <p:nvPr/>
        </p:nvSpPr>
        <p:spPr>
          <a:xfrm>
            <a:off x="813735" y="2824845"/>
            <a:ext cx="464940" cy="36482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(I):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8" name="Right Brace 67"/>
          <p:cNvSpPr/>
          <p:nvPr/>
        </p:nvSpPr>
        <p:spPr bwMode="auto">
          <a:xfrm rot="5400000">
            <a:off x="1608584" y="2959585"/>
            <a:ext cx="94442" cy="1351006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69" name="Elbow Connector 68"/>
          <p:cNvCxnSpPr/>
          <p:nvPr/>
        </p:nvCxnSpPr>
        <p:spPr bwMode="auto">
          <a:xfrm rot="16200000" flipH="1">
            <a:off x="1647018" y="3699601"/>
            <a:ext cx="259604" cy="244342"/>
          </a:xfrm>
          <a:prstGeom prst="bentConnector2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3"/>
          <a:srcRect r="41698"/>
          <a:stretch/>
        </p:blipFill>
        <p:spPr>
          <a:xfrm>
            <a:off x="616352" y="4309809"/>
            <a:ext cx="2652557" cy="391270"/>
          </a:xfrm>
          <a:prstGeom prst="rect">
            <a:avLst/>
          </a:prstGeom>
        </p:spPr>
      </p:pic>
      <p:sp>
        <p:nvSpPr>
          <p:cNvPr id="72" name="Titel 1"/>
          <p:cNvSpPr txBox="1">
            <a:spLocks/>
          </p:cNvSpPr>
          <p:nvPr/>
        </p:nvSpPr>
        <p:spPr>
          <a:xfrm>
            <a:off x="172669" y="4287397"/>
            <a:ext cx="4173651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use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3" name="Titel 1"/>
          <p:cNvSpPr txBox="1">
            <a:spLocks/>
          </p:cNvSpPr>
          <p:nvPr/>
        </p:nvSpPr>
        <p:spPr>
          <a:xfrm>
            <a:off x="3167950" y="4287397"/>
            <a:ext cx="291283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4" name="Titel 1"/>
          <p:cNvSpPr txBox="1">
            <a:spLocks/>
          </p:cNvSpPr>
          <p:nvPr/>
        </p:nvSpPr>
        <p:spPr>
          <a:xfrm>
            <a:off x="502664" y="5190819"/>
            <a:ext cx="4173651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compact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notation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12133" y="5282044"/>
            <a:ext cx="264089" cy="246483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52521" y="5623269"/>
            <a:ext cx="2559243" cy="351069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4504863" y="5494997"/>
            <a:ext cx="1831015" cy="299300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925267" y="5535902"/>
            <a:ext cx="1095968" cy="277293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5069802" y="5855038"/>
            <a:ext cx="1104771" cy="294899"/>
          </a:xfrm>
          <a:prstGeom prst="rect">
            <a:avLst/>
          </a:prstGeom>
        </p:spPr>
      </p:pic>
      <p:sp>
        <p:nvSpPr>
          <p:cNvPr id="75" name="Titel 1"/>
          <p:cNvSpPr txBox="1">
            <a:spLocks/>
          </p:cNvSpPr>
          <p:nvPr/>
        </p:nvSpPr>
        <p:spPr>
          <a:xfrm>
            <a:off x="4456404" y="5787647"/>
            <a:ext cx="791610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6" name="Titel 1"/>
          <p:cNvSpPr txBox="1">
            <a:spLocks/>
          </p:cNvSpPr>
          <p:nvPr/>
        </p:nvSpPr>
        <p:spPr>
          <a:xfrm>
            <a:off x="86896" y="6051826"/>
            <a:ext cx="4173651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Similarly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(i)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leads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9" name="Picture 38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988540" y="6096139"/>
            <a:ext cx="684862" cy="297375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210961" y="6484433"/>
            <a:ext cx="2565929" cy="360755"/>
          </a:xfrm>
          <a:prstGeom prst="rect">
            <a:avLst/>
          </a:prstGeom>
        </p:spPr>
      </p:pic>
      <p:sp>
        <p:nvSpPr>
          <p:cNvPr id="77" name="Titel 1"/>
          <p:cNvSpPr txBox="1">
            <a:spLocks/>
          </p:cNvSpPr>
          <p:nvPr/>
        </p:nvSpPr>
        <p:spPr>
          <a:xfrm>
            <a:off x="6500794" y="5467707"/>
            <a:ext cx="286793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10"/>
          <a:srcRect l="47998" b="100"/>
          <a:stretch/>
        </p:blipFill>
        <p:spPr>
          <a:xfrm>
            <a:off x="3435658" y="3792786"/>
            <a:ext cx="1605879" cy="317575"/>
          </a:xfrm>
          <a:prstGeom prst="rect">
            <a:avLst/>
          </a:prstGeom>
        </p:spPr>
      </p:pic>
      <p:cxnSp>
        <p:nvCxnSpPr>
          <p:cNvPr id="33" name="Straight Connector 32"/>
          <p:cNvCxnSpPr/>
          <p:nvPr/>
        </p:nvCxnSpPr>
        <p:spPr bwMode="auto">
          <a:xfrm flipV="1">
            <a:off x="3915201" y="3173908"/>
            <a:ext cx="1187225" cy="1036123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2" name="Picture 4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9464" y="1315478"/>
            <a:ext cx="2107294" cy="230916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321" y="1730244"/>
            <a:ext cx="2574660" cy="269633"/>
          </a:xfrm>
          <a:prstGeom prst="rect">
            <a:avLst/>
          </a:prstGeom>
        </p:spPr>
      </p:pic>
      <p:sp>
        <p:nvSpPr>
          <p:cNvPr id="44" name="Titel 1 2"/>
          <p:cNvSpPr txBox="1">
            <a:spLocks/>
          </p:cNvSpPr>
          <p:nvPr/>
        </p:nvSpPr>
        <p:spPr>
          <a:xfrm>
            <a:off x="6263640" y="1267901"/>
            <a:ext cx="2880360" cy="1991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Here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skip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index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 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= +/-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clarity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</a:p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Calculation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applies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both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45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46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7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318671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9" name="Titel 1"/>
          <p:cNvSpPr txBox="1">
            <a:spLocks/>
          </p:cNvSpPr>
          <p:nvPr/>
        </p:nvSpPr>
        <p:spPr>
          <a:xfrm>
            <a:off x="191184" y="6057884"/>
            <a:ext cx="8952816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and         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already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desired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zero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. 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43916" y="1785198"/>
            <a:ext cx="308061" cy="31252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07321" y="1761764"/>
            <a:ext cx="285739" cy="30806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30489" y="1774965"/>
            <a:ext cx="281274" cy="26788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First </a:t>
            </a:r>
            <a:r>
              <a:rPr lang="de-DE" dirty="0" err="1" smtClean="0"/>
              <a:t>order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r>
              <a:rPr lang="de-DE" dirty="0" smtClean="0"/>
              <a:t> of </a:t>
            </a:r>
            <a:r>
              <a:rPr lang="de-DE" dirty="0" err="1" smtClean="0"/>
              <a:t>energy</a:t>
            </a:r>
            <a:endParaRPr lang="en-GB" dirty="0"/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93710" y="790429"/>
            <a:ext cx="2559243" cy="351069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13354" y="816313"/>
            <a:ext cx="1831015" cy="299300"/>
          </a:xfrm>
          <a:prstGeom prst="rect">
            <a:avLst/>
          </a:prstGeom>
        </p:spPr>
      </p:pic>
      <p:sp>
        <p:nvSpPr>
          <p:cNvPr id="76" name="Titel 1"/>
          <p:cNvSpPr txBox="1">
            <a:spLocks/>
          </p:cNvSpPr>
          <p:nvPr/>
        </p:nvSpPr>
        <p:spPr>
          <a:xfrm>
            <a:off x="210464" y="1744031"/>
            <a:ext cx="4649859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Two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equations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help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determine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,      , 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87024" y="1294755"/>
            <a:ext cx="2565929" cy="36075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8"/>
          <a:srcRect r="41698"/>
          <a:stretch/>
        </p:blipFill>
        <p:spPr>
          <a:xfrm>
            <a:off x="3392834" y="2110993"/>
            <a:ext cx="2514429" cy="37089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8"/>
          <a:srcRect l="63553"/>
          <a:stretch/>
        </p:blipFill>
        <p:spPr>
          <a:xfrm>
            <a:off x="1640890" y="2123984"/>
            <a:ext cx="1578733" cy="372520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49339" y="2616421"/>
            <a:ext cx="491748" cy="23331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388197" y="2541021"/>
            <a:ext cx="906327" cy="316991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847507" y="2133480"/>
            <a:ext cx="754527" cy="325920"/>
          </a:xfrm>
          <a:prstGeom prst="rect">
            <a:avLst/>
          </a:prstGeom>
        </p:spPr>
      </p:pic>
      <p:sp>
        <p:nvSpPr>
          <p:cNvPr id="48" name="Titel 1"/>
          <p:cNvSpPr txBox="1">
            <a:spLocks/>
          </p:cNvSpPr>
          <p:nvPr/>
        </p:nvSpPr>
        <p:spPr>
          <a:xfrm>
            <a:off x="210464" y="2117938"/>
            <a:ext cx="7401298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Together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          ,                                   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e.g.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0" name="Titel 1"/>
          <p:cNvSpPr txBox="1">
            <a:spLocks/>
          </p:cNvSpPr>
          <p:nvPr/>
        </p:nvSpPr>
        <p:spPr>
          <a:xfrm>
            <a:off x="1041087" y="2501325"/>
            <a:ext cx="7401298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first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shifts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1" name="Titel 1"/>
          <p:cNvSpPr txBox="1">
            <a:spLocks/>
          </p:cNvSpPr>
          <p:nvPr/>
        </p:nvSpPr>
        <p:spPr>
          <a:xfrm>
            <a:off x="210464" y="2900559"/>
            <a:ext cx="1882662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 form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604142" y="3478103"/>
            <a:ext cx="4046195" cy="665264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05948" y="4233005"/>
            <a:ext cx="308061" cy="312526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9353" y="4209571"/>
            <a:ext cx="285739" cy="308062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92521" y="4222772"/>
            <a:ext cx="281274" cy="267880"/>
          </a:xfrm>
          <a:prstGeom prst="rect">
            <a:avLst/>
          </a:prstGeom>
        </p:spPr>
      </p:pic>
      <p:sp>
        <p:nvSpPr>
          <p:cNvPr id="57" name="Titel 1"/>
          <p:cNvSpPr txBox="1">
            <a:spLocks/>
          </p:cNvSpPr>
          <p:nvPr/>
        </p:nvSpPr>
        <p:spPr>
          <a:xfrm>
            <a:off x="1533319" y="4200076"/>
            <a:ext cx="4424278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Find       ,     ,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e.g.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diagonalizing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matrix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4" name="Titel 1"/>
          <p:cNvSpPr txBox="1">
            <a:spLocks/>
          </p:cNvSpPr>
          <p:nvPr/>
        </p:nvSpPr>
        <p:spPr>
          <a:xfrm>
            <a:off x="236204" y="4690396"/>
            <a:ext cx="4006011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Especially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easy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if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961449" y="4741146"/>
            <a:ext cx="993783" cy="289398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83811" y="6069018"/>
            <a:ext cx="666161" cy="349462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010039" y="6065379"/>
            <a:ext cx="682542" cy="354922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6745400" y="6052638"/>
            <a:ext cx="758986" cy="365842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1640890" y="5100857"/>
            <a:ext cx="4528881" cy="815569"/>
          </a:xfrm>
          <a:prstGeom prst="rect">
            <a:avLst/>
          </a:prstGeom>
        </p:spPr>
      </p:pic>
      <p:sp>
        <p:nvSpPr>
          <p:cNvPr id="32" name="Rounded Rectangle 31"/>
          <p:cNvSpPr/>
          <p:nvPr/>
        </p:nvSpPr>
        <p:spPr bwMode="auto">
          <a:xfrm>
            <a:off x="1061794" y="3345628"/>
            <a:ext cx="5130892" cy="1268130"/>
          </a:xfrm>
          <a:prstGeom prst="roundRect">
            <a:avLst>
              <a:gd name="adj" fmla="val 12153"/>
            </a:avLst>
          </a:prstGeom>
          <a:noFill/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191184" y="6441271"/>
            <a:ext cx="8952816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case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expecation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values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non-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case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grpSp>
        <p:nvGrpSpPr>
          <p:cNvPr id="33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34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8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641104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smtClean="0"/>
              <a:t>t</a:t>
            </a:r>
            <a:r>
              <a:rPr lang="de-DE" dirty="0" smtClean="0"/>
              <a:t>-</a:t>
            </a:r>
            <a:r>
              <a:rPr lang="de-DE" dirty="0" err="1" smtClean="0"/>
              <a:t>indep</a:t>
            </a:r>
            <a:r>
              <a:rPr lang="de-DE" dirty="0" smtClean="0"/>
              <a:t>. </a:t>
            </a:r>
            <a:r>
              <a:rPr lang="de-DE" dirty="0" err="1" smtClean="0"/>
              <a:t>pert</a:t>
            </a:r>
            <a:r>
              <a:rPr lang="de-DE" dirty="0" smtClean="0"/>
              <a:t>. </a:t>
            </a:r>
            <a:r>
              <a:rPr lang="de-DE" dirty="0" err="1" smtClean="0"/>
              <a:t>theory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9" y="3778987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892710" y="2032849"/>
            <a:ext cx="8082776" cy="5352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Applications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1115130" y="2446108"/>
            <a:ext cx="7860355" cy="7010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Absolutely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everywhere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 In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hard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calculate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exactly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so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nearly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all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time.</a:t>
            </a:r>
            <a:endParaRPr lang="de-AT" sz="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1120653" y="3070117"/>
            <a:ext cx="4185479" cy="44042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Atoms,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molecules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condensed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-matter,…</a:t>
            </a:r>
            <a:endParaRPr lang="de-AT" sz="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10" y="4257716"/>
            <a:ext cx="5419315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examples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2) non-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2-fold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</a:t>
            </a:r>
            <a:r>
              <a:rPr lang="de-AT" sz="1800" dirty="0" smtClean="0">
                <a:solidFill>
                  <a:srgbClr val="000000"/>
                </a:solidFill>
                <a:cs typeface="Arial" panose="020B0604020202020204" pitchFamily="34" charset="0"/>
              </a:rPr>
              <a:t>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fold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general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   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571100"/>
            <a:ext cx="8826845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Determine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exposed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small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6096001" y="4300128"/>
            <a:ext cx="1587366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7.1.1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6946339" y="4865080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7.2.1 – 7.2.2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6946339" y="5147555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7.2.3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6946338" y="4582604"/>
            <a:ext cx="1728106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.1.2 – 7.1.3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8" name="Straight Arrow Connector 17"/>
          <p:cNvCxnSpPr/>
          <p:nvPr/>
        </p:nvCxnSpPr>
        <p:spPr bwMode="auto">
          <a:xfrm flipV="1">
            <a:off x="258457" y="4985391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19" name="Picture 6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189406" y="4629164"/>
            <a:ext cx="483940" cy="557093"/>
          </a:xfrm>
          <a:prstGeom prst="rect">
            <a:avLst/>
          </a:prstGeom>
          <a:noFill/>
        </p:spPr>
      </p:pic>
      <p:cxnSp>
        <p:nvCxnSpPr>
          <p:cNvPr id="20" name="Straight Arrow Connector 19"/>
          <p:cNvCxnSpPr/>
          <p:nvPr/>
        </p:nvCxnSpPr>
        <p:spPr bwMode="auto">
          <a:xfrm flipV="1">
            <a:off x="258457" y="5253246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17" name="Picture 6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189406" y="4295314"/>
            <a:ext cx="483940" cy="5570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992426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Generalization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i="1" dirty="0" smtClean="0"/>
              <a:t>n</a:t>
            </a:r>
            <a:r>
              <a:rPr lang="de-DE" dirty="0" smtClean="0"/>
              <a:t>-</a:t>
            </a:r>
            <a:r>
              <a:rPr lang="de-DE" dirty="0" err="1" smtClean="0"/>
              <a:t>fold</a:t>
            </a:r>
            <a:r>
              <a:rPr lang="de-DE" dirty="0" smtClean="0"/>
              <a:t> </a:t>
            </a:r>
            <a:r>
              <a:rPr lang="de-DE" dirty="0" err="1" smtClean="0"/>
              <a:t>degeneracy</a:t>
            </a:r>
            <a:endParaRPr lang="en-GB" dirty="0"/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195398" y="793628"/>
            <a:ext cx="7193943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3794" y="1295075"/>
            <a:ext cx="2247822" cy="383643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06054" y="1341486"/>
            <a:ext cx="1804742" cy="345819"/>
          </a:xfrm>
          <a:prstGeom prst="rect">
            <a:avLst/>
          </a:prstGeom>
        </p:spPr>
      </p:pic>
      <p:sp>
        <p:nvSpPr>
          <p:cNvPr id="13" name="Titel 1"/>
          <p:cNvSpPr txBox="1">
            <a:spLocks/>
          </p:cNvSpPr>
          <p:nvPr/>
        </p:nvSpPr>
        <p:spPr>
          <a:xfrm>
            <a:off x="3261120" y="1297068"/>
            <a:ext cx="499014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2"/>
          <a:srcRect l="56150" r="29557"/>
          <a:stretch/>
        </p:blipFill>
        <p:spPr>
          <a:xfrm>
            <a:off x="5832388" y="802385"/>
            <a:ext cx="321276" cy="3836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6270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140" name="Rounded Rectangle 139"/>
          <p:cNvSpPr/>
          <p:nvPr/>
        </p:nvSpPr>
        <p:spPr bwMode="auto">
          <a:xfrm>
            <a:off x="5802437" y="4708123"/>
            <a:ext cx="3181765" cy="1558890"/>
          </a:xfrm>
          <a:prstGeom prst="roundRect">
            <a:avLst/>
          </a:prstGeom>
          <a:solidFill>
            <a:srgbClr val="FFC000"/>
          </a:solidFill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81" name="Straight Connector 80"/>
          <p:cNvCxnSpPr/>
          <p:nvPr/>
        </p:nvCxnSpPr>
        <p:spPr bwMode="auto">
          <a:xfrm flipV="1">
            <a:off x="663398" y="3593011"/>
            <a:ext cx="2863590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Intuitive </a:t>
            </a:r>
            <a:r>
              <a:rPr lang="de-DE" dirty="0" err="1" smtClean="0"/>
              <a:t>picture</a:t>
            </a:r>
            <a:endParaRPr lang="en-GB" dirty="0"/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678689" y="1159417"/>
            <a:ext cx="337177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symbolize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Hilbert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3D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vector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6002307" y="730771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Energies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1072332" y="5493214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1004389" y="721450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2" name="Straight Connector 21"/>
          <p:cNvCxnSpPr/>
          <p:nvPr/>
        </p:nvCxnSpPr>
        <p:spPr bwMode="auto">
          <a:xfrm>
            <a:off x="383735" y="5667192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5" name="Picture 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87021" y="2721529"/>
            <a:ext cx="661396" cy="357511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29522" y="4368487"/>
            <a:ext cx="720981" cy="339636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958700" y="2340442"/>
            <a:ext cx="715022" cy="387304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940940" y="1704503"/>
            <a:ext cx="649479" cy="363470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889426" y="3811829"/>
            <a:ext cx="691188" cy="345594"/>
          </a:xfrm>
          <a:prstGeom prst="rect">
            <a:avLst/>
          </a:prstGeom>
        </p:spPr>
      </p:pic>
      <p:cxnSp>
        <p:nvCxnSpPr>
          <p:cNvPr id="46" name="Straight Arrow Connector 45"/>
          <p:cNvCxnSpPr/>
          <p:nvPr/>
        </p:nvCxnSpPr>
        <p:spPr bwMode="auto">
          <a:xfrm rot="5700000" flipV="1">
            <a:off x="-919064" y="1971769"/>
            <a:ext cx="64087" cy="33183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6" name="Straight Connector 75"/>
          <p:cNvCxnSpPr/>
          <p:nvPr/>
        </p:nvCxnSpPr>
        <p:spPr bwMode="auto">
          <a:xfrm flipV="1">
            <a:off x="674167" y="2326322"/>
            <a:ext cx="1394883" cy="127112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8" name="Straight Connector 77"/>
          <p:cNvCxnSpPr/>
          <p:nvPr/>
        </p:nvCxnSpPr>
        <p:spPr bwMode="auto">
          <a:xfrm flipV="1">
            <a:off x="3546594" y="2326321"/>
            <a:ext cx="1379627" cy="126669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9"/>
          <p:cNvCxnSpPr/>
          <p:nvPr/>
        </p:nvCxnSpPr>
        <p:spPr bwMode="auto">
          <a:xfrm flipV="1">
            <a:off x="2050741" y="2329947"/>
            <a:ext cx="2863590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0" name="Titel 1"/>
          <p:cNvSpPr txBox="1">
            <a:spLocks/>
          </p:cNvSpPr>
          <p:nvPr/>
        </p:nvSpPr>
        <p:spPr>
          <a:xfrm>
            <a:off x="3006484" y="2049869"/>
            <a:ext cx="2291926" cy="26901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degenerate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6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subspace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0" name="Straight Arrow Connector 39"/>
          <p:cNvCxnSpPr/>
          <p:nvPr/>
        </p:nvCxnSpPr>
        <p:spPr bwMode="auto">
          <a:xfrm flipH="1">
            <a:off x="1791973" y="2762310"/>
            <a:ext cx="709122" cy="685333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1" name="Straight Arrow Connector 40"/>
          <p:cNvCxnSpPr/>
          <p:nvPr/>
        </p:nvCxnSpPr>
        <p:spPr bwMode="auto">
          <a:xfrm>
            <a:off x="2499538" y="2772136"/>
            <a:ext cx="1341481" cy="23847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94" name="Straight Arrow Connector 93"/>
          <p:cNvCxnSpPr/>
          <p:nvPr/>
        </p:nvCxnSpPr>
        <p:spPr bwMode="auto">
          <a:xfrm flipV="1">
            <a:off x="2503474" y="1617266"/>
            <a:ext cx="0" cy="1183063"/>
          </a:xfrm>
          <a:prstGeom prst="straightConnector1">
            <a:avLst/>
          </a:prstGeom>
          <a:noFill/>
          <a:ln w="22225" cap="flat" cmpd="sng" algn="ctr">
            <a:solidFill>
              <a:srgbClr val="A7A7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113" name="Straight Connector 112"/>
          <p:cNvCxnSpPr/>
          <p:nvPr/>
        </p:nvCxnSpPr>
        <p:spPr bwMode="auto">
          <a:xfrm>
            <a:off x="397389" y="5415300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A7A7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4" name="Titel 1"/>
          <p:cNvSpPr txBox="1">
            <a:spLocks/>
          </p:cNvSpPr>
          <p:nvPr/>
        </p:nvSpPr>
        <p:spPr>
          <a:xfrm>
            <a:off x="1085986" y="5229305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different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29" name="Picture 12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161310" y="2885298"/>
            <a:ext cx="310533" cy="251166"/>
          </a:xfrm>
          <a:prstGeom prst="rect">
            <a:avLst/>
          </a:prstGeom>
        </p:spPr>
      </p:pic>
      <p:pic>
        <p:nvPicPr>
          <p:cNvPr id="130" name="Picture 12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378227" y="4064795"/>
            <a:ext cx="187233" cy="214633"/>
          </a:xfrm>
          <a:prstGeom prst="rect">
            <a:avLst/>
          </a:prstGeom>
        </p:spPr>
      </p:pic>
      <p:pic>
        <p:nvPicPr>
          <p:cNvPr id="131" name="Picture 13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114456" y="4022297"/>
            <a:ext cx="173533" cy="210067"/>
          </a:xfrm>
          <a:prstGeom prst="rect">
            <a:avLst/>
          </a:prstGeom>
        </p:spPr>
      </p:pic>
      <p:cxnSp>
        <p:nvCxnSpPr>
          <p:cNvPr id="132" name="Straight Arrow Connector 131"/>
          <p:cNvCxnSpPr/>
          <p:nvPr/>
        </p:nvCxnSpPr>
        <p:spPr bwMode="auto">
          <a:xfrm flipV="1">
            <a:off x="6471844" y="2017219"/>
            <a:ext cx="0" cy="200507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133" name="Picture 132"/>
          <p:cNvPicPr>
            <a:picLocks noChangeAspect="1"/>
          </p:cNvPicPr>
          <p:nvPr/>
        </p:nvPicPr>
        <p:blipFill rotWithShape="1">
          <a:blip r:embed="rId10"/>
          <a:srcRect r="45303" b="23509"/>
          <a:stretch/>
        </p:blipFill>
        <p:spPr>
          <a:xfrm>
            <a:off x="6101253" y="2157036"/>
            <a:ext cx="188328" cy="224738"/>
          </a:xfrm>
          <a:prstGeom prst="rect">
            <a:avLst/>
          </a:prstGeom>
        </p:spPr>
      </p:pic>
      <p:cxnSp>
        <p:nvCxnSpPr>
          <p:cNvPr id="134" name="Straight Arrow Connector 133"/>
          <p:cNvCxnSpPr/>
          <p:nvPr/>
        </p:nvCxnSpPr>
        <p:spPr bwMode="auto">
          <a:xfrm flipV="1">
            <a:off x="6362097" y="3911234"/>
            <a:ext cx="2187161" cy="1199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139" name="Titel 1"/>
          <p:cNvSpPr txBox="1">
            <a:spLocks/>
          </p:cNvSpPr>
          <p:nvPr/>
        </p:nvSpPr>
        <p:spPr>
          <a:xfrm>
            <a:off x="5948039" y="4780127"/>
            <a:ext cx="288524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goals</a:t>
            </a:r>
            <a:endParaRPr lang="de-AT" sz="12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endParaRPr lang="de-AT" sz="10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1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endParaRPr lang="de-AT" sz="16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(= 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0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42" name="Straight Connector 141"/>
          <p:cNvCxnSpPr/>
          <p:nvPr/>
        </p:nvCxnSpPr>
        <p:spPr bwMode="auto">
          <a:xfrm flipV="1">
            <a:off x="6479554" y="2373089"/>
            <a:ext cx="1642613" cy="629107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3" name="Straight Connector 142"/>
          <p:cNvCxnSpPr/>
          <p:nvPr/>
        </p:nvCxnSpPr>
        <p:spPr bwMode="auto">
          <a:xfrm>
            <a:off x="6479554" y="3002196"/>
            <a:ext cx="1539621" cy="583514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Arrow Connector 71"/>
          <p:cNvCxnSpPr/>
          <p:nvPr/>
        </p:nvCxnSpPr>
        <p:spPr bwMode="auto">
          <a:xfrm flipH="1">
            <a:off x="1599778" y="2770758"/>
            <a:ext cx="909027" cy="299893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3" name="Straight Arrow Connector 72"/>
          <p:cNvCxnSpPr/>
          <p:nvPr/>
        </p:nvCxnSpPr>
        <p:spPr bwMode="auto">
          <a:xfrm>
            <a:off x="2516515" y="2787594"/>
            <a:ext cx="359850" cy="651660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7" name="Straight Arrow Connector 76"/>
          <p:cNvCxnSpPr/>
          <p:nvPr/>
        </p:nvCxnSpPr>
        <p:spPr bwMode="auto">
          <a:xfrm flipH="1" flipV="1">
            <a:off x="2178797" y="2450237"/>
            <a:ext cx="345428" cy="321899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9" name="Straight Arrow Connector 78"/>
          <p:cNvCxnSpPr/>
          <p:nvPr/>
        </p:nvCxnSpPr>
        <p:spPr bwMode="auto">
          <a:xfrm flipV="1">
            <a:off x="2491829" y="2432481"/>
            <a:ext cx="1122844" cy="345746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83" name="Straight Connector 82"/>
          <p:cNvCxnSpPr/>
          <p:nvPr/>
        </p:nvCxnSpPr>
        <p:spPr bwMode="auto">
          <a:xfrm flipV="1">
            <a:off x="6471843" y="2049869"/>
            <a:ext cx="1547332" cy="952328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4" name="Straight Connector 83"/>
          <p:cNvCxnSpPr/>
          <p:nvPr/>
        </p:nvCxnSpPr>
        <p:spPr bwMode="auto">
          <a:xfrm>
            <a:off x="6471843" y="3002196"/>
            <a:ext cx="1555041" cy="28663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7" name="Straight Connector 86"/>
          <p:cNvCxnSpPr/>
          <p:nvPr/>
        </p:nvCxnSpPr>
        <p:spPr bwMode="auto">
          <a:xfrm flipV="1">
            <a:off x="6515628" y="2982090"/>
            <a:ext cx="1555041" cy="29153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9" name="Straight Connector 88"/>
          <p:cNvCxnSpPr/>
          <p:nvPr/>
        </p:nvCxnSpPr>
        <p:spPr bwMode="auto">
          <a:xfrm flipV="1">
            <a:off x="6496052" y="2646288"/>
            <a:ext cx="1574617" cy="355908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1161550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" grpId="0" animBg="1"/>
      <p:bldP spid="139" grpId="0"/>
    </p:bld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Generalization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i="1" dirty="0" smtClean="0"/>
              <a:t>n</a:t>
            </a:r>
            <a:r>
              <a:rPr lang="de-DE" dirty="0" smtClean="0"/>
              <a:t>-</a:t>
            </a:r>
            <a:r>
              <a:rPr lang="de-DE" dirty="0" err="1" smtClean="0"/>
              <a:t>fold</a:t>
            </a:r>
            <a:r>
              <a:rPr lang="de-DE" dirty="0" smtClean="0"/>
              <a:t> </a:t>
            </a:r>
            <a:r>
              <a:rPr lang="de-DE" dirty="0" err="1" smtClean="0"/>
              <a:t>degeneracy</a:t>
            </a:r>
            <a:endParaRPr lang="en-GB" dirty="0"/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195398" y="793628"/>
            <a:ext cx="7193943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3794" y="1295075"/>
            <a:ext cx="2247822" cy="383643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06054" y="1341486"/>
            <a:ext cx="1804742" cy="34581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14174" y="2142093"/>
            <a:ext cx="2296453" cy="805109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09335" y="3076399"/>
            <a:ext cx="794302" cy="389046"/>
          </a:xfrm>
          <a:prstGeom prst="rect">
            <a:avLst/>
          </a:prstGeom>
        </p:spPr>
      </p:pic>
      <p:sp>
        <p:nvSpPr>
          <p:cNvPr id="13" name="Titel 1"/>
          <p:cNvSpPr txBox="1">
            <a:spLocks/>
          </p:cNvSpPr>
          <p:nvPr/>
        </p:nvSpPr>
        <p:spPr>
          <a:xfrm>
            <a:off x="3261120" y="1297068"/>
            <a:ext cx="499014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298609" y="3081905"/>
            <a:ext cx="5578081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before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                (I) 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2"/>
          <a:srcRect l="56150" r="29557"/>
          <a:stretch/>
        </p:blipFill>
        <p:spPr>
          <a:xfrm>
            <a:off x="5832388" y="802385"/>
            <a:ext cx="321276" cy="383643"/>
          </a:xfrm>
          <a:prstGeom prst="rect">
            <a:avLst/>
          </a:prstGeom>
        </p:spPr>
      </p:pic>
      <p:sp>
        <p:nvSpPr>
          <p:cNvPr id="16" name="Titel 1"/>
          <p:cNvSpPr txBox="1">
            <a:spLocks/>
          </p:cNvSpPr>
          <p:nvPr/>
        </p:nvSpPr>
        <p:spPr>
          <a:xfrm>
            <a:off x="195397" y="1780808"/>
            <a:ext cx="7193943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General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515981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6" grpId="0"/>
    </p:bld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First </a:t>
            </a:r>
            <a:r>
              <a:rPr lang="de-DE" dirty="0" err="1" smtClean="0"/>
              <a:t>order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r>
              <a:rPr lang="de-DE" dirty="0" smtClean="0"/>
              <a:t> of </a:t>
            </a:r>
            <a:r>
              <a:rPr lang="de-DE" dirty="0" err="1" smtClean="0"/>
              <a:t>energy</a:t>
            </a:r>
            <a:endParaRPr lang="en-GB" dirty="0"/>
          </a:p>
        </p:txBody>
      </p:sp>
      <p:sp>
        <p:nvSpPr>
          <p:cNvPr id="82" name="Titel 1"/>
          <p:cNvSpPr txBox="1">
            <a:spLocks/>
          </p:cNvSpPr>
          <p:nvPr/>
        </p:nvSpPr>
        <p:spPr>
          <a:xfrm>
            <a:off x="168534" y="783162"/>
            <a:ext cx="3944066" cy="17730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Solve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5366" y="884458"/>
            <a:ext cx="1507723" cy="27248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216892" y="849132"/>
            <a:ext cx="2429616" cy="295187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51281" y="2159515"/>
            <a:ext cx="177112" cy="222525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607813" y="2456484"/>
            <a:ext cx="3823803" cy="299728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68534" y="2857140"/>
            <a:ext cx="717531" cy="367848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02333" y="3225947"/>
            <a:ext cx="6112629" cy="372389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10"/>
          <a:srcRect t="-585" r="51819"/>
          <a:stretch/>
        </p:blipFill>
        <p:spPr>
          <a:xfrm>
            <a:off x="1956657" y="3790765"/>
            <a:ext cx="1487879" cy="319755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053697" y="4797708"/>
            <a:ext cx="4114448" cy="326976"/>
          </a:xfrm>
          <a:prstGeom prst="rect">
            <a:avLst/>
          </a:prstGeom>
        </p:spPr>
      </p:pic>
      <p:sp>
        <p:nvSpPr>
          <p:cNvPr id="49" name="Titel 1"/>
          <p:cNvSpPr txBox="1">
            <a:spLocks/>
          </p:cNvSpPr>
          <p:nvPr/>
        </p:nvSpPr>
        <p:spPr>
          <a:xfrm>
            <a:off x="168534" y="1168321"/>
            <a:ext cx="877671" cy="1991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3" name="Titel 1"/>
          <p:cNvSpPr txBox="1">
            <a:spLocks/>
          </p:cNvSpPr>
          <p:nvPr/>
        </p:nvSpPr>
        <p:spPr>
          <a:xfrm>
            <a:off x="2651039" y="803775"/>
            <a:ext cx="459882" cy="2100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4" name="Titel 1"/>
          <p:cNvSpPr txBox="1">
            <a:spLocks/>
          </p:cNvSpPr>
          <p:nvPr/>
        </p:nvSpPr>
        <p:spPr>
          <a:xfrm>
            <a:off x="168534" y="2057228"/>
            <a:ext cx="8501013" cy="1991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Insert,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collect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5" name="Titel 1"/>
          <p:cNvSpPr txBox="1">
            <a:spLocks/>
          </p:cNvSpPr>
          <p:nvPr/>
        </p:nvSpPr>
        <p:spPr>
          <a:xfrm>
            <a:off x="895366" y="2407430"/>
            <a:ext cx="8501013" cy="1991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eqn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(I)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exactly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before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6" name="Picture 65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61495" y="2507010"/>
            <a:ext cx="491748" cy="233311"/>
          </a:xfrm>
          <a:prstGeom prst="rect">
            <a:avLst/>
          </a:prstGeom>
        </p:spPr>
      </p:pic>
      <p:sp>
        <p:nvSpPr>
          <p:cNvPr id="67" name="Titel 1"/>
          <p:cNvSpPr txBox="1">
            <a:spLocks/>
          </p:cNvSpPr>
          <p:nvPr/>
        </p:nvSpPr>
        <p:spPr>
          <a:xfrm>
            <a:off x="813735" y="2824845"/>
            <a:ext cx="464940" cy="36482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(I):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8" name="Right Brace 67"/>
          <p:cNvSpPr/>
          <p:nvPr/>
        </p:nvSpPr>
        <p:spPr bwMode="auto">
          <a:xfrm rot="5400000">
            <a:off x="1608584" y="2959585"/>
            <a:ext cx="94442" cy="1351006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69" name="Elbow Connector 68"/>
          <p:cNvCxnSpPr/>
          <p:nvPr/>
        </p:nvCxnSpPr>
        <p:spPr bwMode="auto">
          <a:xfrm rot="16200000" flipH="1">
            <a:off x="1647018" y="3699601"/>
            <a:ext cx="259604" cy="244342"/>
          </a:xfrm>
          <a:prstGeom prst="bentConnector2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3"/>
          <a:srcRect r="41698"/>
          <a:stretch/>
        </p:blipFill>
        <p:spPr>
          <a:xfrm>
            <a:off x="616352" y="4309809"/>
            <a:ext cx="2652557" cy="391270"/>
          </a:xfrm>
          <a:prstGeom prst="rect">
            <a:avLst/>
          </a:prstGeom>
        </p:spPr>
      </p:pic>
      <p:sp>
        <p:nvSpPr>
          <p:cNvPr id="72" name="Titel 1"/>
          <p:cNvSpPr txBox="1">
            <a:spLocks/>
          </p:cNvSpPr>
          <p:nvPr/>
        </p:nvSpPr>
        <p:spPr>
          <a:xfrm>
            <a:off x="172669" y="4287397"/>
            <a:ext cx="4173651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use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3" name="Titel 1"/>
          <p:cNvSpPr txBox="1">
            <a:spLocks/>
          </p:cNvSpPr>
          <p:nvPr/>
        </p:nvSpPr>
        <p:spPr>
          <a:xfrm>
            <a:off x="3167950" y="4287397"/>
            <a:ext cx="291283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4" name="Titel 1"/>
          <p:cNvSpPr txBox="1">
            <a:spLocks/>
          </p:cNvSpPr>
          <p:nvPr/>
        </p:nvSpPr>
        <p:spPr>
          <a:xfrm>
            <a:off x="502664" y="5190819"/>
            <a:ext cx="4173651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compact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notation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12133" y="5282044"/>
            <a:ext cx="264089" cy="246483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52521" y="5623269"/>
            <a:ext cx="2559243" cy="351069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4504863" y="5494997"/>
            <a:ext cx="1831015" cy="299300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925267" y="5535902"/>
            <a:ext cx="1095968" cy="277293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5069802" y="5855038"/>
            <a:ext cx="1104771" cy="294899"/>
          </a:xfrm>
          <a:prstGeom prst="rect">
            <a:avLst/>
          </a:prstGeom>
        </p:spPr>
      </p:pic>
      <p:sp>
        <p:nvSpPr>
          <p:cNvPr id="75" name="Titel 1"/>
          <p:cNvSpPr txBox="1">
            <a:spLocks/>
          </p:cNvSpPr>
          <p:nvPr/>
        </p:nvSpPr>
        <p:spPr>
          <a:xfrm>
            <a:off x="4456404" y="5787647"/>
            <a:ext cx="791610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6" name="Titel 1"/>
          <p:cNvSpPr txBox="1">
            <a:spLocks/>
          </p:cNvSpPr>
          <p:nvPr/>
        </p:nvSpPr>
        <p:spPr>
          <a:xfrm>
            <a:off x="86896" y="6051826"/>
            <a:ext cx="4173651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Similarly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(i)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leads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9" name="Picture 38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988540" y="6096139"/>
            <a:ext cx="684862" cy="297375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210961" y="6484433"/>
            <a:ext cx="2565929" cy="360755"/>
          </a:xfrm>
          <a:prstGeom prst="rect">
            <a:avLst/>
          </a:prstGeom>
        </p:spPr>
      </p:pic>
      <p:sp>
        <p:nvSpPr>
          <p:cNvPr id="77" name="Titel 1"/>
          <p:cNvSpPr txBox="1">
            <a:spLocks/>
          </p:cNvSpPr>
          <p:nvPr/>
        </p:nvSpPr>
        <p:spPr>
          <a:xfrm>
            <a:off x="6500794" y="5467707"/>
            <a:ext cx="286793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10"/>
          <a:srcRect l="47998" b="100"/>
          <a:stretch/>
        </p:blipFill>
        <p:spPr>
          <a:xfrm>
            <a:off x="3435658" y="3792786"/>
            <a:ext cx="1605879" cy="317575"/>
          </a:xfrm>
          <a:prstGeom prst="rect">
            <a:avLst/>
          </a:prstGeom>
        </p:spPr>
      </p:pic>
      <p:cxnSp>
        <p:nvCxnSpPr>
          <p:cNvPr id="33" name="Straight Connector 32"/>
          <p:cNvCxnSpPr/>
          <p:nvPr/>
        </p:nvCxnSpPr>
        <p:spPr bwMode="auto">
          <a:xfrm flipV="1">
            <a:off x="3915201" y="3173908"/>
            <a:ext cx="1187225" cy="1036123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2" name="Picture 4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9464" y="1315478"/>
            <a:ext cx="2107294" cy="230916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321" y="1730244"/>
            <a:ext cx="2574660" cy="269633"/>
          </a:xfrm>
          <a:prstGeom prst="rect">
            <a:avLst/>
          </a:prstGeom>
        </p:spPr>
      </p:pic>
      <p:sp>
        <p:nvSpPr>
          <p:cNvPr id="44" name="Titel 1 2"/>
          <p:cNvSpPr txBox="1">
            <a:spLocks/>
          </p:cNvSpPr>
          <p:nvPr/>
        </p:nvSpPr>
        <p:spPr>
          <a:xfrm>
            <a:off x="6263640" y="1267901"/>
            <a:ext cx="2880360" cy="1991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Here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skip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index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 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= +/-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clarity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</a:p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Calculation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applies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both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45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46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7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90592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43916" y="2127249"/>
            <a:ext cx="308061" cy="31252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07321" y="2103815"/>
            <a:ext cx="285739" cy="30806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30489" y="2117016"/>
            <a:ext cx="281274" cy="26788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First </a:t>
            </a:r>
            <a:r>
              <a:rPr lang="de-DE" dirty="0" err="1" smtClean="0"/>
              <a:t>order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r>
              <a:rPr lang="de-DE" dirty="0" smtClean="0"/>
              <a:t> of </a:t>
            </a:r>
            <a:r>
              <a:rPr lang="de-DE" dirty="0" err="1" smtClean="0"/>
              <a:t>energy</a:t>
            </a:r>
            <a:endParaRPr lang="en-GB" dirty="0"/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93710" y="1067744"/>
            <a:ext cx="2559243" cy="351069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13354" y="1093628"/>
            <a:ext cx="1831015" cy="299300"/>
          </a:xfrm>
          <a:prstGeom prst="rect">
            <a:avLst/>
          </a:prstGeom>
        </p:spPr>
      </p:pic>
      <p:sp>
        <p:nvSpPr>
          <p:cNvPr id="76" name="Titel 1"/>
          <p:cNvSpPr txBox="1">
            <a:spLocks/>
          </p:cNvSpPr>
          <p:nvPr/>
        </p:nvSpPr>
        <p:spPr>
          <a:xfrm>
            <a:off x="210464" y="2086082"/>
            <a:ext cx="4649859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Two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equations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help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determine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,      , 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87024" y="1572070"/>
            <a:ext cx="2565929" cy="36075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8"/>
          <a:srcRect r="41698"/>
          <a:stretch/>
        </p:blipFill>
        <p:spPr>
          <a:xfrm>
            <a:off x="3392834" y="2453044"/>
            <a:ext cx="2514429" cy="37089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8"/>
          <a:srcRect l="63553"/>
          <a:stretch/>
        </p:blipFill>
        <p:spPr>
          <a:xfrm>
            <a:off x="1640890" y="2466035"/>
            <a:ext cx="1578733" cy="372520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49339" y="2958472"/>
            <a:ext cx="491748" cy="23331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388197" y="2883072"/>
            <a:ext cx="906327" cy="316991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847507" y="2475531"/>
            <a:ext cx="754527" cy="325920"/>
          </a:xfrm>
          <a:prstGeom prst="rect">
            <a:avLst/>
          </a:prstGeom>
        </p:spPr>
      </p:pic>
      <p:sp>
        <p:nvSpPr>
          <p:cNvPr id="48" name="Titel 1"/>
          <p:cNvSpPr txBox="1">
            <a:spLocks/>
          </p:cNvSpPr>
          <p:nvPr/>
        </p:nvSpPr>
        <p:spPr>
          <a:xfrm>
            <a:off x="210464" y="2459989"/>
            <a:ext cx="7401298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Together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          ,                                   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e.g.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0" name="Titel 1"/>
          <p:cNvSpPr txBox="1">
            <a:spLocks/>
          </p:cNvSpPr>
          <p:nvPr/>
        </p:nvSpPr>
        <p:spPr>
          <a:xfrm>
            <a:off x="1041087" y="2843376"/>
            <a:ext cx="7401298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first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shifts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1" name="Titel 1"/>
          <p:cNvSpPr txBox="1">
            <a:spLocks/>
          </p:cNvSpPr>
          <p:nvPr/>
        </p:nvSpPr>
        <p:spPr>
          <a:xfrm>
            <a:off x="208466" y="3607280"/>
            <a:ext cx="1173493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Remark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2" name="Titel 1"/>
          <p:cNvSpPr txBox="1">
            <a:spLocks/>
          </p:cNvSpPr>
          <p:nvPr/>
        </p:nvSpPr>
        <p:spPr>
          <a:xfrm>
            <a:off x="549339" y="4020962"/>
            <a:ext cx="5480758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equation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written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matrix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form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266620" y="4590787"/>
            <a:ext cx="4046195" cy="665264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41564" y="5598546"/>
            <a:ext cx="308061" cy="312526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04969" y="5575112"/>
            <a:ext cx="285739" cy="308062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8137" y="5588313"/>
            <a:ext cx="281274" cy="267880"/>
          </a:xfrm>
          <a:prstGeom prst="rect">
            <a:avLst/>
          </a:prstGeom>
        </p:spPr>
      </p:pic>
      <p:sp>
        <p:nvSpPr>
          <p:cNvPr id="57" name="Titel 1"/>
          <p:cNvSpPr txBox="1">
            <a:spLocks/>
          </p:cNvSpPr>
          <p:nvPr/>
        </p:nvSpPr>
        <p:spPr>
          <a:xfrm>
            <a:off x="568934" y="5565617"/>
            <a:ext cx="5338329" cy="4136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Find       ,     ,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e.g.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diagonalizing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matrix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24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25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6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524068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69613" y="3342642"/>
            <a:ext cx="5378685" cy="151766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Generalization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i="1" dirty="0" smtClean="0"/>
              <a:t>n</a:t>
            </a:r>
            <a:r>
              <a:rPr lang="de-DE" dirty="0" smtClean="0"/>
              <a:t>-</a:t>
            </a:r>
            <a:r>
              <a:rPr lang="de-DE" dirty="0" err="1" smtClean="0"/>
              <a:t>fold</a:t>
            </a:r>
            <a:r>
              <a:rPr lang="de-DE" dirty="0" smtClean="0"/>
              <a:t> </a:t>
            </a:r>
            <a:r>
              <a:rPr lang="de-DE" dirty="0" err="1" smtClean="0"/>
              <a:t>degeneracy</a:t>
            </a:r>
            <a:endParaRPr lang="en-GB" dirty="0"/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195397" y="801611"/>
            <a:ext cx="7193943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3794" y="1295075"/>
            <a:ext cx="2247822" cy="383643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06054" y="1341486"/>
            <a:ext cx="1804742" cy="34581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14174" y="2142093"/>
            <a:ext cx="2296453" cy="805109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06123" y="2955044"/>
            <a:ext cx="794302" cy="38904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02809" y="5029995"/>
            <a:ext cx="1529167" cy="389046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070042" y="5580111"/>
            <a:ext cx="653814" cy="194523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992773" y="7094194"/>
            <a:ext cx="318802" cy="248557"/>
          </a:xfrm>
          <a:prstGeom prst="rect">
            <a:avLst/>
          </a:prstGeom>
        </p:spPr>
      </p:pic>
      <p:sp>
        <p:nvSpPr>
          <p:cNvPr id="13" name="Titel 1"/>
          <p:cNvSpPr txBox="1">
            <a:spLocks/>
          </p:cNvSpPr>
          <p:nvPr/>
        </p:nvSpPr>
        <p:spPr>
          <a:xfrm>
            <a:off x="3261120" y="1297068"/>
            <a:ext cx="499014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195397" y="2960550"/>
            <a:ext cx="5578081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before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                (I) 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3"/>
          <a:srcRect l="56150" r="29557"/>
          <a:stretch/>
        </p:blipFill>
        <p:spPr>
          <a:xfrm>
            <a:off x="5832387" y="810368"/>
            <a:ext cx="321276" cy="383643"/>
          </a:xfrm>
          <a:prstGeom prst="rect">
            <a:avLst/>
          </a:prstGeom>
        </p:spPr>
      </p:pic>
      <p:sp>
        <p:nvSpPr>
          <p:cNvPr id="16" name="Titel 1"/>
          <p:cNvSpPr txBox="1">
            <a:spLocks/>
          </p:cNvSpPr>
          <p:nvPr/>
        </p:nvSpPr>
        <p:spPr>
          <a:xfrm>
            <a:off x="195397" y="1780808"/>
            <a:ext cx="7193943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General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143201" y="5029995"/>
            <a:ext cx="2005945" cy="376451"/>
          </a:xfrm>
          <a:prstGeom prst="rect">
            <a:avLst/>
          </a:prstGeom>
        </p:spPr>
      </p:pic>
      <p:sp>
        <p:nvSpPr>
          <p:cNvPr id="19" name="Titel 1"/>
          <p:cNvSpPr txBox="1">
            <a:spLocks/>
          </p:cNvSpPr>
          <p:nvPr/>
        </p:nvSpPr>
        <p:spPr>
          <a:xfrm>
            <a:off x="198948" y="4998003"/>
            <a:ext cx="1189663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simply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1" name="Elbow Connector 20"/>
          <p:cNvCxnSpPr>
            <a:stCxn id="10" idx="1"/>
          </p:cNvCxnSpPr>
          <p:nvPr/>
        </p:nvCxnSpPr>
        <p:spPr bwMode="auto">
          <a:xfrm rot="10800000">
            <a:off x="3690552" y="5419041"/>
            <a:ext cx="379491" cy="258332"/>
          </a:xfrm>
          <a:prstGeom prst="bentConnector3">
            <a:avLst>
              <a:gd name="adj1" fmla="val 99928"/>
            </a:avLst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26" name="Titel 1"/>
          <p:cNvSpPr txBox="1">
            <a:spLocks/>
          </p:cNvSpPr>
          <p:nvPr/>
        </p:nvSpPr>
        <p:spPr>
          <a:xfrm>
            <a:off x="4787991" y="5475640"/>
            <a:ext cx="1189663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7" name="Titel 1"/>
          <p:cNvSpPr txBox="1">
            <a:spLocks/>
          </p:cNvSpPr>
          <p:nvPr/>
        </p:nvSpPr>
        <p:spPr>
          <a:xfrm>
            <a:off x="190482" y="5822075"/>
            <a:ext cx="7198858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eigenenergies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</a:p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Eigenvectors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left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unchanged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9" name="Rounded Rectangle 28"/>
          <p:cNvSpPr/>
          <p:nvPr/>
        </p:nvSpPr>
        <p:spPr bwMode="auto">
          <a:xfrm>
            <a:off x="3376305" y="4945985"/>
            <a:ext cx="1779562" cy="597179"/>
          </a:xfrm>
          <a:prstGeom prst="roundRect">
            <a:avLst>
              <a:gd name="adj" fmla="val 12153"/>
            </a:avLst>
          </a:prstGeom>
          <a:noFill/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6870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6" grpId="0"/>
      <p:bldP spid="27" grpId="0"/>
      <p:bldP spid="29" grpId="0" animBg="1"/>
    </p:bld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dirty="0" smtClean="0"/>
              <a:t>Choice of </a:t>
            </a:r>
            <a:r>
              <a:rPr lang="de-DE" dirty="0" err="1" smtClean="0"/>
              <a:t>basis</a:t>
            </a:r>
            <a:r>
              <a:rPr lang="de-DE" dirty="0" smtClean="0"/>
              <a:t> </a:t>
            </a:r>
            <a:r>
              <a:rPr lang="de-DE" dirty="0" err="1" smtClean="0"/>
              <a:t>determins</a:t>
            </a:r>
            <a:r>
              <a:rPr lang="de-DE" dirty="0" smtClean="0"/>
              <a:t> </a:t>
            </a:r>
            <a:r>
              <a:rPr lang="de-DE" dirty="0" err="1" smtClean="0"/>
              <a:t>calculation</a:t>
            </a:r>
            <a:r>
              <a:rPr lang="de-DE" dirty="0" smtClean="0"/>
              <a:t> </a:t>
            </a:r>
            <a:r>
              <a:rPr lang="de-DE" dirty="0" err="1" smtClean="0"/>
              <a:t>effort</a:t>
            </a:r>
            <a:endParaRPr lang="en-GB" dirty="0"/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195397" y="801611"/>
            <a:ext cx="7193943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Using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„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bad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6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62831" y="1229218"/>
            <a:ext cx="5378685" cy="1517661"/>
          </a:xfrm>
          <a:prstGeom prst="rect">
            <a:avLst/>
          </a:prstGeom>
        </p:spPr>
      </p:pic>
      <p:sp>
        <p:nvSpPr>
          <p:cNvPr id="30" name="Titel 1"/>
          <p:cNvSpPr txBox="1">
            <a:spLocks/>
          </p:cNvSpPr>
          <p:nvPr/>
        </p:nvSpPr>
        <p:spPr>
          <a:xfrm>
            <a:off x="195397" y="4002561"/>
            <a:ext cx="7193943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Using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„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6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95055" y="4479073"/>
            <a:ext cx="5524065" cy="1521034"/>
          </a:xfrm>
          <a:prstGeom prst="rect">
            <a:avLst/>
          </a:prstGeom>
        </p:spPr>
      </p:pic>
      <p:sp>
        <p:nvSpPr>
          <p:cNvPr id="31" name="Titel 1"/>
          <p:cNvSpPr txBox="1">
            <a:spLocks/>
          </p:cNvSpPr>
          <p:nvPr/>
        </p:nvSpPr>
        <p:spPr>
          <a:xfrm>
            <a:off x="555201" y="2750074"/>
            <a:ext cx="7193943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mixes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chosen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2" name="Titel 1"/>
          <p:cNvSpPr txBox="1">
            <a:spLocks/>
          </p:cNvSpPr>
          <p:nvPr/>
        </p:nvSpPr>
        <p:spPr>
          <a:xfrm>
            <a:off x="558164" y="3035196"/>
            <a:ext cx="8042139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diagonalize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find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each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vector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79582" y="3056239"/>
            <a:ext cx="273849" cy="268372"/>
          </a:xfrm>
          <a:prstGeom prst="rect">
            <a:avLst/>
          </a:prstGeom>
        </p:spPr>
      </p:pic>
      <p:sp>
        <p:nvSpPr>
          <p:cNvPr id="33" name="Titel 1"/>
          <p:cNvSpPr txBox="1">
            <a:spLocks/>
          </p:cNvSpPr>
          <p:nvPr/>
        </p:nvSpPr>
        <p:spPr>
          <a:xfrm>
            <a:off x="555201" y="6000107"/>
            <a:ext cx="7193943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 diagonal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chosen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4" name="Titel 1"/>
          <p:cNvSpPr txBox="1">
            <a:spLocks/>
          </p:cNvSpPr>
          <p:nvPr/>
        </p:nvSpPr>
        <p:spPr>
          <a:xfrm>
            <a:off x="558165" y="6283986"/>
            <a:ext cx="8042139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Diagonal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elements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each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52610" y="6306068"/>
            <a:ext cx="273849" cy="2683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5842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1" grpId="0"/>
      <p:bldP spid="32" grpId="0"/>
      <p:bldP spid="33" grpId="0"/>
      <p:bldP spid="3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cxnSp>
        <p:nvCxnSpPr>
          <p:cNvPr id="90" name="Straight Connector 89"/>
          <p:cNvCxnSpPr/>
          <p:nvPr/>
        </p:nvCxnSpPr>
        <p:spPr bwMode="auto">
          <a:xfrm>
            <a:off x="1738213" y="3567154"/>
            <a:ext cx="1445472" cy="0"/>
          </a:xfrm>
          <a:prstGeom prst="line">
            <a:avLst/>
          </a:prstGeom>
          <a:noFill/>
          <a:ln w="12700" cap="flat" cmpd="sng" algn="ctr">
            <a:solidFill>
              <a:srgbClr val="0000FF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1" name="Straight Connector 90"/>
          <p:cNvCxnSpPr/>
          <p:nvPr/>
        </p:nvCxnSpPr>
        <p:spPr bwMode="auto">
          <a:xfrm>
            <a:off x="1979346" y="3685620"/>
            <a:ext cx="1445472" cy="0"/>
          </a:xfrm>
          <a:prstGeom prst="line">
            <a:avLst/>
          </a:prstGeom>
          <a:noFill/>
          <a:ln w="12700" cap="flat" cmpd="sng" algn="ctr">
            <a:solidFill>
              <a:srgbClr val="0000FF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/>
          <p:nvPr/>
        </p:nvCxnSpPr>
        <p:spPr bwMode="auto">
          <a:xfrm>
            <a:off x="1444260" y="3855540"/>
            <a:ext cx="1445472" cy="0"/>
          </a:xfrm>
          <a:prstGeom prst="line">
            <a:avLst/>
          </a:prstGeom>
          <a:noFill/>
          <a:ln w="12700" cap="flat" cmpd="sng" algn="ctr">
            <a:solidFill>
              <a:srgbClr val="0000FF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4" name="Straight Connector 93"/>
          <p:cNvCxnSpPr/>
          <p:nvPr/>
        </p:nvCxnSpPr>
        <p:spPr bwMode="auto">
          <a:xfrm>
            <a:off x="1575486" y="4197086"/>
            <a:ext cx="1445472" cy="0"/>
          </a:xfrm>
          <a:prstGeom prst="line">
            <a:avLst/>
          </a:prstGeom>
          <a:noFill/>
          <a:ln w="12700" cap="flat" cmpd="sng" algn="ctr">
            <a:solidFill>
              <a:srgbClr val="0000FF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Straight Arrow Connector 96"/>
          <p:cNvCxnSpPr/>
          <p:nvPr/>
        </p:nvCxnSpPr>
        <p:spPr bwMode="auto">
          <a:xfrm flipV="1">
            <a:off x="2057089" y="3837744"/>
            <a:ext cx="0" cy="367142"/>
          </a:xfrm>
          <a:prstGeom prst="straightConnector1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99" name="Straight Arrow Connector 98"/>
          <p:cNvCxnSpPr/>
          <p:nvPr/>
        </p:nvCxnSpPr>
        <p:spPr bwMode="auto">
          <a:xfrm flipH="1" flipV="1">
            <a:off x="3083059" y="3700253"/>
            <a:ext cx="0" cy="155936"/>
          </a:xfrm>
          <a:prstGeom prst="straightConnector1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0" name="Straight Arrow Connector 99"/>
          <p:cNvCxnSpPr/>
          <p:nvPr/>
        </p:nvCxnSpPr>
        <p:spPr bwMode="auto">
          <a:xfrm flipH="1" flipV="1">
            <a:off x="3083059" y="3387923"/>
            <a:ext cx="0" cy="155936"/>
          </a:xfrm>
          <a:prstGeom prst="straightConnector1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arrow" w="med" len="med"/>
            <a:tailEnd type="none"/>
          </a:ln>
          <a:effectLst/>
        </p:spPr>
      </p:cxnSp>
      <p:sp>
        <p:nvSpPr>
          <p:cNvPr id="95" name="Rounded Rectangle 94"/>
          <p:cNvSpPr/>
          <p:nvPr/>
        </p:nvSpPr>
        <p:spPr bwMode="auto">
          <a:xfrm>
            <a:off x="5501626" y="5553626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7" name="Rounded Rectangle 126"/>
          <p:cNvSpPr/>
          <p:nvPr/>
        </p:nvSpPr>
        <p:spPr bwMode="auto">
          <a:xfrm>
            <a:off x="5501626" y="4151740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He energy levels</a:t>
            </a:r>
            <a:endParaRPr lang="en-GB" dirty="0"/>
          </a:p>
        </p:txBody>
      </p:sp>
      <p:sp>
        <p:nvSpPr>
          <p:cNvPr id="5" name="Titel 1 2 1 2 1 2 2 1 1"/>
          <p:cNvSpPr txBox="1">
            <a:spLocks/>
          </p:cNvSpPr>
          <p:nvPr/>
        </p:nvSpPr>
        <p:spPr>
          <a:xfrm>
            <a:off x="1063295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singlet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S=0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parahelium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 2 1 2 1 2 2 2 1"/>
          <p:cNvSpPr txBox="1">
            <a:spLocks/>
          </p:cNvSpPr>
          <p:nvPr/>
        </p:nvSpPr>
        <p:spPr>
          <a:xfrm>
            <a:off x="2903219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triplet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S=1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>
                <a:solidFill>
                  <a:schemeClr val="tx1"/>
                </a:solidFill>
                <a:cs typeface="Arial" panose="020B0604020202020204" pitchFamily="34" charset="0"/>
              </a:rPr>
              <a:t>orthohelium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4673" y="1743618"/>
            <a:ext cx="2339817" cy="213593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1077" y="1085452"/>
            <a:ext cx="933036" cy="20922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064" y="1675553"/>
            <a:ext cx="324389" cy="179025"/>
          </a:xfrm>
          <a:prstGeom prst="rect">
            <a:avLst/>
          </a:prstGeom>
        </p:spPr>
      </p:pic>
      <p:sp>
        <p:nvSpPr>
          <p:cNvPr id="13" name="Titel 1 2 1 2 1 2 2 1 2"/>
          <p:cNvSpPr txBox="1">
            <a:spLocks/>
          </p:cNvSpPr>
          <p:nvPr/>
        </p:nvSpPr>
        <p:spPr>
          <a:xfrm>
            <a:off x="1103453" y="119203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endParaRPr lang="de-AT" sz="1600" i="0" dirty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 2 1 2 1 2 2 1 3 1 1"/>
          <p:cNvSpPr txBox="1">
            <a:spLocks/>
          </p:cNvSpPr>
          <p:nvPr/>
        </p:nvSpPr>
        <p:spPr>
          <a:xfrm>
            <a:off x="1123608" y="1664186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 2 1 2 1 2 2 1 4"/>
          <p:cNvSpPr txBox="1">
            <a:spLocks/>
          </p:cNvSpPr>
          <p:nvPr/>
        </p:nvSpPr>
        <p:spPr>
          <a:xfrm>
            <a:off x="2953977" y="1649115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9" name="Straight Connector 18"/>
          <p:cNvCxnSpPr/>
          <p:nvPr/>
        </p:nvCxnSpPr>
        <p:spPr bwMode="auto">
          <a:xfrm>
            <a:off x="998220" y="2011680"/>
            <a:ext cx="0" cy="4297834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2" name="Titel 1 2 1 2 1 2 2 2 2"/>
          <p:cNvSpPr txBox="1">
            <a:spLocks/>
          </p:cNvSpPr>
          <p:nvPr/>
        </p:nvSpPr>
        <p:spPr>
          <a:xfrm rot="16200000">
            <a:off x="-1183394" y="3736909"/>
            <a:ext cx="3244107" cy="317008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relative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He</a:t>
            </a:r>
            <a:r>
              <a:rPr lang="de-AT" sz="16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+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(eV)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4" name="Straight Connector 23"/>
          <p:cNvCxnSpPr/>
          <p:nvPr/>
        </p:nvCxnSpPr>
        <p:spPr bwMode="auto">
          <a:xfrm>
            <a:off x="1226820" y="621197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7" name="Picture 2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4930" y="6114254"/>
            <a:ext cx="484905" cy="141586"/>
          </a:xfrm>
          <a:prstGeom prst="rect">
            <a:avLst/>
          </a:prstGeom>
        </p:spPr>
      </p:pic>
      <p:sp>
        <p:nvSpPr>
          <p:cNvPr id="28" name="Titel 1 2 1 2 1 2 2 1 3 2"/>
          <p:cNvSpPr txBox="1">
            <a:spLocks/>
          </p:cNvSpPr>
          <p:nvPr/>
        </p:nvSpPr>
        <p:spPr>
          <a:xfrm>
            <a:off x="1123608" y="593715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9" name="Straight Connector 28"/>
          <p:cNvCxnSpPr/>
          <p:nvPr/>
        </p:nvCxnSpPr>
        <p:spPr bwMode="auto">
          <a:xfrm>
            <a:off x="1199972" y="385739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Titel 1 2 1 2 1 2 2 1 3 3 1"/>
          <p:cNvSpPr txBox="1">
            <a:spLocks/>
          </p:cNvSpPr>
          <p:nvPr/>
        </p:nvSpPr>
        <p:spPr>
          <a:xfrm>
            <a:off x="1096760" y="358257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4" name="Straight Connector 33"/>
          <p:cNvCxnSpPr/>
          <p:nvPr/>
        </p:nvCxnSpPr>
        <p:spPr bwMode="auto">
          <a:xfrm flipV="1">
            <a:off x="908869" y="543636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V="1">
            <a:off x="908869" y="537540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 flipV="1">
            <a:off x="893629" y="5413503"/>
            <a:ext cx="187891" cy="98469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1584674" y="356651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Titel 1 2 1 2 1 2 2 1 3 3 2"/>
          <p:cNvSpPr txBox="1">
            <a:spLocks/>
          </p:cNvSpPr>
          <p:nvPr/>
        </p:nvSpPr>
        <p:spPr>
          <a:xfrm>
            <a:off x="1481462" y="329168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9" name="Straight Connector 38"/>
          <p:cNvCxnSpPr/>
          <p:nvPr/>
        </p:nvCxnSpPr>
        <p:spPr bwMode="auto">
          <a:xfrm>
            <a:off x="3059252" y="4197266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0" name="Picture 3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3715207"/>
            <a:ext cx="491170" cy="140333"/>
          </a:xfrm>
          <a:prstGeom prst="rect">
            <a:avLst/>
          </a:prstGeom>
        </p:spPr>
      </p:pic>
      <p:sp>
        <p:nvSpPr>
          <p:cNvPr id="41" name="Titel 1 2 1 2 1 2 2 1 3 3 3"/>
          <p:cNvSpPr txBox="1">
            <a:spLocks/>
          </p:cNvSpPr>
          <p:nvPr/>
        </p:nvSpPr>
        <p:spPr>
          <a:xfrm>
            <a:off x="2956040" y="3922442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2" name="Straight Connector 41"/>
          <p:cNvCxnSpPr/>
          <p:nvPr/>
        </p:nvCxnSpPr>
        <p:spPr bwMode="auto">
          <a:xfrm>
            <a:off x="3428714" y="368539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3" name="Titel 1 2 1 2 1 2 2 1 3 3 4 1"/>
          <p:cNvSpPr txBox="1">
            <a:spLocks/>
          </p:cNvSpPr>
          <p:nvPr/>
        </p:nvSpPr>
        <p:spPr>
          <a:xfrm>
            <a:off x="3325502" y="341057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4" name="Straight Connector 43"/>
          <p:cNvCxnSpPr/>
          <p:nvPr/>
        </p:nvCxnSpPr>
        <p:spPr bwMode="auto">
          <a:xfrm>
            <a:off x="1190784" y="282738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Titel 1 2 1 2 1 2 2 1 3 3 5"/>
          <p:cNvSpPr txBox="1">
            <a:spLocks/>
          </p:cNvSpPr>
          <p:nvPr/>
        </p:nvSpPr>
        <p:spPr>
          <a:xfrm>
            <a:off x="1087572" y="255255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6" name="Straight Connector 45"/>
          <p:cNvCxnSpPr/>
          <p:nvPr/>
        </p:nvCxnSpPr>
        <p:spPr bwMode="auto">
          <a:xfrm>
            <a:off x="157548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7" name="Titel 1 2 1 2 1 2 2 1 3 3 6"/>
          <p:cNvSpPr txBox="1">
            <a:spLocks/>
          </p:cNvSpPr>
          <p:nvPr/>
        </p:nvSpPr>
        <p:spPr>
          <a:xfrm>
            <a:off x="147227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8" name="Straight Connector 47"/>
          <p:cNvCxnSpPr/>
          <p:nvPr/>
        </p:nvCxnSpPr>
        <p:spPr bwMode="auto">
          <a:xfrm>
            <a:off x="3050064" y="290816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7" name="Picture 5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2705882"/>
            <a:ext cx="492423" cy="142839"/>
          </a:xfrm>
          <a:prstGeom prst="rect">
            <a:avLst/>
          </a:prstGeom>
        </p:spPr>
      </p:pic>
      <p:sp>
        <p:nvSpPr>
          <p:cNvPr id="50" name="Titel 1 2 1 2 1 2 2 1 3 3 7"/>
          <p:cNvSpPr txBox="1">
            <a:spLocks/>
          </p:cNvSpPr>
          <p:nvPr/>
        </p:nvSpPr>
        <p:spPr>
          <a:xfrm>
            <a:off x="2946852" y="263334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1" name="Straight Connector 50"/>
          <p:cNvCxnSpPr/>
          <p:nvPr/>
        </p:nvCxnSpPr>
        <p:spPr bwMode="auto">
          <a:xfrm>
            <a:off x="3419526" y="277730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2" name="Titel 1 2 1 2 1 2 2 1 3 3 8"/>
          <p:cNvSpPr txBox="1">
            <a:spLocks/>
          </p:cNvSpPr>
          <p:nvPr/>
        </p:nvSpPr>
        <p:spPr>
          <a:xfrm>
            <a:off x="3316314" y="250247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3" name="Straight Connector 52"/>
          <p:cNvCxnSpPr/>
          <p:nvPr/>
        </p:nvCxnSpPr>
        <p:spPr bwMode="auto">
          <a:xfrm>
            <a:off x="196410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" name="Titel 1 2 1 2 1 2 2 1 3 3 9 1"/>
          <p:cNvSpPr txBox="1">
            <a:spLocks/>
          </p:cNvSpPr>
          <p:nvPr/>
        </p:nvSpPr>
        <p:spPr>
          <a:xfrm>
            <a:off x="186089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5" name="Straight Connector 54"/>
          <p:cNvCxnSpPr/>
          <p:nvPr/>
        </p:nvCxnSpPr>
        <p:spPr bwMode="auto">
          <a:xfrm>
            <a:off x="3800526" y="275444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6" name="Titel 1 2 1 2 1 2 2 1 3 3 10"/>
          <p:cNvSpPr txBox="1">
            <a:spLocks/>
          </p:cNvSpPr>
          <p:nvPr/>
        </p:nvSpPr>
        <p:spPr>
          <a:xfrm>
            <a:off x="3697314" y="247961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8" name="Titel 1 2 1 2 1 2 2 1 3 3 9 2 1"/>
          <p:cNvSpPr txBox="1">
            <a:spLocks/>
          </p:cNvSpPr>
          <p:nvPr/>
        </p:nvSpPr>
        <p:spPr>
          <a:xfrm>
            <a:off x="3437026" y="4897794"/>
            <a:ext cx="140929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term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symbols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02" name="Picture 10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956" y="5281703"/>
            <a:ext cx="902556" cy="243840"/>
          </a:xfrm>
          <a:prstGeom prst="rect">
            <a:avLst/>
          </a:prstGeom>
        </p:spPr>
      </p:pic>
      <p:cxnSp>
        <p:nvCxnSpPr>
          <p:cNvPr id="68" name="Straight Connector 67"/>
          <p:cNvCxnSpPr/>
          <p:nvPr/>
        </p:nvCxnSpPr>
        <p:spPr bwMode="auto">
          <a:xfrm flipH="1">
            <a:off x="990600" y="432282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/>
          <p:nvPr/>
        </p:nvCxnSpPr>
        <p:spPr bwMode="auto">
          <a:xfrm flipH="1">
            <a:off x="990600" y="387705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/>
          <p:nvPr/>
        </p:nvCxnSpPr>
        <p:spPr bwMode="auto">
          <a:xfrm flipH="1">
            <a:off x="990600" y="34312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1" name="Straight Connector 70"/>
          <p:cNvCxnSpPr/>
          <p:nvPr/>
        </p:nvCxnSpPr>
        <p:spPr bwMode="auto">
          <a:xfrm flipH="1">
            <a:off x="990600" y="298551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 flipH="1">
            <a:off x="990600" y="253974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1005840" y="2080260"/>
            <a:ext cx="389627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Titel 1 2 1 2 1 2 2 1 3 1 2"/>
          <p:cNvSpPr txBox="1">
            <a:spLocks/>
          </p:cNvSpPr>
          <p:nvPr/>
        </p:nvSpPr>
        <p:spPr>
          <a:xfrm>
            <a:off x="663101" y="19464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7" name="Titel 1 2 1 2 1 2 2 1 3 1 3"/>
          <p:cNvSpPr txBox="1">
            <a:spLocks/>
          </p:cNvSpPr>
          <p:nvPr/>
        </p:nvSpPr>
        <p:spPr>
          <a:xfrm>
            <a:off x="647476" y="2385399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-1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8" name="Titel 1 2 1 2 1 2 2 1 3 1 4"/>
          <p:cNvSpPr txBox="1">
            <a:spLocks/>
          </p:cNvSpPr>
          <p:nvPr/>
        </p:nvSpPr>
        <p:spPr>
          <a:xfrm>
            <a:off x="656980" y="284639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9" name="Titel 1 2 1 2 1 2 2 1 3 1 5"/>
          <p:cNvSpPr txBox="1">
            <a:spLocks/>
          </p:cNvSpPr>
          <p:nvPr/>
        </p:nvSpPr>
        <p:spPr>
          <a:xfrm>
            <a:off x="666127" y="328631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-3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0" name="Titel 1 2 1 2 1 2 2 1 3 1 6"/>
          <p:cNvSpPr txBox="1">
            <a:spLocks/>
          </p:cNvSpPr>
          <p:nvPr/>
        </p:nvSpPr>
        <p:spPr>
          <a:xfrm>
            <a:off x="666127" y="3744634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-4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1" name="Titel 1 2 1 2 1 2 2 1 3 1 7"/>
          <p:cNvSpPr txBox="1">
            <a:spLocks/>
          </p:cNvSpPr>
          <p:nvPr/>
        </p:nvSpPr>
        <p:spPr>
          <a:xfrm>
            <a:off x="656980" y="41785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2" name="Titel 1 2 1 2 1 2 2 1 3 1 8"/>
          <p:cNvSpPr txBox="1">
            <a:spLocks/>
          </p:cNvSpPr>
          <p:nvPr/>
        </p:nvSpPr>
        <p:spPr>
          <a:xfrm>
            <a:off x="423489" y="6081332"/>
            <a:ext cx="53158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-24.5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83" name="Straight Connector 82"/>
          <p:cNvCxnSpPr/>
          <p:nvPr/>
        </p:nvCxnSpPr>
        <p:spPr bwMode="auto">
          <a:xfrm flipH="1">
            <a:off x="998220" y="62125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87" name="Picture 8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6413" y="1381255"/>
            <a:ext cx="3377110" cy="209220"/>
          </a:xfrm>
          <a:prstGeom prst="rect">
            <a:avLst/>
          </a:prstGeom>
        </p:spPr>
      </p:pic>
      <p:sp>
        <p:nvSpPr>
          <p:cNvPr id="101" name="Rounded Rectangle 100"/>
          <p:cNvSpPr/>
          <p:nvPr/>
        </p:nvSpPr>
        <p:spPr bwMode="auto">
          <a:xfrm>
            <a:off x="3386995" y="4860617"/>
            <a:ext cx="1381226" cy="823430"/>
          </a:xfrm>
          <a:prstGeom prst="roundRect">
            <a:avLst>
              <a:gd name="adj" fmla="val 7279"/>
            </a:avLst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5" name="Titel 1 2 1 2 1 2 2 1 3 3 9 2 1"/>
          <p:cNvSpPr txBox="1">
            <a:spLocks/>
          </p:cNvSpPr>
          <p:nvPr/>
        </p:nvSpPr>
        <p:spPr>
          <a:xfrm>
            <a:off x="5624459" y="4243467"/>
            <a:ext cx="252894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P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always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higher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S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28" name="Titel 1 2 1 2 1 2 2 1 3 3 9 2 1"/>
          <p:cNvSpPr txBox="1">
            <a:spLocks/>
          </p:cNvSpPr>
          <p:nvPr/>
        </p:nvSpPr>
        <p:spPr>
          <a:xfrm>
            <a:off x="4677905" y="762425"/>
            <a:ext cx="24724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Orbital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wavefunctions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30" name="Straight Connector 129"/>
          <p:cNvCxnSpPr/>
          <p:nvPr/>
        </p:nvCxnSpPr>
        <p:spPr bwMode="auto">
          <a:xfrm>
            <a:off x="12573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1" name="Straight Connector 130"/>
          <p:cNvCxnSpPr/>
          <p:nvPr/>
        </p:nvCxnSpPr>
        <p:spPr bwMode="auto">
          <a:xfrm>
            <a:off x="165735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2" name="Straight Connector 131"/>
          <p:cNvCxnSpPr/>
          <p:nvPr/>
        </p:nvCxnSpPr>
        <p:spPr bwMode="auto">
          <a:xfrm>
            <a:off x="20574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3" name="Straight Connector 132"/>
          <p:cNvCxnSpPr/>
          <p:nvPr/>
        </p:nvCxnSpPr>
        <p:spPr bwMode="auto">
          <a:xfrm>
            <a:off x="31102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4" name="Straight Connector 133"/>
          <p:cNvCxnSpPr/>
          <p:nvPr/>
        </p:nvCxnSpPr>
        <p:spPr bwMode="auto">
          <a:xfrm>
            <a:off x="351026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5" name="Straight Connector 134"/>
          <p:cNvCxnSpPr/>
          <p:nvPr/>
        </p:nvCxnSpPr>
        <p:spPr bwMode="auto">
          <a:xfrm>
            <a:off x="39103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8" name="Titel 1 2 1 2 1 2 2 1 3 3 9 2 1"/>
          <p:cNvSpPr txBox="1">
            <a:spLocks/>
          </p:cNvSpPr>
          <p:nvPr/>
        </p:nvSpPr>
        <p:spPr>
          <a:xfrm>
            <a:off x="6199642" y="2133120"/>
            <a:ext cx="301852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Observations</a:t>
            </a:r>
            <a:endParaRPr lang="de-AT" sz="20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2" name="Titel 1 2 1 2 1 2 2 1 3 3 9 2 1"/>
          <p:cNvSpPr txBox="1">
            <a:spLocks/>
          </p:cNvSpPr>
          <p:nvPr/>
        </p:nvSpPr>
        <p:spPr>
          <a:xfrm>
            <a:off x="5624459" y="5671568"/>
            <a:ext cx="214032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Singlet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always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higher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triplet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6" name="Rounded Rectangle 95"/>
          <p:cNvSpPr/>
          <p:nvPr/>
        </p:nvSpPr>
        <p:spPr bwMode="auto">
          <a:xfrm>
            <a:off x="5501626" y="2749854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8" name="Titel 1 2 1 2 1 2 2 1 3 3 9 2 1"/>
          <p:cNvSpPr txBox="1">
            <a:spLocks/>
          </p:cNvSpPr>
          <p:nvPr/>
        </p:nvSpPr>
        <p:spPr>
          <a:xfrm>
            <a:off x="5624459" y="2827381"/>
            <a:ext cx="278802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Ground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binding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lower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predicted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4" name="Titel 1 2 1 2 1 2 2 1 3 3 9 2 1"/>
          <p:cNvSpPr txBox="1">
            <a:spLocks/>
          </p:cNvSpPr>
          <p:nvPr/>
        </p:nvSpPr>
        <p:spPr>
          <a:xfrm>
            <a:off x="5210523" y="3440930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See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chapter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„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variational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principle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“</a:t>
            </a:r>
          </a:p>
        </p:txBody>
      </p:sp>
      <p:sp>
        <p:nvSpPr>
          <p:cNvPr id="85" name="Titel 1 2 1 2 1 2 2 1 3 3 9 2 1"/>
          <p:cNvSpPr txBox="1">
            <a:spLocks/>
          </p:cNvSpPr>
          <p:nvPr/>
        </p:nvSpPr>
        <p:spPr>
          <a:xfrm>
            <a:off x="5210523" y="4783897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Shielding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 of </a:t>
            </a:r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nuclear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charge</a:t>
            </a:r>
            <a:endParaRPr lang="de-AT" sz="1400" i="0" dirty="0">
              <a:solidFill>
                <a:srgbClr val="FF0000"/>
              </a:solidFill>
              <a:cs typeface="Arial" panose="020B0604020202020204" pitchFamily="34" charset="0"/>
            </a:endParaRPr>
          </a:p>
        </p:txBody>
      </p:sp>
      <p:sp>
        <p:nvSpPr>
          <p:cNvPr id="89" name="Titel 1 2 1 2 1 2 2 1 3 3 9 2 1"/>
          <p:cNvSpPr txBox="1">
            <a:spLocks/>
          </p:cNvSpPr>
          <p:nvPr/>
        </p:nvSpPr>
        <p:spPr>
          <a:xfrm>
            <a:off x="5238467" y="6254162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err="1">
                <a:solidFill>
                  <a:srgbClr val="0000FF"/>
                </a:solidFill>
                <a:cs typeface="Arial" panose="020B0604020202020204" pitchFamily="34" charset="0"/>
              </a:rPr>
              <a:t>Reason</a:t>
            </a:r>
            <a:r>
              <a:rPr lang="de-AT" sz="1400" i="0" dirty="0">
                <a:solidFill>
                  <a:srgbClr val="0000FF"/>
                </a:solidFill>
                <a:cs typeface="Arial" panose="020B0604020202020204" pitchFamily="34" charset="0"/>
              </a:rPr>
              <a:t>: „</a:t>
            </a:r>
            <a:r>
              <a:rPr lang="de-AT" sz="1400" i="0" dirty="0" err="1">
                <a:solidFill>
                  <a:srgbClr val="0000FF"/>
                </a:solidFill>
                <a:cs typeface="Arial" panose="020B0604020202020204" pitchFamily="34" charset="0"/>
              </a:rPr>
              <a:t>exchange</a:t>
            </a:r>
            <a:r>
              <a:rPr lang="de-AT" sz="14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rgbClr val="0000FF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>
                <a:solidFill>
                  <a:srgbClr val="0000FF"/>
                </a:solidFill>
                <a:cs typeface="Arial" panose="020B0604020202020204" pitchFamily="34" charset="0"/>
              </a:rPr>
              <a:t>“</a:t>
            </a:r>
          </a:p>
        </p:txBody>
      </p:sp>
      <p:pic>
        <p:nvPicPr>
          <p:cNvPr id="104" name="Picture 103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8178947" y="6139920"/>
            <a:ext cx="364381" cy="419461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3686347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3999" cy="750498"/>
          </a:xfrm>
        </p:spPr>
        <p:txBody>
          <a:bodyPr/>
          <a:lstStyle/>
          <a:p>
            <a:r>
              <a:rPr lang="de-DE" dirty="0" smtClean="0"/>
              <a:t>Trick </a:t>
            </a:r>
            <a:r>
              <a:rPr lang="de-DE" dirty="0" err="1" smtClean="0"/>
              <a:t>to</a:t>
            </a:r>
            <a:r>
              <a:rPr lang="de-DE" dirty="0" smtClean="0"/>
              <a:t> find </a:t>
            </a:r>
            <a:r>
              <a:rPr lang="de-DE" dirty="0" err="1" smtClean="0"/>
              <a:t>good</a:t>
            </a:r>
            <a:r>
              <a:rPr lang="de-DE" dirty="0" smtClean="0"/>
              <a:t> </a:t>
            </a:r>
            <a:r>
              <a:rPr lang="de-DE" dirty="0" err="1" smtClean="0"/>
              <a:t>basis</a:t>
            </a:r>
            <a:r>
              <a:rPr lang="de-DE" dirty="0" smtClean="0"/>
              <a:t> </a:t>
            </a:r>
            <a:r>
              <a:rPr lang="de-DE" dirty="0" err="1" smtClean="0"/>
              <a:t>for</a:t>
            </a:r>
            <a:r>
              <a:rPr lang="de-DE" dirty="0" smtClean="0"/>
              <a:t> </a:t>
            </a:r>
            <a:r>
              <a:rPr lang="de-DE" dirty="0" err="1" smtClean="0"/>
              <a:t>perturbation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182245" y="726715"/>
            <a:ext cx="8640480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Task: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eigenenergies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676517" y="1061065"/>
            <a:ext cx="3355906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Especially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simple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diagonal.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182245" y="1469557"/>
            <a:ext cx="6894058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Trick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quickly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find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which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diagonal: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27957" y="1492360"/>
            <a:ext cx="871712" cy="35459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97061" y="1549627"/>
            <a:ext cx="290571" cy="22654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31344" y="1939171"/>
            <a:ext cx="236396" cy="23147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569996" y="1881045"/>
            <a:ext cx="2117718" cy="32997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19870" y="2240505"/>
            <a:ext cx="1876397" cy="34966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485584" y="2660758"/>
            <a:ext cx="797838" cy="27579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397061" y="2284521"/>
            <a:ext cx="1600601" cy="290571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768107" y="3118547"/>
            <a:ext cx="817537" cy="28072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056027" y="3054653"/>
            <a:ext cx="640240" cy="33982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350945" y="3118547"/>
            <a:ext cx="300421" cy="241322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238728" y="3478147"/>
            <a:ext cx="1162283" cy="320121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67899" y="3850763"/>
            <a:ext cx="2235916" cy="354594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528051" y="4211499"/>
            <a:ext cx="3738019" cy="408769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15"/>
          <a:srcRect r="42223"/>
          <a:stretch/>
        </p:blipFill>
        <p:spPr>
          <a:xfrm>
            <a:off x="2528052" y="4628984"/>
            <a:ext cx="3716230" cy="38907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5447932" y="5064749"/>
            <a:ext cx="1521802" cy="315195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448995" y="5462778"/>
            <a:ext cx="448168" cy="290570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8088286" y="5381061"/>
            <a:ext cx="398919" cy="221622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567108" y="5865433"/>
            <a:ext cx="265946" cy="261021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2302513" y="5838898"/>
            <a:ext cx="2147268" cy="329970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5866388" y="6155090"/>
            <a:ext cx="384144" cy="290570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7239751" y="6246179"/>
            <a:ext cx="315195" cy="177297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7828174" y="6181746"/>
            <a:ext cx="945586" cy="310270"/>
          </a:xfrm>
          <a:prstGeom prst="rect">
            <a:avLst/>
          </a:prstGeom>
        </p:spPr>
      </p:pic>
      <p:sp>
        <p:nvSpPr>
          <p:cNvPr id="31" name="Titel 1"/>
          <p:cNvSpPr txBox="1">
            <a:spLocks/>
          </p:cNvSpPr>
          <p:nvPr/>
        </p:nvSpPr>
        <p:spPr>
          <a:xfrm>
            <a:off x="182245" y="1859335"/>
            <a:ext cx="8640480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Theorem: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hermitian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            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2" name="Titel 1"/>
          <p:cNvSpPr txBox="1">
            <a:spLocks/>
          </p:cNvSpPr>
          <p:nvPr/>
        </p:nvSpPr>
        <p:spPr>
          <a:xfrm>
            <a:off x="1214090" y="2600797"/>
            <a:ext cx="3355906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all           , 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3" name="Titel 1"/>
          <p:cNvSpPr txBox="1">
            <a:spLocks/>
          </p:cNvSpPr>
          <p:nvPr/>
        </p:nvSpPr>
        <p:spPr>
          <a:xfrm>
            <a:off x="1181738" y="2218804"/>
            <a:ext cx="935608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>
            <a:off x="3886449" y="2181174"/>
            <a:ext cx="935608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6" name="Picture 35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2903815" y="2702485"/>
            <a:ext cx="505233" cy="248261"/>
          </a:xfrm>
          <a:prstGeom prst="rect">
            <a:avLst/>
          </a:prstGeom>
        </p:spPr>
      </p:pic>
      <p:sp>
        <p:nvSpPr>
          <p:cNvPr id="37" name="Titel 1"/>
          <p:cNvSpPr txBox="1">
            <a:spLocks/>
          </p:cNvSpPr>
          <p:nvPr/>
        </p:nvSpPr>
        <p:spPr>
          <a:xfrm>
            <a:off x="1186439" y="3046082"/>
            <a:ext cx="7731057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, i.e.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chosen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such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diagonal. 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8" name="Titel 1"/>
          <p:cNvSpPr txBox="1">
            <a:spLocks/>
          </p:cNvSpPr>
          <p:nvPr/>
        </p:nvSpPr>
        <p:spPr>
          <a:xfrm>
            <a:off x="182245" y="3450060"/>
            <a:ext cx="8640480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Proof: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9" name="Picture 38"/>
          <p:cNvPicPr>
            <a:picLocks noChangeAspect="1"/>
          </p:cNvPicPr>
          <p:nvPr/>
        </p:nvPicPr>
        <p:blipFill rotWithShape="1">
          <a:blip r:embed="rId13"/>
          <a:srcRect l="90128"/>
          <a:stretch/>
        </p:blipFill>
        <p:spPr>
          <a:xfrm>
            <a:off x="2290194" y="4197016"/>
            <a:ext cx="220736" cy="354594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15"/>
          <a:srcRect l="57681" b="9226"/>
          <a:stretch/>
        </p:blipFill>
        <p:spPr>
          <a:xfrm>
            <a:off x="2573108" y="5026770"/>
            <a:ext cx="2721927" cy="353174"/>
          </a:xfrm>
          <a:prstGeom prst="rect">
            <a:avLst/>
          </a:prstGeom>
        </p:spPr>
      </p:pic>
      <p:sp>
        <p:nvSpPr>
          <p:cNvPr id="41" name="Right Brace 40"/>
          <p:cNvSpPr/>
          <p:nvPr/>
        </p:nvSpPr>
        <p:spPr bwMode="auto">
          <a:xfrm rot="5400000">
            <a:off x="6100974" y="4942901"/>
            <a:ext cx="118352" cy="918689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2" name="Elbow Connector 41"/>
          <p:cNvCxnSpPr>
            <a:stCxn id="41" idx="1"/>
          </p:cNvCxnSpPr>
          <p:nvPr/>
        </p:nvCxnSpPr>
        <p:spPr bwMode="auto">
          <a:xfrm rot="16200000" flipH="1">
            <a:off x="6210317" y="5411254"/>
            <a:ext cx="146009" cy="246345"/>
          </a:xfrm>
          <a:prstGeom prst="bentConnector4">
            <a:avLst>
              <a:gd name="adj1" fmla="val 101983"/>
              <a:gd name="adj2" fmla="val 62011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4" name="Picture 43"/>
          <p:cNvPicPr>
            <a:picLocks noChangeAspect="1"/>
          </p:cNvPicPr>
          <p:nvPr/>
        </p:nvPicPr>
        <p:blipFill rotWithShape="1">
          <a:blip r:embed="rId16"/>
          <a:srcRect l="75877"/>
          <a:stretch/>
        </p:blipFill>
        <p:spPr>
          <a:xfrm>
            <a:off x="7668137" y="5363774"/>
            <a:ext cx="367107" cy="315195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7082802" y="5379944"/>
            <a:ext cx="491748" cy="233311"/>
          </a:xfrm>
          <a:prstGeom prst="rect">
            <a:avLst/>
          </a:prstGeom>
        </p:spPr>
      </p:pic>
      <p:sp>
        <p:nvSpPr>
          <p:cNvPr id="46" name="Titel 1"/>
          <p:cNvSpPr txBox="1">
            <a:spLocks/>
          </p:cNvSpPr>
          <p:nvPr/>
        </p:nvSpPr>
        <p:spPr>
          <a:xfrm>
            <a:off x="8419070" y="5453673"/>
            <a:ext cx="827278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Q.E.D.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7" name="Titel 1"/>
          <p:cNvSpPr txBox="1">
            <a:spLocks/>
          </p:cNvSpPr>
          <p:nvPr/>
        </p:nvSpPr>
        <p:spPr>
          <a:xfrm>
            <a:off x="222106" y="5815367"/>
            <a:ext cx="8640480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Strategy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find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          (e.g.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symmetry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considerations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                                              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8" name="Titel 1"/>
          <p:cNvSpPr txBox="1">
            <a:spLocks/>
          </p:cNvSpPr>
          <p:nvPr/>
        </p:nvSpPr>
        <p:spPr>
          <a:xfrm>
            <a:off x="1094136" y="6135901"/>
            <a:ext cx="7478276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which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also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)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9" name="Titel 1"/>
          <p:cNvSpPr txBox="1">
            <a:spLocks/>
          </p:cNvSpPr>
          <p:nvPr/>
        </p:nvSpPr>
        <p:spPr>
          <a:xfrm>
            <a:off x="95106" y="6501936"/>
            <a:ext cx="9115334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degeneracy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completely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lifted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find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several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commuting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observables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their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common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.)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0" name="Rounded Rectangle 49"/>
          <p:cNvSpPr/>
          <p:nvPr/>
        </p:nvSpPr>
        <p:spPr bwMode="auto">
          <a:xfrm>
            <a:off x="7696998" y="6157927"/>
            <a:ext cx="1187402" cy="406198"/>
          </a:xfrm>
          <a:prstGeom prst="roundRect">
            <a:avLst>
              <a:gd name="adj" fmla="val 12153"/>
            </a:avLst>
          </a:prstGeom>
          <a:noFill/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1" name="Rounded Rectangle 50"/>
          <p:cNvSpPr/>
          <p:nvPr/>
        </p:nvSpPr>
        <p:spPr bwMode="auto">
          <a:xfrm>
            <a:off x="102499" y="5797527"/>
            <a:ext cx="8934994" cy="1036859"/>
          </a:xfrm>
          <a:prstGeom prst="roundRect">
            <a:avLst/>
          </a:prstGeom>
          <a:noFill/>
          <a:ln w="254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52" name="Picture 51"/>
          <p:cNvPicPr>
            <a:picLocks noChangeAspect="1"/>
          </p:cNvPicPr>
          <p:nvPr/>
        </p:nvPicPr>
        <p:blipFill rotWithShape="1">
          <a:blip r:embed="rId20"/>
          <a:srcRect l="61975" r="25749" b="21172"/>
          <a:stretch/>
        </p:blipFill>
        <p:spPr>
          <a:xfrm>
            <a:off x="6643350" y="6181931"/>
            <a:ext cx="263611" cy="2601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3153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31" grpId="0"/>
      <p:bldP spid="32" grpId="0"/>
      <p:bldP spid="33" grpId="0"/>
      <p:bldP spid="35" grpId="0"/>
      <p:bldP spid="37" grpId="0"/>
      <p:bldP spid="38" grpId="0"/>
      <p:bldP spid="41" grpId="0" animBg="1"/>
      <p:bldP spid="46" grpId="0"/>
      <p:bldP spid="47" grpId="0"/>
      <p:bldP spid="48" grpId="0"/>
      <p:bldP spid="49" grpId="0"/>
      <p:bldP spid="50" grpId="0" animBg="1"/>
      <p:bldP spid="51" grpId="0" animBg="1"/>
    </p:bld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140" name="Rounded Rectangle 139"/>
          <p:cNvSpPr/>
          <p:nvPr/>
        </p:nvSpPr>
        <p:spPr bwMode="auto">
          <a:xfrm>
            <a:off x="5802437" y="4708123"/>
            <a:ext cx="3181765" cy="1558890"/>
          </a:xfrm>
          <a:prstGeom prst="roundRect">
            <a:avLst/>
          </a:prstGeom>
          <a:solidFill>
            <a:srgbClr val="FFC000"/>
          </a:solidFill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81" name="Straight Connector 80"/>
          <p:cNvCxnSpPr/>
          <p:nvPr/>
        </p:nvCxnSpPr>
        <p:spPr bwMode="auto">
          <a:xfrm flipV="1">
            <a:off x="663398" y="3593011"/>
            <a:ext cx="2863590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Intuitive </a:t>
            </a:r>
            <a:r>
              <a:rPr lang="de-DE" dirty="0" err="1" smtClean="0"/>
              <a:t>picture</a:t>
            </a:r>
            <a:endParaRPr lang="en-GB" dirty="0"/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678689" y="1159417"/>
            <a:ext cx="337177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symbolize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Hilbert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3D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vector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space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6002307" y="730771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Energies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1072332" y="5493214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1004389" y="721450"/>
            <a:ext cx="2522599" cy="434621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2" name="Straight Connector 21"/>
          <p:cNvCxnSpPr/>
          <p:nvPr/>
        </p:nvCxnSpPr>
        <p:spPr bwMode="auto">
          <a:xfrm>
            <a:off x="383735" y="5667192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/>
          <p:nvPr/>
        </p:nvCxnSpPr>
        <p:spPr bwMode="auto">
          <a:xfrm flipV="1">
            <a:off x="674167" y="2326322"/>
            <a:ext cx="1394883" cy="127112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8" name="Straight Connector 77"/>
          <p:cNvCxnSpPr/>
          <p:nvPr/>
        </p:nvCxnSpPr>
        <p:spPr bwMode="auto">
          <a:xfrm flipV="1">
            <a:off x="3546594" y="2326321"/>
            <a:ext cx="1379627" cy="126669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9"/>
          <p:cNvCxnSpPr/>
          <p:nvPr/>
        </p:nvCxnSpPr>
        <p:spPr bwMode="auto">
          <a:xfrm flipV="1">
            <a:off x="2050741" y="2329947"/>
            <a:ext cx="2863590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0" name="Titel 1"/>
          <p:cNvSpPr txBox="1">
            <a:spLocks/>
          </p:cNvSpPr>
          <p:nvPr/>
        </p:nvSpPr>
        <p:spPr>
          <a:xfrm>
            <a:off x="3006484" y="2049869"/>
            <a:ext cx="2291926" cy="26901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degenerate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6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subspace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0" name="Straight Arrow Connector 39"/>
          <p:cNvCxnSpPr/>
          <p:nvPr/>
        </p:nvCxnSpPr>
        <p:spPr bwMode="auto">
          <a:xfrm flipH="1">
            <a:off x="1791973" y="2762310"/>
            <a:ext cx="709122" cy="685333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1" name="Straight Arrow Connector 40"/>
          <p:cNvCxnSpPr/>
          <p:nvPr/>
        </p:nvCxnSpPr>
        <p:spPr bwMode="auto">
          <a:xfrm>
            <a:off x="2499538" y="2772136"/>
            <a:ext cx="1341481" cy="23847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94" name="Straight Arrow Connector 93"/>
          <p:cNvCxnSpPr/>
          <p:nvPr/>
        </p:nvCxnSpPr>
        <p:spPr bwMode="auto">
          <a:xfrm flipV="1">
            <a:off x="2503474" y="1617266"/>
            <a:ext cx="0" cy="1183063"/>
          </a:xfrm>
          <a:prstGeom prst="straightConnector1">
            <a:avLst/>
          </a:prstGeom>
          <a:noFill/>
          <a:ln w="22225" cap="flat" cmpd="sng" algn="ctr">
            <a:solidFill>
              <a:srgbClr val="A7A7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113" name="Straight Connector 112"/>
          <p:cNvCxnSpPr/>
          <p:nvPr/>
        </p:nvCxnSpPr>
        <p:spPr bwMode="auto">
          <a:xfrm>
            <a:off x="397389" y="5415300"/>
            <a:ext cx="619532" cy="0"/>
          </a:xfrm>
          <a:prstGeom prst="line">
            <a:avLst/>
          </a:prstGeom>
          <a:noFill/>
          <a:ln w="22225" cap="flat" cmpd="sng" algn="ctr">
            <a:solidFill>
              <a:srgbClr val="A7A7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4" name="Titel 1"/>
          <p:cNvSpPr txBox="1">
            <a:spLocks/>
          </p:cNvSpPr>
          <p:nvPr/>
        </p:nvSpPr>
        <p:spPr>
          <a:xfrm>
            <a:off x="1085986" y="5229305"/>
            <a:ext cx="3840995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different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29" name="Picture 12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61310" y="2885298"/>
            <a:ext cx="310533" cy="251166"/>
          </a:xfrm>
          <a:prstGeom prst="rect">
            <a:avLst/>
          </a:prstGeom>
        </p:spPr>
      </p:pic>
      <p:pic>
        <p:nvPicPr>
          <p:cNvPr id="130" name="Picture 12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78227" y="4064795"/>
            <a:ext cx="187233" cy="214633"/>
          </a:xfrm>
          <a:prstGeom prst="rect">
            <a:avLst/>
          </a:prstGeom>
        </p:spPr>
      </p:pic>
      <p:pic>
        <p:nvPicPr>
          <p:cNvPr id="131" name="Picture 1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14456" y="4022297"/>
            <a:ext cx="173533" cy="210067"/>
          </a:xfrm>
          <a:prstGeom prst="rect">
            <a:avLst/>
          </a:prstGeom>
        </p:spPr>
      </p:pic>
      <p:cxnSp>
        <p:nvCxnSpPr>
          <p:cNvPr id="132" name="Straight Arrow Connector 131"/>
          <p:cNvCxnSpPr/>
          <p:nvPr/>
        </p:nvCxnSpPr>
        <p:spPr bwMode="auto">
          <a:xfrm flipV="1">
            <a:off x="6471844" y="2017219"/>
            <a:ext cx="0" cy="200507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133" name="Picture 132"/>
          <p:cNvPicPr>
            <a:picLocks noChangeAspect="1"/>
          </p:cNvPicPr>
          <p:nvPr/>
        </p:nvPicPr>
        <p:blipFill rotWithShape="1">
          <a:blip r:embed="rId5"/>
          <a:srcRect r="45303" b="23509"/>
          <a:stretch/>
        </p:blipFill>
        <p:spPr>
          <a:xfrm>
            <a:off x="6101253" y="2157036"/>
            <a:ext cx="188328" cy="224738"/>
          </a:xfrm>
          <a:prstGeom prst="rect">
            <a:avLst/>
          </a:prstGeom>
        </p:spPr>
      </p:pic>
      <p:cxnSp>
        <p:nvCxnSpPr>
          <p:cNvPr id="134" name="Straight Arrow Connector 133"/>
          <p:cNvCxnSpPr/>
          <p:nvPr/>
        </p:nvCxnSpPr>
        <p:spPr bwMode="auto">
          <a:xfrm flipV="1">
            <a:off x="6362097" y="3911234"/>
            <a:ext cx="2187161" cy="1199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139" name="Titel 1"/>
          <p:cNvSpPr txBox="1">
            <a:spLocks/>
          </p:cNvSpPr>
          <p:nvPr/>
        </p:nvSpPr>
        <p:spPr>
          <a:xfrm>
            <a:off x="5948039" y="4780127"/>
            <a:ext cx="2885244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goals</a:t>
            </a:r>
            <a:endParaRPr lang="de-AT" sz="12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endParaRPr lang="de-AT" sz="10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1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endParaRPr lang="de-AT" sz="16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(= 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0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“)</a:t>
            </a:r>
            <a:endParaRPr lang="de-AT" sz="12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42" name="Straight Connector 141"/>
          <p:cNvCxnSpPr/>
          <p:nvPr/>
        </p:nvCxnSpPr>
        <p:spPr bwMode="auto">
          <a:xfrm flipV="1">
            <a:off x="6479554" y="2373089"/>
            <a:ext cx="1642613" cy="629107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3" name="Straight Connector 142"/>
          <p:cNvCxnSpPr/>
          <p:nvPr/>
        </p:nvCxnSpPr>
        <p:spPr bwMode="auto">
          <a:xfrm>
            <a:off x="6479554" y="3002196"/>
            <a:ext cx="1539621" cy="583514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Arrow Connector 71"/>
          <p:cNvCxnSpPr/>
          <p:nvPr/>
        </p:nvCxnSpPr>
        <p:spPr bwMode="auto">
          <a:xfrm flipH="1">
            <a:off x="1599778" y="2770758"/>
            <a:ext cx="909027" cy="299893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3" name="Straight Arrow Connector 72"/>
          <p:cNvCxnSpPr/>
          <p:nvPr/>
        </p:nvCxnSpPr>
        <p:spPr bwMode="auto">
          <a:xfrm>
            <a:off x="2516515" y="2787594"/>
            <a:ext cx="359850" cy="651660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7" name="Straight Arrow Connector 76"/>
          <p:cNvCxnSpPr/>
          <p:nvPr/>
        </p:nvCxnSpPr>
        <p:spPr bwMode="auto">
          <a:xfrm flipH="1" flipV="1">
            <a:off x="2178797" y="2450237"/>
            <a:ext cx="345428" cy="321899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9" name="Straight Arrow Connector 78"/>
          <p:cNvCxnSpPr/>
          <p:nvPr/>
        </p:nvCxnSpPr>
        <p:spPr bwMode="auto">
          <a:xfrm flipV="1">
            <a:off x="2491829" y="2432481"/>
            <a:ext cx="1122844" cy="345746"/>
          </a:xfrm>
          <a:prstGeom prst="straightConnector1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83" name="Straight Connector 82"/>
          <p:cNvCxnSpPr/>
          <p:nvPr/>
        </p:nvCxnSpPr>
        <p:spPr bwMode="auto">
          <a:xfrm flipV="1">
            <a:off x="6471843" y="2049869"/>
            <a:ext cx="1547332" cy="952328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4" name="Straight Connector 83"/>
          <p:cNvCxnSpPr/>
          <p:nvPr/>
        </p:nvCxnSpPr>
        <p:spPr bwMode="auto">
          <a:xfrm>
            <a:off x="6471843" y="3002196"/>
            <a:ext cx="1555041" cy="28663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7" name="Straight Connector 86"/>
          <p:cNvCxnSpPr/>
          <p:nvPr/>
        </p:nvCxnSpPr>
        <p:spPr bwMode="auto">
          <a:xfrm flipV="1">
            <a:off x="6515628" y="2982090"/>
            <a:ext cx="1555041" cy="29153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9" name="Straight Connector 88"/>
          <p:cNvCxnSpPr/>
          <p:nvPr/>
        </p:nvCxnSpPr>
        <p:spPr bwMode="auto">
          <a:xfrm flipV="1">
            <a:off x="6496052" y="2646288"/>
            <a:ext cx="1574617" cy="355908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92" name="Picture 6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575722" y="4495143"/>
            <a:ext cx="483940" cy="5570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566616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smtClean="0"/>
              <a:t>t</a:t>
            </a:r>
            <a:r>
              <a:rPr lang="de-DE" dirty="0" smtClean="0"/>
              <a:t>-</a:t>
            </a:r>
            <a:r>
              <a:rPr lang="de-DE" dirty="0" err="1" smtClean="0"/>
              <a:t>indep</a:t>
            </a:r>
            <a:r>
              <a:rPr lang="de-DE" dirty="0" smtClean="0"/>
              <a:t>. </a:t>
            </a:r>
            <a:r>
              <a:rPr lang="de-DE" dirty="0" err="1" smtClean="0"/>
              <a:t>pert</a:t>
            </a:r>
            <a:r>
              <a:rPr lang="de-DE" dirty="0" smtClean="0"/>
              <a:t>. </a:t>
            </a:r>
            <a:r>
              <a:rPr lang="de-DE" dirty="0" err="1" smtClean="0"/>
              <a:t>theory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9" y="3778987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892710" y="2032849"/>
            <a:ext cx="8082776" cy="5352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Applications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1115130" y="2446108"/>
            <a:ext cx="7860355" cy="7010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Absolutely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everywhere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 In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hard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calculate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exactly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so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nearly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all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time.</a:t>
            </a:r>
            <a:endParaRPr lang="de-AT" sz="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1120653" y="3070117"/>
            <a:ext cx="4185479" cy="44042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Atoms,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molecules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condensed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-matter,…</a:t>
            </a:r>
            <a:endParaRPr lang="de-AT" sz="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10" y="4257716"/>
            <a:ext cx="5419315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examples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2) non-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2-fold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</a:t>
            </a:r>
            <a:r>
              <a:rPr lang="de-AT" sz="1800" dirty="0" smtClean="0">
                <a:solidFill>
                  <a:srgbClr val="000000"/>
                </a:solidFill>
                <a:cs typeface="Arial" panose="020B0604020202020204" pitchFamily="34" charset="0"/>
              </a:rPr>
              <a:t>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fold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general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   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571100"/>
            <a:ext cx="8826845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Determine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exposed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small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6096001" y="4300128"/>
            <a:ext cx="1587366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7.1.1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6946339" y="4865080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7.2.1 – 7.2.2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6946339" y="5147555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7.2.3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6946338" y="4582604"/>
            <a:ext cx="1728106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.1.2 – 7.1.3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8" name="Straight Arrow Connector 17"/>
          <p:cNvCxnSpPr/>
          <p:nvPr/>
        </p:nvCxnSpPr>
        <p:spPr bwMode="auto">
          <a:xfrm flipV="1">
            <a:off x="258457" y="5275948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19" name="Picture 6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189406" y="4928270"/>
            <a:ext cx="483940" cy="557093"/>
          </a:xfrm>
          <a:prstGeom prst="rect">
            <a:avLst/>
          </a:prstGeom>
          <a:noFill/>
        </p:spPr>
      </p:pic>
      <p:cxnSp>
        <p:nvCxnSpPr>
          <p:cNvPr id="20" name="Straight Arrow Connector 19"/>
          <p:cNvCxnSpPr/>
          <p:nvPr/>
        </p:nvCxnSpPr>
        <p:spPr bwMode="auto">
          <a:xfrm flipV="1">
            <a:off x="258457" y="5543803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17" name="Picture 6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189406" y="4295314"/>
            <a:ext cx="483940" cy="557093"/>
          </a:xfrm>
          <a:prstGeom prst="rect">
            <a:avLst/>
          </a:prstGeom>
          <a:noFill/>
        </p:spPr>
      </p:pic>
      <p:pic>
        <p:nvPicPr>
          <p:cNvPr id="21" name="Picture 6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189406" y="4606403"/>
            <a:ext cx="483940" cy="5570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6801290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6924772" y="2176107"/>
            <a:ext cx="835852" cy="264136"/>
            <a:chOff x="2508250" y="2179155"/>
            <a:chExt cx="1091077" cy="344789"/>
          </a:xfrm>
        </p:grpSpPr>
        <p:pic>
          <p:nvPicPr>
            <p:cNvPr id="63" name="Picture 62"/>
            <p:cNvPicPr>
              <a:picLocks noChangeAspect="1"/>
            </p:cNvPicPr>
            <p:nvPr/>
          </p:nvPicPr>
          <p:blipFill rotWithShape="1">
            <a:blip r:embed="rId2"/>
            <a:srcRect t="17358" r="86398" b="39486"/>
            <a:stretch/>
          </p:blipFill>
          <p:spPr>
            <a:xfrm>
              <a:off x="2508250" y="2179155"/>
              <a:ext cx="996844" cy="344789"/>
            </a:xfrm>
            <a:prstGeom prst="rect">
              <a:avLst/>
            </a:prstGeom>
          </p:spPr>
        </p:pic>
        <p:pic>
          <p:nvPicPr>
            <p:cNvPr id="89" name="Picture 88"/>
            <p:cNvPicPr>
              <a:picLocks noChangeAspect="1"/>
            </p:cNvPicPr>
            <p:nvPr/>
          </p:nvPicPr>
          <p:blipFill rotWithShape="1">
            <a:blip r:embed="rId2"/>
            <a:srcRect l="30311" t="3624" r="64631" b="65443"/>
            <a:stretch/>
          </p:blipFill>
          <p:spPr>
            <a:xfrm>
              <a:off x="3108405" y="2233448"/>
              <a:ext cx="370702" cy="247135"/>
            </a:xfrm>
            <a:prstGeom prst="rect">
              <a:avLst/>
            </a:prstGeom>
          </p:spPr>
        </p:pic>
        <p:pic>
          <p:nvPicPr>
            <p:cNvPr id="91" name="Picture 90"/>
            <p:cNvPicPr>
              <a:picLocks noChangeAspect="1"/>
            </p:cNvPicPr>
            <p:nvPr/>
          </p:nvPicPr>
          <p:blipFill rotWithShape="1">
            <a:blip r:embed="rId2"/>
            <a:srcRect l="33617" t="16757" r="64631" b="65443"/>
            <a:stretch/>
          </p:blipFill>
          <p:spPr>
            <a:xfrm>
              <a:off x="3470874" y="2338374"/>
              <a:ext cx="128453" cy="142209"/>
            </a:xfrm>
            <a:prstGeom prst="rect">
              <a:avLst/>
            </a:prstGeom>
          </p:spPr>
        </p:pic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3999" cy="750498"/>
          </a:xfrm>
        </p:spPr>
        <p:txBody>
          <a:bodyPr/>
          <a:lstStyle/>
          <a:p>
            <a:r>
              <a:rPr lang="de-DE" dirty="0" err="1" smtClean="0"/>
              <a:t>Generalization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i="1" dirty="0" smtClean="0"/>
              <a:t>m</a:t>
            </a:r>
            <a:r>
              <a:rPr lang="de-DE" dirty="0" smtClean="0"/>
              <a:t> </a:t>
            </a:r>
            <a:r>
              <a:rPr lang="de-DE" dirty="0" err="1" smtClean="0"/>
              <a:t>manifolds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148689" y="911273"/>
            <a:ext cx="8640480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Starting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point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so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far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same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(1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1" name="Titel 1"/>
          <p:cNvSpPr txBox="1">
            <a:spLocks/>
          </p:cNvSpPr>
          <p:nvPr/>
        </p:nvSpPr>
        <p:spPr>
          <a:xfrm>
            <a:off x="148689" y="1254870"/>
            <a:ext cx="8640480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Now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each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;  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4047" y="1358011"/>
            <a:ext cx="245745" cy="209782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86044" y="1304046"/>
            <a:ext cx="1618318" cy="341645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278587" y="1326724"/>
            <a:ext cx="263726" cy="299689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8459" y="4493587"/>
            <a:ext cx="293695" cy="263726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78459" y="3467881"/>
            <a:ext cx="311676" cy="269720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96440" y="2896072"/>
            <a:ext cx="293695" cy="263726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059001" y="4667772"/>
            <a:ext cx="632997" cy="238007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59001" y="3657328"/>
            <a:ext cx="627934" cy="202559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988598" y="3098483"/>
            <a:ext cx="663381" cy="222815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993558" y="5076036"/>
            <a:ext cx="677296" cy="251738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3928207" y="5082319"/>
            <a:ext cx="689284" cy="263726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4775731" y="4480798"/>
            <a:ext cx="851116" cy="317670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15"/>
          <a:srcRect r="46590" b="814"/>
          <a:stretch/>
        </p:blipFill>
        <p:spPr>
          <a:xfrm>
            <a:off x="2367807" y="5902938"/>
            <a:ext cx="995591" cy="332918"/>
          </a:xfrm>
          <a:prstGeom prst="rect">
            <a:avLst/>
          </a:prstGeom>
        </p:spPr>
      </p:pic>
      <p:sp>
        <p:nvSpPr>
          <p:cNvPr id="62" name="Titel 1"/>
          <p:cNvSpPr txBox="1">
            <a:spLocks/>
          </p:cNvSpPr>
          <p:nvPr/>
        </p:nvSpPr>
        <p:spPr>
          <a:xfrm>
            <a:off x="222073" y="5609520"/>
            <a:ext cx="8640480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mixing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elements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between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all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much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gap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between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manifolds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                                  ), different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independent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treated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discussed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70" name="Straight Arrow Connector 69"/>
          <p:cNvCxnSpPr/>
          <p:nvPr/>
        </p:nvCxnSpPr>
        <p:spPr bwMode="auto">
          <a:xfrm flipV="1">
            <a:off x="1406715" y="2144561"/>
            <a:ext cx="1" cy="270752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6"/>
          <a:srcRect r="45303" b="23509"/>
          <a:stretch/>
        </p:blipFill>
        <p:spPr>
          <a:xfrm>
            <a:off x="1036125" y="2284378"/>
            <a:ext cx="188328" cy="224738"/>
          </a:xfrm>
          <a:prstGeom prst="rect">
            <a:avLst/>
          </a:prstGeom>
        </p:spPr>
      </p:pic>
      <p:cxnSp>
        <p:nvCxnSpPr>
          <p:cNvPr id="74" name="Straight Connector 73"/>
          <p:cNvCxnSpPr/>
          <p:nvPr/>
        </p:nvCxnSpPr>
        <p:spPr bwMode="auto">
          <a:xfrm>
            <a:off x="1718685" y="3602741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5" name="Straight Connector 74"/>
          <p:cNvCxnSpPr/>
          <p:nvPr/>
        </p:nvCxnSpPr>
        <p:spPr bwMode="auto">
          <a:xfrm>
            <a:off x="2172079" y="3602741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/>
          <p:nvPr/>
        </p:nvCxnSpPr>
        <p:spPr bwMode="auto">
          <a:xfrm>
            <a:off x="2625474" y="3602741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7" name="Straight Connector 76"/>
          <p:cNvCxnSpPr/>
          <p:nvPr/>
        </p:nvCxnSpPr>
        <p:spPr bwMode="auto">
          <a:xfrm>
            <a:off x="1947957" y="4618578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8" name="Straight Connector 77"/>
          <p:cNvCxnSpPr/>
          <p:nvPr/>
        </p:nvCxnSpPr>
        <p:spPr bwMode="auto">
          <a:xfrm>
            <a:off x="2401351" y="4618578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8"/>
          <p:cNvCxnSpPr/>
          <p:nvPr/>
        </p:nvCxnSpPr>
        <p:spPr bwMode="auto">
          <a:xfrm>
            <a:off x="2156428" y="3021114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9"/>
          <p:cNvCxnSpPr/>
          <p:nvPr/>
        </p:nvCxnSpPr>
        <p:spPr bwMode="auto">
          <a:xfrm>
            <a:off x="4108988" y="3748335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80"/>
          <p:cNvCxnSpPr/>
          <p:nvPr/>
        </p:nvCxnSpPr>
        <p:spPr bwMode="auto">
          <a:xfrm>
            <a:off x="4108988" y="2766287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2" name="Straight Connector 81"/>
          <p:cNvCxnSpPr/>
          <p:nvPr/>
        </p:nvCxnSpPr>
        <p:spPr bwMode="auto">
          <a:xfrm>
            <a:off x="4108988" y="3657328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3" name="Straight Connector 82"/>
          <p:cNvCxnSpPr/>
          <p:nvPr/>
        </p:nvCxnSpPr>
        <p:spPr bwMode="auto">
          <a:xfrm>
            <a:off x="4108988" y="3469221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4" name="Straight Connector 83"/>
          <p:cNvCxnSpPr/>
          <p:nvPr/>
        </p:nvCxnSpPr>
        <p:spPr bwMode="auto">
          <a:xfrm>
            <a:off x="4108988" y="4667772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5" name="Straight Connector 84"/>
          <p:cNvCxnSpPr/>
          <p:nvPr/>
        </p:nvCxnSpPr>
        <p:spPr bwMode="auto">
          <a:xfrm>
            <a:off x="4108988" y="4544905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7" name="Straight Connector 86"/>
          <p:cNvCxnSpPr/>
          <p:nvPr/>
        </p:nvCxnSpPr>
        <p:spPr bwMode="auto">
          <a:xfrm flipV="1">
            <a:off x="3181604" y="2800087"/>
            <a:ext cx="664192" cy="154499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8" name="Straight Connector 87"/>
          <p:cNvCxnSpPr/>
          <p:nvPr/>
        </p:nvCxnSpPr>
        <p:spPr bwMode="auto">
          <a:xfrm flipV="1">
            <a:off x="3180046" y="3467881"/>
            <a:ext cx="665750" cy="128786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/>
          <p:cNvCxnSpPr/>
          <p:nvPr/>
        </p:nvCxnSpPr>
        <p:spPr bwMode="auto">
          <a:xfrm>
            <a:off x="3180046" y="3596667"/>
            <a:ext cx="665750" cy="60661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/>
          <p:nvPr/>
        </p:nvCxnSpPr>
        <p:spPr bwMode="auto">
          <a:xfrm>
            <a:off x="3180046" y="3602741"/>
            <a:ext cx="665750" cy="145594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Straight Connector 96"/>
          <p:cNvCxnSpPr/>
          <p:nvPr/>
        </p:nvCxnSpPr>
        <p:spPr bwMode="auto">
          <a:xfrm flipV="1">
            <a:off x="3181604" y="4538853"/>
            <a:ext cx="664192" cy="83303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8" name="Straight Connector 97"/>
          <p:cNvCxnSpPr/>
          <p:nvPr/>
        </p:nvCxnSpPr>
        <p:spPr bwMode="auto">
          <a:xfrm>
            <a:off x="3180046" y="4618578"/>
            <a:ext cx="665750" cy="49194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2" name="Straight Arrow Connector 101"/>
          <p:cNvCxnSpPr/>
          <p:nvPr/>
        </p:nvCxnSpPr>
        <p:spPr bwMode="auto">
          <a:xfrm>
            <a:off x="4599869" y="4272464"/>
            <a:ext cx="0" cy="27462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3" name="Straight Arrow Connector 102"/>
          <p:cNvCxnSpPr/>
          <p:nvPr/>
        </p:nvCxnSpPr>
        <p:spPr bwMode="auto">
          <a:xfrm>
            <a:off x="4599868" y="4676010"/>
            <a:ext cx="0" cy="27462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107" name="Straight Arrow Connector 106"/>
          <p:cNvCxnSpPr/>
          <p:nvPr/>
        </p:nvCxnSpPr>
        <p:spPr bwMode="auto">
          <a:xfrm>
            <a:off x="5778648" y="3596955"/>
            <a:ext cx="0" cy="1042966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112" name="Straight Connector 111"/>
          <p:cNvCxnSpPr/>
          <p:nvPr/>
        </p:nvCxnSpPr>
        <p:spPr bwMode="auto">
          <a:xfrm>
            <a:off x="1335628" y="3606857"/>
            <a:ext cx="14400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3" name="Straight Connector 112"/>
          <p:cNvCxnSpPr/>
          <p:nvPr/>
        </p:nvCxnSpPr>
        <p:spPr bwMode="auto">
          <a:xfrm>
            <a:off x="1335628" y="4622694"/>
            <a:ext cx="14400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4" name="Straight Connector 113"/>
          <p:cNvCxnSpPr/>
          <p:nvPr/>
        </p:nvCxnSpPr>
        <p:spPr bwMode="auto">
          <a:xfrm>
            <a:off x="1335628" y="3025230"/>
            <a:ext cx="14400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6" name="Picture 45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701312" y="3202201"/>
            <a:ext cx="1929077" cy="555244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2"/>
          <a:srcRect l="16155" r="60221"/>
          <a:stretch/>
        </p:blipFill>
        <p:spPr>
          <a:xfrm>
            <a:off x="6924772" y="2513903"/>
            <a:ext cx="1271963" cy="586972"/>
          </a:xfrm>
          <a:prstGeom prst="rect">
            <a:avLst/>
          </a:prstGeom>
        </p:spPr>
      </p:pic>
      <p:sp>
        <p:nvSpPr>
          <p:cNvPr id="49" name="Titel 1"/>
          <p:cNvSpPr txBox="1">
            <a:spLocks/>
          </p:cNvSpPr>
          <p:nvPr/>
        </p:nvSpPr>
        <p:spPr>
          <a:xfrm>
            <a:off x="6876473" y="1849957"/>
            <a:ext cx="1129628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reminder</a:t>
            </a:r>
            <a:endParaRPr lang="de-AT" sz="12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6548068" y="1852467"/>
            <a:ext cx="2241101" cy="1961608"/>
          </a:xfrm>
          <a:prstGeom prst="roundRect">
            <a:avLst>
              <a:gd name="adj" fmla="val 11783"/>
            </a:avLst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64" name="Picture 63"/>
          <p:cNvPicPr>
            <a:picLocks noChangeAspect="1"/>
          </p:cNvPicPr>
          <p:nvPr/>
        </p:nvPicPr>
        <p:blipFill rotWithShape="1">
          <a:blip r:embed="rId17"/>
          <a:srcRect l="51591" t="-1202" r="29448" b="63560"/>
          <a:stretch/>
        </p:blipFill>
        <p:spPr>
          <a:xfrm>
            <a:off x="5097686" y="4483833"/>
            <a:ext cx="517802" cy="295887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 rotWithShape="1">
          <a:blip r:embed="rId14"/>
          <a:srcRect l="84010" b="1384"/>
          <a:stretch/>
        </p:blipFill>
        <p:spPr>
          <a:xfrm>
            <a:off x="5428387" y="4483619"/>
            <a:ext cx="136093" cy="313271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/>
        </p:nvPicPr>
        <p:blipFill rotWithShape="1">
          <a:blip r:embed="rId2"/>
          <a:srcRect l="31411" t="46479" r="61472" b="19397"/>
          <a:stretch/>
        </p:blipFill>
        <p:spPr>
          <a:xfrm>
            <a:off x="5989547" y="3957980"/>
            <a:ext cx="601622" cy="314484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17"/>
          <a:srcRect l="51591" t="-1202" r="29448" b="63560"/>
          <a:stretch/>
        </p:blipFill>
        <p:spPr>
          <a:xfrm>
            <a:off x="2310588" y="5922818"/>
            <a:ext cx="517802" cy="295887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 rotWithShape="1">
          <a:blip r:embed="rId2"/>
          <a:srcRect l="31411" t="46479" r="61472" b="19397"/>
          <a:stretch/>
        </p:blipFill>
        <p:spPr>
          <a:xfrm>
            <a:off x="3362206" y="5935734"/>
            <a:ext cx="601622" cy="314484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 rotWithShape="1">
          <a:blip r:embed="rId15"/>
          <a:srcRect l="95099" b="-12793"/>
          <a:stretch/>
        </p:blipFill>
        <p:spPr>
          <a:xfrm>
            <a:off x="3874093" y="5907032"/>
            <a:ext cx="91357" cy="378592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15"/>
          <a:srcRect l="95099" b="-12793"/>
          <a:stretch/>
        </p:blipFill>
        <p:spPr>
          <a:xfrm>
            <a:off x="2247287" y="5908910"/>
            <a:ext cx="91357" cy="37859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15"/>
          <a:srcRect l="95099" b="-12793"/>
          <a:stretch/>
        </p:blipFill>
        <p:spPr>
          <a:xfrm>
            <a:off x="5862547" y="3913238"/>
            <a:ext cx="91357" cy="378592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/>
        </p:nvPicPr>
        <p:blipFill rotWithShape="1">
          <a:blip r:embed="rId15"/>
          <a:srcRect l="95099" b="-12793"/>
          <a:stretch/>
        </p:blipFill>
        <p:spPr>
          <a:xfrm>
            <a:off x="6552461" y="3913238"/>
            <a:ext cx="91357" cy="378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1578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62" grpId="0"/>
      <p:bldP spid="49" grpId="0"/>
      <p:bldP spid="5" grpId="0" animBg="1"/>
    </p:bld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3999" cy="750498"/>
          </a:xfrm>
        </p:spPr>
        <p:txBody>
          <a:bodyPr/>
          <a:lstStyle/>
          <a:p>
            <a:r>
              <a:rPr lang="de-DE" dirty="0" err="1" smtClean="0"/>
              <a:t>Generalization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several</a:t>
            </a:r>
            <a:r>
              <a:rPr lang="de-DE" dirty="0" smtClean="0"/>
              <a:t> </a:t>
            </a:r>
            <a:r>
              <a:rPr lang="de-DE" dirty="0" err="1" smtClean="0"/>
              <a:t>perturbations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231068" y="961787"/>
            <a:ext cx="2182619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perturbations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50188" y="1473544"/>
            <a:ext cx="1742254" cy="37670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/>
          <a:srcRect r="90098" b="3453"/>
          <a:stretch/>
        </p:blipFill>
        <p:spPr>
          <a:xfrm>
            <a:off x="573431" y="2384082"/>
            <a:ext cx="706729" cy="402662"/>
          </a:xfrm>
          <a:prstGeom prst="rect">
            <a:avLst/>
          </a:prstGeom>
        </p:spPr>
      </p:pic>
      <p:sp>
        <p:nvSpPr>
          <p:cNvPr id="48" name="Titel 1"/>
          <p:cNvSpPr txBox="1">
            <a:spLocks/>
          </p:cNvSpPr>
          <p:nvPr/>
        </p:nvSpPr>
        <p:spPr>
          <a:xfrm>
            <a:off x="231067" y="1896009"/>
            <a:ext cx="6820522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find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which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diagonal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then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9" name="Titel 1"/>
          <p:cNvSpPr txBox="1">
            <a:spLocks/>
          </p:cNvSpPr>
          <p:nvPr/>
        </p:nvSpPr>
        <p:spPr>
          <a:xfrm>
            <a:off x="890095" y="3069675"/>
            <a:ext cx="6820522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simply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add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8" name="Straight Arrow Connector 7"/>
          <p:cNvCxnSpPr/>
          <p:nvPr/>
        </p:nvCxnSpPr>
        <p:spPr bwMode="auto">
          <a:xfrm>
            <a:off x="345990" y="3253946"/>
            <a:ext cx="469556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3"/>
          <a:srcRect l="9760" r="77794" b="-4899"/>
          <a:stretch/>
        </p:blipFill>
        <p:spPr>
          <a:xfrm>
            <a:off x="1254034" y="2384080"/>
            <a:ext cx="888276" cy="437497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3"/>
          <a:srcRect l="22329" t="-3" r="52780" b="1367"/>
          <a:stretch/>
        </p:blipFill>
        <p:spPr>
          <a:xfrm>
            <a:off x="2177143" y="2375373"/>
            <a:ext cx="1776548" cy="41137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3"/>
          <a:srcRect l="47708" t="-1" r="18616" b="5542"/>
          <a:stretch/>
        </p:blipFill>
        <p:spPr>
          <a:xfrm>
            <a:off x="3988526" y="2384083"/>
            <a:ext cx="2403566" cy="393951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3"/>
          <a:srcRect l="81385" t="-2" r="-1" b="1366"/>
          <a:stretch/>
        </p:blipFill>
        <p:spPr>
          <a:xfrm>
            <a:off x="6392091" y="2392789"/>
            <a:ext cx="1328647" cy="4113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5371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</p:bld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smtClean="0"/>
              <a:t>t</a:t>
            </a:r>
            <a:r>
              <a:rPr lang="de-DE" dirty="0" smtClean="0"/>
              <a:t>-</a:t>
            </a:r>
            <a:r>
              <a:rPr lang="de-DE" dirty="0" err="1" smtClean="0"/>
              <a:t>indep</a:t>
            </a:r>
            <a:r>
              <a:rPr lang="de-DE" dirty="0" smtClean="0"/>
              <a:t>. </a:t>
            </a:r>
            <a:r>
              <a:rPr lang="de-DE" dirty="0" err="1" smtClean="0"/>
              <a:t>pert</a:t>
            </a:r>
            <a:r>
              <a:rPr lang="de-DE" dirty="0" smtClean="0"/>
              <a:t>. </a:t>
            </a:r>
            <a:r>
              <a:rPr lang="de-DE" dirty="0" err="1" smtClean="0"/>
              <a:t>theory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9" y="3778987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892710" y="2032849"/>
            <a:ext cx="8082776" cy="5352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Applications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1115130" y="2446108"/>
            <a:ext cx="7860355" cy="7010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Absolutely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everywhere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 In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hard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calculate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exactly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so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nearly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all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time.</a:t>
            </a:r>
            <a:endParaRPr lang="de-AT" sz="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1120653" y="3070117"/>
            <a:ext cx="4185479" cy="44042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Atoms,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molecules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condensed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-matter,…</a:t>
            </a:r>
            <a:endParaRPr lang="de-AT" sz="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10" y="4257716"/>
            <a:ext cx="5419315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examples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2) non-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2-fold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</a:t>
            </a:r>
            <a:r>
              <a:rPr lang="de-AT" sz="1800" dirty="0" smtClean="0">
                <a:solidFill>
                  <a:srgbClr val="000000"/>
                </a:solidFill>
                <a:cs typeface="Arial" panose="020B0604020202020204" pitchFamily="34" charset="0"/>
              </a:rPr>
              <a:t>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fold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degenerate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general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   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571100"/>
            <a:ext cx="8826845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Determine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exposed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small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6096001" y="4300128"/>
            <a:ext cx="1587366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7.1.1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6946339" y="4865080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7.2.1 – 7.2.2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6946339" y="5147555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7.2.3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6946338" y="4582604"/>
            <a:ext cx="1728106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.1.2 – 7.1.3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19" name="Picture 6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189406" y="4928270"/>
            <a:ext cx="483940" cy="557093"/>
          </a:xfrm>
          <a:prstGeom prst="rect">
            <a:avLst/>
          </a:prstGeom>
          <a:noFill/>
        </p:spPr>
      </p:pic>
      <p:pic>
        <p:nvPicPr>
          <p:cNvPr id="17" name="Picture 6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189406" y="4295314"/>
            <a:ext cx="483940" cy="557093"/>
          </a:xfrm>
          <a:prstGeom prst="rect">
            <a:avLst/>
          </a:prstGeom>
          <a:noFill/>
        </p:spPr>
      </p:pic>
      <p:pic>
        <p:nvPicPr>
          <p:cNvPr id="21" name="Picture 6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189406" y="4606403"/>
            <a:ext cx="483940" cy="557093"/>
          </a:xfrm>
          <a:prstGeom prst="rect">
            <a:avLst/>
          </a:prstGeom>
          <a:noFill/>
        </p:spPr>
      </p:pic>
      <p:pic>
        <p:nvPicPr>
          <p:cNvPr id="22" name="Picture 6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189406" y="5239359"/>
            <a:ext cx="483940" cy="5570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417416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457200" y="43545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i="0" kern="0" dirty="0" err="1" smtClean="0">
                <a:solidFill>
                  <a:srgbClr val="000000"/>
                </a:solidFill>
              </a:rPr>
              <a:t>Overview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of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course</a:t>
            </a:r>
            <a:endParaRPr lang="de-DE" i="0" kern="0" dirty="0" smtClean="0">
              <a:solidFill>
                <a:srgbClr val="000000"/>
              </a:solidFill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1495424" y="1107895"/>
            <a:ext cx="7648576" cy="38922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1: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January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(Piet Mulders)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Basics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Spin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Addition of angular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momentum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Identical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atom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12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2: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February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and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March   (Florian Schreck)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&amp;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table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Crystalline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solids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Time-independent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of hydrogen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Variational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principle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atom-light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endParaRPr lang="de-AT" sz="14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0" y="5275152"/>
            <a:ext cx="9144000" cy="72170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notes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,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problem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sets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and link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video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recordings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of C0.110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available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on Canvas</a:t>
            </a:r>
          </a:p>
          <a:p>
            <a:endParaRPr lang="de-AT" sz="2000" i="0" dirty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Questions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: </a:t>
            </a:r>
            <a:r>
              <a:rPr lang="de-AT" sz="20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schreck@StrontiumBEC.com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7293429" y="3336612"/>
            <a:ext cx="1599315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5.1, 5.2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135121" y="3600603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5.3.2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8135120" y="3864594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.1, 7.2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8135120" y="4128585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 – 7.5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8135120" y="4392576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8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 – 8.3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8135120" y="4672021"/>
            <a:ext cx="1059680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 – 11.4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17" name="Picture 6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873070" y="3772157"/>
            <a:ext cx="483940" cy="557093"/>
          </a:xfrm>
          <a:prstGeom prst="rect">
            <a:avLst/>
          </a:prstGeom>
          <a:noFill/>
        </p:spPr>
      </p:pic>
      <p:sp>
        <p:nvSpPr>
          <p:cNvPr id="19" name="Titel 1"/>
          <p:cNvSpPr txBox="1">
            <a:spLocks/>
          </p:cNvSpPr>
          <p:nvPr/>
        </p:nvSpPr>
        <p:spPr>
          <a:xfrm>
            <a:off x="511919" y="3947447"/>
            <a:ext cx="889429" cy="47367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today</a:t>
            </a:r>
            <a:endParaRPr lang="de-AT" sz="20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21" name="Left Brace 20"/>
          <p:cNvSpPr/>
          <p:nvPr/>
        </p:nvSpPr>
        <p:spPr bwMode="auto">
          <a:xfrm>
            <a:off x="1398610" y="3926734"/>
            <a:ext cx="94343" cy="463387"/>
          </a:xfrm>
          <a:prstGeom prst="leftBrac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97565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err="1" smtClean="0"/>
              <a:t>Structure</a:t>
            </a:r>
            <a:r>
              <a:rPr lang="de-DE" i="1" dirty="0" smtClean="0"/>
              <a:t> of hydrogen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3267374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746103"/>
            <a:ext cx="5419315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endParaRPr lang="en-GB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Fine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Lamb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shift</a:t>
            </a: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Hyperfine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Zeeman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effect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Discuss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effects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beyond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Coulomb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between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nucleus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(s),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hydrogen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simplest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possible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892710" y="2469890"/>
            <a:ext cx="5029119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Crucial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knowledge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involving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13" name="Straight Arrow Connector 12"/>
          <p:cNvCxnSpPr/>
          <p:nvPr/>
        </p:nvCxnSpPr>
        <p:spPr bwMode="auto">
          <a:xfrm flipV="1">
            <a:off x="278990" y="3927813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4" name="Titel 1"/>
          <p:cNvSpPr txBox="1">
            <a:spLocks/>
          </p:cNvSpPr>
          <p:nvPr/>
        </p:nvSpPr>
        <p:spPr>
          <a:xfrm>
            <a:off x="4601028" y="4010797"/>
            <a:ext cx="1963343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7.3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5443191" y="4291244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5443191" y="485213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5443191" y="4571691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18212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The </a:t>
            </a:r>
            <a:r>
              <a:rPr lang="de-DE" dirty="0" err="1" smtClean="0"/>
              <a:t>energy</a:t>
            </a:r>
            <a:r>
              <a:rPr lang="de-DE" dirty="0" smtClean="0"/>
              <a:t> </a:t>
            </a:r>
            <a:r>
              <a:rPr lang="de-DE" dirty="0" err="1" smtClean="0"/>
              <a:t>spectrum</a:t>
            </a:r>
            <a:r>
              <a:rPr lang="de-DE" dirty="0" smtClean="0"/>
              <a:t> of hydrogen</a:t>
            </a:r>
            <a:endParaRPr lang="en-GB" dirty="0"/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176019" y="793628"/>
            <a:ext cx="8168912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So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far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considered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only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kinetic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potential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16578" y="1324289"/>
            <a:ext cx="3533561" cy="891278"/>
          </a:xfrm>
          <a:prstGeom prst="rect">
            <a:avLst/>
          </a:prstGeom>
        </p:spPr>
      </p:pic>
      <p:sp>
        <p:nvSpPr>
          <p:cNvPr id="12" name="Titel 1"/>
          <p:cNvSpPr txBox="1">
            <a:spLocks/>
          </p:cNvSpPr>
          <p:nvPr/>
        </p:nvSpPr>
        <p:spPr>
          <a:xfrm>
            <a:off x="810332" y="2398101"/>
            <a:ext cx="2328284" cy="4027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Bohr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levels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4824" y="2496702"/>
            <a:ext cx="491748" cy="233311"/>
          </a:xfrm>
          <a:prstGeom prst="rect">
            <a:avLst/>
          </a:prstGeom>
        </p:spPr>
      </p:pic>
      <p:sp>
        <p:nvSpPr>
          <p:cNvPr id="14" name="Titel 1"/>
          <p:cNvSpPr txBox="1">
            <a:spLocks/>
          </p:cNvSpPr>
          <p:nvPr/>
        </p:nvSpPr>
        <p:spPr>
          <a:xfrm>
            <a:off x="176018" y="2952027"/>
            <a:ext cx="8638467" cy="4027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Only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correction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taken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account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600267" y="3354791"/>
            <a:ext cx="2538349" cy="4027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Finite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mass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nucleus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4083359" y="3373840"/>
            <a:ext cx="3786383" cy="4027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replace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rgbClr val="000000"/>
                </a:solidFill>
                <a:cs typeface="Arial" panose="020B0604020202020204" pitchFamily="34" charset="0"/>
              </a:rPr>
              <a:t>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effective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mass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8" name="Straight Arrow Connector 7"/>
          <p:cNvCxnSpPr/>
          <p:nvPr/>
        </p:nvCxnSpPr>
        <p:spPr bwMode="auto">
          <a:xfrm flipV="1">
            <a:off x="3253946" y="3575222"/>
            <a:ext cx="593125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7" name="Titel 1"/>
          <p:cNvSpPr txBox="1">
            <a:spLocks/>
          </p:cNvSpPr>
          <p:nvPr/>
        </p:nvSpPr>
        <p:spPr>
          <a:xfrm>
            <a:off x="176017" y="4044888"/>
            <a:ext cx="8638467" cy="4027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Lots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smaller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terms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exist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realistic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hamiltonian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e.g.</a:t>
            </a:r>
          </a:p>
          <a:p>
            <a:pPr algn="l"/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605898" y="4447652"/>
            <a:ext cx="8638467" cy="4027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coupling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magnetic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moments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e</a:t>
            </a:r>
            <a:r>
              <a:rPr lang="de-AT" sz="24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nuclear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spin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9" name="Titel 1"/>
          <p:cNvSpPr txBox="1">
            <a:spLocks/>
          </p:cNvSpPr>
          <p:nvPr/>
        </p:nvSpPr>
        <p:spPr>
          <a:xfrm>
            <a:off x="605898" y="4843389"/>
            <a:ext cx="7739033" cy="4027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e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ffect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magnetic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field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magnetic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moment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176017" y="5513190"/>
            <a:ext cx="8638467" cy="4027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Task: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take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these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effects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account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e.g.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</a:p>
          <a:p>
            <a:pPr algn="l"/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</p:spTree>
    <p:extLst>
      <p:ext uri="{BB962C8B-B14F-4D97-AF65-F5344CB8AC3E}">
        <p14:creationId xmlns:p14="http://schemas.microsoft.com/office/powerpoint/2010/main" val="3673867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  <p:bldP spid="17" grpId="0"/>
      <p:bldP spid="18" grpId="0"/>
      <p:bldP spid="19" grpId="0"/>
      <p:bldP spid="20" grpId="0"/>
    </p:bld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46851" y="5017327"/>
            <a:ext cx="2760870" cy="687150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38963" y="6170388"/>
            <a:ext cx="166946" cy="221091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85058" y="5950364"/>
            <a:ext cx="148898" cy="153410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05322" y="6221934"/>
            <a:ext cx="171458" cy="17145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25849" y="2861866"/>
            <a:ext cx="1575229" cy="73877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Hierarchy</a:t>
            </a:r>
            <a:r>
              <a:rPr lang="de-DE" dirty="0" smtClean="0"/>
              <a:t> of </a:t>
            </a:r>
            <a:r>
              <a:rPr lang="de-DE" dirty="0" err="1" smtClean="0"/>
              <a:t>corrections</a:t>
            </a:r>
            <a:endParaRPr lang="en-GB" dirty="0"/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184257" y="886620"/>
            <a:ext cx="8168912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Contributions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energies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classified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after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their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magnitude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650790" y="1544126"/>
            <a:ext cx="2339548" cy="3802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Bohr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energies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r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22" name="Titel 1"/>
          <p:cNvSpPr txBox="1">
            <a:spLocks/>
          </p:cNvSpPr>
          <p:nvPr/>
        </p:nvSpPr>
        <p:spPr>
          <a:xfrm>
            <a:off x="3499988" y="1544126"/>
            <a:ext cx="1710446" cy="3802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of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>
            <a:off x="650790" y="2023246"/>
            <a:ext cx="2339548" cy="3802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Fine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structure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r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24" name="Titel 1"/>
          <p:cNvSpPr txBox="1">
            <a:spLocks/>
          </p:cNvSpPr>
          <p:nvPr/>
        </p:nvSpPr>
        <p:spPr>
          <a:xfrm>
            <a:off x="3499988" y="2023246"/>
            <a:ext cx="1710446" cy="3802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of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650790" y="2502366"/>
            <a:ext cx="2339548" cy="3802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Lamb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shift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r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26" name="Titel 1"/>
          <p:cNvSpPr txBox="1">
            <a:spLocks/>
          </p:cNvSpPr>
          <p:nvPr/>
        </p:nvSpPr>
        <p:spPr>
          <a:xfrm>
            <a:off x="3499988" y="2502366"/>
            <a:ext cx="1710446" cy="3802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of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27" name="Titel 1"/>
          <p:cNvSpPr txBox="1">
            <a:spLocks/>
          </p:cNvSpPr>
          <p:nvPr/>
        </p:nvSpPr>
        <p:spPr>
          <a:xfrm>
            <a:off x="650790" y="2981486"/>
            <a:ext cx="2339548" cy="3802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Hyperfine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structure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r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28" name="Titel 1"/>
          <p:cNvSpPr txBox="1">
            <a:spLocks/>
          </p:cNvSpPr>
          <p:nvPr/>
        </p:nvSpPr>
        <p:spPr>
          <a:xfrm>
            <a:off x="3499988" y="2981486"/>
            <a:ext cx="1710446" cy="3802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of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670725" y="1544126"/>
            <a:ext cx="830353" cy="354121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670725" y="2023246"/>
            <a:ext cx="812037" cy="36022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670725" y="2502366"/>
            <a:ext cx="848670" cy="329699"/>
          </a:xfrm>
          <a:prstGeom prst="rect">
            <a:avLst/>
          </a:prstGeom>
        </p:spPr>
      </p:pic>
      <p:sp>
        <p:nvSpPr>
          <p:cNvPr id="9" name="Right Brace 8"/>
          <p:cNvSpPr/>
          <p:nvPr/>
        </p:nvSpPr>
        <p:spPr bwMode="auto">
          <a:xfrm>
            <a:off x="6664411" y="2023246"/>
            <a:ext cx="172994" cy="157739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libri" panose="020F0502020204030204" pitchFamily="34" charset="0"/>
            </a:endParaRPr>
          </a:p>
        </p:txBody>
      </p:sp>
      <p:sp>
        <p:nvSpPr>
          <p:cNvPr id="29" name="Titel 1"/>
          <p:cNvSpPr txBox="1">
            <a:spLocks/>
          </p:cNvSpPr>
          <p:nvPr/>
        </p:nvSpPr>
        <p:spPr>
          <a:xfrm>
            <a:off x="6958593" y="2502366"/>
            <a:ext cx="1925914" cy="3802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effects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intrinsic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atom</a:t>
            </a: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30" name="Titel 1"/>
          <p:cNvSpPr txBox="1">
            <a:spLocks/>
          </p:cNvSpPr>
          <p:nvPr/>
        </p:nvSpPr>
        <p:spPr>
          <a:xfrm>
            <a:off x="74141" y="3841016"/>
            <a:ext cx="2916197" cy="3802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Zeeman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effect</a:t>
            </a:r>
            <a:endParaRPr lang="de-AT" sz="20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1" name="Titel 1"/>
          <p:cNvSpPr txBox="1">
            <a:spLocks/>
          </p:cNvSpPr>
          <p:nvPr/>
        </p:nvSpPr>
        <p:spPr>
          <a:xfrm>
            <a:off x="3499988" y="3960136"/>
            <a:ext cx="3227559" cy="3802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typically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labs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same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hyperfine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sometimes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fine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structure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2" name="Right Brace 31"/>
          <p:cNvSpPr/>
          <p:nvPr/>
        </p:nvSpPr>
        <p:spPr bwMode="auto">
          <a:xfrm>
            <a:off x="6671205" y="3759962"/>
            <a:ext cx="166200" cy="952081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libri" panose="020F0502020204030204" pitchFamily="34" charset="0"/>
            </a:endParaRPr>
          </a:p>
        </p:txBody>
      </p:sp>
      <p:sp>
        <p:nvSpPr>
          <p:cNvPr id="33" name="Titel 1"/>
          <p:cNvSpPr txBox="1">
            <a:spLocks/>
          </p:cNvSpPr>
          <p:nvPr/>
        </p:nvSpPr>
        <p:spPr>
          <a:xfrm>
            <a:off x="6958593" y="3929368"/>
            <a:ext cx="2317212" cy="3802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effect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static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external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B-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respective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E-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field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4" name="Titel 1"/>
          <p:cNvSpPr txBox="1">
            <a:spLocks/>
          </p:cNvSpPr>
          <p:nvPr/>
        </p:nvSpPr>
        <p:spPr>
          <a:xfrm>
            <a:off x="74141" y="4221280"/>
            <a:ext cx="2916197" cy="3802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DC Stark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effect</a:t>
            </a:r>
            <a:endParaRPr lang="de-AT" sz="20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>
            <a:off x="184257" y="4723085"/>
            <a:ext cx="960802" cy="40700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where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36" name="Titel 1"/>
          <p:cNvSpPr txBox="1">
            <a:spLocks/>
          </p:cNvSpPr>
          <p:nvPr/>
        </p:nvSpPr>
        <p:spPr>
          <a:xfrm>
            <a:off x="5190323" y="5180597"/>
            <a:ext cx="3694183" cy="40700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„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fine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constant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184256" y="5816071"/>
            <a:ext cx="8959743" cy="40700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only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dimensionless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quantity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you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form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constants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electromagnetism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),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quantum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    ) and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relativity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 </a:t>
            </a:r>
            <a:r>
              <a:rPr lang="de-AT" sz="18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). </a:t>
            </a:r>
          </a:p>
        </p:txBody>
      </p:sp>
      <p:sp>
        <p:nvSpPr>
          <p:cNvPr id="38" name="Titel 1"/>
          <p:cNvSpPr txBox="1">
            <a:spLocks/>
          </p:cNvSpPr>
          <p:nvPr/>
        </p:nvSpPr>
        <p:spPr>
          <a:xfrm>
            <a:off x="184256" y="6391232"/>
            <a:ext cx="8786748" cy="40700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Fundamental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constant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known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derivation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principles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66161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/>
      <p:bldP spid="26" grpId="0"/>
      <p:bldP spid="27" grpId="0"/>
      <p:bldP spid="28" grpId="0"/>
      <p:bldP spid="9" grpId="0" animBg="1"/>
      <p:bldP spid="29" grpId="0"/>
      <p:bldP spid="30" grpId="0"/>
      <p:bldP spid="31" grpId="0"/>
      <p:bldP spid="32" grpId="0" animBg="1"/>
      <p:bldP spid="33" grpId="0"/>
      <p:bldP spid="34" grpId="0"/>
      <p:bldP spid="35" grpId="0"/>
      <p:bldP spid="36" grpId="0"/>
      <p:bldP spid="37" grpId="0"/>
      <p:bldP spid="38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Exchange energy</a:t>
            </a:r>
            <a:endParaRPr lang="en-GB" dirty="0"/>
          </a:p>
        </p:txBody>
      </p:sp>
      <p:sp>
        <p:nvSpPr>
          <p:cNvPr id="4" name="Titel 1 2 1 2 1 2 2 1 3 3 9 2 1"/>
          <p:cNvSpPr txBox="1">
            <a:spLocks/>
          </p:cNvSpPr>
          <p:nvPr/>
        </p:nvSpPr>
        <p:spPr>
          <a:xfrm>
            <a:off x="183967" y="2611376"/>
            <a:ext cx="24724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Three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examples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" name="Titel 1 2 1 2 1 2 2 1 3 3 9 2 1"/>
          <p:cNvSpPr txBox="1">
            <a:spLocks/>
          </p:cNvSpPr>
          <p:nvPr/>
        </p:nvSpPr>
        <p:spPr>
          <a:xfrm>
            <a:off x="2148013" y="3005797"/>
            <a:ext cx="24724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singlet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–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triplet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shift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400" i="0" dirty="0">
                <a:solidFill>
                  <a:srgbClr val="0000FF"/>
                </a:solidFill>
                <a:cs typeface="Arial" panose="020B0604020202020204" pitchFamily="34" charset="0"/>
              </a:rPr>
              <a:t>i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n He</a:t>
            </a:r>
          </a:p>
        </p:txBody>
      </p:sp>
      <p:sp>
        <p:nvSpPr>
          <p:cNvPr id="6" name="Titel 1 2 1 2 1 2 2 1 3 3 9 2 1"/>
          <p:cNvSpPr txBox="1">
            <a:spLocks/>
          </p:cNvSpPr>
          <p:nvPr/>
        </p:nvSpPr>
        <p:spPr>
          <a:xfrm>
            <a:off x="2197058" y="4389664"/>
            <a:ext cx="24724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covalent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bond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in H</a:t>
            </a:r>
            <a:r>
              <a:rPr lang="de-AT" sz="1400" i="0" baseline="-25000" dirty="0" smtClean="0">
                <a:solidFill>
                  <a:srgbClr val="0000FF"/>
                </a:solidFill>
                <a:cs typeface="Arial" panose="020B0604020202020204" pitchFamily="34" charset="0"/>
              </a:rPr>
              <a:t>2</a:t>
            </a:r>
          </a:p>
        </p:txBody>
      </p:sp>
      <p:sp>
        <p:nvSpPr>
          <p:cNvPr id="7" name="Titel 1 2 1 2 1 2 2 1 3 3 9 2 1"/>
          <p:cNvSpPr txBox="1">
            <a:spLocks/>
          </p:cNvSpPr>
          <p:nvPr/>
        </p:nvSpPr>
        <p:spPr>
          <a:xfrm>
            <a:off x="2197058" y="5557471"/>
            <a:ext cx="143686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magnetic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order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9953" y="1445588"/>
            <a:ext cx="608482" cy="20695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0487" y="2104572"/>
            <a:ext cx="1195896" cy="214395"/>
          </a:xfrm>
          <a:prstGeom prst="rect">
            <a:avLst/>
          </a:prstGeom>
        </p:spPr>
      </p:pic>
      <p:cxnSp>
        <p:nvCxnSpPr>
          <p:cNvPr id="11" name="Straight Arrow Connector 10"/>
          <p:cNvCxnSpPr/>
          <p:nvPr/>
        </p:nvCxnSpPr>
        <p:spPr bwMode="auto">
          <a:xfrm>
            <a:off x="3064435" y="1567483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12" name="Straight Arrow Connector 11"/>
          <p:cNvCxnSpPr/>
          <p:nvPr/>
        </p:nvCxnSpPr>
        <p:spPr bwMode="auto">
          <a:xfrm>
            <a:off x="3064435" y="2217419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pic>
        <p:nvPicPr>
          <p:cNvPr id="13" name="Picture 1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69614" y="1471769"/>
            <a:ext cx="643182" cy="172259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69614" y="2132844"/>
            <a:ext cx="638225" cy="172259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6749" y="1478811"/>
            <a:ext cx="312420" cy="201168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6749" y="2117799"/>
            <a:ext cx="309372" cy="173736"/>
          </a:xfrm>
          <a:prstGeom prst="rect">
            <a:avLst/>
          </a:prstGeom>
        </p:spPr>
      </p:pic>
      <p:cxnSp>
        <p:nvCxnSpPr>
          <p:cNvPr id="17" name="Straight Arrow Connector 16"/>
          <p:cNvCxnSpPr/>
          <p:nvPr/>
        </p:nvCxnSpPr>
        <p:spPr bwMode="auto">
          <a:xfrm>
            <a:off x="4827918" y="1554269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8" name="Straight Arrow Connector 17"/>
          <p:cNvCxnSpPr/>
          <p:nvPr/>
        </p:nvCxnSpPr>
        <p:spPr bwMode="auto">
          <a:xfrm>
            <a:off x="4827918" y="2204205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9" name="Titel 1 2 1 2 1 2 2 1 3 3 9 2 1 1 1 4 2"/>
          <p:cNvSpPr txBox="1">
            <a:spLocks/>
          </p:cNvSpPr>
          <p:nvPr/>
        </p:nvSpPr>
        <p:spPr>
          <a:xfrm>
            <a:off x="2684545" y="805330"/>
            <a:ext cx="35472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Exchange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between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two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0" name="Rounded Rectangle 19"/>
          <p:cNvSpPr/>
          <p:nvPr/>
        </p:nvSpPr>
        <p:spPr bwMode="auto">
          <a:xfrm>
            <a:off x="1011087" y="793628"/>
            <a:ext cx="7157803" cy="1627573"/>
          </a:xfrm>
          <a:prstGeom prst="roundRect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1" name="Picture 20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939" y="1752282"/>
            <a:ext cx="701428" cy="192087"/>
          </a:xfrm>
          <a:prstGeom prst="rect">
            <a:avLst/>
          </a:prstGeom>
        </p:spPr>
      </p:pic>
      <p:sp>
        <p:nvSpPr>
          <p:cNvPr id="22" name="Titel 1 2 1 2 1 2 2 1 3 3 9 2 1 1 1 4 1"/>
          <p:cNvSpPr txBox="1">
            <a:spLocks/>
          </p:cNvSpPr>
          <p:nvPr/>
        </p:nvSpPr>
        <p:spPr>
          <a:xfrm>
            <a:off x="6500267" y="1681936"/>
            <a:ext cx="88784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3" name="Oval 22"/>
          <p:cNvSpPr/>
          <p:nvPr/>
        </p:nvSpPr>
        <p:spPr bwMode="auto">
          <a:xfrm>
            <a:off x="4002063" y="4088924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4" name="Oval 23"/>
          <p:cNvSpPr/>
          <p:nvPr/>
        </p:nvSpPr>
        <p:spPr bwMode="auto">
          <a:xfrm>
            <a:off x="4592494" y="4085765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Oval 24"/>
          <p:cNvSpPr/>
          <p:nvPr/>
        </p:nvSpPr>
        <p:spPr bwMode="auto">
          <a:xfrm>
            <a:off x="4484494" y="4587547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" name="Oval 25"/>
          <p:cNvSpPr/>
          <p:nvPr/>
        </p:nvSpPr>
        <p:spPr bwMode="auto">
          <a:xfrm>
            <a:off x="5066459" y="4587547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7" name="Oval 26"/>
          <p:cNvSpPr/>
          <p:nvPr/>
        </p:nvSpPr>
        <p:spPr bwMode="auto">
          <a:xfrm>
            <a:off x="4658529" y="4264574"/>
            <a:ext cx="365965" cy="762490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36000">
                <a:srgbClr val="0000FF">
                  <a:alpha val="50000"/>
                </a:srgbClr>
              </a:gs>
              <a:gs pos="65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2" name="Oval 31"/>
          <p:cNvSpPr/>
          <p:nvPr/>
        </p:nvSpPr>
        <p:spPr bwMode="auto">
          <a:xfrm>
            <a:off x="4256374" y="2662572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18000">
                <a:srgbClr val="0000FF"/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3" name="Oval 32"/>
          <p:cNvSpPr/>
          <p:nvPr/>
        </p:nvSpPr>
        <p:spPr bwMode="auto">
          <a:xfrm>
            <a:off x="4702412" y="3107964"/>
            <a:ext cx="181268" cy="173079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35" name="Picture 2"/>
          <p:cNvPicPr>
            <a:picLocks noChangeAspect="1" noChangeArrowheads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4947"/>
          <a:stretch/>
        </p:blipFill>
        <p:spPr bwMode="auto">
          <a:xfrm>
            <a:off x="3825657" y="5407136"/>
            <a:ext cx="2000250" cy="6176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" name="Titel 1 2 1 2 1 2 2 1 3 3 9 2 1 1 1 4 2"/>
          <p:cNvSpPr txBox="1">
            <a:spLocks/>
          </p:cNvSpPr>
          <p:nvPr/>
        </p:nvSpPr>
        <p:spPr>
          <a:xfrm>
            <a:off x="4385014" y="1656894"/>
            <a:ext cx="121346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1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Coulomb </a:t>
            </a:r>
            <a:r>
              <a:rPr lang="de-AT" sz="11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energy</a:t>
            </a:r>
            <a:r>
              <a:rPr lang="de-AT" sz="11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</a:p>
          <a:p>
            <a:r>
              <a:rPr lang="de-AT" sz="11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different</a:t>
            </a:r>
          </a:p>
        </p:txBody>
      </p:sp>
      <p:sp>
        <p:nvSpPr>
          <p:cNvPr id="36" name="Titel 1 2 1 2 1 2 2 1 3 3 9 2 1 1 1 4 2"/>
          <p:cNvSpPr txBox="1">
            <a:spLocks/>
          </p:cNvSpPr>
          <p:nvPr/>
        </p:nvSpPr>
        <p:spPr>
          <a:xfrm>
            <a:off x="2490376" y="1662171"/>
            <a:ext cx="145136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100" i="0" dirty="0">
                <a:solidFill>
                  <a:srgbClr val="0000FF"/>
                </a:solidFill>
                <a:cs typeface="Arial" panose="020B0604020202020204" pitchFamily="34" charset="0"/>
              </a:rPr>
              <a:t>t</a:t>
            </a:r>
            <a:r>
              <a:rPr lang="de-AT" sz="11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otal </a:t>
            </a:r>
            <a:r>
              <a:rPr lang="de-AT" sz="11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wavefunction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1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antisymmetric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37" name="Titel 1 2 1 2 1 2 2 1 3 3 9 2 1 1 1 4 2"/>
          <p:cNvSpPr txBox="1">
            <a:spLocks/>
          </p:cNvSpPr>
          <p:nvPr/>
        </p:nvSpPr>
        <p:spPr>
          <a:xfrm>
            <a:off x="1054032" y="1168926"/>
            <a:ext cx="145136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2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spin</a:t>
            </a:r>
            <a:endParaRPr lang="de-AT" sz="12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38" name="Titel 1 2 1 2 1 2 2 1 3 3 9 2 1 1 1 4 2"/>
          <p:cNvSpPr txBox="1">
            <a:spLocks/>
          </p:cNvSpPr>
          <p:nvPr/>
        </p:nvSpPr>
        <p:spPr>
          <a:xfrm>
            <a:off x="3229428" y="1168926"/>
            <a:ext cx="179506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2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orbital </a:t>
            </a:r>
            <a:r>
              <a:rPr lang="de-AT" sz="12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wavefunction</a:t>
            </a:r>
            <a:endParaRPr lang="de-AT" sz="12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39" name="Titel 1 2 1 2 1 2 2 1 3 3 9 2 1 1 1 4 2"/>
          <p:cNvSpPr txBox="1">
            <a:spLocks/>
          </p:cNvSpPr>
          <p:nvPr/>
        </p:nvSpPr>
        <p:spPr>
          <a:xfrm>
            <a:off x="5250484" y="1168926"/>
            <a:ext cx="145136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2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energy</a:t>
            </a:r>
            <a:endParaRPr lang="de-AT" sz="12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grpSp>
        <p:nvGrpSpPr>
          <p:cNvPr id="40" name="Gruppieren 30"/>
          <p:cNvGrpSpPr/>
          <p:nvPr/>
        </p:nvGrpSpPr>
        <p:grpSpPr>
          <a:xfrm>
            <a:off x="273299" y="5447157"/>
            <a:ext cx="1827889" cy="577657"/>
            <a:chOff x="6681029" y="1138857"/>
            <a:chExt cx="2522645" cy="577657"/>
          </a:xfrm>
        </p:grpSpPr>
        <p:sp>
          <p:nvSpPr>
            <p:cNvPr id="41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2" name="Textfeld 32"/>
            <p:cNvSpPr txBox="1"/>
            <p:nvPr/>
          </p:nvSpPr>
          <p:spPr>
            <a:xfrm>
              <a:off x="6769096" y="1225784"/>
              <a:ext cx="172354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smtClean="0">
                  <a:latin typeface="+mj-lt"/>
                </a:rPr>
                <a:t>Bonus material</a:t>
              </a:r>
              <a:endParaRPr lang="de-AT" dirty="0">
                <a:latin typeface="+mj-lt"/>
              </a:endParaRPr>
            </a:p>
          </p:txBody>
        </p:sp>
      </p:grpSp>
      <p:pic>
        <p:nvPicPr>
          <p:cNvPr id="43" name="Picture 42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5598482" y="3428735"/>
            <a:ext cx="364381" cy="419461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09598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23" grpId="0" animBg="1"/>
      <p:bldP spid="24" grpId="0" animBg="1"/>
      <p:bldP spid="25" grpId="0" animBg="1"/>
      <p:bldP spid="26" grpId="0" animBg="1"/>
      <p:bldP spid="27" grpId="0" animBg="1"/>
      <p:bldP spid="32" grpId="0" animBg="1"/>
      <p:bldP spid="33" grpId="0" animBg="1"/>
    </p:bld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err="1" smtClean="0"/>
              <a:t>Structure</a:t>
            </a:r>
            <a:r>
              <a:rPr lang="de-DE" i="1" dirty="0" smtClean="0"/>
              <a:t> of hydrogen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3267374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746103"/>
            <a:ext cx="5419315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endParaRPr lang="en-GB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Fine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Lamb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shift</a:t>
            </a: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Hyperfine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Zeeman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effect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Discuss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effects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beyond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Coulomb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between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nucleus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(s),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hydrogen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simplest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possible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892710" y="2469890"/>
            <a:ext cx="5029119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Crucial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knowledge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involving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13" name="Straight Arrow Connector 12"/>
          <p:cNvCxnSpPr/>
          <p:nvPr/>
        </p:nvCxnSpPr>
        <p:spPr bwMode="auto">
          <a:xfrm flipV="1">
            <a:off x="271943" y="4192733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4" name="Titel 1"/>
          <p:cNvSpPr txBox="1">
            <a:spLocks/>
          </p:cNvSpPr>
          <p:nvPr/>
        </p:nvSpPr>
        <p:spPr>
          <a:xfrm>
            <a:off x="4601028" y="4010797"/>
            <a:ext cx="1963343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7.3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5443191" y="4291244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5443191" y="485213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5443191" y="4571691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38618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err="1" smtClean="0"/>
              <a:t>Structure</a:t>
            </a:r>
            <a:r>
              <a:rPr lang="de-DE" i="1" dirty="0" smtClean="0"/>
              <a:t> of hydrogen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3267374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746103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endParaRPr lang="en-GB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Fine structure</a:t>
            </a: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1)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relativistic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correction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origin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good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basis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DE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Feynman-Hellman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theorem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determination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&lt;1/r&gt;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&lt;1/r²&gt;</a:t>
            </a: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result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</a:t>
            </a: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2)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spin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-orbit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coupling</a:t>
            </a:r>
            <a:endParaRPr lang="en-GB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Lamb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shift</a:t>
            </a: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 Hyperfine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5)  Zeeman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effect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Discuss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effects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beyond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Coulomb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between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nucleus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(s),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hydrogen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simplest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possible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892710" y="2469890"/>
            <a:ext cx="5029119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Crucial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knowledge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involving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8" name="Straight Arrow Connector 7"/>
          <p:cNvCxnSpPr/>
          <p:nvPr/>
        </p:nvCxnSpPr>
        <p:spPr bwMode="auto">
          <a:xfrm flipV="1">
            <a:off x="278990" y="4503093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19668064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" name="Straight Connector 10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30" name="Picture 2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1302" y="5749910"/>
            <a:ext cx="1037491" cy="33663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Fine </a:t>
            </a:r>
            <a:r>
              <a:rPr lang="de-DE" dirty="0" err="1" smtClean="0"/>
              <a:t>structure</a:t>
            </a:r>
            <a:r>
              <a:rPr lang="de-DE" dirty="0" smtClean="0"/>
              <a:t>: 1) </a:t>
            </a:r>
            <a:r>
              <a:rPr lang="de-DE" dirty="0" err="1" smtClean="0"/>
              <a:t>relativistic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endParaRPr lang="en-GB" dirty="0"/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291663" y="1069079"/>
            <a:ext cx="4165004" cy="43844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Relativistic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expression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kinetic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2" name="Titel 1"/>
          <p:cNvSpPr txBox="1">
            <a:spLocks/>
          </p:cNvSpPr>
          <p:nvPr/>
        </p:nvSpPr>
        <p:spPr>
          <a:xfrm>
            <a:off x="4174450" y="1659682"/>
            <a:ext cx="745716" cy="40446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>
            <a:off x="561344" y="4239230"/>
            <a:ext cx="1467591" cy="55477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non-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relativistic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</a:t>
            </a:r>
          </a:p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included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</a:t>
            </a:r>
          </a:p>
        </p:txBody>
      </p:sp>
      <p:sp>
        <p:nvSpPr>
          <p:cNvPr id="24" name="Titel 1"/>
          <p:cNvSpPr txBox="1">
            <a:spLocks/>
          </p:cNvSpPr>
          <p:nvPr/>
        </p:nvSpPr>
        <p:spPr>
          <a:xfrm>
            <a:off x="3367966" y="4266363"/>
            <a:ext cx="3384363" cy="4779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lowest</a:t>
            </a:r>
            <a:r>
              <a:rPr lang="de-AT" sz="18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relativistic</a:t>
            </a:r>
            <a:r>
              <a:rPr lang="de-AT" sz="18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correction</a:t>
            </a:r>
            <a:endParaRPr lang="de-AT" sz="1800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294433" y="5055904"/>
            <a:ext cx="8226830" cy="4779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irst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theory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which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diagonal: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5078" y="1678659"/>
            <a:ext cx="2997353" cy="36651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80890" y="1600269"/>
            <a:ext cx="1691973" cy="73804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5078" y="2533027"/>
            <a:ext cx="3273490" cy="78824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6"/>
          <a:srcRect l="6760"/>
          <a:stretch/>
        </p:blipFill>
        <p:spPr>
          <a:xfrm>
            <a:off x="4576117" y="2622445"/>
            <a:ext cx="4372364" cy="69285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39367" y="3453204"/>
            <a:ext cx="2404912" cy="647669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569624" y="4516565"/>
            <a:ext cx="304144" cy="24766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705535" y="4298139"/>
            <a:ext cx="587697" cy="309314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6"/>
          <a:srcRect r="93757"/>
          <a:stretch/>
        </p:blipFill>
        <p:spPr>
          <a:xfrm>
            <a:off x="4152218" y="2621961"/>
            <a:ext cx="292749" cy="69285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961476" y="2381535"/>
            <a:ext cx="772048" cy="206172"/>
          </a:xfrm>
          <a:prstGeom prst="rect">
            <a:avLst/>
          </a:prstGeom>
        </p:spPr>
      </p:pic>
      <p:cxnSp>
        <p:nvCxnSpPr>
          <p:cNvPr id="15" name="Straight Arrow Connector 14"/>
          <p:cNvCxnSpPr/>
          <p:nvPr/>
        </p:nvCxnSpPr>
        <p:spPr bwMode="auto">
          <a:xfrm flipH="1">
            <a:off x="4298592" y="2596323"/>
            <a:ext cx="1" cy="232301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1" name="Right Brace 20"/>
          <p:cNvSpPr/>
          <p:nvPr/>
        </p:nvSpPr>
        <p:spPr bwMode="auto">
          <a:xfrm rot="5400000">
            <a:off x="1621551" y="3949695"/>
            <a:ext cx="140101" cy="426117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" name="Right Brace 25"/>
          <p:cNvSpPr/>
          <p:nvPr/>
        </p:nvSpPr>
        <p:spPr bwMode="auto">
          <a:xfrm rot="5400000">
            <a:off x="2350828" y="3696133"/>
            <a:ext cx="130957" cy="938339"/>
          </a:xfrm>
          <a:prstGeom prst="rightBrace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7" name="Elbow Connector 16"/>
          <p:cNvCxnSpPr>
            <a:stCxn id="26" idx="1"/>
          </p:cNvCxnSpPr>
          <p:nvPr/>
        </p:nvCxnSpPr>
        <p:spPr bwMode="auto">
          <a:xfrm rot="16200000" flipH="1">
            <a:off x="2403152" y="4243934"/>
            <a:ext cx="222015" cy="195708"/>
          </a:xfrm>
          <a:prstGeom prst="bentConnector3">
            <a:avLst>
              <a:gd name="adj1" fmla="val 102725"/>
            </a:avLst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11"/>
          <a:srcRect l="18450" r="42806"/>
          <a:stretch/>
        </p:blipFill>
        <p:spPr>
          <a:xfrm>
            <a:off x="1791611" y="5609220"/>
            <a:ext cx="2281727" cy="662731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11"/>
          <a:srcRect l="57339"/>
          <a:stretch/>
        </p:blipFill>
        <p:spPr>
          <a:xfrm>
            <a:off x="4081883" y="5609219"/>
            <a:ext cx="2512465" cy="662731"/>
          </a:xfrm>
          <a:prstGeom prst="rect">
            <a:avLst/>
          </a:prstGeom>
        </p:spPr>
      </p:pic>
      <p:cxnSp>
        <p:nvCxnSpPr>
          <p:cNvPr id="12" name="Straight Connector 11"/>
          <p:cNvCxnSpPr/>
          <p:nvPr/>
        </p:nvCxnSpPr>
        <p:spPr bwMode="auto">
          <a:xfrm flipV="1">
            <a:off x="5151862" y="2764971"/>
            <a:ext cx="157225" cy="312058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/>
          <p:cNvCxnSpPr/>
          <p:nvPr/>
        </p:nvCxnSpPr>
        <p:spPr bwMode="auto">
          <a:xfrm flipV="1">
            <a:off x="8521263" y="2764972"/>
            <a:ext cx="281651" cy="312057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155685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/>
      <p:bldP spid="21" grpId="0" animBg="1"/>
      <p:bldP spid="26" grpId="0" animBg="1"/>
    </p:bld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10" name="Title 1"/>
          <p:cNvSpPr txBox="1">
            <a:spLocks/>
          </p:cNvSpPr>
          <p:nvPr/>
        </p:nvSpPr>
        <p:spPr>
          <a:xfrm>
            <a:off x="549618" y="18064"/>
            <a:ext cx="8229600" cy="7504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kern="0" dirty="0" err="1" smtClean="0"/>
              <a:t>Good</a:t>
            </a:r>
            <a:r>
              <a:rPr lang="de-DE" kern="0" dirty="0" smtClean="0"/>
              <a:t> </a:t>
            </a:r>
            <a:r>
              <a:rPr lang="de-DE" kern="0" dirty="0" err="1" smtClean="0"/>
              <a:t>basis</a:t>
            </a:r>
            <a:r>
              <a:rPr lang="de-DE" kern="0" dirty="0" smtClean="0"/>
              <a:t> </a:t>
            </a:r>
            <a:r>
              <a:rPr lang="de-DE" kern="0" dirty="0" err="1" smtClean="0"/>
              <a:t>for</a:t>
            </a:r>
            <a:r>
              <a:rPr lang="de-DE" kern="0" dirty="0" smtClean="0"/>
              <a:t> </a:t>
            </a:r>
            <a:r>
              <a:rPr lang="de-DE" kern="0" dirty="0" err="1" smtClean="0"/>
              <a:t>perturbation</a:t>
            </a:r>
            <a:r>
              <a:rPr lang="de-DE" kern="0" dirty="0" smtClean="0"/>
              <a:t> </a:t>
            </a:r>
            <a:r>
              <a:rPr lang="de-DE" kern="0" dirty="0" err="1" smtClean="0"/>
              <a:t>theory</a:t>
            </a:r>
            <a:r>
              <a:rPr lang="de-DE" kern="0" dirty="0" smtClean="0"/>
              <a:t>?</a:t>
            </a:r>
            <a:endParaRPr lang="en-GB" kern="0" dirty="0"/>
          </a:p>
        </p:txBody>
      </p:sp>
      <p:sp>
        <p:nvSpPr>
          <p:cNvPr id="19" name="Titel 1"/>
          <p:cNvSpPr txBox="1">
            <a:spLocks/>
          </p:cNvSpPr>
          <p:nvPr/>
        </p:nvSpPr>
        <p:spPr>
          <a:xfrm>
            <a:off x="121920" y="855777"/>
            <a:ext cx="7994468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hydrogen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hamiltonian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without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highly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e.g.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121919" y="1646187"/>
            <a:ext cx="7994469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identify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easily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121919" y="1210880"/>
            <a:ext cx="7994468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each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level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.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86102" y="1325644"/>
            <a:ext cx="223072" cy="216511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58308" y="1177648"/>
            <a:ext cx="373973" cy="367412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79400" y="1231509"/>
            <a:ext cx="747946" cy="354290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23258" y="3924073"/>
            <a:ext cx="329804" cy="31181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32097" y="3998581"/>
            <a:ext cx="311814" cy="263843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132281" y="4386257"/>
            <a:ext cx="263843" cy="257847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867932" y="4326499"/>
            <a:ext cx="347793" cy="329804"/>
          </a:xfrm>
          <a:prstGeom prst="rect">
            <a:avLst/>
          </a:prstGeom>
        </p:spPr>
      </p:pic>
      <p:sp>
        <p:nvSpPr>
          <p:cNvPr id="33" name="Titel 1"/>
          <p:cNvSpPr txBox="1">
            <a:spLocks/>
          </p:cNvSpPr>
          <p:nvPr/>
        </p:nvSpPr>
        <p:spPr>
          <a:xfrm>
            <a:off x="200221" y="3490582"/>
            <a:ext cx="2209693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Suitable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operators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4" name="Titel 1"/>
          <p:cNvSpPr txBox="1">
            <a:spLocks/>
          </p:cNvSpPr>
          <p:nvPr/>
        </p:nvSpPr>
        <p:spPr>
          <a:xfrm>
            <a:off x="1300863" y="3936826"/>
            <a:ext cx="2206472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160789" y="4326499"/>
            <a:ext cx="8826692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commute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each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other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</a:t>
            </a:r>
          </a:p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they</a:t>
            </a:r>
            <a:r>
              <a:rPr lang="de-AT" sz="14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correspond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conserved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quantities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spherically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symmetric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  <p:pic>
        <p:nvPicPr>
          <p:cNvPr id="38" name="Picture 3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12555" y="5077101"/>
            <a:ext cx="747946" cy="354290"/>
          </a:xfrm>
          <a:prstGeom prst="rect">
            <a:avLst/>
          </a:prstGeom>
        </p:spPr>
      </p:pic>
      <p:sp>
        <p:nvSpPr>
          <p:cNvPr id="39" name="Titel 1"/>
          <p:cNvSpPr txBox="1">
            <a:spLocks/>
          </p:cNvSpPr>
          <p:nvPr/>
        </p:nvSpPr>
        <p:spPr>
          <a:xfrm>
            <a:off x="2065641" y="5077101"/>
            <a:ext cx="2659852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70693" y="5162217"/>
            <a:ext cx="491748" cy="233311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586528" y="2265080"/>
            <a:ext cx="265946" cy="261021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321933" y="2238545"/>
            <a:ext cx="2147268" cy="329970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885808" y="2554737"/>
            <a:ext cx="384144" cy="290570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259171" y="2645826"/>
            <a:ext cx="315195" cy="177297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847594" y="2581393"/>
            <a:ext cx="945586" cy="310270"/>
          </a:xfrm>
          <a:prstGeom prst="rect">
            <a:avLst/>
          </a:prstGeom>
        </p:spPr>
      </p:pic>
      <p:sp>
        <p:nvSpPr>
          <p:cNvPr id="46" name="Titel 1"/>
          <p:cNvSpPr txBox="1">
            <a:spLocks/>
          </p:cNvSpPr>
          <p:nvPr/>
        </p:nvSpPr>
        <p:spPr>
          <a:xfrm>
            <a:off x="241526" y="2215014"/>
            <a:ext cx="8640480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Strategy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find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          (e.g.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symmetry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considerations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                                              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7" name="Titel 1"/>
          <p:cNvSpPr txBox="1">
            <a:spLocks/>
          </p:cNvSpPr>
          <p:nvPr/>
        </p:nvSpPr>
        <p:spPr>
          <a:xfrm>
            <a:off x="1113556" y="2535548"/>
            <a:ext cx="7478276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which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also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)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8" name="Titel 1"/>
          <p:cNvSpPr txBox="1">
            <a:spLocks/>
          </p:cNvSpPr>
          <p:nvPr/>
        </p:nvSpPr>
        <p:spPr>
          <a:xfrm>
            <a:off x="106751" y="2901827"/>
            <a:ext cx="9115334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degeneracy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completely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lifted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find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several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commuting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observables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their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common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.)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9" name="Rounded Rectangle 48"/>
          <p:cNvSpPr/>
          <p:nvPr/>
        </p:nvSpPr>
        <p:spPr bwMode="auto">
          <a:xfrm>
            <a:off x="7716418" y="2557574"/>
            <a:ext cx="1187402" cy="406198"/>
          </a:xfrm>
          <a:prstGeom prst="roundRect">
            <a:avLst>
              <a:gd name="adj" fmla="val 12153"/>
            </a:avLst>
          </a:prstGeom>
          <a:noFill/>
          <a:ln w="349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0" name="Rounded Rectangle 49"/>
          <p:cNvSpPr/>
          <p:nvPr/>
        </p:nvSpPr>
        <p:spPr bwMode="auto">
          <a:xfrm>
            <a:off x="121919" y="2197174"/>
            <a:ext cx="8934994" cy="1036859"/>
          </a:xfrm>
          <a:prstGeom prst="roundRect">
            <a:avLst/>
          </a:prstGeom>
          <a:noFill/>
          <a:ln w="254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1"/>
          <a:srcRect l="61975" r="25749" b="21172"/>
          <a:stretch/>
        </p:blipFill>
        <p:spPr>
          <a:xfrm>
            <a:off x="6662770" y="2581578"/>
            <a:ext cx="263611" cy="2601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24197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33" grpId="0"/>
      <p:bldP spid="34" grpId="0"/>
      <p:bldP spid="37" grpId="0"/>
      <p:bldP spid="39" grpId="0"/>
      <p:bldP spid="46" grpId="0"/>
      <p:bldP spid="47" grpId="0"/>
      <p:bldP spid="48" grpId="0"/>
      <p:bldP spid="49" grpId="0" animBg="1"/>
      <p:bldP spid="50" grpId="0" animBg="1"/>
    </p:bld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44" name="Picture 4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27208" y="1162938"/>
            <a:ext cx="1037491" cy="336633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35967" y="4946200"/>
            <a:ext cx="6550149" cy="84653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Relativistic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r>
              <a:rPr lang="de-DE" dirty="0" smtClean="0"/>
              <a:t> in 1</a:t>
            </a:r>
            <a:r>
              <a:rPr lang="de-DE" sz="4000" baseline="30000" dirty="0" smtClean="0"/>
              <a:t>st</a:t>
            </a:r>
            <a:r>
              <a:rPr lang="de-DE" dirty="0" smtClean="0"/>
              <a:t> </a:t>
            </a:r>
            <a:r>
              <a:rPr lang="de-DE" dirty="0" err="1" smtClean="0"/>
              <a:t>order</a:t>
            </a:r>
            <a:endParaRPr lang="en-GB" dirty="0"/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298392" y="1756011"/>
            <a:ext cx="4165004" cy="43844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do: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53623" y="1751168"/>
            <a:ext cx="992977" cy="399613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5967" y="2720520"/>
            <a:ext cx="2972876" cy="659966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81568" y="2990347"/>
            <a:ext cx="454105" cy="211916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881240" y="2890444"/>
            <a:ext cx="2894165" cy="411722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35967" y="3478304"/>
            <a:ext cx="2791234" cy="593364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98528" y="3464925"/>
            <a:ext cx="3626788" cy="581255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836449" y="4156256"/>
            <a:ext cx="1786148" cy="672076"/>
          </a:xfrm>
          <a:prstGeom prst="rect">
            <a:avLst/>
          </a:prstGeom>
        </p:spPr>
      </p:pic>
      <p:sp>
        <p:nvSpPr>
          <p:cNvPr id="33" name="Titel 1"/>
          <p:cNvSpPr txBox="1">
            <a:spLocks/>
          </p:cNvSpPr>
          <p:nvPr/>
        </p:nvSpPr>
        <p:spPr>
          <a:xfrm>
            <a:off x="298392" y="2280697"/>
            <a:ext cx="4165004" cy="43844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Schrödinger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equation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 rotWithShape="1">
          <a:blip r:embed="rId4"/>
          <a:srcRect l="32788"/>
          <a:stretch/>
        </p:blipFill>
        <p:spPr>
          <a:xfrm>
            <a:off x="2869252" y="2265455"/>
            <a:ext cx="667405" cy="399613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 rotWithShape="1">
          <a:blip r:embed="rId11"/>
          <a:srcRect l="57339"/>
          <a:stretch/>
        </p:blipFill>
        <p:spPr>
          <a:xfrm>
            <a:off x="2053623" y="1027296"/>
            <a:ext cx="2512465" cy="662731"/>
          </a:xfrm>
          <a:prstGeom prst="rect">
            <a:avLst/>
          </a:prstGeom>
        </p:spPr>
      </p:pic>
      <p:sp>
        <p:nvSpPr>
          <p:cNvPr id="38" name="Titel 1"/>
          <p:cNvSpPr txBox="1">
            <a:spLocks/>
          </p:cNvSpPr>
          <p:nvPr/>
        </p:nvSpPr>
        <p:spPr>
          <a:xfrm>
            <a:off x="298392" y="4305819"/>
            <a:ext cx="4165004" cy="43844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hydrogen</a:t>
            </a:r>
          </a:p>
        </p:txBody>
      </p:sp>
      <p:sp>
        <p:nvSpPr>
          <p:cNvPr id="40" name="Titel 1"/>
          <p:cNvSpPr txBox="1">
            <a:spLocks/>
          </p:cNvSpPr>
          <p:nvPr/>
        </p:nvSpPr>
        <p:spPr>
          <a:xfrm>
            <a:off x="298392" y="5991035"/>
            <a:ext cx="33506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do: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098883" y="5959298"/>
            <a:ext cx="416971" cy="484360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3055147" y="5950875"/>
            <a:ext cx="450665" cy="501207"/>
          </a:xfrm>
          <a:prstGeom prst="rect">
            <a:avLst/>
          </a:prstGeom>
        </p:spPr>
      </p:pic>
      <p:sp>
        <p:nvSpPr>
          <p:cNvPr id="43" name="Titel 1"/>
          <p:cNvSpPr txBox="1">
            <a:spLocks/>
          </p:cNvSpPr>
          <p:nvPr/>
        </p:nvSpPr>
        <p:spPr>
          <a:xfrm>
            <a:off x="298392" y="6519535"/>
            <a:ext cx="416500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Trick: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Feynman-Hellman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theorem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019142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8" grpId="0"/>
      <p:bldP spid="40" grpId="0"/>
      <p:bldP spid="43" grpId="0"/>
    </p:bld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13" name="Picture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57884" y="3959976"/>
            <a:ext cx="1187866" cy="402342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Feynman-Hellman </a:t>
            </a:r>
            <a:r>
              <a:rPr lang="de-DE" dirty="0" err="1" smtClean="0"/>
              <a:t>theorem</a:t>
            </a:r>
            <a:endParaRPr lang="en-GB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/>
          <a:srcRect r="59771"/>
          <a:stretch/>
        </p:blipFill>
        <p:spPr>
          <a:xfrm>
            <a:off x="1010896" y="1470574"/>
            <a:ext cx="2304872" cy="647659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/>
          <a:srcRect l="40273" r="22480"/>
          <a:stretch/>
        </p:blipFill>
        <p:spPr>
          <a:xfrm>
            <a:off x="3324314" y="2655447"/>
            <a:ext cx="2110811" cy="653887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5"/>
          <a:srcRect l="59367"/>
          <a:stretch/>
        </p:blipFill>
        <p:spPr>
          <a:xfrm>
            <a:off x="2845750" y="3815240"/>
            <a:ext cx="1609344" cy="72861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900105" y="4246881"/>
            <a:ext cx="1637831" cy="716162"/>
          </a:xfrm>
          <a:prstGeom prst="rect">
            <a:avLst/>
          </a:prstGeom>
        </p:spPr>
      </p:pic>
      <p:sp>
        <p:nvSpPr>
          <p:cNvPr id="28" name="Titel 1"/>
          <p:cNvSpPr txBox="1">
            <a:spLocks/>
          </p:cNvSpPr>
          <p:nvPr/>
        </p:nvSpPr>
        <p:spPr>
          <a:xfrm>
            <a:off x="234847" y="883099"/>
            <a:ext cx="5374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Given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a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hamiltonian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on a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parameter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101815" y="989190"/>
            <a:ext cx="190751" cy="249950"/>
          </a:xfrm>
          <a:prstGeom prst="rect">
            <a:avLst/>
          </a:prstGeom>
        </p:spPr>
      </p:pic>
      <p:sp>
        <p:nvSpPr>
          <p:cNvPr id="29" name="Titel 1"/>
          <p:cNvSpPr txBox="1">
            <a:spLocks/>
          </p:cNvSpPr>
          <p:nvPr/>
        </p:nvSpPr>
        <p:spPr>
          <a:xfrm>
            <a:off x="234846" y="2220346"/>
            <a:ext cx="5374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eigenenergies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will also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on 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29616" y="2303819"/>
            <a:ext cx="190751" cy="249950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 rotWithShape="1">
          <a:blip r:embed="rId3"/>
          <a:srcRect l="40553" r="22928"/>
          <a:stretch/>
        </p:blipFill>
        <p:spPr>
          <a:xfrm>
            <a:off x="3334284" y="1470573"/>
            <a:ext cx="2092295" cy="647659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3"/>
          <a:srcRect l="77818"/>
          <a:stretch/>
        </p:blipFill>
        <p:spPr>
          <a:xfrm>
            <a:off x="5469308" y="1480946"/>
            <a:ext cx="1270882" cy="647659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4"/>
          <a:srcRect r="59975"/>
          <a:stretch/>
        </p:blipFill>
        <p:spPr>
          <a:xfrm>
            <a:off x="1056079" y="2662353"/>
            <a:ext cx="2268235" cy="653887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4"/>
          <a:srcRect l="77495"/>
          <a:stretch/>
        </p:blipFill>
        <p:spPr>
          <a:xfrm>
            <a:off x="5443670" y="2655446"/>
            <a:ext cx="1275351" cy="653887"/>
          </a:xfrm>
          <a:prstGeom prst="rect">
            <a:avLst/>
          </a:prstGeom>
        </p:spPr>
      </p:pic>
      <p:sp>
        <p:nvSpPr>
          <p:cNvPr id="43" name="Titel 1"/>
          <p:cNvSpPr txBox="1">
            <a:spLocks/>
          </p:cNvSpPr>
          <p:nvPr/>
        </p:nvSpPr>
        <p:spPr>
          <a:xfrm>
            <a:off x="234846" y="3322664"/>
            <a:ext cx="5374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44" name="Picture 43"/>
          <p:cNvPicPr>
            <a:picLocks noChangeAspect="1"/>
          </p:cNvPicPr>
          <p:nvPr/>
        </p:nvPicPr>
        <p:blipFill rotWithShape="1">
          <a:blip r:embed="rId5"/>
          <a:srcRect r="78107"/>
          <a:stretch/>
        </p:blipFill>
        <p:spPr>
          <a:xfrm>
            <a:off x="1203710" y="4604962"/>
            <a:ext cx="867109" cy="728617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 rotWithShape="1">
          <a:blip r:embed="rId5"/>
          <a:srcRect l="21428" t="34832" r="71019" b="32327"/>
          <a:stretch/>
        </p:blipFill>
        <p:spPr>
          <a:xfrm rot="5400000">
            <a:off x="1613773" y="4320633"/>
            <a:ext cx="299104" cy="239283"/>
          </a:xfrm>
          <a:prstGeom prst="rect">
            <a:avLst/>
          </a:prstGeom>
        </p:spPr>
      </p:pic>
      <p:sp>
        <p:nvSpPr>
          <p:cNvPr id="15" name="Right Brace 14"/>
          <p:cNvSpPr/>
          <p:nvPr/>
        </p:nvSpPr>
        <p:spPr bwMode="auto">
          <a:xfrm>
            <a:off x="4836920" y="3815240"/>
            <a:ext cx="162370" cy="1518339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1" name="Rounded Rectangle 20"/>
          <p:cNvSpPr/>
          <p:nvPr/>
        </p:nvSpPr>
        <p:spPr bwMode="auto">
          <a:xfrm>
            <a:off x="5251569" y="4098772"/>
            <a:ext cx="2978031" cy="1378920"/>
          </a:xfrm>
          <a:prstGeom prst="roundRect">
            <a:avLst/>
          </a:prstGeom>
          <a:noFill/>
          <a:ln w="317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6" name="Titel 1"/>
          <p:cNvSpPr txBox="1">
            <a:spLocks/>
          </p:cNvSpPr>
          <p:nvPr/>
        </p:nvSpPr>
        <p:spPr>
          <a:xfrm>
            <a:off x="5381116" y="4966620"/>
            <a:ext cx="284848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Feynman-Hellman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theorem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430196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/>
      <p:bldP spid="43" grpId="0"/>
      <p:bldP spid="15" grpId="0" animBg="1"/>
      <p:bldP spid="21" grpId="0" animBg="1"/>
      <p:bldP spid="46" grpId="0"/>
    </p:bld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18" name="Picture 1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23476" y="5892090"/>
            <a:ext cx="2478119" cy="585815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84578" y="4361502"/>
            <a:ext cx="504825" cy="200025"/>
          </a:xfrm>
          <a:prstGeom prst="rect">
            <a:avLst/>
          </a:prstGeom>
        </p:spPr>
      </p:pic>
      <p:sp>
        <p:nvSpPr>
          <p:cNvPr id="4" name="Titel 1 1"/>
          <p:cNvSpPr txBox="1">
            <a:spLocks/>
          </p:cNvSpPr>
          <p:nvPr/>
        </p:nvSpPr>
        <p:spPr>
          <a:xfrm>
            <a:off x="281301" y="938090"/>
            <a:ext cx="33506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do: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81792" y="906353"/>
            <a:ext cx="416971" cy="48436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038056" y="897930"/>
            <a:ext cx="450665" cy="501207"/>
          </a:xfrm>
          <a:prstGeom prst="rect">
            <a:avLst/>
          </a:prstGeom>
        </p:spPr>
      </p:pic>
      <p:sp>
        <p:nvSpPr>
          <p:cNvPr id="7" name="Titel 1 2"/>
          <p:cNvSpPr txBox="1">
            <a:spLocks/>
          </p:cNvSpPr>
          <p:nvPr/>
        </p:nvSpPr>
        <p:spPr>
          <a:xfrm>
            <a:off x="281301" y="1466590"/>
            <a:ext cx="416500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Trick: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Feynman-Hellman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theorem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284188" y="2053927"/>
            <a:ext cx="4409065" cy="70370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288130" y="3461413"/>
            <a:ext cx="3499851" cy="728617"/>
          </a:xfrm>
          <a:prstGeom prst="rect">
            <a:avLst/>
          </a:prstGeom>
        </p:spPr>
      </p:pic>
      <p:sp>
        <p:nvSpPr>
          <p:cNvPr id="10" name="Title 1"/>
          <p:cNvSpPr txBox="1">
            <a:spLocks/>
          </p:cNvSpPr>
          <p:nvPr/>
        </p:nvSpPr>
        <p:spPr>
          <a:xfrm>
            <a:off x="0" y="9502"/>
            <a:ext cx="8229600" cy="7504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kern="0" dirty="0" smtClean="0"/>
              <a:t>Determination of      </a:t>
            </a:r>
            <a:r>
              <a:rPr lang="de-DE" kern="0" dirty="0" err="1" smtClean="0"/>
              <a:t>and</a:t>
            </a:r>
            <a:r>
              <a:rPr lang="de-DE" kern="0" dirty="0" smtClean="0"/>
              <a:t>   </a:t>
            </a:r>
            <a:endParaRPr lang="en-GB" kern="0" dirty="0"/>
          </a:p>
        </p:txBody>
      </p:sp>
      <p:sp>
        <p:nvSpPr>
          <p:cNvPr id="11" name="Titel 1 3"/>
          <p:cNvSpPr txBox="1">
            <a:spLocks/>
          </p:cNvSpPr>
          <p:nvPr/>
        </p:nvSpPr>
        <p:spPr>
          <a:xfrm>
            <a:off x="281301" y="2928325"/>
            <a:ext cx="441062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know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(Griffiths 3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4,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eqn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4.70)</a:t>
            </a:r>
          </a:p>
        </p:txBody>
      </p:sp>
      <p:sp>
        <p:nvSpPr>
          <p:cNvPr id="12" name="Right Brace 11"/>
          <p:cNvSpPr/>
          <p:nvPr/>
        </p:nvSpPr>
        <p:spPr bwMode="auto">
          <a:xfrm rot="5400000">
            <a:off x="3788023" y="3604997"/>
            <a:ext cx="157895" cy="1290414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6" name="Elbow Connector 15"/>
          <p:cNvCxnSpPr/>
          <p:nvPr/>
        </p:nvCxnSpPr>
        <p:spPr bwMode="auto">
          <a:xfrm rot="16200000" flipH="1">
            <a:off x="3871293" y="4324830"/>
            <a:ext cx="132362" cy="141007"/>
          </a:xfrm>
          <a:prstGeom prst="bentConnector4">
            <a:avLst>
              <a:gd name="adj1" fmla="val 98460"/>
              <a:gd name="adj2" fmla="val 77994"/>
            </a:avLst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9" name="Straight Arrow Connector 18"/>
          <p:cNvCxnSpPr/>
          <p:nvPr/>
        </p:nvCxnSpPr>
        <p:spPr bwMode="auto">
          <a:xfrm flipV="1">
            <a:off x="3317192" y="4132709"/>
            <a:ext cx="90344" cy="309816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2" name="Titel 1 4"/>
          <p:cNvSpPr txBox="1">
            <a:spLocks/>
          </p:cNvSpPr>
          <p:nvPr/>
        </p:nvSpPr>
        <p:spPr>
          <a:xfrm>
            <a:off x="2573097" y="4394483"/>
            <a:ext cx="1438139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some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integer</a:t>
            </a: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174787" y="5046419"/>
            <a:ext cx="1129113" cy="493719"/>
          </a:xfrm>
          <a:prstGeom prst="rect">
            <a:avLst/>
          </a:prstGeom>
        </p:spPr>
      </p:pic>
      <p:sp>
        <p:nvSpPr>
          <p:cNvPr id="25" name="Titel 1 5"/>
          <p:cNvSpPr txBox="1">
            <a:spLocks/>
          </p:cNvSpPr>
          <p:nvPr/>
        </p:nvSpPr>
        <p:spPr>
          <a:xfrm>
            <a:off x="29581" y="5054928"/>
            <a:ext cx="58271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Feynman-Hellman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theorem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</a:t>
            </a: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802692" y="5141934"/>
            <a:ext cx="750130" cy="304931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174787" y="5907214"/>
            <a:ext cx="1129113" cy="493719"/>
          </a:xfrm>
          <a:prstGeom prst="rect">
            <a:avLst/>
          </a:prstGeom>
        </p:spPr>
      </p:pic>
      <p:sp>
        <p:nvSpPr>
          <p:cNvPr id="29" name="Titel 1 6 1"/>
          <p:cNvSpPr txBox="1">
            <a:spLocks/>
          </p:cNvSpPr>
          <p:nvPr/>
        </p:nvSpPr>
        <p:spPr>
          <a:xfrm>
            <a:off x="29581" y="5915723"/>
            <a:ext cx="58271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Feynman-Hellman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theorem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</a:t>
            </a:r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4871367" y="5960266"/>
            <a:ext cx="658651" cy="329326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845103" y="5141934"/>
            <a:ext cx="491748" cy="233311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845103" y="6012945"/>
            <a:ext cx="491748" cy="233311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179801" y="48708"/>
            <a:ext cx="531180" cy="617027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682810" y="28084"/>
            <a:ext cx="574103" cy="638487"/>
          </a:xfrm>
          <a:prstGeom prst="rect">
            <a:avLst/>
          </a:prstGeom>
        </p:spPr>
      </p:pic>
      <p:sp>
        <p:nvSpPr>
          <p:cNvPr id="36" name="Titel 1 7"/>
          <p:cNvSpPr txBox="1">
            <a:spLocks/>
          </p:cNvSpPr>
          <p:nvPr/>
        </p:nvSpPr>
        <p:spPr>
          <a:xfrm>
            <a:off x="5605479" y="4796432"/>
            <a:ext cx="10532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exercise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7" name="Titel 1 8"/>
          <p:cNvSpPr txBox="1">
            <a:spLocks/>
          </p:cNvSpPr>
          <p:nvPr/>
        </p:nvSpPr>
        <p:spPr>
          <a:xfrm>
            <a:off x="5605479" y="5695994"/>
            <a:ext cx="10532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exercise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3" name="Picture 1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0808" y="6538739"/>
            <a:ext cx="2518619" cy="297971"/>
          </a:xfrm>
          <a:prstGeom prst="rect">
            <a:avLst/>
          </a:prstGeom>
        </p:spPr>
      </p:pic>
      <p:sp>
        <p:nvSpPr>
          <p:cNvPr id="43" name="Titel 1 6 2"/>
          <p:cNvSpPr txBox="1">
            <a:spLocks/>
          </p:cNvSpPr>
          <p:nvPr/>
        </p:nvSpPr>
        <p:spPr>
          <a:xfrm>
            <a:off x="4824304" y="6509666"/>
            <a:ext cx="130780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Bohr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radius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</a:t>
            </a:r>
          </a:p>
        </p:txBody>
      </p:sp>
      <p:pic>
        <p:nvPicPr>
          <p:cNvPr id="15" name="Picture 1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58483" y="5034243"/>
            <a:ext cx="1428712" cy="4235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8523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1" grpId="0"/>
      <p:bldP spid="12" grpId="0" animBg="1"/>
      <p:bldP spid="22" grpId="0"/>
      <p:bldP spid="25" grpId="0"/>
      <p:bldP spid="29" grpId="0"/>
      <p:bldP spid="36" grpId="0"/>
      <p:bldP spid="37" grpId="0"/>
      <p:bldP spid="43" grpId="0"/>
    </p:bld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" name="Titel 1"/>
          <p:cNvSpPr txBox="1">
            <a:spLocks/>
          </p:cNvSpPr>
          <p:nvPr/>
        </p:nvSpPr>
        <p:spPr>
          <a:xfrm>
            <a:off x="321002" y="2129271"/>
            <a:ext cx="62421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Insert      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   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simplify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549618" y="18064"/>
            <a:ext cx="8229600" cy="7504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kern="0" smtClean="0"/>
              <a:t>Relativistic correction in 1</a:t>
            </a:r>
            <a:r>
              <a:rPr lang="de-DE" sz="4000" kern="0" baseline="30000" smtClean="0"/>
              <a:t>st</a:t>
            </a:r>
            <a:r>
              <a:rPr lang="de-DE" kern="0" smtClean="0"/>
              <a:t> order</a:t>
            </a:r>
            <a:endParaRPr lang="en-GB" kern="0" dirty="0"/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92342" y="963860"/>
            <a:ext cx="6550149" cy="846536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43253" y="2110272"/>
            <a:ext cx="953488" cy="476744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0938" y="2109805"/>
            <a:ext cx="1670677" cy="5182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92342" y="3386660"/>
            <a:ext cx="3709906" cy="83239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6"/>
          <a:srcRect r="46215"/>
          <a:stretch/>
        </p:blipFill>
        <p:spPr>
          <a:xfrm>
            <a:off x="4341708" y="5173529"/>
            <a:ext cx="344612" cy="416467"/>
          </a:xfrm>
          <a:prstGeom prst="rect">
            <a:avLst/>
          </a:prstGeom>
        </p:spPr>
      </p:pic>
      <p:sp>
        <p:nvSpPr>
          <p:cNvPr id="37" name="Titel 1"/>
          <p:cNvSpPr txBox="1">
            <a:spLocks/>
          </p:cNvSpPr>
          <p:nvPr/>
        </p:nvSpPr>
        <p:spPr>
          <a:xfrm>
            <a:off x="321002" y="5193936"/>
            <a:ext cx="675491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Easily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checked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.</a:t>
            </a:r>
          </a:p>
        </p:txBody>
      </p:sp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6"/>
          <a:srcRect l="53935"/>
          <a:stretch/>
        </p:blipFill>
        <p:spPr>
          <a:xfrm>
            <a:off x="6537534" y="5182249"/>
            <a:ext cx="295149" cy="416467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 rotWithShape="1">
          <a:blip r:embed="rId5"/>
          <a:srcRect l="2104" t="22862" r="88178" b="27637"/>
          <a:stretch/>
        </p:blipFill>
        <p:spPr>
          <a:xfrm>
            <a:off x="2307366" y="5198904"/>
            <a:ext cx="321917" cy="3679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4404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7" grpId="0"/>
    </p:bld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" name="Straight Connector 10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30" name="Picture 2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1772" y="6011592"/>
            <a:ext cx="1037491" cy="33663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Fine </a:t>
            </a:r>
            <a:r>
              <a:rPr lang="de-DE" dirty="0" err="1" smtClean="0"/>
              <a:t>structure</a:t>
            </a:r>
            <a:r>
              <a:rPr lang="de-DE" dirty="0" smtClean="0"/>
              <a:t>: 1) </a:t>
            </a:r>
            <a:r>
              <a:rPr lang="de-DE" dirty="0" err="1" smtClean="0"/>
              <a:t>relativistic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endParaRPr lang="en-GB" dirty="0"/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291663" y="1069079"/>
            <a:ext cx="4165004" cy="43844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Relativistic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expression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kinetic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2" name="Titel 1"/>
          <p:cNvSpPr txBox="1">
            <a:spLocks/>
          </p:cNvSpPr>
          <p:nvPr/>
        </p:nvSpPr>
        <p:spPr>
          <a:xfrm>
            <a:off x="4174450" y="1659682"/>
            <a:ext cx="745716" cy="40446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>
            <a:off x="561344" y="4239230"/>
            <a:ext cx="1467591" cy="55477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non-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relativistic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</a:t>
            </a:r>
          </a:p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included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</a:t>
            </a:r>
          </a:p>
        </p:txBody>
      </p:sp>
      <p:sp>
        <p:nvSpPr>
          <p:cNvPr id="24" name="Titel 1"/>
          <p:cNvSpPr txBox="1">
            <a:spLocks/>
          </p:cNvSpPr>
          <p:nvPr/>
        </p:nvSpPr>
        <p:spPr>
          <a:xfrm>
            <a:off x="3367966" y="4266363"/>
            <a:ext cx="3384363" cy="4779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lowest</a:t>
            </a:r>
            <a:r>
              <a:rPr lang="de-AT" sz="18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relativistic</a:t>
            </a:r>
            <a:r>
              <a:rPr lang="de-AT" sz="18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correction</a:t>
            </a:r>
            <a:endParaRPr lang="de-AT" sz="1800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5078" y="1678659"/>
            <a:ext cx="2997353" cy="36651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80890" y="1600269"/>
            <a:ext cx="1691973" cy="73804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5078" y="2533027"/>
            <a:ext cx="3273490" cy="78824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6"/>
          <a:srcRect l="6760"/>
          <a:stretch/>
        </p:blipFill>
        <p:spPr>
          <a:xfrm>
            <a:off x="4576117" y="2622445"/>
            <a:ext cx="4372364" cy="69285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39367" y="3453204"/>
            <a:ext cx="2404912" cy="647669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569624" y="4516565"/>
            <a:ext cx="304144" cy="24766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705535" y="4298139"/>
            <a:ext cx="587697" cy="309314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6"/>
          <a:srcRect r="93757"/>
          <a:stretch/>
        </p:blipFill>
        <p:spPr>
          <a:xfrm>
            <a:off x="4152218" y="2621961"/>
            <a:ext cx="292749" cy="69285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961476" y="2381535"/>
            <a:ext cx="772048" cy="206172"/>
          </a:xfrm>
          <a:prstGeom prst="rect">
            <a:avLst/>
          </a:prstGeom>
        </p:spPr>
      </p:pic>
      <p:cxnSp>
        <p:nvCxnSpPr>
          <p:cNvPr id="15" name="Straight Arrow Connector 14"/>
          <p:cNvCxnSpPr/>
          <p:nvPr/>
        </p:nvCxnSpPr>
        <p:spPr bwMode="auto">
          <a:xfrm flipH="1">
            <a:off x="4298592" y="2596323"/>
            <a:ext cx="1" cy="232301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1" name="Right Brace 20"/>
          <p:cNvSpPr/>
          <p:nvPr/>
        </p:nvSpPr>
        <p:spPr bwMode="auto">
          <a:xfrm rot="5400000">
            <a:off x="1621551" y="3949695"/>
            <a:ext cx="140101" cy="426117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" name="Right Brace 25"/>
          <p:cNvSpPr/>
          <p:nvPr/>
        </p:nvSpPr>
        <p:spPr bwMode="auto">
          <a:xfrm rot="5400000">
            <a:off x="2350828" y="3696133"/>
            <a:ext cx="130957" cy="938339"/>
          </a:xfrm>
          <a:prstGeom prst="rightBrace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7" name="Elbow Connector 16"/>
          <p:cNvCxnSpPr>
            <a:stCxn id="26" idx="1"/>
          </p:cNvCxnSpPr>
          <p:nvPr/>
        </p:nvCxnSpPr>
        <p:spPr bwMode="auto">
          <a:xfrm rot="16200000" flipH="1">
            <a:off x="2403152" y="4243934"/>
            <a:ext cx="222015" cy="195708"/>
          </a:xfrm>
          <a:prstGeom prst="bentConnector3">
            <a:avLst>
              <a:gd name="adj1" fmla="val 102725"/>
            </a:avLst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11"/>
          <a:srcRect l="18450" r="42806"/>
          <a:stretch/>
        </p:blipFill>
        <p:spPr>
          <a:xfrm>
            <a:off x="1572081" y="5870902"/>
            <a:ext cx="2281727" cy="662731"/>
          </a:xfrm>
          <a:prstGeom prst="rect">
            <a:avLst/>
          </a:prstGeom>
        </p:spPr>
      </p:pic>
      <p:cxnSp>
        <p:nvCxnSpPr>
          <p:cNvPr id="12" name="Straight Connector 11"/>
          <p:cNvCxnSpPr/>
          <p:nvPr/>
        </p:nvCxnSpPr>
        <p:spPr bwMode="auto">
          <a:xfrm flipV="1">
            <a:off x="5151862" y="2764971"/>
            <a:ext cx="157225" cy="312058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/>
          <p:cNvCxnSpPr/>
          <p:nvPr/>
        </p:nvCxnSpPr>
        <p:spPr bwMode="auto">
          <a:xfrm flipV="1">
            <a:off x="8521263" y="2764972"/>
            <a:ext cx="281651" cy="312057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7" name="Picture 26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027104" y="5784348"/>
            <a:ext cx="3709906" cy="832397"/>
          </a:xfrm>
          <a:prstGeom prst="rect">
            <a:avLst/>
          </a:prstGeom>
        </p:spPr>
      </p:pic>
      <p:cxnSp>
        <p:nvCxnSpPr>
          <p:cNvPr id="13" name="Straight Arrow Connector 12"/>
          <p:cNvCxnSpPr/>
          <p:nvPr/>
        </p:nvCxnSpPr>
        <p:spPr bwMode="auto">
          <a:xfrm>
            <a:off x="4010605" y="6200546"/>
            <a:ext cx="941598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1" name="Titel 1"/>
          <p:cNvSpPr txBox="1">
            <a:spLocks/>
          </p:cNvSpPr>
          <p:nvPr/>
        </p:nvSpPr>
        <p:spPr>
          <a:xfrm>
            <a:off x="446833" y="5208304"/>
            <a:ext cx="8226830" cy="4779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irst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theory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which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diagonal: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897817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err="1" smtClean="0"/>
              <a:t>Structure</a:t>
            </a:r>
            <a:r>
              <a:rPr lang="de-DE" i="1" dirty="0" smtClean="0"/>
              <a:t> of hydrogen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3267374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746103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endParaRPr lang="en-GB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Fine structure</a:t>
            </a: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1)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relativistic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correction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2)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spin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-orbit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coupling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origin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DE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        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good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basis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pert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.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DE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result</a:t>
            </a:r>
            <a:endParaRPr lang="en-GB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Lamb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shift</a:t>
            </a: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 Hyperfine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5)  Zeeman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effect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Discuss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effects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beyond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Coulomb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between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nucleus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(s),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hydrogen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simplest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possible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892710" y="2469890"/>
            <a:ext cx="5029119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Crucial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knowledge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involving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8" name="Straight Arrow Connector 7"/>
          <p:cNvCxnSpPr/>
          <p:nvPr/>
        </p:nvCxnSpPr>
        <p:spPr bwMode="auto">
          <a:xfrm flipV="1">
            <a:off x="278990" y="4739241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3" name="Titel 1"/>
          <p:cNvSpPr txBox="1">
            <a:spLocks/>
          </p:cNvSpPr>
          <p:nvPr/>
        </p:nvSpPr>
        <p:spPr>
          <a:xfrm>
            <a:off x="4630057" y="4028539"/>
            <a:ext cx="1827812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7.3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5443191" y="5576350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5443191" y="6137243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5443191" y="585679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5443191" y="4305521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5443191" y="4589794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0021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Straight Connector 9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107" name="Oval 106"/>
          <p:cNvSpPr/>
          <p:nvPr/>
        </p:nvSpPr>
        <p:spPr bwMode="auto">
          <a:xfrm>
            <a:off x="5954474" y="1466404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8" name="Oval 107"/>
          <p:cNvSpPr/>
          <p:nvPr/>
        </p:nvSpPr>
        <p:spPr bwMode="auto">
          <a:xfrm>
            <a:off x="6544905" y="1463245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6" name="Oval 105"/>
          <p:cNvSpPr/>
          <p:nvPr/>
        </p:nvSpPr>
        <p:spPr bwMode="auto">
          <a:xfrm>
            <a:off x="2807256" y="1469768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" name="Oval 6"/>
          <p:cNvSpPr/>
          <p:nvPr/>
        </p:nvSpPr>
        <p:spPr bwMode="auto">
          <a:xfrm>
            <a:off x="1512337" y="1484006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en-US" dirty="0" smtClean="0"/>
              <a:t>Example 2: covalent bonds</a:t>
            </a:r>
            <a:endParaRPr lang="en-GB" dirty="0"/>
          </a:p>
        </p:txBody>
      </p:sp>
      <p:sp>
        <p:nvSpPr>
          <p:cNvPr id="105" name="Titel 1 2 1 2 1 2 2 1 3 3 9 2 1 1 2 2 3 1"/>
          <p:cNvSpPr txBox="1">
            <a:spLocks/>
          </p:cNvSpPr>
          <p:nvPr/>
        </p:nvSpPr>
        <p:spPr>
          <a:xfrm>
            <a:off x="113191" y="765227"/>
            <a:ext cx="675008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Example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H</a:t>
            </a:r>
            <a:r>
              <a:rPr lang="de-AT" sz="1400" i="0" baseline="-25000" dirty="0" smtClean="0">
                <a:solidFill>
                  <a:srgbClr val="0000FF"/>
                </a:solidFill>
                <a:cs typeface="Arial" panose="020B0604020202020204" pitchFamily="34" charset="0"/>
              </a:rPr>
              <a:t>2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molecule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3" name="Oval 2"/>
          <p:cNvSpPr/>
          <p:nvPr/>
        </p:nvSpPr>
        <p:spPr bwMode="auto">
          <a:xfrm>
            <a:off x="1986302" y="1950751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4" name="Titel 1 2 1 2 1 2 2 1 3 3 9 2 1 1 2 2 3 2"/>
          <p:cNvSpPr txBox="1">
            <a:spLocks/>
          </p:cNvSpPr>
          <p:nvPr/>
        </p:nvSpPr>
        <p:spPr>
          <a:xfrm>
            <a:off x="666123" y="1101248"/>
            <a:ext cx="79186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proton</a:t>
            </a:r>
            <a:endParaRPr lang="de-AT" sz="12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5" name="Straight Arrow Connector 4"/>
          <p:cNvCxnSpPr/>
          <p:nvPr/>
        </p:nvCxnSpPr>
        <p:spPr bwMode="auto">
          <a:xfrm>
            <a:off x="1287205" y="1367885"/>
            <a:ext cx="673864" cy="548654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8" name="Titel 1 2 1 2 1 2 2 1 3 3 9 2 1 1 2 2 3 3"/>
          <p:cNvSpPr txBox="1">
            <a:spLocks/>
          </p:cNvSpPr>
          <p:nvPr/>
        </p:nvSpPr>
        <p:spPr>
          <a:xfrm>
            <a:off x="215238" y="1584497"/>
            <a:ext cx="1699259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de-AT" sz="16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</a:t>
            </a:r>
            <a:endParaRPr lang="de-AT" sz="12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59" name="Straight Arrow Connector 58"/>
          <p:cNvCxnSpPr/>
          <p:nvPr/>
        </p:nvCxnSpPr>
        <p:spPr bwMode="auto">
          <a:xfrm>
            <a:off x="1071643" y="1873951"/>
            <a:ext cx="697213" cy="170123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3" name="Oval 32"/>
          <p:cNvSpPr/>
          <p:nvPr/>
        </p:nvSpPr>
        <p:spPr bwMode="auto">
          <a:xfrm>
            <a:off x="3291434" y="1950751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Titel 1 2 1 2 1 2 2 1 3 3 9 2 1 1 2 2 3 4"/>
          <p:cNvSpPr txBox="1">
            <a:spLocks/>
          </p:cNvSpPr>
          <p:nvPr/>
        </p:nvSpPr>
        <p:spPr>
          <a:xfrm>
            <a:off x="2988477" y="1174259"/>
            <a:ext cx="737983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H atom</a:t>
            </a:r>
            <a:endParaRPr lang="de-AT" sz="12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6" name="Straight Connector 5"/>
          <p:cNvCxnSpPr/>
          <p:nvPr/>
        </p:nvCxnSpPr>
        <p:spPr bwMode="auto">
          <a:xfrm>
            <a:off x="2040301" y="2579246"/>
            <a:ext cx="0" cy="15839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Arrow Connector 8"/>
          <p:cNvCxnSpPr/>
          <p:nvPr/>
        </p:nvCxnSpPr>
        <p:spPr bwMode="auto">
          <a:xfrm flipV="1">
            <a:off x="2040301" y="2661438"/>
            <a:ext cx="1251133" cy="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40" name="Straight Connector 39"/>
          <p:cNvCxnSpPr/>
          <p:nvPr/>
        </p:nvCxnSpPr>
        <p:spPr bwMode="auto">
          <a:xfrm>
            <a:off x="3291434" y="2586052"/>
            <a:ext cx="0" cy="15839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1" name="Titel 1 2 1 2 1 2 2 1 3 3 9 2 1 1 2 2 3 5 1 1"/>
          <p:cNvSpPr txBox="1">
            <a:spLocks/>
          </p:cNvSpPr>
          <p:nvPr/>
        </p:nvSpPr>
        <p:spPr>
          <a:xfrm>
            <a:off x="1986303" y="2665248"/>
            <a:ext cx="1360732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100" i="0" dirty="0" err="1">
                <a:solidFill>
                  <a:schemeClr val="tx1"/>
                </a:solidFill>
                <a:cs typeface="Arial" panose="020B0604020202020204" pitchFamily="34" charset="0"/>
              </a:rPr>
              <a:t>n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uclear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distance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R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3437" y="1643794"/>
            <a:ext cx="226691" cy="178296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2601" y="1551694"/>
            <a:ext cx="211408" cy="178296"/>
          </a:xfrm>
          <a:prstGeom prst="rect">
            <a:avLst/>
          </a:prstGeom>
        </p:spPr>
      </p:pic>
      <p:cxnSp>
        <p:nvCxnSpPr>
          <p:cNvPr id="54" name="Straight Arrow Connector 53"/>
          <p:cNvCxnSpPr/>
          <p:nvPr/>
        </p:nvCxnSpPr>
        <p:spPr bwMode="auto">
          <a:xfrm flipH="1">
            <a:off x="3637374" y="1661126"/>
            <a:ext cx="372661" cy="214023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7" name="Titel 1 2 1 2 1 2 2 1 3 3 9 2 1 1 2 2 3 5 2 1"/>
          <p:cNvSpPr txBox="1">
            <a:spLocks/>
          </p:cNvSpPr>
          <p:nvPr/>
        </p:nvSpPr>
        <p:spPr>
          <a:xfrm>
            <a:off x="496781" y="2987981"/>
            <a:ext cx="262254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large                :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no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overlap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64" name="Oval 63"/>
          <p:cNvSpPr/>
          <p:nvPr/>
        </p:nvSpPr>
        <p:spPr bwMode="auto">
          <a:xfrm>
            <a:off x="6441783" y="1955499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Oval 71"/>
          <p:cNvSpPr/>
          <p:nvPr/>
        </p:nvSpPr>
        <p:spPr bwMode="auto">
          <a:xfrm>
            <a:off x="7023748" y="1955499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80" name="Picture 7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4915" y="1556442"/>
            <a:ext cx="211408" cy="178296"/>
          </a:xfrm>
          <a:prstGeom prst="rect">
            <a:avLst/>
          </a:prstGeom>
        </p:spPr>
      </p:pic>
      <p:cxnSp>
        <p:nvCxnSpPr>
          <p:cNvPr id="81" name="Straight Arrow Connector 80"/>
          <p:cNvCxnSpPr/>
          <p:nvPr/>
        </p:nvCxnSpPr>
        <p:spPr bwMode="auto">
          <a:xfrm flipH="1">
            <a:off x="7369688" y="1665874"/>
            <a:ext cx="372661" cy="214023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82" name="Picture 8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0557" y="1600689"/>
            <a:ext cx="226691" cy="178296"/>
          </a:xfrm>
          <a:prstGeom prst="rect">
            <a:avLst/>
          </a:prstGeom>
        </p:spPr>
      </p:pic>
      <p:cxnSp>
        <p:nvCxnSpPr>
          <p:cNvPr id="83" name="Straight Arrow Connector 82"/>
          <p:cNvCxnSpPr/>
          <p:nvPr/>
        </p:nvCxnSpPr>
        <p:spPr bwMode="auto">
          <a:xfrm>
            <a:off x="5804972" y="1690192"/>
            <a:ext cx="422941" cy="265307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4" name="Titel 1 2 1 2 1 2 2 1 3 3 9 2 1 1 2 2 3 5 3 1"/>
          <p:cNvSpPr txBox="1">
            <a:spLocks/>
          </p:cNvSpPr>
          <p:nvPr/>
        </p:nvSpPr>
        <p:spPr>
          <a:xfrm>
            <a:off x="5022254" y="3010345"/>
            <a:ext cx="1699776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   :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overlap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 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pic>
        <p:nvPicPr>
          <p:cNvPr id="20" name="Picture 1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6791" y="3063555"/>
            <a:ext cx="490450" cy="130044"/>
          </a:xfrm>
          <a:prstGeom prst="rect">
            <a:avLst/>
          </a:prstGeom>
        </p:spPr>
      </p:pic>
      <p:cxnSp>
        <p:nvCxnSpPr>
          <p:cNvPr id="22" name="Straight Arrow Connector 21"/>
          <p:cNvCxnSpPr/>
          <p:nvPr/>
        </p:nvCxnSpPr>
        <p:spPr bwMode="auto">
          <a:xfrm>
            <a:off x="3347034" y="2006118"/>
            <a:ext cx="472440" cy="27432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pic>
        <p:nvPicPr>
          <p:cNvPr id="24" name="Picture 2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3102" y="2191449"/>
            <a:ext cx="131901" cy="92889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8173" y="3081699"/>
            <a:ext cx="456082" cy="130044"/>
          </a:xfrm>
          <a:prstGeom prst="rect">
            <a:avLst/>
          </a:prstGeom>
        </p:spPr>
      </p:pic>
      <p:cxnSp>
        <p:nvCxnSpPr>
          <p:cNvPr id="87" name="Straight Arrow Connector 86"/>
          <p:cNvCxnSpPr/>
          <p:nvPr/>
        </p:nvCxnSpPr>
        <p:spPr bwMode="auto">
          <a:xfrm>
            <a:off x="2593055" y="3129195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123" name="Picture 122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3217" y="3916007"/>
            <a:ext cx="3772304" cy="209220"/>
          </a:xfrm>
          <a:prstGeom prst="rect">
            <a:avLst/>
          </a:prstGeom>
        </p:spPr>
      </p:pic>
      <p:sp>
        <p:nvSpPr>
          <p:cNvPr id="90" name="Titel 1 2 1 2 1 2 2 1 3 3 9 2 1 1 2 2 3 5 3 2 1"/>
          <p:cNvSpPr txBox="1">
            <a:spLocks/>
          </p:cNvSpPr>
          <p:nvPr/>
        </p:nvSpPr>
        <p:spPr>
          <a:xfrm>
            <a:off x="386108" y="3541538"/>
            <a:ext cx="2423934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Hydrogen orbital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wavefunction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92" name="Titel 1 2 1 2 1 2 2 1 3 3 9 2 1 1 2 2 3 5 3 3 1 1"/>
          <p:cNvSpPr txBox="1">
            <a:spLocks/>
          </p:cNvSpPr>
          <p:nvPr/>
        </p:nvSpPr>
        <p:spPr>
          <a:xfrm>
            <a:off x="377297" y="4263759"/>
            <a:ext cx="3075231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Density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distribution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1: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684" y="4686989"/>
            <a:ext cx="2155603" cy="219787"/>
          </a:xfrm>
          <a:prstGeom prst="rect">
            <a:avLst/>
          </a:prstGeom>
        </p:spPr>
      </p:pic>
      <p:sp>
        <p:nvSpPr>
          <p:cNvPr id="120" name="Titel 1 2 1 2 1 2 2 1 3 3 9 2 1 1 2 2 3 5 3 3 2"/>
          <p:cNvSpPr txBox="1">
            <a:spLocks/>
          </p:cNvSpPr>
          <p:nvPr/>
        </p:nvSpPr>
        <p:spPr>
          <a:xfrm>
            <a:off x="377297" y="5797097"/>
            <a:ext cx="1492725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Same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2.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134" name="Titel 1 2 1 2 1 2 2 1 3 3 9 2 1 1 2 2 3 5 1 2"/>
          <p:cNvSpPr txBox="1">
            <a:spLocks/>
          </p:cNvSpPr>
          <p:nvPr/>
        </p:nvSpPr>
        <p:spPr>
          <a:xfrm>
            <a:off x="6641242" y="1805228"/>
            <a:ext cx="331104" cy="31239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?</a:t>
            </a:r>
            <a:endParaRPr lang="de-AT" sz="20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71" name="Titel 1 2 1 2 1 2 2 1 3 3 9 2 1 1 2 2 3 5 2 2"/>
          <p:cNvSpPr txBox="1">
            <a:spLocks/>
          </p:cNvSpPr>
          <p:nvPr/>
        </p:nvSpPr>
        <p:spPr>
          <a:xfrm>
            <a:off x="2920715" y="2994396"/>
            <a:ext cx="1766531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no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exchange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shift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73" name="Straight Arrow Connector 72"/>
          <p:cNvCxnSpPr/>
          <p:nvPr/>
        </p:nvCxnSpPr>
        <p:spPr bwMode="auto">
          <a:xfrm>
            <a:off x="6534858" y="3149789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74" name="Titel 1 2 1 2 1 2 2 1 3 3 9 2 1 1 2 2 3 5 2 3"/>
          <p:cNvSpPr txBox="1">
            <a:spLocks/>
          </p:cNvSpPr>
          <p:nvPr/>
        </p:nvSpPr>
        <p:spPr>
          <a:xfrm>
            <a:off x="6880518" y="2987980"/>
            <a:ext cx="2197577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exchange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shift</a:t>
            </a:r>
            <a:r>
              <a:rPr lang="de-AT" sz="11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by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modified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</a:t>
            </a:r>
            <a:r>
              <a:rPr lang="de-AT" sz="14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density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distribution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?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75" name="Titel 1 2 1 2 1 2 2 1 3 3 9 2 1 1 2 2 3 5 3 2 2"/>
          <p:cNvSpPr txBox="1">
            <a:spLocks/>
          </p:cNvSpPr>
          <p:nvPr/>
        </p:nvSpPr>
        <p:spPr>
          <a:xfrm>
            <a:off x="4828802" y="3916007"/>
            <a:ext cx="3534088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here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         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spatially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shifted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H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groundstate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</a:t>
            </a:r>
          </a:p>
          <a:p>
            <a:pPr algn="l"/>
            <a:r>
              <a:rPr lang="de-AT" sz="11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i.e. real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positive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functions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0010" y="3977294"/>
            <a:ext cx="188087" cy="14793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11097" y="3969232"/>
            <a:ext cx="175407" cy="147933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2914" y="4686862"/>
            <a:ext cx="1992876" cy="219787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2499" y="4681577"/>
            <a:ext cx="1944269" cy="219787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2721" y="5074064"/>
            <a:ext cx="2634273" cy="219787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2187" y="5065826"/>
            <a:ext cx="2634273" cy="219787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0957" y="5440864"/>
            <a:ext cx="1902002" cy="209220"/>
          </a:xfrm>
          <a:prstGeom prst="rect">
            <a:avLst/>
          </a:prstGeom>
        </p:spPr>
      </p:pic>
      <p:sp>
        <p:nvSpPr>
          <p:cNvPr id="93" name="Titel 1 2 1 2 1 2 2 1 3 3 9 2 1 1 2 2 3 5 3 3 1 2"/>
          <p:cNvSpPr txBox="1">
            <a:spLocks/>
          </p:cNvSpPr>
          <p:nvPr/>
        </p:nvSpPr>
        <p:spPr>
          <a:xfrm>
            <a:off x="3060828" y="5429096"/>
            <a:ext cx="4657958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function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that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is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positive in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overlap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region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approaches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zero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outside)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0506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" grpId="0" animBg="1"/>
      <p:bldP spid="108" grpId="0" animBg="1"/>
      <p:bldP spid="57" grpId="0"/>
      <p:bldP spid="64" grpId="0" animBg="1"/>
      <p:bldP spid="72" grpId="0" animBg="1"/>
      <p:bldP spid="84" grpId="0"/>
      <p:bldP spid="90" grpId="0"/>
      <p:bldP spid="92" grpId="0"/>
      <p:bldP spid="120" grpId="0"/>
      <p:bldP spid="134" grpId="0"/>
      <p:bldP spid="71" grpId="0"/>
      <p:bldP spid="74" grpId="0"/>
      <p:bldP spid="75" grpId="0"/>
      <p:bldP spid="93" grpId="0"/>
    </p:bld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48658" y="0"/>
            <a:ext cx="8229600" cy="631216"/>
          </a:xfrm>
        </p:spPr>
        <p:txBody>
          <a:bodyPr/>
          <a:lstStyle/>
          <a:p>
            <a:r>
              <a:rPr lang="de-AT" i="0" dirty="0" err="1" smtClean="0"/>
              <a:t>Classical</a:t>
            </a:r>
            <a:r>
              <a:rPr lang="de-AT" i="0" dirty="0" smtClean="0"/>
              <a:t> </a:t>
            </a:r>
            <a:r>
              <a:rPr lang="de-AT" i="0" dirty="0" err="1" smtClean="0"/>
              <a:t>spin</a:t>
            </a:r>
            <a:r>
              <a:rPr lang="de-AT" i="0" dirty="0" smtClean="0"/>
              <a:t>-orbit </a:t>
            </a:r>
            <a:r>
              <a:rPr lang="de-AT" i="0" dirty="0" err="1" smtClean="0"/>
              <a:t>coupling</a:t>
            </a:r>
            <a:endParaRPr lang="de-AT" i="0" dirty="0"/>
          </a:p>
        </p:txBody>
      </p:sp>
      <p:pic>
        <p:nvPicPr>
          <p:cNvPr id="4608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129" y="2101908"/>
            <a:ext cx="4142413" cy="41203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608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0841" y="2208207"/>
            <a:ext cx="2885630" cy="18035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Rechteck 4"/>
          <p:cNvSpPr/>
          <p:nvPr/>
        </p:nvSpPr>
        <p:spPr>
          <a:xfrm>
            <a:off x="249152" y="1272923"/>
            <a:ext cx="65117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AT" sz="1600" dirty="0" err="1" smtClean="0">
                <a:latin typeface="+mj-lt"/>
              </a:rPr>
              <a:t>Classical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example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of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spin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orbit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coupling</a:t>
            </a:r>
            <a:r>
              <a:rPr lang="de-AT" sz="1600" dirty="0" smtClean="0">
                <a:latin typeface="+mj-lt"/>
              </a:rPr>
              <a:t>: </a:t>
            </a:r>
            <a:r>
              <a:rPr lang="de-AT" sz="1600" dirty="0" err="1" smtClean="0">
                <a:latin typeface="+mj-lt"/>
              </a:rPr>
              <a:t>tidal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locking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of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moon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to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earth</a:t>
            </a:r>
            <a:r>
              <a:rPr lang="de-AT" sz="1600" dirty="0" smtClean="0">
                <a:latin typeface="+mj-lt"/>
              </a:rPr>
              <a:t> </a:t>
            </a:r>
          </a:p>
          <a:p>
            <a:pPr algn="l"/>
            <a:r>
              <a:rPr lang="de-AT" sz="1600" dirty="0" smtClean="0">
                <a:latin typeface="+mj-lt"/>
              </a:rPr>
              <a:t>      </a:t>
            </a:r>
            <a:r>
              <a:rPr lang="de-AT" sz="1600" dirty="0" err="1" smtClean="0">
                <a:latin typeface="+mj-lt"/>
              </a:rPr>
              <a:t>We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always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see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the</a:t>
            </a:r>
            <a:r>
              <a:rPr lang="de-AT" sz="1600" dirty="0" smtClean="0">
                <a:latin typeface="+mj-lt"/>
              </a:rPr>
              <a:t> same </a:t>
            </a:r>
            <a:r>
              <a:rPr lang="de-AT" sz="1600" dirty="0" err="1" smtClean="0">
                <a:latin typeface="+mj-lt"/>
              </a:rPr>
              <a:t>side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of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the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moon</a:t>
            </a:r>
            <a:r>
              <a:rPr lang="de-AT" sz="1600" dirty="0" smtClean="0">
                <a:latin typeface="+mj-lt"/>
              </a:rPr>
              <a:t>!</a:t>
            </a:r>
            <a:endParaRPr lang="de-AT" sz="1600" dirty="0">
              <a:latin typeface="+mj-lt"/>
            </a:endParaRPr>
          </a:p>
        </p:txBody>
      </p:sp>
      <p:sp>
        <p:nvSpPr>
          <p:cNvPr id="6" name="Rechteck 5"/>
          <p:cNvSpPr/>
          <p:nvPr/>
        </p:nvSpPr>
        <p:spPr>
          <a:xfrm>
            <a:off x="249152" y="817387"/>
            <a:ext cx="744466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AT" sz="1600" b="1" dirty="0" smtClean="0">
                <a:latin typeface="+mj-lt"/>
              </a:rPr>
              <a:t>Spin-orbit </a:t>
            </a:r>
            <a:r>
              <a:rPr lang="de-AT" sz="1600" b="1" dirty="0" err="1" smtClean="0">
                <a:latin typeface="+mj-lt"/>
              </a:rPr>
              <a:t>coupling</a:t>
            </a:r>
            <a:r>
              <a:rPr lang="de-AT" sz="1600" b="1" dirty="0" smtClean="0">
                <a:latin typeface="+mj-lt"/>
              </a:rPr>
              <a:t>: </a:t>
            </a:r>
            <a:r>
              <a:rPr lang="de-AT" sz="1600" dirty="0" err="1" smtClean="0">
                <a:latin typeface="+mj-lt"/>
              </a:rPr>
              <a:t>interaction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of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the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spin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of</a:t>
            </a:r>
            <a:r>
              <a:rPr lang="de-AT" sz="1600" dirty="0" smtClean="0">
                <a:latin typeface="+mj-lt"/>
              </a:rPr>
              <a:t> an </a:t>
            </a:r>
            <a:r>
              <a:rPr lang="de-AT" sz="1600" dirty="0" err="1" smtClean="0">
                <a:latin typeface="+mj-lt"/>
              </a:rPr>
              <a:t>object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with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its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trajectory</a:t>
            </a:r>
            <a:r>
              <a:rPr lang="de-AT" sz="1600" dirty="0" smtClean="0">
                <a:latin typeface="+mj-lt"/>
              </a:rPr>
              <a:t> (</a:t>
            </a:r>
            <a:r>
              <a:rPr lang="de-AT" sz="1600" dirty="0" err="1" smtClean="0">
                <a:latin typeface="+mj-lt"/>
              </a:rPr>
              <a:t>orbit</a:t>
            </a:r>
            <a:r>
              <a:rPr lang="de-AT" sz="1600" dirty="0" smtClean="0">
                <a:latin typeface="+mj-lt"/>
              </a:rPr>
              <a:t>)</a:t>
            </a:r>
            <a:endParaRPr lang="de-AT" sz="1600" dirty="0">
              <a:latin typeface="+mj-lt"/>
            </a:endParaRPr>
          </a:p>
        </p:txBody>
      </p:sp>
      <p:sp>
        <p:nvSpPr>
          <p:cNvPr id="8" name="Rechteck 7"/>
          <p:cNvSpPr/>
          <p:nvPr/>
        </p:nvSpPr>
        <p:spPr>
          <a:xfrm>
            <a:off x="5400841" y="4011726"/>
            <a:ext cx="3826560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AT" sz="1600" dirty="0" smtClean="0">
                <a:latin typeface="+mj-lt"/>
              </a:rPr>
              <a:t>Moon </a:t>
            </a:r>
            <a:r>
              <a:rPr lang="de-AT" sz="1600" dirty="0" err="1" smtClean="0">
                <a:latin typeface="+mj-lt"/>
              </a:rPr>
              <a:t>deformed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by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gravitational</a:t>
            </a:r>
            <a:endParaRPr lang="de-AT" sz="1600" dirty="0" smtClean="0">
              <a:latin typeface="+mj-lt"/>
            </a:endParaRPr>
          </a:p>
          <a:p>
            <a:pPr algn="l"/>
            <a:r>
              <a:rPr lang="de-AT" sz="1600" dirty="0" err="1" smtClean="0">
                <a:latin typeface="+mj-lt"/>
              </a:rPr>
              <a:t>field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of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earth</a:t>
            </a:r>
            <a:r>
              <a:rPr lang="de-AT" sz="1600" dirty="0" smtClean="0">
                <a:latin typeface="+mj-lt"/>
              </a:rPr>
              <a:t>. Adaptation </a:t>
            </a:r>
            <a:r>
              <a:rPr lang="de-AT" sz="1600" dirty="0" err="1" smtClean="0">
                <a:latin typeface="+mj-lt"/>
              </a:rPr>
              <a:t>of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deformation</a:t>
            </a:r>
            <a:endParaRPr lang="de-AT" sz="1600" dirty="0" smtClean="0">
              <a:latin typeface="+mj-lt"/>
            </a:endParaRPr>
          </a:p>
          <a:p>
            <a:pPr algn="l"/>
            <a:r>
              <a:rPr lang="de-AT" sz="1600" dirty="0" err="1" smtClean="0">
                <a:latin typeface="+mj-lt"/>
              </a:rPr>
              <a:t>to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gravitational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field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takes</a:t>
            </a:r>
            <a:r>
              <a:rPr lang="de-AT" sz="1600" dirty="0" smtClean="0">
                <a:latin typeface="+mj-lt"/>
              </a:rPr>
              <a:t> time.</a:t>
            </a:r>
            <a:endParaRPr lang="de-AT" sz="1600" dirty="0">
              <a:latin typeface="+mj-lt"/>
            </a:endParaRPr>
          </a:p>
        </p:txBody>
      </p:sp>
      <p:sp>
        <p:nvSpPr>
          <p:cNvPr id="9" name="Rechteck 8"/>
          <p:cNvSpPr/>
          <p:nvPr/>
        </p:nvSpPr>
        <p:spPr>
          <a:xfrm>
            <a:off x="5231445" y="1857698"/>
            <a:ext cx="94769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AT" sz="1600" dirty="0" err="1" smtClean="0">
                <a:latin typeface="+mj-lt"/>
              </a:rPr>
              <a:t>Reason</a:t>
            </a:r>
            <a:r>
              <a:rPr lang="de-AT" sz="1600" dirty="0" smtClean="0">
                <a:latin typeface="+mj-lt"/>
              </a:rPr>
              <a:t>:</a:t>
            </a:r>
            <a:endParaRPr lang="de-AT" sz="1600" dirty="0">
              <a:latin typeface="+mj-lt"/>
            </a:endParaRPr>
          </a:p>
        </p:txBody>
      </p:sp>
      <p:sp>
        <p:nvSpPr>
          <p:cNvPr id="10" name="Rechteck 9"/>
          <p:cNvSpPr/>
          <p:nvPr/>
        </p:nvSpPr>
        <p:spPr>
          <a:xfrm>
            <a:off x="5372254" y="4860733"/>
            <a:ext cx="3739293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AT" sz="1600" dirty="0" err="1" smtClean="0">
                <a:latin typeface="+mj-lt"/>
              </a:rPr>
              <a:t>If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rotation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frequency</a:t>
            </a:r>
            <a:r>
              <a:rPr lang="de-AT" sz="1600" dirty="0" smtClean="0">
                <a:latin typeface="+mj-lt"/>
              </a:rPr>
              <a:t> not </a:t>
            </a:r>
            <a:r>
              <a:rPr lang="de-AT" sz="1600" dirty="0" err="1" smtClean="0">
                <a:latin typeface="+mj-lt"/>
              </a:rPr>
              <a:t>synchronized</a:t>
            </a:r>
            <a:r>
              <a:rPr lang="de-AT" sz="1600" dirty="0" smtClean="0">
                <a:latin typeface="+mj-lt"/>
              </a:rPr>
              <a:t> </a:t>
            </a:r>
          </a:p>
          <a:p>
            <a:pPr algn="l"/>
            <a:r>
              <a:rPr lang="de-AT" sz="1600" dirty="0" err="1" smtClean="0">
                <a:latin typeface="+mj-lt"/>
              </a:rPr>
              <a:t>with</a:t>
            </a:r>
            <a:r>
              <a:rPr lang="de-AT" sz="1600" dirty="0" smtClean="0">
                <a:latin typeface="+mj-lt"/>
              </a:rPr>
              <a:t> orbital </a:t>
            </a:r>
            <a:r>
              <a:rPr lang="de-AT" sz="1600" dirty="0" err="1" smtClean="0">
                <a:latin typeface="+mj-lt"/>
              </a:rPr>
              <a:t>frequency</a:t>
            </a:r>
            <a:r>
              <a:rPr lang="de-AT" sz="1600" dirty="0" smtClean="0">
                <a:latin typeface="+mj-lt"/>
              </a:rPr>
              <a:t>, </a:t>
            </a:r>
            <a:r>
              <a:rPr lang="de-AT" sz="1600" dirty="0" err="1" smtClean="0">
                <a:latin typeface="+mj-lt"/>
              </a:rPr>
              <a:t>deformation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lags</a:t>
            </a:r>
            <a:endParaRPr lang="de-AT" sz="1600" dirty="0" smtClean="0">
              <a:latin typeface="+mj-lt"/>
            </a:endParaRPr>
          </a:p>
          <a:p>
            <a:pPr algn="l"/>
            <a:r>
              <a:rPr lang="de-AT" sz="1600" dirty="0" err="1" smtClean="0">
                <a:latin typeface="+mj-lt"/>
              </a:rPr>
              <a:t>behind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and</a:t>
            </a:r>
            <a:r>
              <a:rPr lang="de-AT" sz="1600" dirty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torque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is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excerted</a:t>
            </a:r>
            <a:r>
              <a:rPr lang="de-AT" sz="1600" dirty="0">
                <a:latin typeface="+mj-lt"/>
              </a:rPr>
              <a:t>.</a:t>
            </a:r>
          </a:p>
        </p:txBody>
      </p:sp>
      <p:sp>
        <p:nvSpPr>
          <p:cNvPr id="11" name="Rechteck 10"/>
          <p:cNvSpPr/>
          <p:nvPr/>
        </p:nvSpPr>
        <p:spPr>
          <a:xfrm>
            <a:off x="5400841" y="5691730"/>
            <a:ext cx="343876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AT" sz="1600" dirty="0" smtClean="0">
                <a:latin typeface="+mj-lt"/>
              </a:rPr>
              <a:t>After </a:t>
            </a:r>
            <a:r>
              <a:rPr lang="de-AT" sz="1600" dirty="0" err="1" smtClean="0">
                <a:latin typeface="+mj-lt"/>
              </a:rPr>
              <a:t>some</a:t>
            </a:r>
            <a:r>
              <a:rPr lang="de-AT" sz="1600" dirty="0" smtClean="0">
                <a:latin typeface="+mj-lt"/>
              </a:rPr>
              <a:t> time, </a:t>
            </a:r>
            <a:r>
              <a:rPr lang="de-AT" sz="1600" dirty="0" err="1" smtClean="0">
                <a:latin typeface="+mj-lt"/>
              </a:rPr>
              <a:t>rotation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and</a:t>
            </a:r>
            <a:r>
              <a:rPr lang="de-AT" sz="1600" dirty="0" smtClean="0">
                <a:latin typeface="+mj-lt"/>
              </a:rPr>
              <a:t> orbital</a:t>
            </a:r>
          </a:p>
          <a:p>
            <a:pPr algn="l"/>
            <a:r>
              <a:rPr lang="de-AT" sz="1600" dirty="0" err="1">
                <a:latin typeface="+mj-lt"/>
              </a:rPr>
              <a:t>f</a:t>
            </a:r>
            <a:r>
              <a:rPr lang="de-AT" sz="1600" dirty="0" err="1" smtClean="0">
                <a:latin typeface="+mj-lt"/>
              </a:rPr>
              <a:t>requencies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the</a:t>
            </a:r>
            <a:r>
              <a:rPr lang="de-AT" sz="1600" dirty="0" smtClean="0">
                <a:latin typeface="+mj-lt"/>
              </a:rPr>
              <a:t> same.</a:t>
            </a:r>
            <a:endParaRPr lang="de-AT" sz="1600" dirty="0">
              <a:latin typeface="+mj-lt"/>
            </a:endParaRPr>
          </a:p>
        </p:txBody>
      </p:sp>
      <p:sp>
        <p:nvSpPr>
          <p:cNvPr id="12" name="Rechteck 11"/>
          <p:cNvSpPr/>
          <p:nvPr/>
        </p:nvSpPr>
        <p:spPr>
          <a:xfrm>
            <a:off x="5400841" y="6267147"/>
            <a:ext cx="368562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AT" sz="1600" dirty="0" smtClean="0">
                <a:latin typeface="+mj-lt"/>
              </a:rPr>
              <a:t>Angular </a:t>
            </a:r>
            <a:r>
              <a:rPr lang="de-AT" sz="1600" dirty="0" err="1" smtClean="0">
                <a:latin typeface="+mj-lt"/>
              </a:rPr>
              <a:t>momentum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conserved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by</a:t>
            </a:r>
            <a:r>
              <a:rPr lang="de-AT" sz="1600" dirty="0" smtClean="0">
                <a:latin typeface="+mj-lt"/>
              </a:rPr>
              <a:t> also</a:t>
            </a:r>
            <a:endParaRPr lang="de-AT" sz="1600" dirty="0">
              <a:latin typeface="+mj-lt"/>
            </a:endParaRPr>
          </a:p>
          <a:p>
            <a:pPr algn="l"/>
            <a:r>
              <a:rPr lang="de-AT" sz="1600" dirty="0" err="1" smtClean="0">
                <a:latin typeface="+mj-lt"/>
              </a:rPr>
              <a:t>changing</a:t>
            </a:r>
            <a:r>
              <a:rPr lang="de-AT" sz="1600" dirty="0" smtClean="0">
                <a:latin typeface="+mj-lt"/>
              </a:rPr>
              <a:t> orbital angular </a:t>
            </a:r>
            <a:r>
              <a:rPr lang="de-AT" sz="1600" dirty="0" err="1" smtClean="0">
                <a:latin typeface="+mj-lt"/>
              </a:rPr>
              <a:t>momentum</a:t>
            </a:r>
            <a:r>
              <a:rPr lang="de-AT" sz="1600" dirty="0" smtClean="0">
                <a:latin typeface="+mj-lt"/>
              </a:rPr>
              <a:t>.</a:t>
            </a:r>
          </a:p>
        </p:txBody>
      </p:sp>
      <p:grpSp>
        <p:nvGrpSpPr>
          <p:cNvPr id="13" name="Gruppieren 30"/>
          <p:cNvGrpSpPr/>
          <p:nvPr/>
        </p:nvGrpSpPr>
        <p:grpSpPr>
          <a:xfrm rot="2190734">
            <a:off x="7456779" y="295599"/>
            <a:ext cx="1827889" cy="577657"/>
            <a:chOff x="6681029" y="1138857"/>
            <a:chExt cx="2522645" cy="577657"/>
          </a:xfrm>
        </p:grpSpPr>
        <p:sp>
          <p:nvSpPr>
            <p:cNvPr id="14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5" name="Textfeld 32"/>
            <p:cNvSpPr txBox="1"/>
            <p:nvPr/>
          </p:nvSpPr>
          <p:spPr>
            <a:xfrm>
              <a:off x="6769096" y="1225784"/>
              <a:ext cx="172354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smtClean="0">
                  <a:latin typeface="+mj-lt"/>
                </a:rPr>
                <a:t>Bonus material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70983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/>
      <p:bldP spid="9" grpId="0"/>
      <p:bldP spid="10" grpId="0"/>
      <p:bldP spid="11" grpId="0"/>
      <p:bldP spid="12" grpId="0"/>
    </p:bld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cxnSp>
        <p:nvCxnSpPr>
          <p:cNvPr id="10" name="Straight Arrow Connector 9"/>
          <p:cNvCxnSpPr/>
          <p:nvPr/>
        </p:nvCxnSpPr>
        <p:spPr bwMode="auto">
          <a:xfrm flipV="1">
            <a:off x="1230780" y="3377395"/>
            <a:ext cx="0" cy="370703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439947" y="43130"/>
            <a:ext cx="8229600" cy="750498"/>
          </a:xfrm>
        </p:spPr>
        <p:txBody>
          <a:bodyPr/>
          <a:lstStyle/>
          <a:p>
            <a:r>
              <a:rPr lang="de-DE" dirty="0" smtClean="0"/>
              <a:t>Fine </a:t>
            </a:r>
            <a:r>
              <a:rPr lang="de-DE" dirty="0" err="1" smtClean="0"/>
              <a:t>structure</a:t>
            </a:r>
            <a:r>
              <a:rPr lang="de-DE" dirty="0" smtClean="0"/>
              <a:t>: 2) Spin-orbit </a:t>
            </a:r>
            <a:r>
              <a:rPr lang="de-DE" dirty="0" err="1" smtClean="0"/>
              <a:t>coupling</a:t>
            </a:r>
            <a:endParaRPr lang="en-GB" dirty="0"/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96161" y="760162"/>
            <a:ext cx="716719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treated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relativistic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mechanics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(Dirac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equation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).</a:t>
            </a: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96159" y="1064511"/>
            <a:ext cx="758732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rough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classical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calculation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456423" y="1825910"/>
            <a:ext cx="238073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err="1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roton‘s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  <a:p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point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view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" name="Oval 1"/>
          <p:cNvSpPr/>
          <p:nvPr/>
        </p:nvSpPr>
        <p:spPr bwMode="auto">
          <a:xfrm>
            <a:off x="439947" y="2668940"/>
            <a:ext cx="2380736" cy="947352"/>
          </a:xfrm>
          <a:prstGeom prst="ellips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" name="Straight Arrow Connector 3"/>
          <p:cNvCxnSpPr>
            <a:endCxn id="2" idx="5"/>
          </p:cNvCxnSpPr>
          <p:nvPr/>
        </p:nvCxnSpPr>
        <p:spPr bwMode="auto">
          <a:xfrm>
            <a:off x="2326412" y="3426821"/>
            <a:ext cx="145620" cy="50735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/>
          </a:ln>
          <a:effectLst/>
        </p:spPr>
      </p:cxnSp>
      <p:cxnSp>
        <p:nvCxnSpPr>
          <p:cNvPr id="9" name="Straight Arrow Connector 8"/>
          <p:cNvCxnSpPr>
            <a:endCxn id="2" idx="5"/>
          </p:cNvCxnSpPr>
          <p:nvPr/>
        </p:nvCxnSpPr>
        <p:spPr bwMode="auto">
          <a:xfrm flipV="1">
            <a:off x="2392315" y="3477556"/>
            <a:ext cx="79717" cy="138736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7" name="Oval 6"/>
          <p:cNvSpPr>
            <a:spLocks noChangeAspect="1"/>
          </p:cNvSpPr>
          <p:nvPr/>
        </p:nvSpPr>
        <p:spPr bwMode="auto">
          <a:xfrm>
            <a:off x="1585007" y="3064357"/>
            <a:ext cx="123568" cy="1235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" name="Oval 12"/>
          <p:cNvSpPr>
            <a:spLocks noChangeAspect="1"/>
          </p:cNvSpPr>
          <p:nvPr/>
        </p:nvSpPr>
        <p:spPr bwMode="auto">
          <a:xfrm>
            <a:off x="1168996" y="3529795"/>
            <a:ext cx="123568" cy="123568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1708575" y="3064357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1234761" y="3562746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endParaRPr lang="de-AT" sz="18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9" name="Straight Arrow Connector 18"/>
          <p:cNvCxnSpPr/>
          <p:nvPr/>
        </p:nvCxnSpPr>
        <p:spPr bwMode="auto">
          <a:xfrm flipV="1">
            <a:off x="4613809" y="2928273"/>
            <a:ext cx="0" cy="370703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0" name="Oval 19"/>
          <p:cNvSpPr/>
          <p:nvPr/>
        </p:nvSpPr>
        <p:spPr bwMode="auto">
          <a:xfrm>
            <a:off x="3405570" y="2677098"/>
            <a:ext cx="2380736" cy="947352"/>
          </a:xfrm>
          <a:prstGeom prst="ellips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1" name="Straight Arrow Connector 20"/>
          <p:cNvCxnSpPr/>
          <p:nvPr/>
        </p:nvCxnSpPr>
        <p:spPr bwMode="auto">
          <a:xfrm flipH="1">
            <a:off x="4040422" y="2619513"/>
            <a:ext cx="131266" cy="10479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/>
          </a:ln>
          <a:effectLst/>
        </p:spPr>
      </p:cxnSp>
      <p:cxnSp>
        <p:nvCxnSpPr>
          <p:cNvPr id="22" name="Straight Arrow Connector 21"/>
          <p:cNvCxnSpPr/>
          <p:nvPr/>
        </p:nvCxnSpPr>
        <p:spPr bwMode="auto">
          <a:xfrm flipH="1" flipV="1">
            <a:off x="4051272" y="2732549"/>
            <a:ext cx="153367" cy="59959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23" name="Oval 22"/>
          <p:cNvSpPr>
            <a:spLocks noChangeAspect="1"/>
          </p:cNvSpPr>
          <p:nvPr/>
        </p:nvSpPr>
        <p:spPr bwMode="auto">
          <a:xfrm>
            <a:off x="4937809" y="2644147"/>
            <a:ext cx="123568" cy="1235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4" name="Oval 23"/>
          <p:cNvSpPr>
            <a:spLocks noChangeAspect="1"/>
          </p:cNvSpPr>
          <p:nvPr/>
        </p:nvSpPr>
        <p:spPr bwMode="auto">
          <a:xfrm>
            <a:off x="4552025" y="3080673"/>
            <a:ext cx="123568" cy="123568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4955078" y="2692035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</a:p>
        </p:txBody>
      </p:sp>
      <p:sp>
        <p:nvSpPr>
          <p:cNvPr id="26" name="Titel 1"/>
          <p:cNvSpPr txBox="1">
            <a:spLocks/>
          </p:cNvSpPr>
          <p:nvPr/>
        </p:nvSpPr>
        <p:spPr>
          <a:xfrm>
            <a:off x="4624109" y="3064357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endParaRPr lang="de-AT" sz="18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7" name="Titel 1"/>
          <p:cNvSpPr txBox="1">
            <a:spLocks/>
          </p:cNvSpPr>
          <p:nvPr/>
        </p:nvSpPr>
        <p:spPr>
          <a:xfrm>
            <a:off x="3413807" y="1825910"/>
            <a:ext cx="238073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electron‘s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point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view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8" name="Straight Connector 27"/>
          <p:cNvCxnSpPr/>
          <p:nvPr/>
        </p:nvCxnSpPr>
        <p:spPr bwMode="auto">
          <a:xfrm flipH="1">
            <a:off x="3992379" y="3146735"/>
            <a:ext cx="624152" cy="39129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0" name="Titel 1"/>
          <p:cNvSpPr txBox="1">
            <a:spLocks/>
          </p:cNvSpPr>
          <p:nvPr/>
        </p:nvSpPr>
        <p:spPr>
          <a:xfrm>
            <a:off x="4105008" y="3068556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</a:t>
            </a:r>
          </a:p>
        </p:txBody>
      </p:sp>
      <p:sp>
        <p:nvSpPr>
          <p:cNvPr id="38" name="Titel 1"/>
          <p:cNvSpPr txBox="1">
            <a:spLocks/>
          </p:cNvSpPr>
          <p:nvPr/>
        </p:nvSpPr>
        <p:spPr>
          <a:xfrm>
            <a:off x="5998671" y="1949125"/>
            <a:ext cx="266032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roton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circles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around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e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velocity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5265650" y="2170473"/>
            <a:ext cx="774966" cy="533484"/>
          </a:xfrm>
          <a:custGeom>
            <a:avLst/>
            <a:gdLst>
              <a:gd name="connsiteX0" fmla="*/ 626076 w 626076"/>
              <a:gd name="connsiteY0" fmla="*/ 0 h 181232"/>
              <a:gd name="connsiteX1" fmla="*/ 296562 w 626076"/>
              <a:gd name="connsiteY1" fmla="*/ 74140 h 181232"/>
              <a:gd name="connsiteX2" fmla="*/ 0 w 626076"/>
              <a:gd name="connsiteY2" fmla="*/ 181232 h 181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26076" h="181232">
                <a:moveTo>
                  <a:pt x="626076" y="0"/>
                </a:moveTo>
                <a:cubicBezTo>
                  <a:pt x="513492" y="21967"/>
                  <a:pt x="400908" y="43935"/>
                  <a:pt x="296562" y="74140"/>
                </a:cubicBezTo>
                <a:cubicBezTo>
                  <a:pt x="192216" y="104345"/>
                  <a:pt x="96108" y="142788"/>
                  <a:pt x="0" y="181232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0" name="Titel 1"/>
          <p:cNvSpPr txBox="1">
            <a:spLocks/>
          </p:cNvSpPr>
          <p:nvPr/>
        </p:nvSpPr>
        <p:spPr>
          <a:xfrm>
            <a:off x="6025473" y="3682209"/>
            <a:ext cx="266032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creating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B-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2" name="Picture 4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77896" y="3646969"/>
            <a:ext cx="754597" cy="456485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72227" y="3128256"/>
            <a:ext cx="596225" cy="400589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65425" y="2546279"/>
            <a:ext cx="791862" cy="461143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4654" y="4703500"/>
            <a:ext cx="1400706" cy="399296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37808" y="5270056"/>
            <a:ext cx="868027" cy="241119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7"/>
          <a:srcRect r="93261"/>
          <a:stretch/>
        </p:blipFill>
        <p:spPr>
          <a:xfrm>
            <a:off x="887997" y="5677099"/>
            <a:ext cx="278073" cy="665494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969918" y="6547216"/>
            <a:ext cx="1360981" cy="310775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949743" y="4311425"/>
            <a:ext cx="231195" cy="284040"/>
          </a:xfrm>
          <a:prstGeom prst="rect">
            <a:avLst/>
          </a:prstGeom>
        </p:spPr>
      </p:pic>
      <p:sp>
        <p:nvSpPr>
          <p:cNvPr id="50" name="Titel 1"/>
          <p:cNvSpPr txBox="1">
            <a:spLocks/>
          </p:cNvSpPr>
          <p:nvPr/>
        </p:nvSpPr>
        <p:spPr>
          <a:xfrm>
            <a:off x="6011816" y="3126661"/>
            <a:ext cx="266032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leading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current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1" name="Titel 1"/>
          <p:cNvSpPr txBox="1">
            <a:spLocks/>
          </p:cNvSpPr>
          <p:nvPr/>
        </p:nvSpPr>
        <p:spPr>
          <a:xfrm>
            <a:off x="5998671" y="2610342"/>
            <a:ext cx="266032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period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</a:t>
            </a:r>
          </a:p>
        </p:txBody>
      </p:sp>
      <p:sp>
        <p:nvSpPr>
          <p:cNvPr id="52" name="Titel 1"/>
          <p:cNvSpPr txBox="1">
            <a:spLocks/>
          </p:cNvSpPr>
          <p:nvPr/>
        </p:nvSpPr>
        <p:spPr>
          <a:xfrm>
            <a:off x="110374" y="4180290"/>
            <a:ext cx="758732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of 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experiences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B-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3" name="Titel 1"/>
          <p:cNvSpPr txBox="1">
            <a:spLocks/>
          </p:cNvSpPr>
          <p:nvPr/>
        </p:nvSpPr>
        <p:spPr>
          <a:xfrm>
            <a:off x="110375" y="5203400"/>
            <a:ext cx="202656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proton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4" name="Titel 1"/>
          <p:cNvSpPr txBox="1">
            <a:spLocks/>
          </p:cNvSpPr>
          <p:nvPr/>
        </p:nvSpPr>
        <p:spPr>
          <a:xfrm>
            <a:off x="3405570" y="5195546"/>
            <a:ext cx="410702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5" name="Picture 54"/>
          <p:cNvPicPr>
            <a:picLocks noChangeAspect="1"/>
          </p:cNvPicPr>
          <p:nvPr/>
        </p:nvPicPr>
        <p:blipFill rotWithShape="1">
          <a:blip r:embed="rId7"/>
          <a:srcRect l="26096" r="45268"/>
          <a:stretch/>
        </p:blipFill>
        <p:spPr>
          <a:xfrm>
            <a:off x="1185413" y="5674338"/>
            <a:ext cx="1181566" cy="665494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/>
        </p:nvPicPr>
        <p:blipFill rotWithShape="1">
          <a:blip r:embed="rId7"/>
          <a:srcRect l="54932"/>
          <a:stretch/>
        </p:blipFill>
        <p:spPr>
          <a:xfrm>
            <a:off x="2375217" y="5668710"/>
            <a:ext cx="1859534" cy="665494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 rotWithShape="1">
          <a:blip r:embed="rId7"/>
          <a:srcRect l="42381" r="45268"/>
          <a:stretch/>
        </p:blipFill>
        <p:spPr>
          <a:xfrm>
            <a:off x="8490592" y="3085028"/>
            <a:ext cx="372566" cy="48652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3"/>
          <a:srcRect l="23015" r="39680"/>
          <a:stretch/>
        </p:blipFill>
        <p:spPr>
          <a:xfrm>
            <a:off x="8262288" y="3131531"/>
            <a:ext cx="222422" cy="400589"/>
          </a:xfrm>
          <a:prstGeom prst="rect">
            <a:avLst/>
          </a:prstGeom>
        </p:spPr>
      </p:pic>
      <p:cxnSp>
        <p:nvCxnSpPr>
          <p:cNvPr id="60" name="Straight Arrow Connector 59"/>
          <p:cNvCxnSpPr/>
          <p:nvPr/>
        </p:nvCxnSpPr>
        <p:spPr bwMode="auto">
          <a:xfrm flipV="1">
            <a:off x="2515261" y="6156234"/>
            <a:ext cx="0" cy="33618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61" name="Titel 1"/>
          <p:cNvSpPr txBox="1">
            <a:spLocks/>
          </p:cNvSpPr>
          <p:nvPr/>
        </p:nvSpPr>
        <p:spPr>
          <a:xfrm>
            <a:off x="96160" y="1383166"/>
            <a:ext cx="758732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Consider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hydrogen atom: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7"/>
          <a:srcRect l="26096" r="45268"/>
          <a:stretch/>
        </p:blipFill>
        <p:spPr>
          <a:xfrm>
            <a:off x="8232493" y="3624450"/>
            <a:ext cx="908820" cy="5118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4206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  <p:bldP spid="2" grpId="0" animBg="1"/>
      <p:bldP spid="7" grpId="0" animBg="1"/>
      <p:bldP spid="13" grpId="0" animBg="1"/>
      <p:bldP spid="17" grpId="0"/>
      <p:bldP spid="18" grpId="0"/>
      <p:bldP spid="20" grpId="0" animBg="1"/>
      <p:bldP spid="23" grpId="0" animBg="1"/>
      <p:bldP spid="24" grpId="0" animBg="1"/>
      <p:bldP spid="25" grpId="0"/>
      <p:bldP spid="26" grpId="0"/>
      <p:bldP spid="27" grpId="0"/>
      <p:bldP spid="30" grpId="0"/>
      <p:bldP spid="38" grpId="0"/>
      <p:bldP spid="39" grpId="0" animBg="1"/>
      <p:bldP spid="40" grpId="0"/>
      <p:bldP spid="50" grpId="0"/>
      <p:bldP spid="51" grpId="0"/>
      <p:bldP spid="52" grpId="0"/>
      <p:bldP spid="53" grpId="0"/>
      <p:bldP spid="54" grpId="0"/>
      <p:bldP spid="61" grpId="0"/>
    </p:bld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cxnSp>
        <p:nvCxnSpPr>
          <p:cNvPr id="69" name="Straight Arrow Connector 68"/>
          <p:cNvCxnSpPr>
            <a:cxnSpLocks/>
          </p:cNvCxnSpPr>
          <p:nvPr/>
        </p:nvCxnSpPr>
        <p:spPr bwMode="auto">
          <a:xfrm flipV="1">
            <a:off x="1536970" y="1944128"/>
            <a:ext cx="20932" cy="946026"/>
          </a:xfrm>
          <a:prstGeom prst="straightConnector1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" name="Straight Arrow Connector 9"/>
          <p:cNvCxnSpPr>
            <a:cxnSpLocks/>
          </p:cNvCxnSpPr>
          <p:nvPr/>
        </p:nvCxnSpPr>
        <p:spPr bwMode="auto">
          <a:xfrm flipV="1">
            <a:off x="1543042" y="2322373"/>
            <a:ext cx="14860" cy="57998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439947" y="43130"/>
            <a:ext cx="8229600" cy="750498"/>
          </a:xfrm>
        </p:spPr>
        <p:txBody>
          <a:bodyPr/>
          <a:lstStyle/>
          <a:p>
            <a:r>
              <a:rPr lang="de-DE" dirty="0" err="1" smtClean="0"/>
              <a:t>Magnetic</a:t>
            </a:r>
            <a:r>
              <a:rPr lang="de-DE" dirty="0" smtClean="0"/>
              <a:t> </a:t>
            </a:r>
            <a:r>
              <a:rPr lang="de-DE" dirty="0" err="1" smtClean="0"/>
              <a:t>moment</a:t>
            </a:r>
            <a:r>
              <a:rPr lang="de-DE" dirty="0" smtClean="0"/>
              <a:t> of e</a:t>
            </a:r>
            <a:r>
              <a:rPr lang="de-DE" sz="4400" baseline="30000" dirty="0" smtClean="0"/>
              <a:t>-</a:t>
            </a:r>
            <a:endParaRPr lang="en-GB" baseline="30000" dirty="0"/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230385" y="860830"/>
            <a:ext cx="402857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Classical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picture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spinning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2" name="Oval 1"/>
          <p:cNvSpPr>
            <a:spLocks noChangeAspect="1"/>
          </p:cNvSpPr>
          <p:nvPr/>
        </p:nvSpPr>
        <p:spPr bwMode="auto">
          <a:xfrm>
            <a:off x="828249" y="2641643"/>
            <a:ext cx="1373475" cy="546539"/>
          </a:xfrm>
          <a:prstGeom prst="ellipse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" name="Oval 12"/>
          <p:cNvSpPr>
            <a:spLocks/>
          </p:cNvSpPr>
          <p:nvPr/>
        </p:nvSpPr>
        <p:spPr bwMode="auto">
          <a:xfrm>
            <a:off x="2141062" y="2859809"/>
            <a:ext cx="123568" cy="123568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2248154" y="2756915"/>
            <a:ext cx="75879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q, m</a:t>
            </a:r>
            <a:endParaRPr lang="de-AT" sz="16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9" name="Titel 1"/>
          <p:cNvSpPr txBox="1">
            <a:spLocks/>
          </p:cNvSpPr>
          <p:nvPr/>
        </p:nvSpPr>
        <p:spPr>
          <a:xfrm>
            <a:off x="646396" y="1169669"/>
            <a:ext cx="505418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Imagine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charge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mass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e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concentrated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point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which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somehow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rotating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around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electron‘s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centre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</a:p>
        </p:txBody>
      </p:sp>
      <p:cxnSp>
        <p:nvCxnSpPr>
          <p:cNvPr id="11" name="Straight Connector 10"/>
          <p:cNvCxnSpPr>
            <a:endCxn id="2" idx="7"/>
          </p:cNvCxnSpPr>
          <p:nvPr/>
        </p:nvCxnSpPr>
        <p:spPr bwMode="auto">
          <a:xfrm flipH="1" flipV="1">
            <a:off x="2000583" y="2721682"/>
            <a:ext cx="25927" cy="112134"/>
          </a:xfrm>
          <a:prstGeom prst="line">
            <a:avLst/>
          </a:prstGeom>
          <a:noFill/>
          <a:ln w="127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Connector 60"/>
          <p:cNvCxnSpPr>
            <a:endCxn id="2" idx="7"/>
          </p:cNvCxnSpPr>
          <p:nvPr/>
        </p:nvCxnSpPr>
        <p:spPr bwMode="auto">
          <a:xfrm flipH="1" flipV="1">
            <a:off x="2000583" y="2721682"/>
            <a:ext cx="100068" cy="5042"/>
          </a:xfrm>
          <a:prstGeom prst="line">
            <a:avLst/>
          </a:prstGeom>
          <a:noFill/>
          <a:ln w="127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33" name="Picture 3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62713" y="1950988"/>
            <a:ext cx="202695" cy="257077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96776" y="2305546"/>
            <a:ext cx="187864" cy="242246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58962" y="2419251"/>
            <a:ext cx="1958326" cy="536208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258962" y="3300263"/>
            <a:ext cx="2278885" cy="582835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6"/>
          <a:srcRect l="34164"/>
          <a:stretch/>
        </p:blipFill>
        <p:spPr>
          <a:xfrm>
            <a:off x="1058194" y="4516701"/>
            <a:ext cx="978484" cy="565350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304341" y="5696164"/>
            <a:ext cx="566925" cy="273516"/>
          </a:xfrm>
          <a:prstGeom prst="rect">
            <a:avLst/>
          </a:prstGeom>
        </p:spPr>
      </p:pic>
      <p:sp>
        <p:nvSpPr>
          <p:cNvPr id="62" name="Right Brace 61"/>
          <p:cNvSpPr/>
          <p:nvPr/>
        </p:nvSpPr>
        <p:spPr bwMode="auto">
          <a:xfrm rot="5400000">
            <a:off x="1472980" y="2634264"/>
            <a:ext cx="169845" cy="1629197"/>
          </a:xfrm>
          <a:prstGeom prst="righ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3" name="Titel 1"/>
          <p:cNvSpPr txBox="1">
            <a:spLocks/>
          </p:cNvSpPr>
          <p:nvPr/>
        </p:nvSpPr>
        <p:spPr>
          <a:xfrm>
            <a:off x="1047268" y="3533784"/>
            <a:ext cx="111845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</a:t>
            </a:r>
          </a:p>
        </p:txBody>
      </p:sp>
      <p:pic>
        <p:nvPicPr>
          <p:cNvPr id="64" name="Picture 6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922581" y="4631750"/>
            <a:ext cx="221477" cy="238962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033734" y="5698864"/>
            <a:ext cx="552005" cy="253624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93335" y="6160893"/>
            <a:ext cx="1293894" cy="530380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426528" y="6254279"/>
            <a:ext cx="1264752" cy="314731"/>
          </a:xfrm>
          <a:prstGeom prst="rect">
            <a:avLst/>
          </a:prstGeom>
        </p:spPr>
      </p:pic>
      <p:sp>
        <p:nvSpPr>
          <p:cNvPr id="74" name="Titel 1"/>
          <p:cNvSpPr txBox="1">
            <a:spLocks/>
          </p:cNvSpPr>
          <p:nvPr/>
        </p:nvSpPr>
        <p:spPr>
          <a:xfrm>
            <a:off x="1640282" y="1965957"/>
            <a:ext cx="542749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5" name="Titel 1"/>
          <p:cNvSpPr txBox="1">
            <a:spLocks/>
          </p:cNvSpPr>
          <p:nvPr/>
        </p:nvSpPr>
        <p:spPr>
          <a:xfrm>
            <a:off x="1631265" y="2277317"/>
            <a:ext cx="188629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6" name="Titel 1"/>
          <p:cNvSpPr txBox="1">
            <a:spLocks/>
          </p:cNvSpPr>
          <p:nvPr/>
        </p:nvSpPr>
        <p:spPr>
          <a:xfrm>
            <a:off x="3913260" y="2960455"/>
            <a:ext cx="282460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angular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(“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“):</a:t>
            </a:r>
          </a:p>
        </p:txBody>
      </p:sp>
      <p:sp>
        <p:nvSpPr>
          <p:cNvPr id="77" name="Titel 1"/>
          <p:cNvSpPr txBox="1">
            <a:spLocks/>
          </p:cNvSpPr>
          <p:nvPr/>
        </p:nvSpPr>
        <p:spPr>
          <a:xfrm>
            <a:off x="3907550" y="2125952"/>
            <a:ext cx="2530319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dipole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78" name="Titel 1"/>
          <p:cNvSpPr txBox="1">
            <a:spLocks/>
          </p:cNvSpPr>
          <p:nvPr/>
        </p:nvSpPr>
        <p:spPr>
          <a:xfrm>
            <a:off x="272172" y="4092448"/>
            <a:ext cx="714188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Gyromagnetic</a:t>
            </a:r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ratio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=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ratio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between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angular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9" name="Titel 1"/>
          <p:cNvSpPr txBox="1">
            <a:spLocks/>
          </p:cNvSpPr>
          <p:nvPr/>
        </p:nvSpPr>
        <p:spPr>
          <a:xfrm>
            <a:off x="2925531" y="4566971"/>
            <a:ext cx="234525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notice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independent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</a:p>
        </p:txBody>
      </p:sp>
      <p:cxnSp>
        <p:nvCxnSpPr>
          <p:cNvPr id="80" name="Straight Connector 79"/>
          <p:cNvCxnSpPr>
            <a:endCxn id="2" idx="3"/>
          </p:cNvCxnSpPr>
          <p:nvPr/>
        </p:nvCxnSpPr>
        <p:spPr bwMode="auto">
          <a:xfrm flipH="1">
            <a:off x="1029390" y="2885035"/>
            <a:ext cx="507580" cy="22310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1" name="Titel 1"/>
          <p:cNvSpPr txBox="1">
            <a:spLocks/>
          </p:cNvSpPr>
          <p:nvPr/>
        </p:nvSpPr>
        <p:spPr>
          <a:xfrm>
            <a:off x="1101446" y="2697837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</a:t>
            </a:r>
          </a:p>
        </p:txBody>
      </p:sp>
      <p:sp>
        <p:nvSpPr>
          <p:cNvPr id="83" name="Titel 1"/>
          <p:cNvSpPr txBox="1">
            <a:spLocks/>
          </p:cNvSpPr>
          <p:nvPr/>
        </p:nvSpPr>
        <p:spPr>
          <a:xfrm>
            <a:off x="828249" y="5109203"/>
            <a:ext cx="581583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Holds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rotationally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symmetric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charge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/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mass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distribution</a:t>
            </a:r>
            <a:endParaRPr lang="de-AT" sz="14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(Think of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object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made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rings of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various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4" name="Titel 1"/>
          <p:cNvSpPr txBox="1">
            <a:spLocks/>
          </p:cNvSpPr>
          <p:nvPr/>
        </p:nvSpPr>
        <p:spPr>
          <a:xfrm>
            <a:off x="217908" y="5631573"/>
            <a:ext cx="887182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same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opposite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(e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).</a:t>
            </a:r>
            <a:endParaRPr lang="de-AT" sz="14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7339" y="5704553"/>
            <a:ext cx="187864" cy="242246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00583" y="5659473"/>
            <a:ext cx="202695" cy="2570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57854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3" grpId="0" animBg="1"/>
      <p:bldP spid="18" grpId="0"/>
      <p:bldP spid="59" grpId="0"/>
      <p:bldP spid="62" grpId="0" animBg="1"/>
      <p:bldP spid="63" grpId="0"/>
      <p:bldP spid="74" grpId="0"/>
      <p:bldP spid="75" grpId="0"/>
      <p:bldP spid="76" grpId="0"/>
      <p:bldP spid="77" grpId="0"/>
      <p:bldP spid="78" grpId="0"/>
      <p:bldP spid="79" grpId="0"/>
      <p:bldP spid="81" grpId="0"/>
      <p:bldP spid="83" grpId="0"/>
      <p:bldP spid="84" grpId="0"/>
    </p:bld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439947" y="43130"/>
            <a:ext cx="8229600" cy="750498"/>
          </a:xfrm>
        </p:spPr>
        <p:txBody>
          <a:bodyPr/>
          <a:lstStyle/>
          <a:p>
            <a:r>
              <a:rPr lang="de-DE" dirty="0" smtClean="0"/>
              <a:t>Quantum </a:t>
            </a:r>
            <a:r>
              <a:rPr lang="de-DE" dirty="0" err="1" smtClean="0"/>
              <a:t>mechanical</a:t>
            </a:r>
            <a:r>
              <a:rPr lang="de-DE" dirty="0" smtClean="0"/>
              <a:t> </a:t>
            </a:r>
            <a:r>
              <a:rPr lang="de-DE" dirty="0" err="1" smtClean="0"/>
              <a:t>calculation</a:t>
            </a:r>
            <a:endParaRPr lang="en-GB" baseline="30000" dirty="0"/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230385" y="860830"/>
            <a:ext cx="785917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(Special)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relativistic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mechanics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(Dirac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equation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delivers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58576" y="1500028"/>
            <a:ext cx="815906" cy="27001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16684"/>
          <a:stretch/>
        </p:blipFill>
        <p:spPr>
          <a:xfrm>
            <a:off x="5123937" y="1270388"/>
            <a:ext cx="1354675" cy="628071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85475" y="2002474"/>
            <a:ext cx="2072049" cy="586983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03615" y="3045584"/>
            <a:ext cx="292982" cy="23755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231025" y="3621228"/>
            <a:ext cx="2882085" cy="393278"/>
          </a:xfrm>
          <a:prstGeom prst="rect">
            <a:avLst/>
          </a:prstGeom>
        </p:spPr>
      </p:pic>
      <p:sp>
        <p:nvSpPr>
          <p:cNvPr id="42" name="Titel 1"/>
          <p:cNvSpPr txBox="1">
            <a:spLocks/>
          </p:cNvSpPr>
          <p:nvPr/>
        </p:nvSpPr>
        <p:spPr>
          <a:xfrm>
            <a:off x="2417532" y="1421100"/>
            <a:ext cx="88584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where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3" name="Right Brace 42"/>
          <p:cNvSpPr/>
          <p:nvPr/>
        </p:nvSpPr>
        <p:spPr bwMode="auto">
          <a:xfrm rot="5400000">
            <a:off x="5933044" y="1733326"/>
            <a:ext cx="111959" cy="411669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4" name="Elbow Connector 43"/>
          <p:cNvCxnSpPr>
            <a:stCxn id="43" idx="1"/>
          </p:cNvCxnSpPr>
          <p:nvPr/>
        </p:nvCxnSpPr>
        <p:spPr bwMode="auto">
          <a:xfrm rot="16200000" flipH="1">
            <a:off x="5944576" y="2039586"/>
            <a:ext cx="294729" cy="205837"/>
          </a:xfrm>
          <a:prstGeom prst="bentConnector3">
            <a:avLst>
              <a:gd name="adj1" fmla="val 101931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1" name="Picture 5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26069" y="1395717"/>
            <a:ext cx="1365956" cy="559919"/>
          </a:xfrm>
          <a:prstGeom prst="rect">
            <a:avLst/>
          </a:prstGeom>
        </p:spPr>
      </p:pic>
      <p:sp>
        <p:nvSpPr>
          <p:cNvPr id="52" name="Titel 1"/>
          <p:cNvSpPr txBox="1">
            <a:spLocks/>
          </p:cNvSpPr>
          <p:nvPr/>
        </p:nvSpPr>
        <p:spPr>
          <a:xfrm>
            <a:off x="6478612" y="2537032"/>
            <a:ext cx="189927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„Bohr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magneton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</a:t>
            </a:r>
          </a:p>
        </p:txBody>
      </p:sp>
      <p:sp>
        <p:nvSpPr>
          <p:cNvPr id="53" name="Titel 1"/>
          <p:cNvSpPr txBox="1">
            <a:spLocks/>
          </p:cNvSpPr>
          <p:nvPr/>
        </p:nvSpPr>
        <p:spPr>
          <a:xfrm>
            <a:off x="230385" y="2948903"/>
            <a:ext cx="785917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Vacuum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fluctuations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give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rise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        -level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54" name="Titel 1"/>
          <p:cNvSpPr txBox="1">
            <a:spLocks/>
          </p:cNvSpPr>
          <p:nvPr/>
        </p:nvSpPr>
        <p:spPr>
          <a:xfrm>
            <a:off x="1078883" y="4284205"/>
            <a:ext cx="759066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precisely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numbers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ab-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initio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calculations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physics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55" name="Titel 1"/>
          <p:cNvSpPr txBox="1">
            <a:spLocks/>
          </p:cNvSpPr>
          <p:nvPr/>
        </p:nvSpPr>
        <p:spPr>
          <a:xfrm>
            <a:off x="1078883" y="4597084"/>
            <a:ext cx="759066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Experiments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deliver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precision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test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electrodynamics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1078883" y="5172838"/>
            <a:ext cx="759066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following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don‘t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consider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. </a:t>
            </a: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50106" y="5215705"/>
            <a:ext cx="815906" cy="2700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7877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 animBg="1"/>
      <p:bldP spid="52" grpId="0"/>
      <p:bldP spid="53" grpId="0"/>
      <p:bldP spid="54" grpId="0"/>
      <p:bldP spid="55" grpId="0"/>
      <p:bldP spid="17" grpId="0"/>
    </p:bld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69617" y="2646815"/>
            <a:ext cx="837467" cy="31766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8962" y="0"/>
            <a:ext cx="8229600" cy="1143000"/>
          </a:xfrm>
        </p:spPr>
        <p:txBody>
          <a:bodyPr/>
          <a:lstStyle/>
          <a:p>
            <a:r>
              <a:rPr lang="de-DE" i="0" dirty="0" smtClean="0"/>
              <a:t>Spin-orbit </a:t>
            </a:r>
            <a:r>
              <a:rPr lang="de-DE" i="0" dirty="0" err="1" smtClean="0"/>
              <a:t>coupling</a:t>
            </a:r>
            <a:endParaRPr lang="en-GB" i="0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196725" y="2572145"/>
            <a:ext cx="584161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Putting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all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together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              (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simplicity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28310" y="3153947"/>
            <a:ext cx="2890973" cy="68332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8310" y="5713736"/>
            <a:ext cx="3124587" cy="70084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28310" y="1125355"/>
            <a:ext cx="1400706" cy="399296"/>
          </a:xfrm>
          <a:prstGeom prst="rect">
            <a:avLst/>
          </a:prstGeom>
        </p:spPr>
      </p:pic>
      <p:grpSp>
        <p:nvGrpSpPr>
          <p:cNvPr id="12" name="Group 11"/>
          <p:cNvGrpSpPr/>
          <p:nvPr/>
        </p:nvGrpSpPr>
        <p:grpSpPr>
          <a:xfrm>
            <a:off x="4094166" y="1690810"/>
            <a:ext cx="2159768" cy="665494"/>
            <a:chOff x="4761431" y="1465407"/>
            <a:chExt cx="2159768" cy="665494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 rotWithShape="1">
            <a:blip r:embed="rId6"/>
            <a:srcRect r="85990"/>
            <a:stretch/>
          </p:blipFill>
          <p:spPr>
            <a:xfrm>
              <a:off x="4761431" y="1465407"/>
              <a:ext cx="578065" cy="665494"/>
            </a:xfrm>
            <a:prstGeom prst="rect">
              <a:avLst/>
            </a:prstGeom>
          </p:spPr>
        </p:pic>
        <p:pic>
          <p:nvPicPr>
            <p:cNvPr id="10" name="Picture 9"/>
            <p:cNvPicPr>
              <a:picLocks noChangeAspect="1"/>
            </p:cNvPicPr>
            <p:nvPr/>
          </p:nvPicPr>
          <p:blipFill rotWithShape="1">
            <a:blip r:embed="rId6"/>
            <a:srcRect l="62119"/>
            <a:stretch/>
          </p:blipFill>
          <p:spPr>
            <a:xfrm>
              <a:off x="5358227" y="1465407"/>
              <a:ext cx="1562972" cy="665494"/>
            </a:xfrm>
            <a:prstGeom prst="rect">
              <a:avLst/>
            </a:prstGeom>
          </p:spPr>
        </p:pic>
      </p:grp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7"/>
          <a:srcRect l="-36" r="1"/>
          <a:stretch/>
        </p:blipFill>
        <p:spPr>
          <a:xfrm>
            <a:off x="1828663" y="1633961"/>
            <a:ext cx="1626526" cy="628071"/>
          </a:xfrm>
          <a:prstGeom prst="rect">
            <a:avLst/>
          </a:prstGeom>
        </p:spPr>
      </p:pic>
      <p:sp>
        <p:nvSpPr>
          <p:cNvPr id="13" name="Titel 1"/>
          <p:cNvSpPr txBox="1">
            <a:spLocks/>
          </p:cNvSpPr>
          <p:nvPr/>
        </p:nvSpPr>
        <p:spPr>
          <a:xfrm>
            <a:off x="196724" y="812053"/>
            <a:ext cx="229863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know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196724" y="3944442"/>
            <a:ext cx="865895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This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quite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Problem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derivation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 </a:t>
            </a: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485048" y="4339701"/>
            <a:ext cx="865895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lab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frame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e-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frame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derivation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B-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not a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between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inertial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485048" y="4637922"/>
            <a:ext cx="281774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constantly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accelerated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485048" y="4924884"/>
            <a:ext cx="688781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Taking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continuous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inertial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account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delivers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known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„</a:t>
            </a:r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Thomas </a:t>
            </a:r>
            <a:r>
              <a:rPr lang="de-AT" sz="16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precession</a:t>
            </a:r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reducing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factor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2:</a:t>
            </a: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196724" y="6520407"/>
            <a:ext cx="865895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do: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-orbit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</a:p>
        </p:txBody>
      </p:sp>
      <p:sp>
        <p:nvSpPr>
          <p:cNvPr id="19" name="Rounded Rectangle 18"/>
          <p:cNvSpPr/>
          <p:nvPr/>
        </p:nvSpPr>
        <p:spPr bwMode="auto">
          <a:xfrm>
            <a:off x="1029730" y="5618204"/>
            <a:ext cx="3353468" cy="844537"/>
          </a:xfrm>
          <a:prstGeom prst="roundRect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4563762" y="5822508"/>
            <a:ext cx="207481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constant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7"/>
          <a:srcRect l="86387" r="2" b="84699"/>
          <a:stretch/>
        </p:blipFill>
        <p:spPr>
          <a:xfrm>
            <a:off x="4161887" y="1808482"/>
            <a:ext cx="221311" cy="96100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7"/>
          <a:srcRect l="86387" r="2" b="84699"/>
          <a:stretch/>
        </p:blipFill>
        <p:spPr>
          <a:xfrm>
            <a:off x="6051354" y="1807253"/>
            <a:ext cx="221311" cy="96100"/>
          </a:xfrm>
          <a:prstGeom prst="rect">
            <a:avLst/>
          </a:prstGeom>
        </p:spPr>
      </p:pic>
      <p:sp>
        <p:nvSpPr>
          <p:cNvPr id="25" name="Titel 1"/>
          <p:cNvSpPr txBox="1">
            <a:spLocks/>
          </p:cNvSpPr>
          <p:nvPr/>
        </p:nvSpPr>
        <p:spPr>
          <a:xfrm>
            <a:off x="3687083" y="1790200"/>
            <a:ext cx="23610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4"/>
          <a:srcRect l="73921" r="1"/>
          <a:stretch/>
        </p:blipFill>
        <p:spPr>
          <a:xfrm>
            <a:off x="5823753" y="5683063"/>
            <a:ext cx="814824" cy="700842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4"/>
          <a:srcRect l="66723" t="7178" r="27547" b="59038"/>
          <a:stretch/>
        </p:blipFill>
        <p:spPr>
          <a:xfrm>
            <a:off x="5845947" y="5744942"/>
            <a:ext cx="179032" cy="2367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81915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3" grpId="0"/>
      <p:bldP spid="14" grpId="0"/>
      <p:bldP spid="15" grpId="0"/>
      <p:bldP spid="16" grpId="0"/>
      <p:bldP spid="17" grpId="0"/>
      <p:bldP spid="18" grpId="0"/>
      <p:bldP spid="19" grpId="0" animBg="1"/>
      <p:bldP spid="21" grpId="0"/>
      <p:bldP spid="25" grpId="0"/>
    </p:bld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8962" y="0"/>
            <a:ext cx="8229600" cy="1143000"/>
          </a:xfrm>
        </p:spPr>
        <p:txBody>
          <a:bodyPr/>
          <a:lstStyle/>
          <a:p>
            <a:r>
              <a:rPr lang="de-DE" i="0" dirty="0" smtClean="0"/>
              <a:t>Basis </a:t>
            </a:r>
            <a:r>
              <a:rPr lang="de-DE" i="0" dirty="0" err="1" smtClean="0"/>
              <a:t>for</a:t>
            </a:r>
            <a:r>
              <a:rPr lang="de-DE" i="0" dirty="0" smtClean="0"/>
              <a:t> </a:t>
            </a:r>
            <a:r>
              <a:rPr lang="de-DE" i="0" dirty="0" err="1" smtClean="0"/>
              <a:t>perturbation</a:t>
            </a:r>
            <a:r>
              <a:rPr lang="de-DE" i="0" dirty="0"/>
              <a:t> </a:t>
            </a:r>
            <a:r>
              <a:rPr lang="de-DE" i="0" dirty="0" err="1" smtClean="0"/>
              <a:t>theory</a:t>
            </a:r>
            <a:endParaRPr lang="en-GB" i="0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62050" y="3988137"/>
            <a:ext cx="3124587" cy="700842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9"/>
          <a:srcRect l="73921" r="1"/>
          <a:stretch/>
        </p:blipFill>
        <p:spPr>
          <a:xfrm>
            <a:off x="4363815" y="3967182"/>
            <a:ext cx="814824" cy="700842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9"/>
          <a:srcRect l="66723" t="7178" r="27547" b="59038"/>
          <a:stretch/>
        </p:blipFill>
        <p:spPr>
          <a:xfrm>
            <a:off x="4386009" y="4029061"/>
            <a:ext cx="179032" cy="236771"/>
          </a:xfrm>
          <a:prstGeom prst="rect">
            <a:avLst/>
          </a:prstGeom>
        </p:spPr>
      </p:pic>
      <p:sp>
        <p:nvSpPr>
          <p:cNvPr id="31" name="Titel 1 2 1"/>
          <p:cNvSpPr txBox="1">
            <a:spLocks/>
          </p:cNvSpPr>
          <p:nvPr/>
        </p:nvSpPr>
        <p:spPr>
          <a:xfrm>
            <a:off x="171992" y="863599"/>
            <a:ext cx="500664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know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solutions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Hamiltonian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:</a:t>
            </a: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908228" y="1377974"/>
            <a:ext cx="2632641" cy="519874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615" y="1425980"/>
            <a:ext cx="718456" cy="40764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0115" y="2209983"/>
            <a:ext cx="2427644" cy="234748"/>
          </a:xfrm>
          <a:prstGeom prst="rect">
            <a:avLst/>
          </a:prstGeom>
        </p:spPr>
      </p:pic>
      <p:sp>
        <p:nvSpPr>
          <p:cNvPr id="50" name="Titel 1 2 2 1"/>
          <p:cNvSpPr txBox="1">
            <a:spLocks/>
          </p:cNvSpPr>
          <p:nvPr/>
        </p:nvSpPr>
        <p:spPr>
          <a:xfrm>
            <a:off x="171992" y="3297269"/>
            <a:ext cx="830435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perform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belonging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same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</a:p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much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smaller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splitting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between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different </a:t>
            </a:r>
            <a:r>
              <a:rPr lang="de-AT" sz="14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</a:p>
        </p:txBody>
      </p:sp>
      <p:pic>
        <p:nvPicPr>
          <p:cNvPr id="52" name="Picture 5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5904" y="937553"/>
            <a:ext cx="208006" cy="164970"/>
          </a:xfrm>
          <a:prstGeom prst="rect">
            <a:avLst/>
          </a:prstGeom>
        </p:spPr>
      </p:pic>
      <p:sp>
        <p:nvSpPr>
          <p:cNvPr id="54" name="Titel 1 2 2 2 1"/>
          <p:cNvSpPr txBox="1">
            <a:spLocks/>
          </p:cNvSpPr>
          <p:nvPr/>
        </p:nvSpPr>
        <p:spPr>
          <a:xfrm>
            <a:off x="3064922" y="2573862"/>
            <a:ext cx="607907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angular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i.e. orbital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wavefunction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wavefunction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55" name="Titel 1 2 2 3"/>
          <p:cNvSpPr txBox="1">
            <a:spLocks/>
          </p:cNvSpPr>
          <p:nvPr/>
        </p:nvSpPr>
        <p:spPr>
          <a:xfrm>
            <a:off x="2313150" y="2908796"/>
            <a:ext cx="581485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radial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wavefunction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only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on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principal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quantum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number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</a:p>
        </p:txBody>
      </p:sp>
      <p:cxnSp>
        <p:nvCxnSpPr>
          <p:cNvPr id="57" name="Elbow Connector 56"/>
          <p:cNvCxnSpPr>
            <a:stCxn id="54" idx="1"/>
          </p:cNvCxnSpPr>
          <p:nvPr/>
        </p:nvCxnSpPr>
        <p:spPr bwMode="auto">
          <a:xfrm rot="10800000">
            <a:off x="2750574" y="2520324"/>
            <a:ext cx="314348" cy="209978"/>
          </a:xfrm>
          <a:prstGeom prst="bentConnector3">
            <a:avLst>
              <a:gd name="adj1" fmla="val 10079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60" name="Elbow Connector 59"/>
          <p:cNvCxnSpPr>
            <a:stCxn id="55" idx="1"/>
          </p:cNvCxnSpPr>
          <p:nvPr/>
        </p:nvCxnSpPr>
        <p:spPr bwMode="auto">
          <a:xfrm rot="10800000">
            <a:off x="2050026" y="2520324"/>
            <a:ext cx="263124" cy="544912"/>
          </a:xfrm>
          <a:prstGeom prst="bentConnector2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64" name="Titel 1 2 2 4 1"/>
          <p:cNvSpPr txBox="1">
            <a:spLocks/>
          </p:cNvSpPr>
          <p:nvPr/>
        </p:nvSpPr>
        <p:spPr>
          <a:xfrm>
            <a:off x="183728" y="4760941"/>
            <a:ext cx="312728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elements</a:t>
            </a:r>
            <a:endParaRPr lang="de-AT" sz="14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85" name="Picture 8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279" y="5264136"/>
            <a:ext cx="6045287" cy="371878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2175" y="5722360"/>
            <a:ext cx="2527586" cy="371878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8168" y="4235673"/>
            <a:ext cx="382334" cy="163859"/>
          </a:xfrm>
          <a:prstGeom prst="rect">
            <a:avLst/>
          </a:prstGeom>
        </p:spPr>
      </p:pic>
      <p:sp>
        <p:nvSpPr>
          <p:cNvPr id="75" name="Titel 1 2 2 2 2"/>
          <p:cNvSpPr txBox="1">
            <a:spLocks/>
          </p:cNvSpPr>
          <p:nvPr/>
        </p:nvSpPr>
        <p:spPr>
          <a:xfrm>
            <a:off x="3281932" y="6185112"/>
            <a:ext cx="145095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chosen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</a:p>
        </p:txBody>
      </p:sp>
      <p:cxnSp>
        <p:nvCxnSpPr>
          <p:cNvPr id="76" name="Elbow Connector 75"/>
          <p:cNvCxnSpPr>
            <a:stCxn id="75" idx="1"/>
          </p:cNvCxnSpPr>
          <p:nvPr/>
        </p:nvCxnSpPr>
        <p:spPr bwMode="auto">
          <a:xfrm rot="10800000">
            <a:off x="2918422" y="6069316"/>
            <a:ext cx="363511" cy="272237"/>
          </a:xfrm>
          <a:prstGeom prst="bentConnector3">
            <a:avLst>
              <a:gd name="adj1" fmla="val 100715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91" name="Picture 90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4284" y="6497991"/>
            <a:ext cx="504355" cy="238235"/>
          </a:xfrm>
          <a:prstGeom prst="rect">
            <a:avLst/>
          </a:prstGeom>
        </p:spPr>
      </p:pic>
      <p:sp>
        <p:nvSpPr>
          <p:cNvPr id="89" name="Titel 1 2 2 4 2"/>
          <p:cNvSpPr txBox="1">
            <a:spLocks/>
          </p:cNvSpPr>
          <p:nvPr/>
        </p:nvSpPr>
        <p:spPr>
          <a:xfrm>
            <a:off x="183728" y="6486122"/>
            <a:ext cx="479467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consider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proportional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endParaRPr lang="de-AT" sz="14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528637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64" grpId="0"/>
      <p:bldP spid="75" grpId="0"/>
      <p:bldP spid="89" grpId="0"/>
    </p:bld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err="1" smtClean="0"/>
              <a:t>Structure</a:t>
            </a:r>
            <a:r>
              <a:rPr lang="de-DE" i="1" dirty="0" smtClean="0"/>
              <a:t> of hydrogen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3267374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746103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endParaRPr lang="en-GB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Fine structure</a:t>
            </a: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1)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relativistic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correction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2)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spin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-orbit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coupling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origin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DE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        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good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basis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pert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.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DE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result</a:t>
            </a:r>
            <a:endParaRPr lang="en-GB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Lamb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shift</a:t>
            </a: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 Hyperfine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5)  Zeeman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effect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Discuss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effects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beyond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Coulomb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between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nucleus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(s),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hydrogen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simplest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possible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892710" y="2469890"/>
            <a:ext cx="5029119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Crucial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knowledge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involving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8" name="Straight Arrow Connector 7"/>
          <p:cNvCxnSpPr/>
          <p:nvPr/>
        </p:nvCxnSpPr>
        <p:spPr bwMode="auto">
          <a:xfrm flipV="1">
            <a:off x="278990" y="4689813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3446970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err="1" smtClean="0"/>
              <a:t>Structure</a:t>
            </a:r>
            <a:r>
              <a:rPr lang="de-DE" i="1" dirty="0" smtClean="0"/>
              <a:t> of hydrogen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3267374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746103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endParaRPr lang="en-GB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Fine structure</a:t>
            </a: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1)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relativistic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correction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2)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spin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-orbit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coupling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origin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DE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        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good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basis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pert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.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DE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result</a:t>
            </a:r>
            <a:endParaRPr lang="en-GB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Lamb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shift</a:t>
            </a: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 Hyperfine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5)  Zeeman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effect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Discuss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effects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beyond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Coulomb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between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nucleus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(s),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hydrogen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simplest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possible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892710" y="2469890"/>
            <a:ext cx="5029119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Crucial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knowledge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involving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8" name="Straight Arrow Connector 7"/>
          <p:cNvCxnSpPr/>
          <p:nvPr/>
        </p:nvCxnSpPr>
        <p:spPr bwMode="auto">
          <a:xfrm flipV="1">
            <a:off x="278990" y="4689813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3" name="Titel 1"/>
          <p:cNvSpPr txBox="1">
            <a:spLocks/>
          </p:cNvSpPr>
          <p:nvPr/>
        </p:nvSpPr>
        <p:spPr>
          <a:xfrm>
            <a:off x="5239263" y="3722324"/>
            <a:ext cx="3783100" cy="182363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Excursion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5435877" y="4126481"/>
            <a:ext cx="3586485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Angular momentum</a:t>
            </a:r>
          </a:p>
          <a:p>
            <a:pPr marL="342900" indent="-342900" algn="l">
              <a:buAutoNum type="arabicParenR"/>
            </a:pPr>
            <a:r>
              <a:rPr lang="en-GB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Orbital angular momentum</a:t>
            </a:r>
          </a:p>
          <a:p>
            <a:pPr marL="342900" indent="-342900" algn="l">
              <a:buAutoNum type="arabicParenR"/>
            </a:pP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General angular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momentum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Conservation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marL="342900" indent="-342900" algn="l">
              <a:buAutoNum type="arabicParenR"/>
            </a:pP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Commutation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relations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Eigenstates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Coupling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6545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icture 3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87776" y="3250866"/>
            <a:ext cx="339815" cy="322824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3"/>
          <a:srcRect l="41165" r="40142"/>
          <a:stretch/>
        </p:blipFill>
        <p:spPr>
          <a:xfrm>
            <a:off x="5446611" y="2501445"/>
            <a:ext cx="288326" cy="45612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2487" y="0"/>
            <a:ext cx="8229600" cy="1143000"/>
          </a:xfrm>
        </p:spPr>
        <p:txBody>
          <a:bodyPr/>
          <a:lstStyle/>
          <a:p>
            <a:r>
              <a:rPr lang="de-DE" dirty="0" smtClean="0"/>
              <a:t>Angular </a:t>
            </a:r>
            <a:r>
              <a:rPr lang="de-DE" dirty="0" err="1" smtClean="0"/>
              <a:t>momentum</a:t>
            </a:r>
            <a:endParaRPr lang="en-GB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81486" y="1340126"/>
            <a:ext cx="1542406" cy="45612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81486" y="2555102"/>
            <a:ext cx="1926509" cy="49213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81486" y="3316334"/>
            <a:ext cx="1620428" cy="996263"/>
          </a:xfrm>
          <a:prstGeom prst="rect">
            <a:avLst/>
          </a:prstGeom>
        </p:spPr>
      </p:pic>
      <p:cxnSp>
        <p:nvCxnSpPr>
          <p:cNvPr id="7" name="Straight Arrow Connector 6"/>
          <p:cNvCxnSpPr>
            <a:cxnSpLocks/>
          </p:cNvCxnSpPr>
          <p:nvPr/>
        </p:nvCxnSpPr>
        <p:spPr bwMode="auto">
          <a:xfrm flipV="1">
            <a:off x="6055381" y="1317245"/>
            <a:ext cx="31159" cy="1408232"/>
          </a:xfrm>
          <a:prstGeom prst="straightConnector1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9" name="Oval 8"/>
          <p:cNvSpPr>
            <a:spLocks noChangeAspect="1"/>
          </p:cNvSpPr>
          <p:nvPr/>
        </p:nvSpPr>
        <p:spPr bwMode="auto">
          <a:xfrm>
            <a:off x="5000396" y="2355549"/>
            <a:ext cx="2044522" cy="813565"/>
          </a:xfrm>
          <a:prstGeom prst="ellips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" name="Oval 9"/>
          <p:cNvSpPr>
            <a:spLocks/>
          </p:cNvSpPr>
          <p:nvPr/>
        </p:nvSpPr>
        <p:spPr bwMode="auto">
          <a:xfrm>
            <a:off x="5223131" y="2970441"/>
            <a:ext cx="183940" cy="18394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4928272" y="3001396"/>
            <a:ext cx="377100" cy="2871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endParaRPr lang="de-AT" sz="16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8" name="Straight Connector 17"/>
          <p:cNvCxnSpPr>
            <a:endCxn id="9" idx="3"/>
          </p:cNvCxnSpPr>
          <p:nvPr/>
        </p:nvCxnSpPr>
        <p:spPr bwMode="auto">
          <a:xfrm flipH="1">
            <a:off x="5299810" y="2717857"/>
            <a:ext cx="755571" cy="332113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21" name="Titel 1"/>
          <p:cNvSpPr txBox="1">
            <a:spLocks/>
          </p:cNvSpPr>
          <p:nvPr/>
        </p:nvSpPr>
        <p:spPr>
          <a:xfrm>
            <a:off x="171298" y="828389"/>
            <a:ext cx="423594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Classical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orbital angular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22" name="Titel 1"/>
          <p:cNvSpPr txBox="1">
            <a:spLocks/>
          </p:cNvSpPr>
          <p:nvPr/>
        </p:nvSpPr>
        <p:spPr>
          <a:xfrm>
            <a:off x="196723" y="1973121"/>
            <a:ext cx="229863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Quantize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3"/>
          <a:srcRect r="76306"/>
          <a:stretch/>
        </p:blipFill>
        <p:spPr>
          <a:xfrm>
            <a:off x="6200265" y="1749628"/>
            <a:ext cx="365463" cy="456120"/>
          </a:xfrm>
          <a:prstGeom prst="rect">
            <a:avLst/>
          </a:prstGeom>
        </p:spPr>
      </p:pic>
      <p:cxnSp>
        <p:nvCxnSpPr>
          <p:cNvPr id="25" name="Straight Connector 24"/>
          <p:cNvCxnSpPr/>
          <p:nvPr/>
        </p:nvCxnSpPr>
        <p:spPr bwMode="auto">
          <a:xfrm>
            <a:off x="5325445" y="3064972"/>
            <a:ext cx="708455" cy="238897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32" name="Titel 1"/>
          <p:cNvSpPr txBox="1">
            <a:spLocks/>
          </p:cNvSpPr>
          <p:nvPr/>
        </p:nvSpPr>
        <p:spPr>
          <a:xfrm>
            <a:off x="196723" y="4928667"/>
            <a:ext cx="739856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Problem:</a:t>
            </a:r>
          </a:p>
        </p:txBody>
      </p:sp>
      <p:sp>
        <p:nvSpPr>
          <p:cNvPr id="33" name="Titel 1"/>
          <p:cNvSpPr txBox="1">
            <a:spLocks/>
          </p:cNvSpPr>
          <p:nvPr/>
        </p:nvSpPr>
        <p:spPr>
          <a:xfrm>
            <a:off x="578709" y="5298685"/>
            <a:ext cx="793715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forms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angular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not orbital angular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</a:p>
        </p:txBody>
      </p:sp>
      <p:sp>
        <p:nvSpPr>
          <p:cNvPr id="34" name="Titel 1"/>
          <p:cNvSpPr txBox="1">
            <a:spLocks/>
          </p:cNvSpPr>
          <p:nvPr/>
        </p:nvSpPr>
        <p:spPr>
          <a:xfrm>
            <a:off x="578709" y="5678536"/>
            <a:ext cx="793715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e.g.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which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internal angular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a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particle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nothing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rotating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>
            <a:off x="1148244" y="6285245"/>
            <a:ext cx="793715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general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definition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angular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36" name="Straight Arrow Connector 35"/>
          <p:cNvCxnSpPr/>
          <p:nvPr/>
        </p:nvCxnSpPr>
        <p:spPr bwMode="auto">
          <a:xfrm flipV="1">
            <a:off x="578709" y="6493899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456948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32" grpId="0"/>
      <p:bldP spid="33" grpId="0"/>
      <p:bldP spid="34" grpId="0"/>
      <p:bldP spid="35" grpId="0"/>
    </p:bld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0434" y="2009136"/>
            <a:ext cx="2625425" cy="41574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2487" y="0"/>
            <a:ext cx="8229600" cy="1143000"/>
          </a:xfrm>
        </p:spPr>
        <p:txBody>
          <a:bodyPr/>
          <a:lstStyle/>
          <a:p>
            <a:r>
              <a:rPr lang="de-DE" dirty="0" err="1" smtClean="0"/>
              <a:t>Generalization</a:t>
            </a:r>
            <a:r>
              <a:rPr lang="de-DE" dirty="0" smtClean="0"/>
              <a:t> of angular </a:t>
            </a:r>
            <a:r>
              <a:rPr lang="de-DE" dirty="0" err="1" smtClean="0"/>
              <a:t>momenta</a:t>
            </a:r>
            <a:endParaRPr lang="en-GB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09884" y="1276350"/>
            <a:ext cx="546786" cy="41009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56284" y="2043307"/>
            <a:ext cx="2038833" cy="381569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07975" y="4289778"/>
            <a:ext cx="523946" cy="47838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480409" y="4851978"/>
            <a:ext cx="2414708" cy="444215"/>
          </a:xfrm>
          <a:prstGeom prst="rect">
            <a:avLst/>
          </a:prstGeom>
        </p:spPr>
      </p:pic>
      <p:sp>
        <p:nvSpPr>
          <p:cNvPr id="9" name="Titel 1"/>
          <p:cNvSpPr txBox="1">
            <a:spLocks/>
          </p:cNvSpPr>
          <p:nvPr/>
        </p:nvSpPr>
        <p:spPr>
          <a:xfrm>
            <a:off x="220725" y="920400"/>
            <a:ext cx="423594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Take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hint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linear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220725" y="1328430"/>
            <a:ext cx="465607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Translation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operator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tiny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translation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: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90434" y="4851978"/>
            <a:ext cx="3115201" cy="512556"/>
          </a:xfrm>
          <a:prstGeom prst="rect">
            <a:avLst/>
          </a:prstGeom>
        </p:spPr>
      </p:pic>
      <p:sp>
        <p:nvSpPr>
          <p:cNvPr id="13" name="Titel 1"/>
          <p:cNvSpPr txBox="1">
            <a:spLocks/>
          </p:cNvSpPr>
          <p:nvPr/>
        </p:nvSpPr>
        <p:spPr>
          <a:xfrm>
            <a:off x="4614712" y="2058265"/>
            <a:ext cx="465607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isplacement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: </a:t>
            </a:r>
          </a:p>
        </p:txBody>
      </p:sp>
      <p:cxnSp>
        <p:nvCxnSpPr>
          <p:cNvPr id="14" name="Straight Arrow Connector 13"/>
          <p:cNvCxnSpPr/>
          <p:nvPr/>
        </p:nvCxnSpPr>
        <p:spPr bwMode="auto">
          <a:xfrm flipV="1">
            <a:off x="4043460" y="2251412"/>
            <a:ext cx="504696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4"/>
          <a:srcRect l="16920" r="70959"/>
          <a:stretch/>
        </p:blipFill>
        <p:spPr>
          <a:xfrm>
            <a:off x="6337290" y="2021545"/>
            <a:ext cx="247136" cy="381569"/>
          </a:xfrm>
          <a:prstGeom prst="rect">
            <a:avLst/>
          </a:prstGeom>
        </p:spPr>
      </p:pic>
      <p:sp>
        <p:nvSpPr>
          <p:cNvPr id="16" name="Titel 1"/>
          <p:cNvSpPr txBox="1">
            <a:spLocks/>
          </p:cNvSpPr>
          <p:nvPr/>
        </p:nvSpPr>
        <p:spPr>
          <a:xfrm>
            <a:off x="3105142" y="2568476"/>
            <a:ext cx="465607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„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generator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translation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8" name="Elbow Connector 17"/>
          <p:cNvCxnSpPr>
            <a:stCxn id="16" idx="1"/>
          </p:cNvCxnSpPr>
          <p:nvPr/>
        </p:nvCxnSpPr>
        <p:spPr bwMode="auto">
          <a:xfrm rot="10800000">
            <a:off x="2905012" y="2458394"/>
            <a:ext cx="200131" cy="266523"/>
          </a:xfrm>
          <a:prstGeom prst="bentConnector2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9" name="Titel 1"/>
          <p:cNvSpPr txBox="1">
            <a:spLocks/>
          </p:cNvSpPr>
          <p:nvPr/>
        </p:nvSpPr>
        <p:spPr>
          <a:xfrm>
            <a:off x="220725" y="2940301"/>
            <a:ext cx="829962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definition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</a:p>
          <a:p>
            <a:pPr algn="l"/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The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generates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translation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called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„(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canonical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“.</a:t>
            </a: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220724" y="3822928"/>
            <a:ext cx="465607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Exactly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analogous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220724" y="4356674"/>
            <a:ext cx="465607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Rotation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operator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tiny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rotation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:</a:t>
            </a:r>
          </a:p>
        </p:txBody>
      </p:sp>
      <p:sp>
        <p:nvSpPr>
          <p:cNvPr id="22" name="Titel 1"/>
          <p:cNvSpPr txBox="1">
            <a:spLocks/>
          </p:cNvSpPr>
          <p:nvPr/>
        </p:nvSpPr>
        <p:spPr>
          <a:xfrm>
            <a:off x="4634728" y="4906534"/>
            <a:ext cx="465607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rotation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: </a:t>
            </a:r>
          </a:p>
        </p:txBody>
      </p:sp>
      <p:cxnSp>
        <p:nvCxnSpPr>
          <p:cNvPr id="23" name="Straight Arrow Connector 22"/>
          <p:cNvCxnSpPr/>
          <p:nvPr/>
        </p:nvCxnSpPr>
        <p:spPr bwMode="auto">
          <a:xfrm flipV="1">
            <a:off x="4063476" y="5099681"/>
            <a:ext cx="504696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6"/>
          <a:srcRect l="12486" r="76597"/>
          <a:stretch/>
        </p:blipFill>
        <p:spPr>
          <a:xfrm>
            <a:off x="5821112" y="4814660"/>
            <a:ext cx="263611" cy="444215"/>
          </a:xfrm>
          <a:prstGeom prst="rect">
            <a:avLst/>
          </a:prstGeom>
        </p:spPr>
      </p:pic>
      <p:sp>
        <p:nvSpPr>
          <p:cNvPr id="25" name="Titel 1"/>
          <p:cNvSpPr txBox="1">
            <a:spLocks/>
          </p:cNvSpPr>
          <p:nvPr/>
        </p:nvSpPr>
        <p:spPr>
          <a:xfrm>
            <a:off x="3521153" y="5455838"/>
            <a:ext cx="2299959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generator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rotation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6" name="Elbow Connector 25"/>
          <p:cNvCxnSpPr>
            <a:stCxn id="25" idx="1"/>
          </p:cNvCxnSpPr>
          <p:nvPr/>
        </p:nvCxnSpPr>
        <p:spPr bwMode="auto">
          <a:xfrm rot="10800000">
            <a:off x="3321027" y="5345760"/>
            <a:ext cx="200127" cy="266519"/>
          </a:xfrm>
          <a:prstGeom prst="bentConnector2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8" name="Titel 1"/>
          <p:cNvSpPr txBox="1">
            <a:spLocks/>
          </p:cNvSpPr>
          <p:nvPr/>
        </p:nvSpPr>
        <p:spPr>
          <a:xfrm>
            <a:off x="725282" y="6124873"/>
            <a:ext cx="742399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generates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rotation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called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„angular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“.</a:t>
            </a:r>
          </a:p>
        </p:txBody>
      </p:sp>
      <p:sp>
        <p:nvSpPr>
          <p:cNvPr id="29" name="Rounded Rectangle 28"/>
          <p:cNvSpPr/>
          <p:nvPr/>
        </p:nvSpPr>
        <p:spPr bwMode="auto">
          <a:xfrm>
            <a:off x="616465" y="6029602"/>
            <a:ext cx="7768281" cy="587863"/>
          </a:xfrm>
          <a:prstGeom prst="roundRect">
            <a:avLst/>
          </a:prstGeom>
          <a:noFill/>
          <a:ln w="254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Titel 1"/>
          <p:cNvSpPr txBox="1">
            <a:spLocks/>
          </p:cNvSpPr>
          <p:nvPr/>
        </p:nvSpPr>
        <p:spPr>
          <a:xfrm>
            <a:off x="3756685" y="2052008"/>
            <a:ext cx="538731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                                                                                                )</a:t>
            </a:r>
          </a:p>
        </p:txBody>
      </p:sp>
      <p:sp>
        <p:nvSpPr>
          <p:cNvPr id="31" name="Titel 1"/>
          <p:cNvSpPr txBox="1">
            <a:spLocks/>
          </p:cNvSpPr>
          <p:nvPr/>
        </p:nvSpPr>
        <p:spPr>
          <a:xfrm>
            <a:off x="3805635" y="4892761"/>
            <a:ext cx="538731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                                                                                              )</a:t>
            </a:r>
          </a:p>
        </p:txBody>
      </p:sp>
    </p:spTree>
    <p:extLst>
      <p:ext uri="{BB962C8B-B14F-4D97-AF65-F5344CB8AC3E}">
        <p14:creationId xmlns:p14="http://schemas.microsoft.com/office/powerpoint/2010/main" val="1143928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3" grpId="0"/>
      <p:bldP spid="16" grpId="0"/>
      <p:bldP spid="19" grpId="0"/>
      <p:bldP spid="20" grpId="0"/>
      <p:bldP spid="21" grpId="0"/>
      <p:bldP spid="22" grpId="0"/>
      <p:bldP spid="25" grpId="0"/>
      <p:bldP spid="28" grpId="0"/>
      <p:bldP spid="29" grpId="0" animBg="1"/>
      <p:bldP spid="30" grpId="0"/>
      <p:bldP spid="3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107" name="Oval 106"/>
          <p:cNvSpPr/>
          <p:nvPr/>
        </p:nvSpPr>
        <p:spPr bwMode="auto">
          <a:xfrm>
            <a:off x="5954474" y="1466404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8" name="Oval 107"/>
          <p:cNvSpPr/>
          <p:nvPr/>
        </p:nvSpPr>
        <p:spPr bwMode="auto">
          <a:xfrm>
            <a:off x="6544905" y="1463245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6" name="Oval 105"/>
          <p:cNvSpPr/>
          <p:nvPr/>
        </p:nvSpPr>
        <p:spPr bwMode="auto">
          <a:xfrm>
            <a:off x="2807256" y="1469768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" name="Oval 6"/>
          <p:cNvSpPr/>
          <p:nvPr/>
        </p:nvSpPr>
        <p:spPr bwMode="auto">
          <a:xfrm>
            <a:off x="1512337" y="1484006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en-US" dirty="0" smtClean="0"/>
              <a:t>Example 2: covalent bonds</a:t>
            </a:r>
            <a:endParaRPr lang="en-GB" dirty="0"/>
          </a:p>
        </p:txBody>
      </p:sp>
      <p:sp>
        <p:nvSpPr>
          <p:cNvPr id="105" name="Titel 1 2 1 2 1 2 2 1 3 3 9 2 1 1 2 2 3 1"/>
          <p:cNvSpPr txBox="1">
            <a:spLocks/>
          </p:cNvSpPr>
          <p:nvPr/>
        </p:nvSpPr>
        <p:spPr>
          <a:xfrm>
            <a:off x="113191" y="765227"/>
            <a:ext cx="675008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Example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H</a:t>
            </a:r>
            <a:r>
              <a:rPr lang="de-AT" sz="1400" i="0" baseline="-25000" dirty="0" smtClean="0">
                <a:solidFill>
                  <a:srgbClr val="0000FF"/>
                </a:solidFill>
                <a:cs typeface="Arial" panose="020B0604020202020204" pitchFamily="34" charset="0"/>
              </a:rPr>
              <a:t>2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molecule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3" name="Oval 2"/>
          <p:cNvSpPr/>
          <p:nvPr/>
        </p:nvSpPr>
        <p:spPr bwMode="auto">
          <a:xfrm>
            <a:off x="1986302" y="1950751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4" name="Titel 1 2 1 2 1 2 2 1 3 3 9 2 1 1 2 2 3 2"/>
          <p:cNvSpPr txBox="1">
            <a:spLocks/>
          </p:cNvSpPr>
          <p:nvPr/>
        </p:nvSpPr>
        <p:spPr>
          <a:xfrm>
            <a:off x="666123" y="1101248"/>
            <a:ext cx="79186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proton</a:t>
            </a:r>
            <a:endParaRPr lang="de-AT" sz="12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5" name="Straight Arrow Connector 4"/>
          <p:cNvCxnSpPr/>
          <p:nvPr/>
        </p:nvCxnSpPr>
        <p:spPr bwMode="auto">
          <a:xfrm>
            <a:off x="1287205" y="1367885"/>
            <a:ext cx="673864" cy="548654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8" name="Titel 1 2 1 2 1 2 2 1 3 3 9 2 1 1 2 2 3 3"/>
          <p:cNvSpPr txBox="1">
            <a:spLocks/>
          </p:cNvSpPr>
          <p:nvPr/>
        </p:nvSpPr>
        <p:spPr>
          <a:xfrm>
            <a:off x="215238" y="1584497"/>
            <a:ext cx="1699259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de-AT" sz="16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</a:t>
            </a:r>
            <a:endParaRPr lang="de-AT" sz="12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59" name="Straight Arrow Connector 58"/>
          <p:cNvCxnSpPr/>
          <p:nvPr/>
        </p:nvCxnSpPr>
        <p:spPr bwMode="auto">
          <a:xfrm>
            <a:off x="1071643" y="1873951"/>
            <a:ext cx="697213" cy="170123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3" name="Oval 32"/>
          <p:cNvSpPr/>
          <p:nvPr/>
        </p:nvSpPr>
        <p:spPr bwMode="auto">
          <a:xfrm>
            <a:off x="3291434" y="1950751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Titel 1 2 1 2 1 2 2 1 3 3 9 2 1 1 2 2 3 4"/>
          <p:cNvSpPr txBox="1">
            <a:spLocks/>
          </p:cNvSpPr>
          <p:nvPr/>
        </p:nvSpPr>
        <p:spPr>
          <a:xfrm>
            <a:off x="2988477" y="1174259"/>
            <a:ext cx="737983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H atom</a:t>
            </a:r>
            <a:endParaRPr lang="de-AT" sz="12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6" name="Straight Connector 5"/>
          <p:cNvCxnSpPr/>
          <p:nvPr/>
        </p:nvCxnSpPr>
        <p:spPr bwMode="auto">
          <a:xfrm>
            <a:off x="2040301" y="2579246"/>
            <a:ext cx="0" cy="15839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Arrow Connector 8"/>
          <p:cNvCxnSpPr/>
          <p:nvPr/>
        </p:nvCxnSpPr>
        <p:spPr bwMode="auto">
          <a:xfrm flipV="1">
            <a:off x="2040301" y="2661438"/>
            <a:ext cx="1251133" cy="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40" name="Straight Connector 39"/>
          <p:cNvCxnSpPr/>
          <p:nvPr/>
        </p:nvCxnSpPr>
        <p:spPr bwMode="auto">
          <a:xfrm>
            <a:off x="3291434" y="2586052"/>
            <a:ext cx="0" cy="15839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1" name="Titel 1 2 1 2 1 2 2 1 3 3 9 2 1 1 2 2 3 5 1 1"/>
          <p:cNvSpPr txBox="1">
            <a:spLocks/>
          </p:cNvSpPr>
          <p:nvPr/>
        </p:nvSpPr>
        <p:spPr>
          <a:xfrm>
            <a:off x="1986303" y="2665248"/>
            <a:ext cx="1360732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100" i="0" dirty="0" err="1">
                <a:solidFill>
                  <a:schemeClr val="tx1"/>
                </a:solidFill>
                <a:cs typeface="Arial" panose="020B0604020202020204" pitchFamily="34" charset="0"/>
              </a:rPr>
              <a:t>n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uclear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distance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R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3437" y="1643794"/>
            <a:ext cx="226691" cy="178296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2601" y="1551694"/>
            <a:ext cx="211408" cy="178296"/>
          </a:xfrm>
          <a:prstGeom prst="rect">
            <a:avLst/>
          </a:prstGeom>
        </p:spPr>
      </p:pic>
      <p:cxnSp>
        <p:nvCxnSpPr>
          <p:cNvPr id="54" name="Straight Arrow Connector 53"/>
          <p:cNvCxnSpPr/>
          <p:nvPr/>
        </p:nvCxnSpPr>
        <p:spPr bwMode="auto">
          <a:xfrm flipH="1">
            <a:off x="3637374" y="1661126"/>
            <a:ext cx="372661" cy="214023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7" name="Titel 1 2 1 2 1 2 2 1 3 3 9 2 1 1 2 2 3 5 2 1"/>
          <p:cNvSpPr txBox="1">
            <a:spLocks/>
          </p:cNvSpPr>
          <p:nvPr/>
        </p:nvSpPr>
        <p:spPr>
          <a:xfrm>
            <a:off x="496781" y="2987981"/>
            <a:ext cx="262254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large                :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no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overlap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64" name="Oval 63"/>
          <p:cNvSpPr/>
          <p:nvPr/>
        </p:nvSpPr>
        <p:spPr bwMode="auto">
          <a:xfrm>
            <a:off x="6441783" y="1955499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Oval 71"/>
          <p:cNvSpPr/>
          <p:nvPr/>
        </p:nvSpPr>
        <p:spPr bwMode="auto">
          <a:xfrm>
            <a:off x="7023748" y="1955499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80" name="Picture 7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4915" y="1556442"/>
            <a:ext cx="211408" cy="178296"/>
          </a:xfrm>
          <a:prstGeom prst="rect">
            <a:avLst/>
          </a:prstGeom>
        </p:spPr>
      </p:pic>
      <p:cxnSp>
        <p:nvCxnSpPr>
          <p:cNvPr id="81" name="Straight Arrow Connector 80"/>
          <p:cNvCxnSpPr/>
          <p:nvPr/>
        </p:nvCxnSpPr>
        <p:spPr bwMode="auto">
          <a:xfrm flipH="1">
            <a:off x="7369688" y="1665874"/>
            <a:ext cx="372661" cy="214023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82" name="Picture 8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0557" y="1600689"/>
            <a:ext cx="226691" cy="178296"/>
          </a:xfrm>
          <a:prstGeom prst="rect">
            <a:avLst/>
          </a:prstGeom>
        </p:spPr>
      </p:pic>
      <p:cxnSp>
        <p:nvCxnSpPr>
          <p:cNvPr id="83" name="Straight Arrow Connector 82"/>
          <p:cNvCxnSpPr/>
          <p:nvPr/>
        </p:nvCxnSpPr>
        <p:spPr bwMode="auto">
          <a:xfrm>
            <a:off x="5804972" y="1690192"/>
            <a:ext cx="422941" cy="265307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20" name="Picture 1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6791" y="3063555"/>
            <a:ext cx="490450" cy="130044"/>
          </a:xfrm>
          <a:prstGeom prst="rect">
            <a:avLst/>
          </a:prstGeom>
        </p:spPr>
      </p:pic>
      <p:cxnSp>
        <p:nvCxnSpPr>
          <p:cNvPr id="22" name="Straight Arrow Connector 21"/>
          <p:cNvCxnSpPr/>
          <p:nvPr/>
        </p:nvCxnSpPr>
        <p:spPr bwMode="auto">
          <a:xfrm>
            <a:off x="3347034" y="2006118"/>
            <a:ext cx="472440" cy="27432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pic>
        <p:nvPicPr>
          <p:cNvPr id="24" name="Picture 2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3102" y="2191449"/>
            <a:ext cx="131901" cy="92889"/>
          </a:xfrm>
          <a:prstGeom prst="rect">
            <a:avLst/>
          </a:prstGeom>
        </p:spPr>
      </p:pic>
      <p:cxnSp>
        <p:nvCxnSpPr>
          <p:cNvPr id="87" name="Straight Arrow Connector 86"/>
          <p:cNvCxnSpPr/>
          <p:nvPr/>
        </p:nvCxnSpPr>
        <p:spPr bwMode="auto">
          <a:xfrm>
            <a:off x="2593055" y="3129195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4" name="Titel 1 2 1 2 1 2 2 1 3 3 9 2 1 1 2 2 3 5 1 2"/>
          <p:cNvSpPr txBox="1">
            <a:spLocks/>
          </p:cNvSpPr>
          <p:nvPr/>
        </p:nvSpPr>
        <p:spPr>
          <a:xfrm>
            <a:off x="6641242" y="1805228"/>
            <a:ext cx="331104" cy="31239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?</a:t>
            </a:r>
            <a:endParaRPr lang="de-AT" sz="20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71" name="Titel 1 2 1 2 1 2 2 1 3 3 9 2 1 1 2 2 3 5 2 2"/>
          <p:cNvSpPr txBox="1">
            <a:spLocks/>
          </p:cNvSpPr>
          <p:nvPr/>
        </p:nvSpPr>
        <p:spPr>
          <a:xfrm>
            <a:off x="2920715" y="2994396"/>
            <a:ext cx="1766531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no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exchange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shift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53" name="Oval 52"/>
          <p:cNvSpPr/>
          <p:nvPr/>
        </p:nvSpPr>
        <p:spPr bwMode="auto">
          <a:xfrm>
            <a:off x="1739258" y="5076842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5" name="Oval 54"/>
          <p:cNvSpPr/>
          <p:nvPr/>
        </p:nvSpPr>
        <p:spPr bwMode="auto">
          <a:xfrm>
            <a:off x="2329689" y="5073683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6" name="Oval 55"/>
          <p:cNvSpPr/>
          <p:nvPr/>
        </p:nvSpPr>
        <p:spPr bwMode="auto">
          <a:xfrm>
            <a:off x="5058668" y="5085860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4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0" name="Oval 59"/>
          <p:cNvSpPr/>
          <p:nvPr/>
        </p:nvSpPr>
        <p:spPr bwMode="auto">
          <a:xfrm>
            <a:off x="5547873" y="5575465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Oval 60"/>
          <p:cNvSpPr/>
          <p:nvPr/>
        </p:nvSpPr>
        <p:spPr bwMode="auto">
          <a:xfrm>
            <a:off x="5655873" y="5093480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4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2" name="Oval 61"/>
          <p:cNvSpPr/>
          <p:nvPr/>
        </p:nvSpPr>
        <p:spPr bwMode="auto">
          <a:xfrm>
            <a:off x="6129838" y="5575465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3" name="Oval 62"/>
          <p:cNvSpPr/>
          <p:nvPr/>
        </p:nvSpPr>
        <p:spPr bwMode="auto">
          <a:xfrm>
            <a:off x="5679943" y="5123960"/>
            <a:ext cx="449895" cy="108000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48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5" name="Oval 64"/>
          <p:cNvSpPr/>
          <p:nvPr/>
        </p:nvSpPr>
        <p:spPr bwMode="auto">
          <a:xfrm>
            <a:off x="2221689" y="5575465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6" name="Oval 65"/>
          <p:cNvSpPr/>
          <p:nvPr/>
        </p:nvSpPr>
        <p:spPr bwMode="auto">
          <a:xfrm>
            <a:off x="2803654" y="5575465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7" name="Oval 66"/>
          <p:cNvSpPr/>
          <p:nvPr/>
        </p:nvSpPr>
        <p:spPr bwMode="auto">
          <a:xfrm>
            <a:off x="2395724" y="5252492"/>
            <a:ext cx="365965" cy="762490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36000">
                <a:srgbClr val="0000FF">
                  <a:alpha val="50000"/>
                </a:srgbClr>
              </a:gs>
              <a:gs pos="65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68" name="Picture 6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6814" y="4867344"/>
            <a:ext cx="200767" cy="141594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5563" y="4838814"/>
            <a:ext cx="198654" cy="99327"/>
          </a:xfrm>
          <a:prstGeom prst="rect">
            <a:avLst/>
          </a:prstGeom>
        </p:spPr>
      </p:pic>
      <p:sp>
        <p:nvSpPr>
          <p:cNvPr id="70" name="Titel 1 2 1 2 1 2 2 1 3 3 9 2 1 1 2 2 3 5 3 3 3"/>
          <p:cNvSpPr txBox="1">
            <a:spLocks/>
          </p:cNvSpPr>
          <p:nvPr/>
        </p:nvSpPr>
        <p:spPr>
          <a:xfrm>
            <a:off x="4471528" y="4512452"/>
            <a:ext cx="2818296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>
                <a:solidFill>
                  <a:srgbClr val="0000FF"/>
                </a:solidFill>
                <a:cs typeface="Arial" panose="020B0604020202020204" pitchFamily="34" charset="0"/>
              </a:rPr>
              <a:t>a</a:t>
            </a:r>
            <a:r>
              <a:rPr lang="de-AT" sz="12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ntisymmetric</a:t>
            </a:r>
            <a:r>
              <a:rPr lang="de-AT" sz="12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orbital </a:t>
            </a:r>
            <a:r>
              <a:rPr lang="de-AT" sz="12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wavefunction</a:t>
            </a:r>
            <a:endParaRPr lang="de-AT" sz="12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76" name="Titel 1 2 1 2 1 2 2 1 3 3 9 2 1 1 2 2 3 5 3 3 4 1"/>
          <p:cNvSpPr txBox="1">
            <a:spLocks/>
          </p:cNvSpPr>
          <p:nvPr/>
        </p:nvSpPr>
        <p:spPr>
          <a:xfrm>
            <a:off x="1374926" y="4520240"/>
            <a:ext cx="2344019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symmetric</a:t>
            </a:r>
            <a:r>
              <a:rPr lang="de-AT" sz="12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orbital </a:t>
            </a:r>
            <a:r>
              <a:rPr lang="de-AT" sz="12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wavefunction</a:t>
            </a:r>
            <a:endParaRPr lang="de-AT" sz="12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86" name="Titel 1 2 1 2 1 2 2 1 3 3 9 2 1 1 2 2 3 5 3 3 4 2"/>
          <p:cNvSpPr txBox="1">
            <a:spLocks/>
          </p:cNvSpPr>
          <p:nvPr/>
        </p:nvSpPr>
        <p:spPr>
          <a:xfrm>
            <a:off x="1680891" y="6563181"/>
            <a:ext cx="2528265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in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average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</a:t>
            </a:r>
            <a:r>
              <a:rPr lang="de-AT" sz="14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closer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together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88" name="Titel 1 2 1 2 1 2 2 1 3 3 9 2 1 1 2 2 3 5 3 3 4 3"/>
          <p:cNvSpPr txBox="1">
            <a:spLocks/>
          </p:cNvSpPr>
          <p:nvPr/>
        </p:nvSpPr>
        <p:spPr>
          <a:xfrm>
            <a:off x="5090862" y="6563181"/>
            <a:ext cx="2148019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de-AT" sz="1100" i="0" dirty="0">
                <a:solidFill>
                  <a:schemeClr val="tx1"/>
                </a:solidFill>
                <a:cs typeface="Arial" panose="020B0604020202020204" pitchFamily="34" charset="0"/>
              </a:rPr>
              <a:t>i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n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average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</a:t>
            </a:r>
            <a:r>
              <a:rPr lang="de-AT" sz="14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farther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apart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89" name="Titel 1 2 1 2 1 2 2 1 3 3 9 2 1 1 2 2 3 5 3 3 4 4"/>
          <p:cNvSpPr txBox="1">
            <a:spLocks/>
          </p:cNvSpPr>
          <p:nvPr/>
        </p:nvSpPr>
        <p:spPr>
          <a:xfrm>
            <a:off x="2657101" y="6060762"/>
            <a:ext cx="1201416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high e</a:t>
            </a:r>
            <a:r>
              <a:rPr lang="de-AT" sz="16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density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91" name="Titel 1 2 1 2 1 2 2 1 3 3 9 2 1 1 2 2 3 5 3 3 4 5"/>
          <p:cNvSpPr txBox="1">
            <a:spLocks/>
          </p:cNvSpPr>
          <p:nvPr/>
        </p:nvSpPr>
        <p:spPr>
          <a:xfrm>
            <a:off x="6047134" y="6066832"/>
            <a:ext cx="1201416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low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</a:t>
            </a:r>
            <a:r>
              <a:rPr lang="de-AT" sz="16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density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94" name="Elbow Connector 93"/>
          <p:cNvCxnSpPr>
            <a:stCxn id="89" idx="1"/>
          </p:cNvCxnSpPr>
          <p:nvPr/>
        </p:nvCxnSpPr>
        <p:spPr bwMode="auto">
          <a:xfrm rot="10800000">
            <a:off x="2568849" y="5801375"/>
            <a:ext cx="88252" cy="392707"/>
          </a:xfrm>
          <a:prstGeom prst="bentConnector2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95" name="Elbow Connector 94"/>
          <p:cNvCxnSpPr/>
          <p:nvPr/>
        </p:nvCxnSpPr>
        <p:spPr bwMode="auto">
          <a:xfrm rot="10800000">
            <a:off x="5903838" y="5807513"/>
            <a:ext cx="88252" cy="392707"/>
          </a:xfrm>
          <a:prstGeom prst="bentConnector2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96" name="Titel 1 2 1 2 1 2 2 1 3 3 9 2 1 1 2 2 3 5 3 3 4 6"/>
          <p:cNvSpPr txBox="1">
            <a:spLocks/>
          </p:cNvSpPr>
          <p:nvPr/>
        </p:nvSpPr>
        <p:spPr>
          <a:xfrm>
            <a:off x="1617502" y="4231126"/>
            <a:ext cx="1832058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Singlet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97" name="Titel 1 2 1 2 1 2 2 1 3 3 9 2 1 1 2 2 3 5 3 3 4 7"/>
          <p:cNvSpPr txBox="1">
            <a:spLocks/>
          </p:cNvSpPr>
          <p:nvPr/>
        </p:nvSpPr>
        <p:spPr>
          <a:xfrm>
            <a:off x="4921988" y="4231126"/>
            <a:ext cx="1832058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Triplet</a:t>
            </a:r>
          </a:p>
        </p:txBody>
      </p:sp>
      <p:sp>
        <p:nvSpPr>
          <p:cNvPr id="100" name="Titel 1 2 1 2 1 2 2 1 3 3 9 2 1 1 2 2 3 5 3 3 1 1"/>
          <p:cNvSpPr txBox="1">
            <a:spLocks/>
          </p:cNvSpPr>
          <p:nvPr/>
        </p:nvSpPr>
        <p:spPr>
          <a:xfrm>
            <a:off x="271803" y="3497804"/>
            <a:ext cx="3075231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Density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distribution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1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2: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4985" y="3838071"/>
            <a:ext cx="513541" cy="209220"/>
          </a:xfrm>
          <a:prstGeom prst="rect">
            <a:avLst/>
          </a:prstGeom>
        </p:spPr>
      </p:pic>
      <p:pic>
        <p:nvPicPr>
          <p:cNvPr id="102" name="Picture 101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5032" y="3834336"/>
            <a:ext cx="1902002" cy="209220"/>
          </a:xfrm>
          <a:prstGeom prst="rect">
            <a:avLst/>
          </a:prstGeom>
        </p:spPr>
      </p:pic>
      <p:sp>
        <p:nvSpPr>
          <p:cNvPr id="103" name="Titel 1 2 1 2 1 2 2 1 3 3 9 2 1 1 2 2 3 5 3 3 1 2"/>
          <p:cNvSpPr txBox="1">
            <a:spLocks/>
          </p:cNvSpPr>
          <p:nvPr/>
        </p:nvSpPr>
        <p:spPr>
          <a:xfrm>
            <a:off x="3399434" y="3817299"/>
            <a:ext cx="4657958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function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that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is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positive in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overlap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region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close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zero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outside)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104" name="Titel 1 2 1 2 1 2 2 1 3 3 9 2 1 1 2 2 3 5 3 1"/>
          <p:cNvSpPr txBox="1">
            <a:spLocks/>
          </p:cNvSpPr>
          <p:nvPr/>
        </p:nvSpPr>
        <p:spPr>
          <a:xfrm>
            <a:off x="5022254" y="3010345"/>
            <a:ext cx="1699776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   :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overlap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 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pic>
        <p:nvPicPr>
          <p:cNvPr id="109" name="Picture 108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8173" y="3081699"/>
            <a:ext cx="456082" cy="130044"/>
          </a:xfrm>
          <a:prstGeom prst="rect">
            <a:avLst/>
          </a:prstGeom>
        </p:spPr>
      </p:pic>
      <p:cxnSp>
        <p:nvCxnSpPr>
          <p:cNvPr id="110" name="Straight Arrow Connector 109"/>
          <p:cNvCxnSpPr/>
          <p:nvPr/>
        </p:nvCxnSpPr>
        <p:spPr bwMode="auto">
          <a:xfrm>
            <a:off x="6534858" y="3149789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11" name="Titel 1 2 1 2 1 2 2 1 3 3 9 2 1 1 2 2 3 5 2 3"/>
          <p:cNvSpPr txBox="1">
            <a:spLocks/>
          </p:cNvSpPr>
          <p:nvPr/>
        </p:nvSpPr>
        <p:spPr>
          <a:xfrm>
            <a:off x="6880518" y="2987980"/>
            <a:ext cx="2197577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exchange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shift</a:t>
            </a:r>
            <a:r>
              <a:rPr lang="de-AT" sz="11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by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modified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</a:t>
            </a:r>
            <a:r>
              <a:rPr lang="de-AT" sz="14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density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distribution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?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7046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5" grpId="0" animBg="1"/>
      <p:bldP spid="56" grpId="0" animBg="1"/>
      <p:bldP spid="60" grpId="0" animBg="1"/>
      <p:bldP spid="61" grpId="0" animBg="1"/>
      <p:bldP spid="62" grpId="0" animBg="1"/>
      <p:bldP spid="63" grpId="0" animBg="1"/>
      <p:bldP spid="65" grpId="0" animBg="1"/>
      <p:bldP spid="66" grpId="0" animBg="1"/>
      <p:bldP spid="67" grpId="0" animBg="1"/>
      <p:bldP spid="70" grpId="0"/>
      <p:bldP spid="76" grpId="0"/>
      <p:bldP spid="86" grpId="0"/>
      <p:bldP spid="88" grpId="0"/>
      <p:bldP spid="89" grpId="0"/>
      <p:bldP spid="91" grpId="0"/>
      <p:bldP spid="96" grpId="0"/>
      <p:bldP spid="97" grpId="0"/>
    </p:bld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2487" y="0"/>
            <a:ext cx="8229600" cy="1143000"/>
          </a:xfrm>
        </p:spPr>
        <p:txBody>
          <a:bodyPr/>
          <a:lstStyle/>
          <a:p>
            <a:r>
              <a:rPr lang="de-DE" dirty="0" err="1" smtClean="0"/>
              <a:t>Conservation</a:t>
            </a:r>
            <a:r>
              <a:rPr lang="de-DE" dirty="0" smtClean="0"/>
              <a:t> of </a:t>
            </a:r>
            <a:r>
              <a:rPr lang="de-DE" dirty="0" err="1" smtClean="0"/>
              <a:t>momentum</a:t>
            </a:r>
            <a:endParaRPr lang="en-GB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78058" y="2922137"/>
            <a:ext cx="2672803" cy="39716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5837" y="2979545"/>
            <a:ext cx="1159288" cy="41326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5837" y="4018553"/>
            <a:ext cx="2592297" cy="54744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65837" y="1982489"/>
            <a:ext cx="4782064" cy="450834"/>
          </a:xfrm>
          <a:prstGeom prst="rect">
            <a:avLst/>
          </a:prstGeom>
        </p:spPr>
      </p:pic>
      <p:sp>
        <p:nvSpPr>
          <p:cNvPr id="13" name="Titel 1"/>
          <p:cNvSpPr txBox="1">
            <a:spLocks/>
          </p:cNvSpPr>
          <p:nvPr/>
        </p:nvSpPr>
        <p:spPr>
          <a:xfrm>
            <a:off x="187773" y="1542399"/>
            <a:ext cx="895622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Hamiltonian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doesn‘t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rotation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(e.g.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particle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point-symmetric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potential)</a:t>
            </a: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187773" y="2539666"/>
            <a:ext cx="895622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Hamiltonian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commutes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5075875" y="2961271"/>
            <a:ext cx="368094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                     )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187773" y="3497239"/>
            <a:ext cx="895622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conserved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4"/>
          <a:srcRect l="13605" r="58430"/>
          <a:stretch/>
        </p:blipFill>
        <p:spPr>
          <a:xfrm>
            <a:off x="2636107" y="3421310"/>
            <a:ext cx="724931" cy="5474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3338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</p:bld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60910" y="4520406"/>
            <a:ext cx="3115201" cy="51255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2487" y="0"/>
            <a:ext cx="8229600" cy="1143000"/>
          </a:xfrm>
        </p:spPr>
        <p:txBody>
          <a:bodyPr/>
          <a:lstStyle/>
          <a:p>
            <a:r>
              <a:rPr lang="de-DE" dirty="0" smtClean="0"/>
              <a:t>Non-</a:t>
            </a:r>
            <a:r>
              <a:rPr lang="de-DE" dirty="0" err="1" smtClean="0"/>
              <a:t>commutativity</a:t>
            </a:r>
            <a:r>
              <a:rPr lang="de-DE" dirty="0" smtClean="0"/>
              <a:t> of </a:t>
            </a:r>
            <a:r>
              <a:rPr lang="de-DE" dirty="0" err="1" smtClean="0"/>
              <a:t>rotation</a:t>
            </a:r>
            <a:endParaRPr lang="en-GB" dirty="0"/>
          </a:p>
        </p:txBody>
      </p:sp>
      <p:pic>
        <p:nvPicPr>
          <p:cNvPr id="1026" name="Picture 2" descr="rotating book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125"/>
          <a:stretch/>
        </p:blipFill>
        <p:spPr bwMode="auto">
          <a:xfrm>
            <a:off x="4685211" y="1055509"/>
            <a:ext cx="1479394" cy="3409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/>
          <a:srcRect r="66163"/>
          <a:stretch/>
        </p:blipFill>
        <p:spPr>
          <a:xfrm>
            <a:off x="735356" y="5256125"/>
            <a:ext cx="1571240" cy="38928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5"/>
          <a:srcRect t="-1" r="53675" b="-4634"/>
          <a:stretch/>
        </p:blipFill>
        <p:spPr>
          <a:xfrm>
            <a:off x="735356" y="5702277"/>
            <a:ext cx="1200536" cy="360772"/>
          </a:xfrm>
          <a:prstGeom prst="rect">
            <a:avLst/>
          </a:prstGeom>
        </p:spPr>
      </p:pic>
      <p:sp>
        <p:nvSpPr>
          <p:cNvPr id="8" name="Titel 1"/>
          <p:cNvSpPr txBox="1">
            <a:spLocks/>
          </p:cNvSpPr>
          <p:nvPr/>
        </p:nvSpPr>
        <p:spPr>
          <a:xfrm>
            <a:off x="187773" y="917931"/>
            <a:ext cx="895622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Rotations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don‘t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commute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292237" y="4586979"/>
            <a:ext cx="895622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              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obtain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property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commutation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relations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angular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292236" y="6179429"/>
            <a:ext cx="895622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Everything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deduced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those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relations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alternatively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define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fullfills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those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relations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" name="Rectangle 2"/>
          <p:cNvSpPr/>
          <p:nvPr/>
        </p:nvSpPr>
        <p:spPr>
          <a:xfrm rot="16200000">
            <a:off x="4751136" y="2746866"/>
            <a:ext cx="3286256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100" dirty="0" smtClean="0">
                <a:solidFill>
                  <a:schemeClr val="bg1">
                    <a:lumMod val="50000"/>
                  </a:schemeClr>
                </a:solidFill>
              </a:rPr>
              <a:t>www.sciencebits.com/vector_algebra</a:t>
            </a:r>
            <a:endParaRPr lang="en-GB" sz="11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2" name="Picture 2" descr="rotating book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4650"/>
          <a:stretch/>
        </p:blipFill>
        <p:spPr bwMode="auto">
          <a:xfrm>
            <a:off x="2792755" y="1055350"/>
            <a:ext cx="1866331" cy="3409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4"/>
          <a:srcRect l="34094" r="32908"/>
          <a:stretch/>
        </p:blipFill>
        <p:spPr>
          <a:xfrm>
            <a:off x="3126848" y="5260917"/>
            <a:ext cx="1532238" cy="389281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4"/>
          <a:srcRect l="67455"/>
          <a:stretch/>
        </p:blipFill>
        <p:spPr>
          <a:xfrm>
            <a:off x="5408975" y="5256125"/>
            <a:ext cx="1511259" cy="389281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5"/>
          <a:srcRect l="47121"/>
          <a:stretch/>
        </p:blipFill>
        <p:spPr>
          <a:xfrm>
            <a:off x="3038318" y="5695477"/>
            <a:ext cx="1370370" cy="344792"/>
          </a:xfrm>
          <a:prstGeom prst="rect">
            <a:avLst/>
          </a:prstGeom>
        </p:spPr>
      </p:pic>
      <p:sp>
        <p:nvSpPr>
          <p:cNvPr id="16" name="Titel 1"/>
          <p:cNvSpPr txBox="1">
            <a:spLocks/>
          </p:cNvSpPr>
          <p:nvPr/>
        </p:nvSpPr>
        <p:spPr>
          <a:xfrm>
            <a:off x="2269985" y="5688794"/>
            <a:ext cx="8568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all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160276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1" grpId="0"/>
      <p:bldP spid="3" grpId="0"/>
      <p:bldP spid="16" grpId="0"/>
    </p:bld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2"/>
          <a:srcRect l="27335" r="67698"/>
          <a:stretch/>
        </p:blipFill>
        <p:spPr>
          <a:xfrm>
            <a:off x="4992131" y="1903649"/>
            <a:ext cx="230660" cy="389281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3"/>
          <a:srcRect l="5652" r="85765"/>
          <a:stretch/>
        </p:blipFill>
        <p:spPr>
          <a:xfrm>
            <a:off x="5815913" y="1915823"/>
            <a:ext cx="222423" cy="344792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2487" y="0"/>
            <a:ext cx="8229600" cy="1143000"/>
          </a:xfrm>
        </p:spPr>
        <p:txBody>
          <a:bodyPr/>
          <a:lstStyle/>
          <a:p>
            <a:r>
              <a:rPr lang="de-DE" dirty="0" smtClean="0"/>
              <a:t>Angular </a:t>
            </a:r>
            <a:r>
              <a:rPr lang="de-DE" dirty="0" err="1" smtClean="0"/>
              <a:t>momentum</a:t>
            </a:r>
            <a:r>
              <a:rPr lang="de-DE" dirty="0" smtClean="0"/>
              <a:t> </a:t>
            </a:r>
            <a:r>
              <a:rPr lang="de-DE" dirty="0" err="1" smtClean="0"/>
              <a:t>eigenstates</a:t>
            </a:r>
            <a:endParaRPr lang="en-GB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32133" y="2794154"/>
            <a:ext cx="2238505" cy="466355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3099" y="5953412"/>
            <a:ext cx="1927812" cy="475852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94954" y="6423600"/>
            <a:ext cx="2739201" cy="445349"/>
          </a:xfrm>
          <a:prstGeom prst="rect">
            <a:avLst/>
          </a:prstGeom>
        </p:spPr>
      </p:pic>
      <p:pic>
        <p:nvPicPr>
          <p:cNvPr id="3074" name="Picture 2" descr="https://upload.wikimedia.org/wikipedia/commons/thumb/3/30/Vector_model_of_orbital_angular_momentum.svg/487px-Vector_model_of_orbital_angular_momentum.svg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3201" y="3237070"/>
            <a:ext cx="2873719" cy="3274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itel 1"/>
          <p:cNvSpPr txBox="1">
            <a:spLocks/>
          </p:cNvSpPr>
          <p:nvPr/>
        </p:nvSpPr>
        <p:spPr>
          <a:xfrm>
            <a:off x="249322" y="2356992"/>
            <a:ext cx="733772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commutation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relations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find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angular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249322" y="2817699"/>
            <a:ext cx="895622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Hilbert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space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249322" y="3332484"/>
            <a:ext cx="895622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values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: 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4" name="Titel 1"/>
          <p:cNvSpPr txBox="1">
            <a:spLocks/>
          </p:cNvSpPr>
          <p:nvPr/>
        </p:nvSpPr>
        <p:spPr>
          <a:xfrm>
            <a:off x="295070" y="1916615"/>
            <a:ext cx="6072779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Chose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quantization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axis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z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measure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.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295069" y="1606206"/>
            <a:ext cx="38485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Can‘t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measure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all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240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same time. </a:t>
            </a: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2"/>
          <a:srcRect l="27335" r="67698"/>
          <a:stretch/>
        </p:blipFill>
        <p:spPr>
          <a:xfrm>
            <a:off x="3688745" y="3317321"/>
            <a:ext cx="230660" cy="389281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3"/>
          <a:srcRect l="5652" r="85765"/>
          <a:stretch/>
        </p:blipFill>
        <p:spPr>
          <a:xfrm>
            <a:off x="2901989" y="3361810"/>
            <a:ext cx="222423" cy="344792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64115" y="3838268"/>
            <a:ext cx="3015793" cy="41481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29408" y="4702707"/>
            <a:ext cx="2573821" cy="38550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707903" y="4336683"/>
            <a:ext cx="2245903" cy="344053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675357" y="5171020"/>
            <a:ext cx="2671191" cy="324939"/>
          </a:xfrm>
          <a:prstGeom prst="rect">
            <a:avLst/>
          </a:prstGeom>
        </p:spPr>
      </p:pic>
      <p:sp>
        <p:nvSpPr>
          <p:cNvPr id="30" name="Titel 1"/>
          <p:cNvSpPr txBox="1">
            <a:spLocks/>
          </p:cNvSpPr>
          <p:nvPr/>
        </p:nvSpPr>
        <p:spPr>
          <a:xfrm>
            <a:off x="1074274" y="4286329"/>
            <a:ext cx="746287" cy="2594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1" name="Titel 1"/>
          <p:cNvSpPr txBox="1">
            <a:spLocks/>
          </p:cNvSpPr>
          <p:nvPr/>
        </p:nvSpPr>
        <p:spPr>
          <a:xfrm>
            <a:off x="1093152" y="5133901"/>
            <a:ext cx="746287" cy="2594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2" name="Titel 1"/>
          <p:cNvSpPr txBox="1">
            <a:spLocks/>
          </p:cNvSpPr>
          <p:nvPr/>
        </p:nvSpPr>
        <p:spPr>
          <a:xfrm>
            <a:off x="5707915" y="2829828"/>
            <a:ext cx="295417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Intuitive 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picture</a:t>
            </a:r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00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=2</a:t>
            </a:r>
            <a:endParaRPr lang="de-AT" sz="16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7" name="Oval 16"/>
          <p:cNvSpPr/>
          <p:nvPr/>
        </p:nvSpPr>
        <p:spPr bwMode="auto">
          <a:xfrm>
            <a:off x="7842992" y="3665837"/>
            <a:ext cx="570437" cy="469557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4" name="Oval 33"/>
          <p:cNvSpPr/>
          <p:nvPr/>
        </p:nvSpPr>
        <p:spPr bwMode="auto">
          <a:xfrm>
            <a:off x="8130806" y="4106968"/>
            <a:ext cx="570437" cy="469557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5" name="Oval 34"/>
          <p:cNvSpPr/>
          <p:nvPr/>
        </p:nvSpPr>
        <p:spPr bwMode="auto">
          <a:xfrm>
            <a:off x="8130806" y="5468666"/>
            <a:ext cx="570437" cy="469557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6" name="Oval 35"/>
          <p:cNvSpPr/>
          <p:nvPr/>
        </p:nvSpPr>
        <p:spPr bwMode="auto">
          <a:xfrm>
            <a:off x="7918426" y="5859884"/>
            <a:ext cx="570437" cy="469557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Oval 36"/>
          <p:cNvSpPr/>
          <p:nvPr/>
        </p:nvSpPr>
        <p:spPr bwMode="auto">
          <a:xfrm>
            <a:off x="8376867" y="4792756"/>
            <a:ext cx="570437" cy="469557"/>
          </a:xfrm>
          <a:prstGeom prst="ellipse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8" name="Titel 1"/>
          <p:cNvSpPr txBox="1">
            <a:spLocks/>
          </p:cNvSpPr>
          <p:nvPr/>
        </p:nvSpPr>
        <p:spPr>
          <a:xfrm>
            <a:off x="8012419" y="5781783"/>
            <a:ext cx="108163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240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=-2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9" name="Titel 1"/>
          <p:cNvSpPr txBox="1">
            <a:spLocks/>
          </p:cNvSpPr>
          <p:nvPr/>
        </p:nvSpPr>
        <p:spPr>
          <a:xfrm>
            <a:off x="8164994" y="5463995"/>
            <a:ext cx="108163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240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=-1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0" name="Titel 1"/>
          <p:cNvSpPr txBox="1">
            <a:spLocks/>
          </p:cNvSpPr>
          <p:nvPr/>
        </p:nvSpPr>
        <p:spPr>
          <a:xfrm>
            <a:off x="8376867" y="4842482"/>
            <a:ext cx="108163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240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=0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1" name="Titel 1"/>
          <p:cNvSpPr txBox="1">
            <a:spLocks/>
          </p:cNvSpPr>
          <p:nvPr/>
        </p:nvSpPr>
        <p:spPr>
          <a:xfrm>
            <a:off x="8164994" y="4245665"/>
            <a:ext cx="108163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240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=+1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2" name="Titel 1"/>
          <p:cNvSpPr txBox="1">
            <a:spLocks/>
          </p:cNvSpPr>
          <p:nvPr/>
        </p:nvSpPr>
        <p:spPr>
          <a:xfrm>
            <a:off x="8012419" y="3921923"/>
            <a:ext cx="108163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240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=+2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3" name="Titel 1"/>
          <p:cNvSpPr txBox="1">
            <a:spLocks/>
          </p:cNvSpPr>
          <p:nvPr/>
        </p:nvSpPr>
        <p:spPr>
          <a:xfrm>
            <a:off x="249322" y="5627011"/>
            <a:ext cx="895622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Internal angular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decides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particle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nature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5" name="Titel 1"/>
          <p:cNvSpPr txBox="1">
            <a:spLocks/>
          </p:cNvSpPr>
          <p:nvPr/>
        </p:nvSpPr>
        <p:spPr>
          <a:xfrm>
            <a:off x="4335963" y="5985132"/>
            <a:ext cx="113425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boson</a:t>
            </a:r>
            <a:endParaRPr lang="de-AT" sz="14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6" name="Titel 1"/>
          <p:cNvSpPr txBox="1">
            <a:spLocks/>
          </p:cNvSpPr>
          <p:nvPr/>
        </p:nvSpPr>
        <p:spPr>
          <a:xfrm>
            <a:off x="4335963" y="6423600"/>
            <a:ext cx="113425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fermion</a:t>
            </a:r>
            <a:endParaRPr lang="de-AT" sz="1400" i="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7" name="Straight Arrow Connector 46"/>
          <p:cNvCxnSpPr/>
          <p:nvPr/>
        </p:nvCxnSpPr>
        <p:spPr bwMode="auto">
          <a:xfrm flipV="1">
            <a:off x="3765541" y="6178837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8" name="Straight Arrow Connector 47"/>
          <p:cNvCxnSpPr/>
          <p:nvPr/>
        </p:nvCxnSpPr>
        <p:spPr bwMode="auto">
          <a:xfrm flipV="1">
            <a:off x="3776091" y="6603086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49" name="Titel 1"/>
          <p:cNvSpPr txBox="1">
            <a:spLocks/>
          </p:cNvSpPr>
          <p:nvPr/>
        </p:nvSpPr>
        <p:spPr>
          <a:xfrm>
            <a:off x="392525" y="6003293"/>
            <a:ext cx="33569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0" name="Titel 1"/>
          <p:cNvSpPr txBox="1">
            <a:spLocks/>
          </p:cNvSpPr>
          <p:nvPr/>
        </p:nvSpPr>
        <p:spPr>
          <a:xfrm>
            <a:off x="399722" y="6442786"/>
            <a:ext cx="33569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1" name="Titel 1"/>
          <p:cNvSpPr txBox="1">
            <a:spLocks/>
          </p:cNvSpPr>
          <p:nvPr/>
        </p:nvSpPr>
        <p:spPr>
          <a:xfrm>
            <a:off x="7375324" y="6280019"/>
            <a:ext cx="106788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© Wikipedia</a:t>
            </a:r>
            <a:endParaRPr lang="de-AT" sz="1050" i="0" dirty="0" smtClean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4" name="Picture 43"/>
          <p:cNvPicPr>
            <a:picLocks noChangeAspect="1"/>
          </p:cNvPicPr>
          <p:nvPr/>
        </p:nvPicPr>
        <p:blipFill rotWithShape="1">
          <a:blip r:embed="rId2"/>
          <a:srcRect r="66163"/>
          <a:stretch/>
        </p:blipFill>
        <p:spPr>
          <a:xfrm>
            <a:off x="735356" y="811125"/>
            <a:ext cx="1571240" cy="38928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 rotWithShape="1">
          <a:blip r:embed="rId3"/>
          <a:srcRect t="-1" r="53675" b="-4634"/>
          <a:stretch/>
        </p:blipFill>
        <p:spPr>
          <a:xfrm>
            <a:off x="735356" y="1257277"/>
            <a:ext cx="1200536" cy="360772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 rotWithShape="1">
          <a:blip r:embed="rId2"/>
          <a:srcRect l="34094" r="32908"/>
          <a:stretch/>
        </p:blipFill>
        <p:spPr>
          <a:xfrm>
            <a:off x="3126848" y="815917"/>
            <a:ext cx="1532238" cy="389281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/>
        </p:nvPicPr>
        <p:blipFill rotWithShape="1">
          <a:blip r:embed="rId2"/>
          <a:srcRect l="67455"/>
          <a:stretch/>
        </p:blipFill>
        <p:spPr>
          <a:xfrm>
            <a:off x="5408975" y="811125"/>
            <a:ext cx="1511259" cy="389281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/>
        </p:nvPicPr>
        <p:blipFill rotWithShape="1">
          <a:blip r:embed="rId3"/>
          <a:srcRect l="47121"/>
          <a:stretch/>
        </p:blipFill>
        <p:spPr>
          <a:xfrm>
            <a:off x="3038318" y="1250477"/>
            <a:ext cx="1370370" cy="344792"/>
          </a:xfrm>
          <a:prstGeom prst="rect">
            <a:avLst/>
          </a:prstGeom>
        </p:spPr>
      </p:pic>
      <p:sp>
        <p:nvSpPr>
          <p:cNvPr id="56" name="Titel 1"/>
          <p:cNvSpPr txBox="1">
            <a:spLocks/>
          </p:cNvSpPr>
          <p:nvPr/>
        </p:nvSpPr>
        <p:spPr>
          <a:xfrm>
            <a:off x="2269985" y="1243794"/>
            <a:ext cx="8568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all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4114033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1" grpId="0"/>
      <p:bldP spid="24" grpId="0"/>
      <p:bldP spid="25" grpId="0"/>
      <p:bldP spid="30" grpId="0"/>
      <p:bldP spid="31" grpId="0"/>
      <p:bldP spid="32" grpId="0"/>
      <p:bldP spid="17" grpId="0" animBg="1"/>
      <p:bldP spid="34" grpId="0" animBg="1"/>
      <p:bldP spid="35" grpId="0" animBg="1"/>
      <p:bldP spid="36" grpId="0" animBg="1"/>
      <p:bldP spid="37" grpId="0" animBg="1"/>
      <p:bldP spid="38" grpId="0"/>
      <p:bldP spid="39" grpId="0"/>
      <p:bldP spid="40" grpId="0"/>
      <p:bldP spid="41" grpId="0"/>
      <p:bldP spid="42" grpId="0"/>
      <p:bldP spid="43" grpId="0"/>
      <p:bldP spid="45" grpId="0"/>
      <p:bldP spid="46" grpId="0"/>
      <p:bldP spid="49" grpId="0"/>
      <p:bldP spid="50" grpId="0"/>
      <p:bldP spid="51" grpId="0"/>
    </p:bld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Titel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642938"/>
          </a:xfrm>
        </p:spPr>
        <p:txBody>
          <a:bodyPr/>
          <a:lstStyle/>
          <a:p>
            <a:r>
              <a:rPr lang="de-AT" i="1" dirty="0" smtClean="0"/>
              <a:t>Intuitive </a:t>
            </a:r>
            <a:r>
              <a:rPr lang="de-AT" i="1" dirty="0" err="1" smtClean="0"/>
              <a:t>picture</a:t>
            </a:r>
            <a:r>
              <a:rPr lang="de-AT" i="1" dirty="0" smtClean="0"/>
              <a:t>: </a:t>
            </a:r>
            <a:r>
              <a:rPr lang="de-AT" i="1" dirty="0" err="1" smtClean="0"/>
              <a:t>Why</a:t>
            </a:r>
            <a:r>
              <a:rPr lang="de-AT" i="1" dirty="0" smtClean="0"/>
              <a:t> </a:t>
            </a:r>
            <a:r>
              <a:rPr lang="de-AT" i="1" dirty="0" err="1" smtClean="0"/>
              <a:t>is</a:t>
            </a:r>
            <a:r>
              <a:rPr lang="de-AT" i="1" dirty="0" smtClean="0"/>
              <a:t> m</a:t>
            </a:r>
            <a:r>
              <a:rPr lang="de-AT" sz="4400" i="1" baseline="-25000" dirty="0" smtClean="0"/>
              <a:t>l</a:t>
            </a:r>
            <a:r>
              <a:rPr lang="de-AT" i="1" dirty="0" smtClean="0"/>
              <a:t> </a:t>
            </a:r>
            <a:r>
              <a:rPr lang="de-AT" i="1" dirty="0" err="1" smtClean="0"/>
              <a:t>quantized</a:t>
            </a:r>
            <a:r>
              <a:rPr lang="de-AT" i="1" dirty="0" smtClean="0"/>
              <a:t>?</a:t>
            </a:r>
            <a:endParaRPr lang="de-DE" i="1" dirty="0" smtClean="0"/>
          </a:p>
        </p:txBody>
      </p:sp>
      <p:pic>
        <p:nvPicPr>
          <p:cNvPr id="106498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313" y="1453703"/>
            <a:ext cx="154933" cy="1389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chteck 16"/>
          <p:cNvSpPr/>
          <p:nvPr/>
        </p:nvSpPr>
        <p:spPr>
          <a:xfrm>
            <a:off x="605838" y="2654434"/>
            <a:ext cx="161834" cy="18356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AT" sz="1600" dirty="0" smtClean="0"/>
              <a:t>0</a:t>
            </a:r>
            <a:endParaRPr lang="de-DE" sz="1600" dirty="0"/>
          </a:p>
        </p:txBody>
      </p:sp>
      <p:sp>
        <p:nvSpPr>
          <p:cNvPr id="18" name="Rechteck 17"/>
          <p:cNvSpPr/>
          <p:nvPr/>
        </p:nvSpPr>
        <p:spPr>
          <a:xfrm>
            <a:off x="575962" y="1414970"/>
            <a:ext cx="223542" cy="18356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AT" sz="1600" dirty="0" smtClean="0"/>
              <a:t>2</a:t>
            </a:r>
            <a:r>
              <a:rPr lang="de-AT" sz="1600" dirty="0" smtClean="0">
                <a:latin typeface="Symbol" pitchFamily="18" charset="2"/>
              </a:rPr>
              <a:t>p</a:t>
            </a:r>
            <a:endParaRPr lang="de-DE" sz="1600" dirty="0">
              <a:latin typeface="Symbol" pitchFamily="18" charset="2"/>
            </a:endParaRPr>
          </a:p>
        </p:txBody>
      </p:sp>
      <p:sp>
        <p:nvSpPr>
          <p:cNvPr id="19" name="Rechteck 18"/>
          <p:cNvSpPr/>
          <p:nvPr/>
        </p:nvSpPr>
        <p:spPr>
          <a:xfrm rot="16200000">
            <a:off x="344008" y="2010350"/>
            <a:ext cx="649965" cy="29635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AT" sz="1600" dirty="0" err="1" smtClean="0">
                <a:latin typeface="+mj-lt"/>
              </a:rPr>
              <a:t>phase</a:t>
            </a:r>
            <a:endParaRPr lang="de-DE" sz="1600" dirty="0">
              <a:latin typeface="+mj-lt"/>
            </a:endParaRPr>
          </a:p>
        </p:txBody>
      </p:sp>
      <p:pic>
        <p:nvPicPr>
          <p:cNvPr id="21" name="Picture 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07951" y="1458875"/>
            <a:ext cx="1427957" cy="1427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6499" name="Picture 3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4153" y="1456627"/>
            <a:ext cx="1433131" cy="14302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3" name="Rechteck 32"/>
          <p:cNvSpPr/>
          <p:nvPr/>
        </p:nvSpPr>
        <p:spPr>
          <a:xfrm>
            <a:off x="978139" y="763973"/>
            <a:ext cx="207781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de-DE" sz="1600" dirty="0" err="1" smtClean="0">
                <a:latin typeface="+mj-lt"/>
              </a:rPr>
              <a:t>phase</a:t>
            </a:r>
            <a:r>
              <a:rPr lang="de-DE" sz="1600" dirty="0" smtClean="0">
                <a:latin typeface="+mj-lt"/>
              </a:rPr>
              <a:t> of </a:t>
            </a:r>
            <a:r>
              <a:rPr lang="de-DE" sz="1600" dirty="0" err="1" smtClean="0">
                <a:latin typeface="+mj-lt"/>
              </a:rPr>
              <a:t>nonrotating</a:t>
            </a:r>
            <a:endParaRPr lang="de-DE" sz="1600" dirty="0" smtClean="0">
              <a:latin typeface="+mj-lt"/>
            </a:endParaRPr>
          </a:p>
          <a:p>
            <a:pPr algn="ctr"/>
            <a:r>
              <a:rPr lang="de-DE" sz="1600" dirty="0" err="1" smtClean="0">
                <a:latin typeface="+mj-lt"/>
              </a:rPr>
              <a:t>wavefunction</a:t>
            </a:r>
            <a:endParaRPr lang="de-DE" sz="1600" dirty="0">
              <a:latin typeface="+mj-lt"/>
            </a:endParaRPr>
          </a:p>
        </p:txBody>
      </p:sp>
      <p:pic>
        <p:nvPicPr>
          <p:cNvPr id="14" name="Grafik 1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816678" y="3188904"/>
            <a:ext cx="1474537" cy="379054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31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90164" y="1456194"/>
            <a:ext cx="154933" cy="1389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" name="Rechteck 16"/>
          <p:cNvSpPr/>
          <p:nvPr/>
        </p:nvSpPr>
        <p:spPr>
          <a:xfrm>
            <a:off x="5167689" y="2656925"/>
            <a:ext cx="161834" cy="18356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AT" sz="1600" dirty="0" smtClean="0"/>
              <a:t>0</a:t>
            </a:r>
            <a:endParaRPr lang="de-DE" sz="1600" dirty="0"/>
          </a:p>
        </p:txBody>
      </p:sp>
      <p:sp>
        <p:nvSpPr>
          <p:cNvPr id="37" name="Rechteck 17"/>
          <p:cNvSpPr/>
          <p:nvPr/>
        </p:nvSpPr>
        <p:spPr>
          <a:xfrm>
            <a:off x="5137813" y="1417461"/>
            <a:ext cx="223542" cy="18356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AT" sz="1600" dirty="0" smtClean="0"/>
              <a:t>2</a:t>
            </a:r>
            <a:r>
              <a:rPr lang="de-AT" sz="1600" dirty="0" smtClean="0">
                <a:latin typeface="Symbol" pitchFamily="18" charset="2"/>
              </a:rPr>
              <a:t>p</a:t>
            </a:r>
            <a:endParaRPr lang="de-DE" sz="1600" dirty="0">
              <a:latin typeface="Symbol" pitchFamily="18" charset="2"/>
            </a:endParaRPr>
          </a:p>
        </p:txBody>
      </p:sp>
      <p:sp>
        <p:nvSpPr>
          <p:cNvPr id="38" name="Rechteck 18"/>
          <p:cNvSpPr/>
          <p:nvPr/>
        </p:nvSpPr>
        <p:spPr>
          <a:xfrm rot="16200000">
            <a:off x="4905859" y="2012841"/>
            <a:ext cx="649965" cy="29635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AT" sz="1600" dirty="0" err="1" smtClean="0">
                <a:latin typeface="+mj-lt"/>
              </a:rPr>
              <a:t>phase</a:t>
            </a:r>
            <a:endParaRPr lang="de-DE" sz="1600" dirty="0">
              <a:latin typeface="+mj-lt"/>
            </a:endParaRPr>
          </a:p>
        </p:txBody>
      </p:sp>
      <p:sp>
        <p:nvSpPr>
          <p:cNvPr id="40" name="Rechteck 32"/>
          <p:cNvSpPr/>
          <p:nvPr/>
        </p:nvSpPr>
        <p:spPr>
          <a:xfrm>
            <a:off x="5721931" y="766464"/>
            <a:ext cx="171393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de-DE" sz="1600" dirty="0" err="1" smtClean="0">
                <a:latin typeface="+mj-lt"/>
              </a:rPr>
              <a:t>phase</a:t>
            </a:r>
            <a:r>
              <a:rPr lang="de-DE" sz="1600" dirty="0" smtClean="0">
                <a:latin typeface="+mj-lt"/>
              </a:rPr>
              <a:t> of </a:t>
            </a:r>
            <a:r>
              <a:rPr lang="de-DE" sz="1600" dirty="0" err="1" smtClean="0">
                <a:latin typeface="+mj-lt"/>
              </a:rPr>
              <a:t>rotating</a:t>
            </a:r>
            <a:endParaRPr lang="de-DE" sz="1600" dirty="0" smtClean="0">
              <a:latin typeface="+mj-lt"/>
            </a:endParaRPr>
          </a:p>
          <a:p>
            <a:pPr algn="ctr"/>
            <a:r>
              <a:rPr lang="de-DE" sz="1600" dirty="0" err="1" smtClean="0">
                <a:latin typeface="+mj-lt"/>
              </a:rPr>
              <a:t>wavefunction</a:t>
            </a:r>
            <a:endParaRPr lang="de-DE" sz="1600" dirty="0">
              <a:latin typeface="+mj-lt"/>
            </a:endParaRPr>
          </a:p>
        </p:txBody>
      </p:sp>
      <p:sp>
        <p:nvSpPr>
          <p:cNvPr id="41" name="Rechteck 32"/>
          <p:cNvSpPr/>
          <p:nvPr/>
        </p:nvSpPr>
        <p:spPr>
          <a:xfrm>
            <a:off x="1154317" y="3209154"/>
            <a:ext cx="66236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de-DE" sz="1600" dirty="0" err="1" smtClean="0">
                <a:latin typeface="+mj-lt"/>
              </a:rPr>
              <a:t>since</a:t>
            </a:r>
            <a:endParaRPr lang="de-DE" sz="1600" dirty="0">
              <a:latin typeface="+mj-lt"/>
            </a:endParaRPr>
          </a:p>
        </p:txBody>
      </p:sp>
      <p:sp>
        <p:nvSpPr>
          <p:cNvPr id="42" name="Rechteck 32"/>
          <p:cNvSpPr/>
          <p:nvPr/>
        </p:nvSpPr>
        <p:spPr>
          <a:xfrm>
            <a:off x="3291215" y="3188904"/>
            <a:ext cx="452547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de-DE" sz="1600" dirty="0" err="1" smtClean="0">
                <a:latin typeface="+mj-lt"/>
              </a:rPr>
              <a:t>velocity</a:t>
            </a:r>
            <a:r>
              <a:rPr lang="de-DE" sz="1600" dirty="0" smtClean="0">
                <a:latin typeface="+mj-lt"/>
              </a:rPr>
              <a:t> </a:t>
            </a:r>
            <a:r>
              <a:rPr lang="de-DE" sz="1600" dirty="0" err="1" smtClean="0">
                <a:latin typeface="+mj-lt"/>
              </a:rPr>
              <a:t>encoded</a:t>
            </a:r>
            <a:r>
              <a:rPr lang="de-DE" sz="1600" dirty="0" smtClean="0">
                <a:latin typeface="+mj-lt"/>
              </a:rPr>
              <a:t> in </a:t>
            </a:r>
            <a:r>
              <a:rPr lang="de-DE" sz="1600" dirty="0" err="1" smtClean="0">
                <a:latin typeface="+mj-lt"/>
              </a:rPr>
              <a:t>phase</a:t>
            </a:r>
            <a:r>
              <a:rPr lang="de-DE" sz="1600" dirty="0" smtClean="0">
                <a:latin typeface="+mj-lt"/>
              </a:rPr>
              <a:t> </a:t>
            </a:r>
            <a:r>
              <a:rPr lang="de-DE" sz="1600" dirty="0" err="1" smtClean="0">
                <a:latin typeface="+mj-lt"/>
              </a:rPr>
              <a:t>change</a:t>
            </a:r>
            <a:r>
              <a:rPr lang="de-DE" sz="1600" dirty="0" smtClean="0">
                <a:latin typeface="+mj-lt"/>
              </a:rPr>
              <a:t> </a:t>
            </a:r>
            <a:r>
              <a:rPr lang="de-DE" sz="1600" dirty="0" err="1" smtClean="0">
                <a:latin typeface="+mj-lt"/>
              </a:rPr>
              <a:t>around</a:t>
            </a:r>
            <a:r>
              <a:rPr lang="de-DE" sz="1600" dirty="0">
                <a:latin typeface="+mj-lt"/>
              </a:rPr>
              <a:t> </a:t>
            </a:r>
            <a:r>
              <a:rPr lang="de-DE" sz="1600" dirty="0" err="1" smtClean="0">
                <a:latin typeface="+mj-lt"/>
              </a:rPr>
              <a:t>circle</a:t>
            </a:r>
            <a:endParaRPr lang="de-DE" sz="1600" dirty="0">
              <a:latin typeface="+mj-lt"/>
            </a:endParaRPr>
          </a:p>
        </p:txBody>
      </p:sp>
      <p:sp>
        <p:nvSpPr>
          <p:cNvPr id="43" name="Rechteck 32"/>
          <p:cNvSpPr/>
          <p:nvPr/>
        </p:nvSpPr>
        <p:spPr>
          <a:xfrm>
            <a:off x="1154317" y="3556822"/>
            <a:ext cx="318228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de-DE" sz="1600" dirty="0" err="1" smtClean="0">
                <a:latin typeface="+mj-lt"/>
              </a:rPr>
              <a:t>wavefunction</a:t>
            </a:r>
            <a:r>
              <a:rPr lang="de-DE" sz="1600" dirty="0" smtClean="0">
                <a:latin typeface="+mj-lt"/>
              </a:rPr>
              <a:t> </a:t>
            </a:r>
            <a:r>
              <a:rPr lang="de-DE" sz="1600" dirty="0" err="1" smtClean="0">
                <a:latin typeface="+mj-lt"/>
              </a:rPr>
              <a:t>needs</a:t>
            </a:r>
            <a:r>
              <a:rPr lang="de-DE" sz="1600" dirty="0" smtClean="0">
                <a:latin typeface="+mj-lt"/>
              </a:rPr>
              <a:t> </a:t>
            </a:r>
            <a:r>
              <a:rPr lang="de-DE" sz="1600" dirty="0" err="1" smtClean="0">
                <a:latin typeface="+mj-lt"/>
              </a:rPr>
              <a:t>to</a:t>
            </a:r>
            <a:r>
              <a:rPr lang="de-DE" sz="1600" dirty="0" smtClean="0">
                <a:latin typeface="+mj-lt"/>
              </a:rPr>
              <a:t> </a:t>
            </a:r>
            <a:r>
              <a:rPr lang="de-DE" sz="1600" dirty="0" err="1" smtClean="0">
                <a:latin typeface="+mj-lt"/>
              </a:rPr>
              <a:t>be</a:t>
            </a:r>
            <a:r>
              <a:rPr lang="de-DE" sz="1600" dirty="0" smtClean="0">
                <a:latin typeface="+mj-lt"/>
              </a:rPr>
              <a:t> </a:t>
            </a:r>
            <a:r>
              <a:rPr lang="de-DE" sz="1600" dirty="0" err="1" smtClean="0">
                <a:latin typeface="+mj-lt"/>
              </a:rPr>
              <a:t>unique</a:t>
            </a:r>
            <a:endParaRPr lang="de-DE" sz="1600" dirty="0">
              <a:latin typeface="+mj-lt"/>
            </a:endParaRPr>
          </a:p>
        </p:txBody>
      </p:sp>
      <p:sp>
        <p:nvSpPr>
          <p:cNvPr id="44" name="Rechteck 32"/>
          <p:cNvSpPr/>
          <p:nvPr/>
        </p:nvSpPr>
        <p:spPr>
          <a:xfrm>
            <a:off x="1964156" y="3932306"/>
            <a:ext cx="6544016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dirty="0" err="1" smtClean="0">
                <a:latin typeface="+mj-lt"/>
              </a:rPr>
              <a:t>phase</a:t>
            </a:r>
            <a:r>
              <a:rPr lang="de-DE" sz="1600" dirty="0" smtClean="0">
                <a:latin typeface="+mj-lt"/>
              </a:rPr>
              <a:t> </a:t>
            </a:r>
            <a:r>
              <a:rPr lang="de-DE" sz="1600" dirty="0" err="1" smtClean="0">
                <a:latin typeface="+mj-lt"/>
              </a:rPr>
              <a:t>can</a:t>
            </a:r>
            <a:r>
              <a:rPr lang="de-DE" sz="1600" dirty="0" smtClean="0">
                <a:latin typeface="+mj-lt"/>
              </a:rPr>
              <a:t> </a:t>
            </a:r>
            <a:r>
              <a:rPr lang="de-DE" sz="1600" dirty="0" err="1" smtClean="0">
                <a:latin typeface="+mj-lt"/>
              </a:rPr>
              <a:t>only</a:t>
            </a:r>
            <a:r>
              <a:rPr lang="de-DE" sz="1600" dirty="0" smtClean="0">
                <a:latin typeface="+mj-lt"/>
              </a:rPr>
              <a:t> </a:t>
            </a:r>
            <a:r>
              <a:rPr lang="de-DE" sz="1600" dirty="0" err="1" smtClean="0">
                <a:latin typeface="+mj-lt"/>
              </a:rPr>
              <a:t>change</a:t>
            </a:r>
            <a:r>
              <a:rPr lang="de-DE" sz="1600" dirty="0" smtClean="0">
                <a:latin typeface="+mj-lt"/>
              </a:rPr>
              <a:t> </a:t>
            </a:r>
            <a:r>
              <a:rPr lang="de-DE" sz="1600" dirty="0" err="1" smtClean="0">
                <a:latin typeface="+mj-lt"/>
              </a:rPr>
              <a:t>by</a:t>
            </a:r>
            <a:r>
              <a:rPr lang="de-DE" sz="1600" dirty="0" smtClean="0">
                <a:latin typeface="+mj-lt"/>
              </a:rPr>
              <a:t> multiples of 2</a:t>
            </a:r>
            <a:r>
              <a:rPr lang="de-DE" sz="1600" dirty="0" smtClean="0">
                <a:latin typeface="Symbol" panose="05050102010706020507" pitchFamily="18" charset="2"/>
              </a:rPr>
              <a:t>p</a:t>
            </a:r>
            <a:r>
              <a:rPr lang="de-DE" sz="1600" dirty="0" smtClean="0">
                <a:latin typeface="+mj-lt"/>
              </a:rPr>
              <a:t> </a:t>
            </a:r>
            <a:r>
              <a:rPr lang="de-DE" sz="1600" dirty="0" err="1" smtClean="0">
                <a:latin typeface="+mj-lt"/>
              </a:rPr>
              <a:t>when</a:t>
            </a:r>
            <a:r>
              <a:rPr lang="de-DE" sz="1600" dirty="0" smtClean="0">
                <a:latin typeface="+mj-lt"/>
              </a:rPr>
              <a:t> </a:t>
            </a:r>
            <a:r>
              <a:rPr lang="de-DE" sz="1600" dirty="0" err="1" smtClean="0">
                <a:latin typeface="+mj-lt"/>
              </a:rPr>
              <a:t>going</a:t>
            </a:r>
            <a:r>
              <a:rPr lang="de-DE" sz="1600" dirty="0" smtClean="0">
                <a:latin typeface="+mj-lt"/>
              </a:rPr>
              <a:t> </a:t>
            </a:r>
            <a:r>
              <a:rPr lang="de-DE" sz="1600" dirty="0" err="1" smtClean="0">
                <a:latin typeface="+mj-lt"/>
              </a:rPr>
              <a:t>around</a:t>
            </a:r>
            <a:r>
              <a:rPr lang="de-DE" sz="1600" dirty="0" smtClean="0">
                <a:latin typeface="+mj-lt"/>
              </a:rPr>
              <a:t> </a:t>
            </a:r>
            <a:r>
              <a:rPr lang="de-DE" sz="1600" dirty="0" err="1" smtClean="0">
                <a:latin typeface="+mj-lt"/>
              </a:rPr>
              <a:t>circle</a:t>
            </a:r>
            <a:r>
              <a:rPr lang="de-DE" sz="1600" dirty="0" smtClean="0">
                <a:latin typeface="+mj-lt"/>
              </a:rPr>
              <a:t>.</a:t>
            </a:r>
            <a:endParaRPr lang="de-DE" sz="1600" dirty="0">
              <a:latin typeface="+mj-lt"/>
            </a:endParaRPr>
          </a:p>
        </p:txBody>
      </p:sp>
      <p:cxnSp>
        <p:nvCxnSpPr>
          <p:cNvPr id="45" name="Straight Arrow Connector 44"/>
          <p:cNvCxnSpPr/>
          <p:nvPr/>
        </p:nvCxnSpPr>
        <p:spPr bwMode="auto">
          <a:xfrm flipV="1">
            <a:off x="1311982" y="4134720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pic>
        <p:nvPicPr>
          <p:cNvPr id="46" name="Picture 45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7065" y="5098546"/>
            <a:ext cx="1835647" cy="174823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pic>
        <p:nvPicPr>
          <p:cNvPr id="47" name="Picture 46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391" t="16039" r="8002" b="16596"/>
          <a:stretch>
            <a:fillRect/>
          </a:stretch>
        </p:blipFill>
        <p:spPr bwMode="auto">
          <a:xfrm>
            <a:off x="5490164" y="5018875"/>
            <a:ext cx="1780021" cy="178002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48" name="Rechteck 32"/>
          <p:cNvSpPr/>
          <p:nvPr/>
        </p:nvSpPr>
        <p:spPr>
          <a:xfrm>
            <a:off x="145142" y="4394707"/>
            <a:ext cx="803412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dirty="0" err="1" smtClean="0">
                <a:solidFill>
                  <a:srgbClr val="0000FF"/>
                </a:solidFill>
                <a:latin typeface="+mj-lt"/>
              </a:rPr>
              <a:t>Example</a:t>
            </a:r>
            <a:r>
              <a:rPr lang="de-DE" sz="1600" dirty="0" smtClean="0">
                <a:solidFill>
                  <a:srgbClr val="0000FF"/>
                </a:solidFill>
                <a:latin typeface="+mj-lt"/>
              </a:rPr>
              <a:t>: </a:t>
            </a:r>
            <a:r>
              <a:rPr lang="de-DE" sz="1600" dirty="0" err="1" smtClean="0">
                <a:solidFill>
                  <a:srgbClr val="0000FF"/>
                </a:solidFill>
                <a:latin typeface="+mj-lt"/>
              </a:rPr>
              <a:t>density</a:t>
            </a:r>
            <a:r>
              <a:rPr lang="de-DE" sz="1600" dirty="0" smtClean="0">
                <a:solidFill>
                  <a:srgbClr val="0000FF"/>
                </a:solidFill>
                <a:latin typeface="+mj-lt"/>
              </a:rPr>
              <a:t> </a:t>
            </a:r>
            <a:r>
              <a:rPr lang="de-DE" sz="1600" dirty="0" err="1" smtClean="0">
                <a:solidFill>
                  <a:srgbClr val="0000FF"/>
                </a:solidFill>
                <a:latin typeface="+mj-lt"/>
              </a:rPr>
              <a:t>distributions</a:t>
            </a:r>
            <a:r>
              <a:rPr lang="de-DE" sz="1600" dirty="0" smtClean="0">
                <a:solidFill>
                  <a:srgbClr val="0000FF"/>
                </a:solidFill>
                <a:latin typeface="+mj-lt"/>
              </a:rPr>
              <a:t> of Bose-Einstein </a:t>
            </a:r>
            <a:r>
              <a:rPr lang="de-DE" sz="1600" dirty="0" err="1" smtClean="0">
                <a:solidFill>
                  <a:srgbClr val="0000FF"/>
                </a:solidFill>
                <a:latin typeface="+mj-lt"/>
              </a:rPr>
              <a:t>condensates</a:t>
            </a:r>
            <a:r>
              <a:rPr lang="de-DE" sz="1600" dirty="0">
                <a:solidFill>
                  <a:srgbClr val="0000FF"/>
                </a:solidFill>
                <a:latin typeface="+mj-lt"/>
              </a:rPr>
              <a:t> </a:t>
            </a:r>
            <a:r>
              <a:rPr lang="de-DE" sz="1600" dirty="0" smtClean="0">
                <a:solidFill>
                  <a:srgbClr val="0000FF"/>
                </a:solidFill>
                <a:latin typeface="+mj-lt"/>
              </a:rPr>
              <a:t>of </a:t>
            </a:r>
            <a:r>
              <a:rPr lang="de-DE" sz="1600" dirty="0" err="1" smtClean="0">
                <a:solidFill>
                  <a:srgbClr val="0000FF"/>
                </a:solidFill>
                <a:latin typeface="+mj-lt"/>
              </a:rPr>
              <a:t>ultracold</a:t>
            </a:r>
            <a:r>
              <a:rPr lang="de-DE" sz="1600" dirty="0" smtClean="0">
                <a:solidFill>
                  <a:srgbClr val="0000FF"/>
                </a:solidFill>
                <a:latin typeface="+mj-lt"/>
              </a:rPr>
              <a:t> </a:t>
            </a:r>
            <a:r>
              <a:rPr lang="de-DE" sz="1600" dirty="0" err="1" smtClean="0">
                <a:solidFill>
                  <a:srgbClr val="0000FF"/>
                </a:solidFill>
                <a:latin typeface="+mj-lt"/>
              </a:rPr>
              <a:t>atoms</a:t>
            </a:r>
            <a:endParaRPr lang="de-DE" sz="1600" dirty="0">
              <a:solidFill>
                <a:srgbClr val="0000FF"/>
              </a:solidFill>
              <a:latin typeface="+mj-lt"/>
            </a:endParaRPr>
          </a:p>
        </p:txBody>
      </p:sp>
      <p:sp>
        <p:nvSpPr>
          <p:cNvPr id="49" name="Rechteck 32"/>
          <p:cNvSpPr/>
          <p:nvPr/>
        </p:nvSpPr>
        <p:spPr>
          <a:xfrm>
            <a:off x="1485497" y="4747661"/>
            <a:ext cx="1441714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dirty="0" smtClean="0">
                <a:latin typeface="+mj-lt"/>
              </a:rPr>
              <a:t>non-</a:t>
            </a:r>
            <a:r>
              <a:rPr lang="de-DE" sz="1600" dirty="0" err="1" smtClean="0">
                <a:latin typeface="+mj-lt"/>
              </a:rPr>
              <a:t>rotating</a:t>
            </a:r>
            <a:endParaRPr lang="de-DE" sz="1600" dirty="0">
              <a:latin typeface="+mj-lt"/>
            </a:endParaRPr>
          </a:p>
        </p:txBody>
      </p:sp>
      <p:sp>
        <p:nvSpPr>
          <p:cNvPr id="50" name="Rechteck 32"/>
          <p:cNvSpPr/>
          <p:nvPr/>
        </p:nvSpPr>
        <p:spPr>
          <a:xfrm>
            <a:off x="5968302" y="4661269"/>
            <a:ext cx="1441714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dirty="0" err="1" smtClean="0">
                <a:latin typeface="+mj-lt"/>
              </a:rPr>
              <a:t>rotating</a:t>
            </a:r>
            <a:endParaRPr lang="de-DE" sz="1600" dirty="0">
              <a:latin typeface="+mj-lt"/>
            </a:endParaRPr>
          </a:p>
        </p:txBody>
      </p:sp>
      <p:cxnSp>
        <p:nvCxnSpPr>
          <p:cNvPr id="51" name="Gerade Verbindung mit Pfeil 2"/>
          <p:cNvCxnSpPr/>
          <p:nvPr/>
        </p:nvCxnSpPr>
        <p:spPr bwMode="auto">
          <a:xfrm flipV="1">
            <a:off x="6578896" y="5492123"/>
            <a:ext cx="838767" cy="362358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sp>
        <p:nvSpPr>
          <p:cNvPr id="52" name="Rechteck 34"/>
          <p:cNvSpPr/>
          <p:nvPr/>
        </p:nvSpPr>
        <p:spPr>
          <a:xfrm>
            <a:off x="7435862" y="4886167"/>
            <a:ext cx="169776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sz="1400" dirty="0" err="1" smtClean="0">
                <a:latin typeface="+mj-lt"/>
              </a:rPr>
              <a:t>no</a:t>
            </a:r>
            <a:r>
              <a:rPr lang="de-DE" sz="1400" dirty="0" smtClean="0">
                <a:latin typeface="+mj-lt"/>
              </a:rPr>
              <a:t> </a:t>
            </a:r>
            <a:r>
              <a:rPr lang="de-DE" sz="1400" dirty="0" err="1" smtClean="0">
                <a:latin typeface="+mj-lt"/>
              </a:rPr>
              <a:t>atoms</a:t>
            </a:r>
            <a:r>
              <a:rPr lang="de-DE" sz="1400" dirty="0" smtClean="0">
                <a:latin typeface="+mj-lt"/>
              </a:rPr>
              <a:t> </a:t>
            </a:r>
            <a:r>
              <a:rPr lang="de-DE" sz="1400" dirty="0" err="1" smtClean="0">
                <a:latin typeface="+mj-lt"/>
              </a:rPr>
              <a:t>where</a:t>
            </a:r>
            <a:r>
              <a:rPr lang="de-DE" sz="1400" dirty="0" smtClean="0">
                <a:latin typeface="+mj-lt"/>
              </a:rPr>
              <a:t> </a:t>
            </a:r>
            <a:r>
              <a:rPr lang="de-DE" sz="1400" dirty="0" err="1" smtClean="0">
                <a:latin typeface="+mj-lt"/>
              </a:rPr>
              <a:t>phase</a:t>
            </a:r>
            <a:r>
              <a:rPr lang="de-DE" sz="1400" dirty="0" smtClean="0">
                <a:latin typeface="+mj-lt"/>
              </a:rPr>
              <a:t> </a:t>
            </a:r>
            <a:r>
              <a:rPr lang="de-DE" sz="1400" dirty="0" err="1" smtClean="0">
                <a:latin typeface="+mj-lt"/>
              </a:rPr>
              <a:t>undefined</a:t>
            </a:r>
            <a:r>
              <a:rPr lang="de-DE" sz="1400" dirty="0" smtClean="0">
                <a:latin typeface="+mj-lt"/>
              </a:rPr>
              <a:t>:</a:t>
            </a:r>
          </a:p>
          <a:p>
            <a:pPr algn="l"/>
            <a:r>
              <a:rPr lang="de-DE" sz="1400" dirty="0" err="1" smtClean="0">
                <a:latin typeface="+mj-lt"/>
              </a:rPr>
              <a:t>vortex</a:t>
            </a:r>
            <a:r>
              <a:rPr lang="de-DE" sz="1400" dirty="0" smtClean="0">
                <a:latin typeface="+mj-lt"/>
              </a:rPr>
              <a:t> </a:t>
            </a:r>
            <a:r>
              <a:rPr lang="de-DE" sz="1400" dirty="0" err="1" smtClean="0">
                <a:latin typeface="+mj-lt"/>
              </a:rPr>
              <a:t>core</a:t>
            </a:r>
            <a:endParaRPr lang="de-DE" sz="1400" dirty="0">
              <a:latin typeface="+mj-lt"/>
            </a:endParaRPr>
          </a:p>
        </p:txBody>
      </p:sp>
      <p:sp>
        <p:nvSpPr>
          <p:cNvPr id="53" name="Rechteck 12"/>
          <p:cNvSpPr/>
          <p:nvPr/>
        </p:nvSpPr>
        <p:spPr>
          <a:xfrm>
            <a:off x="7410016" y="6273225"/>
            <a:ext cx="167774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dirty="0" err="1" smtClean="0">
                <a:latin typeface="+mj-lt"/>
              </a:rPr>
              <a:t>Dalibard</a:t>
            </a:r>
            <a:r>
              <a:rPr lang="de-DE" sz="1600" dirty="0" smtClean="0">
                <a:latin typeface="+mj-lt"/>
              </a:rPr>
              <a:t> </a:t>
            </a:r>
            <a:r>
              <a:rPr lang="de-DE" sz="1600" dirty="0" err="1" smtClean="0">
                <a:latin typeface="+mj-lt"/>
              </a:rPr>
              <a:t>group</a:t>
            </a:r>
            <a:r>
              <a:rPr lang="de-DE" sz="1600" dirty="0" smtClean="0">
                <a:latin typeface="+mj-lt"/>
              </a:rPr>
              <a:t>, E.N.S., 2000</a:t>
            </a:r>
            <a:endParaRPr lang="de-DE" sz="1600" dirty="0">
              <a:latin typeface="+mj-lt"/>
            </a:endParaRPr>
          </a:p>
        </p:txBody>
      </p:sp>
      <p:pic>
        <p:nvPicPr>
          <p:cNvPr id="29" name="Grafik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798428" y="2655784"/>
            <a:ext cx="1833540" cy="316034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921529404"/>
      </p:ext>
    </p:extLst>
  </p:cSld>
  <p:clrMapOvr>
    <a:masterClrMapping/>
  </p:clrMapOvr>
  <p:transition advTm="139766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7" grpId="0"/>
      <p:bldP spid="38" grpId="0"/>
      <p:bldP spid="40" grpId="0"/>
      <p:bldP spid="41" grpId="0"/>
      <p:bldP spid="42" grpId="0"/>
      <p:bldP spid="43" grpId="0"/>
      <p:bldP spid="44" grpId="0"/>
      <p:bldP spid="48" grpId="0"/>
      <p:bldP spid="49" grpId="0"/>
      <p:bldP spid="50" grpId="0"/>
      <p:bldP spid="52" grpId="0"/>
      <p:bldP spid="53" grpId="0"/>
    </p:bld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2487" y="0"/>
            <a:ext cx="8229600" cy="1143000"/>
          </a:xfrm>
        </p:spPr>
        <p:txBody>
          <a:bodyPr/>
          <a:lstStyle/>
          <a:p>
            <a:r>
              <a:rPr lang="de-DE" dirty="0" smtClean="0"/>
              <a:t>Addition of angular </a:t>
            </a:r>
            <a:r>
              <a:rPr lang="de-DE" dirty="0" err="1" smtClean="0"/>
              <a:t>momenta</a:t>
            </a:r>
            <a:endParaRPr lang="en-GB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24737" y="1278888"/>
            <a:ext cx="1667420" cy="36694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85462" y="1298351"/>
            <a:ext cx="1732173" cy="33456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/>
          <a:srcRect r="25917"/>
          <a:stretch/>
        </p:blipFill>
        <p:spPr>
          <a:xfrm>
            <a:off x="606383" y="2036539"/>
            <a:ext cx="4781163" cy="37773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5"/>
          <a:srcRect r="32926"/>
          <a:stretch/>
        </p:blipFill>
        <p:spPr>
          <a:xfrm>
            <a:off x="707941" y="4157681"/>
            <a:ext cx="2175302" cy="399317"/>
          </a:xfrm>
          <a:prstGeom prst="rect">
            <a:avLst/>
          </a:prstGeom>
        </p:spPr>
      </p:pic>
      <p:sp>
        <p:nvSpPr>
          <p:cNvPr id="15" name="Titel 1"/>
          <p:cNvSpPr txBox="1">
            <a:spLocks/>
          </p:cNvSpPr>
          <p:nvPr/>
        </p:nvSpPr>
        <p:spPr>
          <a:xfrm>
            <a:off x="348178" y="836770"/>
            <a:ext cx="360286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Add angular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5"/>
          <a:srcRect l="74950" r="16667"/>
          <a:stretch/>
        </p:blipFill>
        <p:spPr>
          <a:xfrm>
            <a:off x="2723121" y="813848"/>
            <a:ext cx="271849" cy="399317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5"/>
          <a:srcRect l="91240"/>
          <a:stretch/>
        </p:blipFill>
        <p:spPr>
          <a:xfrm>
            <a:off x="3436050" y="822864"/>
            <a:ext cx="284084" cy="399317"/>
          </a:xfrm>
          <a:prstGeom prst="rect">
            <a:avLst/>
          </a:prstGeom>
        </p:spPr>
      </p:pic>
      <p:sp>
        <p:nvSpPr>
          <p:cNvPr id="18" name="Titel 1"/>
          <p:cNvSpPr txBox="1">
            <a:spLocks/>
          </p:cNvSpPr>
          <p:nvPr/>
        </p:nvSpPr>
        <p:spPr>
          <a:xfrm>
            <a:off x="348177" y="1631825"/>
            <a:ext cx="307963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Combined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Hilbert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space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9" name="Titel 1"/>
          <p:cNvSpPr txBox="1">
            <a:spLocks/>
          </p:cNvSpPr>
          <p:nvPr/>
        </p:nvSpPr>
        <p:spPr>
          <a:xfrm>
            <a:off x="342521" y="1248130"/>
            <a:ext cx="307963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Individual Hilbert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spaces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>
            <a:off x="342519" y="3711583"/>
            <a:ext cx="40235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rotation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operators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show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4" name="Titel 1"/>
          <p:cNvSpPr txBox="1">
            <a:spLocks/>
          </p:cNvSpPr>
          <p:nvPr/>
        </p:nvSpPr>
        <p:spPr>
          <a:xfrm>
            <a:off x="317725" y="2515082"/>
            <a:ext cx="6980999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Total angular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generates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rotation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spaces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6383" y="2983717"/>
            <a:ext cx="3359236" cy="441401"/>
          </a:xfrm>
          <a:prstGeom prst="rect">
            <a:avLst/>
          </a:prstGeom>
        </p:spPr>
      </p:pic>
      <p:pic>
        <p:nvPicPr>
          <p:cNvPr id="7170" name="Picture 2" descr="https://upload.wikimedia.org/wikipedia/commons/thumb/8/85/RotationOperators.svg/494px-RotationOperators.svg.png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728" r="33572" b="55430"/>
          <a:stretch/>
        </p:blipFill>
        <p:spPr bwMode="auto">
          <a:xfrm>
            <a:off x="6252519" y="2928772"/>
            <a:ext cx="1235676" cy="1247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6"/>
          <a:srcRect r="68174"/>
          <a:stretch/>
        </p:blipFill>
        <p:spPr>
          <a:xfrm>
            <a:off x="7801861" y="4351825"/>
            <a:ext cx="824972" cy="340602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 rotWithShape="1">
          <a:blip r:embed="rId6"/>
          <a:srcRect l="40059" t="-1866" r="30409" b="1866"/>
          <a:stretch/>
        </p:blipFill>
        <p:spPr>
          <a:xfrm>
            <a:off x="5119974" y="4345460"/>
            <a:ext cx="765488" cy="340602"/>
          </a:xfrm>
          <a:prstGeom prst="rect">
            <a:avLst/>
          </a:prstGeom>
        </p:spPr>
      </p:pic>
      <p:pic>
        <p:nvPicPr>
          <p:cNvPr id="37" name="Picture 2" descr="https://upload.wikimedia.org/wikipedia/commons/thumb/8/85/RotationOperators.svg/494px-RotationOperators.svg.png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961" t="55603" r="33993" b="-588"/>
          <a:stretch/>
        </p:blipFill>
        <p:spPr bwMode="auto">
          <a:xfrm>
            <a:off x="4674499" y="5202812"/>
            <a:ext cx="1210963" cy="12594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6"/>
          <a:srcRect l="68997" r="1471"/>
          <a:stretch/>
        </p:blipFill>
        <p:spPr>
          <a:xfrm>
            <a:off x="6948628" y="4937998"/>
            <a:ext cx="765488" cy="340602"/>
          </a:xfrm>
          <a:prstGeom prst="rect">
            <a:avLst/>
          </a:prstGeom>
        </p:spPr>
      </p:pic>
      <p:pic>
        <p:nvPicPr>
          <p:cNvPr id="39" name="Picture 2" descr="https://upload.wikimedia.org/wikipedia/commons/thumb/8/85/RotationOperators.svg/494px-RotationOperators.svg.png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5603" r="65931" b="-588"/>
          <a:stretch/>
        </p:blipFill>
        <p:spPr bwMode="auto">
          <a:xfrm>
            <a:off x="7856580" y="5202813"/>
            <a:ext cx="1287420" cy="12594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" name="Picture 2" descr="https://upload.wikimedia.org/wikipedia/commons/thumb/8/85/RotationOperators.svg/494px-RotationOperators.svg.png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080" t="55603" r="3272" b="-588"/>
          <a:stretch/>
        </p:blipFill>
        <p:spPr bwMode="auto">
          <a:xfrm>
            <a:off x="6310184" y="5561624"/>
            <a:ext cx="1120346" cy="12594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0" name="Straight Arrow Connector 19"/>
          <p:cNvCxnSpPr/>
          <p:nvPr/>
        </p:nvCxnSpPr>
        <p:spPr bwMode="auto">
          <a:xfrm flipH="1">
            <a:off x="5387546" y="4249022"/>
            <a:ext cx="1103870" cy="858437"/>
          </a:xfrm>
          <a:prstGeom prst="straightConnector1">
            <a:avLst/>
          </a:prstGeom>
          <a:noFill/>
          <a:ln w="317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42" name="Straight Arrow Connector 41"/>
          <p:cNvCxnSpPr>
            <a:endCxn id="40" idx="0"/>
          </p:cNvCxnSpPr>
          <p:nvPr/>
        </p:nvCxnSpPr>
        <p:spPr bwMode="auto">
          <a:xfrm>
            <a:off x="6870357" y="4277395"/>
            <a:ext cx="0" cy="1284229"/>
          </a:xfrm>
          <a:prstGeom prst="straightConnector1">
            <a:avLst/>
          </a:prstGeom>
          <a:noFill/>
          <a:ln w="317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45" name="Straight Arrow Connector 44"/>
          <p:cNvCxnSpPr/>
          <p:nvPr/>
        </p:nvCxnSpPr>
        <p:spPr bwMode="auto">
          <a:xfrm>
            <a:off x="7235267" y="4277395"/>
            <a:ext cx="1133188" cy="830064"/>
          </a:xfrm>
          <a:prstGeom prst="straightConnector1">
            <a:avLst/>
          </a:prstGeom>
          <a:noFill/>
          <a:ln w="317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49" name="Titel 1"/>
          <p:cNvSpPr txBox="1">
            <a:spLocks/>
          </p:cNvSpPr>
          <p:nvPr/>
        </p:nvSpPr>
        <p:spPr>
          <a:xfrm>
            <a:off x="2086547" y="4677499"/>
            <a:ext cx="140477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50" name="Elbow Connector 49"/>
          <p:cNvCxnSpPr/>
          <p:nvPr/>
        </p:nvCxnSpPr>
        <p:spPr bwMode="auto">
          <a:xfrm rot="10800000">
            <a:off x="1854692" y="4577535"/>
            <a:ext cx="200127" cy="266519"/>
          </a:xfrm>
          <a:prstGeom prst="bentConnector2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3"/>
          <a:srcRect r="76456" b="-4180"/>
          <a:stretch/>
        </p:blipFill>
        <p:spPr>
          <a:xfrm>
            <a:off x="3266251" y="4690950"/>
            <a:ext cx="407825" cy="348547"/>
          </a:xfrm>
          <a:prstGeom prst="rect">
            <a:avLst/>
          </a:prstGeom>
        </p:spPr>
      </p:pic>
      <p:sp>
        <p:nvSpPr>
          <p:cNvPr id="52" name="Titel 1"/>
          <p:cNvSpPr txBox="1">
            <a:spLocks/>
          </p:cNvSpPr>
          <p:nvPr/>
        </p:nvSpPr>
        <p:spPr>
          <a:xfrm>
            <a:off x="1638308" y="5024184"/>
            <a:ext cx="140477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53" name="Elbow Connector 52"/>
          <p:cNvCxnSpPr/>
          <p:nvPr/>
        </p:nvCxnSpPr>
        <p:spPr bwMode="auto">
          <a:xfrm rot="16200000" flipV="1">
            <a:off x="1199750" y="4783908"/>
            <a:ext cx="633742" cy="179921"/>
          </a:xfrm>
          <a:prstGeom prst="bentConnector3">
            <a:avLst>
              <a:gd name="adj1" fmla="val 605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57" name="Picture 56"/>
          <p:cNvPicPr>
            <a:picLocks noChangeAspect="1"/>
          </p:cNvPicPr>
          <p:nvPr/>
        </p:nvPicPr>
        <p:blipFill rotWithShape="1">
          <a:blip r:embed="rId2"/>
          <a:srcRect r="74820"/>
          <a:stretch/>
        </p:blipFill>
        <p:spPr>
          <a:xfrm>
            <a:off x="2817609" y="5024184"/>
            <a:ext cx="419861" cy="366940"/>
          </a:xfrm>
          <a:prstGeom prst="rect">
            <a:avLst/>
          </a:prstGeom>
        </p:spPr>
      </p:pic>
      <p:sp>
        <p:nvSpPr>
          <p:cNvPr id="58" name="Titel 1"/>
          <p:cNvSpPr txBox="1">
            <a:spLocks/>
          </p:cNvSpPr>
          <p:nvPr/>
        </p:nvSpPr>
        <p:spPr>
          <a:xfrm>
            <a:off x="1063620" y="5449161"/>
            <a:ext cx="140477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59" name="Elbow Connector 58"/>
          <p:cNvCxnSpPr/>
          <p:nvPr/>
        </p:nvCxnSpPr>
        <p:spPr bwMode="auto">
          <a:xfrm rot="16200000" flipV="1">
            <a:off x="418649" y="5002472"/>
            <a:ext cx="1038182" cy="188308"/>
          </a:xfrm>
          <a:prstGeom prst="bentConnector3">
            <a:avLst>
              <a:gd name="adj1" fmla="val 10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4"/>
          <a:srcRect l="-1" r="93026"/>
          <a:stretch/>
        </p:blipFill>
        <p:spPr>
          <a:xfrm>
            <a:off x="2194255" y="5433906"/>
            <a:ext cx="450091" cy="377732"/>
          </a:xfrm>
          <a:prstGeom prst="rect">
            <a:avLst/>
          </a:prstGeom>
        </p:spPr>
      </p:pic>
      <p:grpSp>
        <p:nvGrpSpPr>
          <p:cNvPr id="61" name="Group 60"/>
          <p:cNvGrpSpPr>
            <a:grpSpLocks noChangeAspect="1"/>
          </p:cNvGrpSpPr>
          <p:nvPr/>
        </p:nvGrpSpPr>
        <p:grpSpPr>
          <a:xfrm>
            <a:off x="702242" y="6367753"/>
            <a:ext cx="1433970" cy="399317"/>
            <a:chOff x="342519" y="5918962"/>
            <a:chExt cx="1433970" cy="399317"/>
          </a:xfrm>
        </p:grpSpPr>
        <p:pic>
          <p:nvPicPr>
            <p:cNvPr id="63" name="Picture 62"/>
            <p:cNvPicPr>
              <a:picLocks noChangeAspect="1"/>
            </p:cNvPicPr>
            <p:nvPr/>
          </p:nvPicPr>
          <p:blipFill rotWithShape="1">
            <a:blip r:embed="rId5"/>
            <a:srcRect l="74949"/>
            <a:stretch/>
          </p:blipFill>
          <p:spPr>
            <a:xfrm>
              <a:off x="964060" y="5918962"/>
              <a:ext cx="812429" cy="399317"/>
            </a:xfrm>
            <a:prstGeom prst="rect">
              <a:avLst/>
            </a:prstGeom>
          </p:spPr>
        </p:pic>
        <p:pic>
          <p:nvPicPr>
            <p:cNvPr id="64" name="Picture 63"/>
            <p:cNvPicPr>
              <a:picLocks noChangeAspect="1"/>
            </p:cNvPicPr>
            <p:nvPr/>
          </p:nvPicPr>
          <p:blipFill rotWithShape="1">
            <a:blip r:embed="rId5"/>
            <a:srcRect r="83092"/>
            <a:stretch/>
          </p:blipFill>
          <p:spPr>
            <a:xfrm>
              <a:off x="342519" y="5918962"/>
              <a:ext cx="548329" cy="399317"/>
            </a:xfrm>
            <a:prstGeom prst="rect">
              <a:avLst/>
            </a:prstGeom>
          </p:spPr>
        </p:pic>
      </p:grpSp>
      <p:sp>
        <p:nvSpPr>
          <p:cNvPr id="66" name="Titel 1"/>
          <p:cNvSpPr txBox="1">
            <a:spLocks/>
          </p:cNvSpPr>
          <p:nvPr/>
        </p:nvSpPr>
        <p:spPr>
          <a:xfrm>
            <a:off x="407532" y="5908481"/>
            <a:ext cx="40235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Shorthand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notation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7" name="Titel 1"/>
          <p:cNvSpPr txBox="1">
            <a:spLocks/>
          </p:cNvSpPr>
          <p:nvPr/>
        </p:nvSpPr>
        <p:spPr>
          <a:xfrm>
            <a:off x="7966347" y="6305813"/>
            <a:ext cx="106788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© Wikipedia</a:t>
            </a:r>
            <a:endParaRPr lang="de-AT" sz="1050" i="0" dirty="0" smtClean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522011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8" grpId="0"/>
      <p:bldP spid="19" grpId="0"/>
      <p:bldP spid="23" grpId="0"/>
      <p:bldP spid="34" grpId="0"/>
      <p:bldP spid="49" grpId="0"/>
      <p:bldP spid="52" grpId="0"/>
      <p:bldP spid="58" grpId="0"/>
      <p:bldP spid="66" grpId="0"/>
      <p:bldP spid="67" grpId="0"/>
    </p:bld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77751" y="5560451"/>
            <a:ext cx="3745254" cy="29208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2487" y="0"/>
            <a:ext cx="8229600" cy="1143000"/>
          </a:xfrm>
        </p:spPr>
        <p:txBody>
          <a:bodyPr/>
          <a:lstStyle/>
          <a:p>
            <a:r>
              <a:rPr lang="de-DE" dirty="0" smtClean="0"/>
              <a:t>Addition of angular </a:t>
            </a:r>
            <a:r>
              <a:rPr lang="de-DE" dirty="0" err="1" smtClean="0"/>
              <a:t>momenta</a:t>
            </a:r>
            <a:endParaRPr lang="en-GB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24737" y="1278888"/>
            <a:ext cx="1667420" cy="36694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36544" y="1278888"/>
            <a:ext cx="1732173" cy="33456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5"/>
          <a:srcRect r="25917"/>
          <a:stretch/>
        </p:blipFill>
        <p:spPr>
          <a:xfrm>
            <a:off x="606383" y="2036539"/>
            <a:ext cx="4781163" cy="37773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7941" y="2887681"/>
            <a:ext cx="3243104" cy="39931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8827" y="4465971"/>
            <a:ext cx="3755741" cy="59357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979327" y="5881727"/>
            <a:ext cx="2696461" cy="32112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780294" y="6282073"/>
            <a:ext cx="1219536" cy="29139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133836" y="6242970"/>
            <a:ext cx="1041463" cy="426298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012271" y="6240432"/>
            <a:ext cx="1478553" cy="393921"/>
          </a:xfrm>
          <a:prstGeom prst="rect">
            <a:avLst/>
          </a:prstGeom>
        </p:spPr>
      </p:pic>
      <p:sp>
        <p:nvSpPr>
          <p:cNvPr id="15" name="Titel 1"/>
          <p:cNvSpPr txBox="1">
            <a:spLocks/>
          </p:cNvSpPr>
          <p:nvPr/>
        </p:nvSpPr>
        <p:spPr>
          <a:xfrm>
            <a:off x="348178" y="836770"/>
            <a:ext cx="360286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Add angular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6"/>
          <a:srcRect l="74950" r="16667"/>
          <a:stretch/>
        </p:blipFill>
        <p:spPr>
          <a:xfrm>
            <a:off x="2723121" y="813848"/>
            <a:ext cx="271849" cy="399317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6"/>
          <a:srcRect l="91240"/>
          <a:stretch/>
        </p:blipFill>
        <p:spPr>
          <a:xfrm>
            <a:off x="3436050" y="806388"/>
            <a:ext cx="284084" cy="399317"/>
          </a:xfrm>
          <a:prstGeom prst="rect">
            <a:avLst/>
          </a:prstGeom>
        </p:spPr>
      </p:pic>
      <p:sp>
        <p:nvSpPr>
          <p:cNvPr id="18" name="Titel 1"/>
          <p:cNvSpPr txBox="1">
            <a:spLocks/>
          </p:cNvSpPr>
          <p:nvPr/>
        </p:nvSpPr>
        <p:spPr>
          <a:xfrm>
            <a:off x="348177" y="1631825"/>
            <a:ext cx="307963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Combined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Hilbert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space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9" name="Titel 1"/>
          <p:cNvSpPr txBox="1">
            <a:spLocks/>
          </p:cNvSpPr>
          <p:nvPr/>
        </p:nvSpPr>
        <p:spPr>
          <a:xfrm>
            <a:off x="342521" y="1248130"/>
            <a:ext cx="307963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Individual Hilbert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spaces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>
            <a:off x="342519" y="2441583"/>
            <a:ext cx="40235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rotation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operators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show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5"/>
          <a:srcRect l="46087" r="-80"/>
          <a:stretch/>
        </p:blipFill>
        <p:spPr>
          <a:xfrm>
            <a:off x="1120347" y="3697629"/>
            <a:ext cx="3484605" cy="377732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5"/>
          <a:srcRect r="93135"/>
          <a:stretch/>
        </p:blipFill>
        <p:spPr>
          <a:xfrm>
            <a:off x="677307" y="3723922"/>
            <a:ext cx="443040" cy="377732"/>
          </a:xfrm>
          <a:prstGeom prst="rect">
            <a:avLst/>
          </a:prstGeom>
        </p:spPr>
      </p:pic>
      <p:sp>
        <p:nvSpPr>
          <p:cNvPr id="26" name="Titel 1"/>
          <p:cNvSpPr txBox="1">
            <a:spLocks/>
          </p:cNvSpPr>
          <p:nvPr/>
        </p:nvSpPr>
        <p:spPr>
          <a:xfrm>
            <a:off x="362853" y="3309984"/>
            <a:ext cx="40235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Alternative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7" name="Titel 1"/>
          <p:cNvSpPr txBox="1">
            <a:spLocks/>
          </p:cNvSpPr>
          <p:nvPr/>
        </p:nvSpPr>
        <p:spPr>
          <a:xfrm>
            <a:off x="342519" y="4040694"/>
            <a:ext cx="680792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commutation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relations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show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8" name="Titel 1"/>
          <p:cNvSpPr txBox="1">
            <a:spLocks/>
          </p:cNvSpPr>
          <p:nvPr/>
        </p:nvSpPr>
        <p:spPr>
          <a:xfrm>
            <a:off x="3272795" y="4951454"/>
            <a:ext cx="680792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Clebsch</a:t>
            </a:r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-Gordan </a:t>
            </a:r>
            <a:r>
              <a:rPr lang="de-AT" sz="16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coefficients</a:t>
            </a:r>
            <a:endParaRPr lang="de-AT" sz="16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4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looked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tables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Mathematica</a:t>
            </a:r>
            <a:r>
              <a:rPr lang="de-AT" sz="14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9" name="Elbow Connector 28"/>
          <p:cNvCxnSpPr/>
          <p:nvPr/>
        </p:nvCxnSpPr>
        <p:spPr bwMode="auto">
          <a:xfrm rot="10800000">
            <a:off x="3040940" y="4851490"/>
            <a:ext cx="200127" cy="266519"/>
          </a:xfrm>
          <a:prstGeom prst="bentConnector2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0" name="Titel 1"/>
          <p:cNvSpPr txBox="1">
            <a:spLocks/>
          </p:cNvSpPr>
          <p:nvPr/>
        </p:nvSpPr>
        <p:spPr>
          <a:xfrm>
            <a:off x="1630436" y="5503127"/>
            <a:ext cx="6658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1" name="Titel 1"/>
          <p:cNvSpPr txBox="1">
            <a:spLocks/>
          </p:cNvSpPr>
          <p:nvPr/>
        </p:nvSpPr>
        <p:spPr>
          <a:xfrm>
            <a:off x="1630436" y="5852987"/>
            <a:ext cx="458707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each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value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2" name="Titel 1"/>
          <p:cNvSpPr txBox="1">
            <a:spLocks/>
          </p:cNvSpPr>
          <p:nvPr/>
        </p:nvSpPr>
        <p:spPr>
          <a:xfrm>
            <a:off x="342518" y="6199701"/>
            <a:ext cx="871910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Interesting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fact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given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 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3" name="Titel 1"/>
          <p:cNvSpPr txBox="1">
            <a:spLocks/>
          </p:cNvSpPr>
          <p:nvPr/>
        </p:nvSpPr>
        <p:spPr>
          <a:xfrm>
            <a:off x="1882339" y="6512580"/>
            <a:ext cx="4492839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projection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conserved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4" name="Titel 1"/>
          <p:cNvSpPr txBox="1">
            <a:spLocks/>
          </p:cNvSpPr>
          <p:nvPr/>
        </p:nvSpPr>
        <p:spPr>
          <a:xfrm>
            <a:off x="5707916" y="1981560"/>
            <a:ext cx="295417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Intuitive 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picture</a:t>
            </a:r>
            <a:endParaRPr lang="de-AT" sz="16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>
            <a:off x="7594202" y="5199118"/>
            <a:ext cx="106788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© </a:t>
            </a:r>
            <a:r>
              <a:rPr lang="de-AT" sz="1200" i="0" dirty="0" err="1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mpq</a:t>
            </a:r>
            <a:endParaRPr lang="de-AT" sz="1050" i="0" dirty="0" smtClean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026" name="Picture 2" descr="Coupling of the vectors of spin S and orbital angular momentum L to the total angular momentum J according to the vector model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6302" y="2522131"/>
            <a:ext cx="2216886" cy="25531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35"/>
          <p:cNvPicPr>
            <a:picLocks noChangeAspect="1"/>
          </p:cNvPicPr>
          <p:nvPr/>
        </p:nvPicPr>
        <p:blipFill rotWithShape="1">
          <a:blip r:embed="rId7"/>
          <a:srcRect l="12588" t="15781" r="83974" b="43972"/>
          <a:stretch/>
        </p:blipFill>
        <p:spPr>
          <a:xfrm>
            <a:off x="2938839" y="4532150"/>
            <a:ext cx="76438" cy="141418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7"/>
          <a:srcRect l="18634" t="15781" r="74471" b="43972"/>
          <a:stretch/>
        </p:blipFill>
        <p:spPr>
          <a:xfrm>
            <a:off x="3015277" y="4530331"/>
            <a:ext cx="153305" cy="1414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4482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/>
      <p:bldP spid="28" grpId="0"/>
      <p:bldP spid="30" grpId="0"/>
      <p:bldP spid="31" grpId="0"/>
      <p:bldP spid="32" grpId="0"/>
      <p:bldP spid="33" grpId="0"/>
      <p:bldP spid="34" grpId="0"/>
      <p:bldP spid="35" grpId="0"/>
    </p:bld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Picture 51"/>
          <p:cNvPicPr>
            <a:picLocks noChangeAspect="1"/>
          </p:cNvPicPr>
          <p:nvPr/>
        </p:nvPicPr>
        <p:blipFill rotWithShape="1">
          <a:blip r:embed="rId2"/>
          <a:srcRect l="24584" r="72148"/>
          <a:stretch/>
        </p:blipFill>
        <p:spPr>
          <a:xfrm>
            <a:off x="3039225" y="4716847"/>
            <a:ext cx="447424" cy="764413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3"/>
          <a:srcRect l="24823" r="69897"/>
          <a:stretch/>
        </p:blipFill>
        <p:spPr>
          <a:xfrm>
            <a:off x="2947907" y="2035591"/>
            <a:ext cx="356994" cy="76192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2487" y="0"/>
            <a:ext cx="8229600" cy="1143000"/>
          </a:xfrm>
        </p:spPr>
        <p:txBody>
          <a:bodyPr/>
          <a:lstStyle/>
          <a:p>
            <a:r>
              <a:rPr lang="de-DE" dirty="0" err="1" smtClean="0"/>
              <a:t>Example</a:t>
            </a:r>
            <a:r>
              <a:rPr lang="de-DE" dirty="0" smtClean="0"/>
              <a:t>: </a:t>
            </a:r>
            <a:r>
              <a:rPr lang="de-DE" dirty="0" err="1" smtClean="0"/>
              <a:t>addition</a:t>
            </a:r>
            <a:r>
              <a:rPr lang="de-DE" dirty="0" smtClean="0"/>
              <a:t> of angular </a:t>
            </a:r>
            <a:r>
              <a:rPr lang="de-DE" dirty="0" err="1" smtClean="0"/>
              <a:t>momenta</a:t>
            </a:r>
            <a:endParaRPr lang="en-GB" dirty="0"/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3390820" y="719871"/>
            <a:ext cx="360286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Example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r>
              <a:rPr lang="de-AT" sz="2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l 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 1,   </a:t>
            </a:r>
            <a:r>
              <a:rPr lang="de-AT" sz="2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 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 1/2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9" name="Straight Connector 18"/>
          <p:cNvCxnSpPr/>
          <p:nvPr/>
        </p:nvCxnSpPr>
        <p:spPr bwMode="auto">
          <a:xfrm>
            <a:off x="2319789" y="1994401"/>
            <a:ext cx="360000" cy="0"/>
          </a:xfrm>
          <a:prstGeom prst="line">
            <a:avLst/>
          </a:prstGeom>
          <a:noFill/>
          <a:ln w="254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0" name="Straight Connector 19"/>
          <p:cNvCxnSpPr/>
          <p:nvPr/>
        </p:nvCxnSpPr>
        <p:spPr bwMode="auto">
          <a:xfrm>
            <a:off x="2992306" y="1994401"/>
            <a:ext cx="360000" cy="0"/>
          </a:xfrm>
          <a:prstGeom prst="line">
            <a:avLst/>
          </a:prstGeom>
          <a:noFill/>
          <a:ln w="254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1" name="Straight Connector 20"/>
          <p:cNvCxnSpPr/>
          <p:nvPr/>
        </p:nvCxnSpPr>
        <p:spPr bwMode="auto">
          <a:xfrm>
            <a:off x="3614489" y="1994401"/>
            <a:ext cx="360000" cy="0"/>
          </a:xfrm>
          <a:prstGeom prst="line">
            <a:avLst/>
          </a:prstGeom>
          <a:noFill/>
          <a:ln w="254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4"/>
          <a:srcRect r="25917"/>
          <a:stretch/>
        </p:blipFill>
        <p:spPr>
          <a:xfrm>
            <a:off x="4258429" y="2252275"/>
            <a:ext cx="4781163" cy="377732"/>
          </a:xfrm>
          <a:prstGeom prst="rect">
            <a:avLst/>
          </a:prstGeom>
        </p:spPr>
      </p:pic>
      <p:cxnSp>
        <p:nvCxnSpPr>
          <p:cNvPr id="24" name="Straight Connector 23"/>
          <p:cNvCxnSpPr/>
          <p:nvPr/>
        </p:nvCxnSpPr>
        <p:spPr bwMode="auto">
          <a:xfrm>
            <a:off x="2632306" y="3027646"/>
            <a:ext cx="360000" cy="0"/>
          </a:xfrm>
          <a:prstGeom prst="line">
            <a:avLst/>
          </a:prstGeom>
          <a:noFill/>
          <a:ln w="254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5" name="Straight Connector 24"/>
          <p:cNvCxnSpPr/>
          <p:nvPr/>
        </p:nvCxnSpPr>
        <p:spPr bwMode="auto">
          <a:xfrm>
            <a:off x="3254489" y="3027646"/>
            <a:ext cx="360000" cy="0"/>
          </a:xfrm>
          <a:prstGeom prst="line">
            <a:avLst/>
          </a:prstGeom>
          <a:noFill/>
          <a:ln w="254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6" name="Titel 1"/>
          <p:cNvSpPr txBox="1">
            <a:spLocks/>
          </p:cNvSpPr>
          <p:nvPr/>
        </p:nvSpPr>
        <p:spPr>
          <a:xfrm>
            <a:off x="388072" y="1762158"/>
            <a:ext cx="70809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 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 1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7" name="Titel 1"/>
          <p:cNvSpPr txBox="1">
            <a:spLocks/>
          </p:cNvSpPr>
          <p:nvPr/>
        </p:nvSpPr>
        <p:spPr>
          <a:xfrm>
            <a:off x="388072" y="2813363"/>
            <a:ext cx="964289" cy="3828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 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 1/2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8" name="Titel 1"/>
          <p:cNvSpPr txBox="1">
            <a:spLocks/>
          </p:cNvSpPr>
          <p:nvPr/>
        </p:nvSpPr>
        <p:spPr>
          <a:xfrm>
            <a:off x="1577043" y="1647681"/>
            <a:ext cx="79663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200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=</a:t>
            </a:r>
            <a:endParaRPr lang="de-AT" sz="105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9" name="Titel 1"/>
          <p:cNvSpPr txBox="1">
            <a:spLocks/>
          </p:cNvSpPr>
          <p:nvPr/>
        </p:nvSpPr>
        <p:spPr>
          <a:xfrm>
            <a:off x="2317664" y="1647681"/>
            <a:ext cx="46432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-1</a:t>
            </a:r>
            <a:endParaRPr lang="de-AT" sz="12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0" name="Titel 1"/>
          <p:cNvSpPr txBox="1">
            <a:spLocks/>
          </p:cNvSpPr>
          <p:nvPr/>
        </p:nvSpPr>
        <p:spPr>
          <a:xfrm>
            <a:off x="3022328" y="1647681"/>
            <a:ext cx="46432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0</a:t>
            </a:r>
            <a:endParaRPr lang="de-AT" sz="12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1" name="Titel 1"/>
          <p:cNvSpPr txBox="1">
            <a:spLocks/>
          </p:cNvSpPr>
          <p:nvPr/>
        </p:nvSpPr>
        <p:spPr>
          <a:xfrm>
            <a:off x="3618080" y="1647681"/>
            <a:ext cx="46432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+1</a:t>
            </a:r>
            <a:endParaRPr lang="de-AT" sz="12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4" name="Titel 1"/>
          <p:cNvSpPr txBox="1">
            <a:spLocks/>
          </p:cNvSpPr>
          <p:nvPr/>
        </p:nvSpPr>
        <p:spPr>
          <a:xfrm>
            <a:off x="1808463" y="2656916"/>
            <a:ext cx="79663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200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=</a:t>
            </a:r>
            <a:endParaRPr lang="de-AT" sz="105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>
            <a:off x="2523675" y="2656916"/>
            <a:ext cx="77202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-1/2</a:t>
            </a:r>
            <a:endParaRPr lang="de-AT" sz="12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6" name="Titel 1"/>
          <p:cNvSpPr txBox="1">
            <a:spLocks/>
          </p:cNvSpPr>
          <p:nvPr/>
        </p:nvSpPr>
        <p:spPr>
          <a:xfrm>
            <a:off x="3136851" y="2656916"/>
            <a:ext cx="77202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+1/2</a:t>
            </a:r>
            <a:endParaRPr lang="de-AT" sz="12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38" name="Straight Connector 37"/>
          <p:cNvCxnSpPr/>
          <p:nvPr/>
        </p:nvCxnSpPr>
        <p:spPr bwMode="auto">
          <a:xfrm>
            <a:off x="2096120" y="5811388"/>
            <a:ext cx="360000" cy="0"/>
          </a:xfrm>
          <a:prstGeom prst="line">
            <a:avLst/>
          </a:prstGeom>
          <a:noFill/>
          <a:ln w="254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9" name="Straight Connector 38"/>
          <p:cNvCxnSpPr/>
          <p:nvPr/>
        </p:nvCxnSpPr>
        <p:spPr bwMode="auto">
          <a:xfrm>
            <a:off x="2766452" y="5811388"/>
            <a:ext cx="360000" cy="0"/>
          </a:xfrm>
          <a:prstGeom prst="line">
            <a:avLst/>
          </a:prstGeom>
          <a:noFill/>
          <a:ln w="254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0" name="Straight Connector 39"/>
          <p:cNvCxnSpPr/>
          <p:nvPr/>
        </p:nvCxnSpPr>
        <p:spPr bwMode="auto">
          <a:xfrm>
            <a:off x="3436784" y="5811388"/>
            <a:ext cx="360000" cy="0"/>
          </a:xfrm>
          <a:prstGeom prst="line">
            <a:avLst/>
          </a:prstGeom>
          <a:noFill/>
          <a:ln w="254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1" name="Straight Connector 40"/>
          <p:cNvCxnSpPr/>
          <p:nvPr/>
        </p:nvCxnSpPr>
        <p:spPr bwMode="auto">
          <a:xfrm>
            <a:off x="2760375" y="4604035"/>
            <a:ext cx="360000" cy="0"/>
          </a:xfrm>
          <a:prstGeom prst="line">
            <a:avLst/>
          </a:prstGeom>
          <a:noFill/>
          <a:ln w="254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/>
          <p:nvPr/>
        </p:nvCxnSpPr>
        <p:spPr bwMode="auto">
          <a:xfrm>
            <a:off x="3382558" y="4604035"/>
            <a:ext cx="360000" cy="0"/>
          </a:xfrm>
          <a:prstGeom prst="line">
            <a:avLst/>
          </a:prstGeom>
          <a:noFill/>
          <a:ln w="254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3" name="Titel 1"/>
          <p:cNvSpPr txBox="1">
            <a:spLocks/>
          </p:cNvSpPr>
          <p:nvPr/>
        </p:nvSpPr>
        <p:spPr>
          <a:xfrm>
            <a:off x="358888" y="4347366"/>
            <a:ext cx="964289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2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 1/2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4" name="Titel 1"/>
          <p:cNvSpPr txBox="1">
            <a:spLocks/>
          </p:cNvSpPr>
          <p:nvPr/>
        </p:nvSpPr>
        <p:spPr>
          <a:xfrm>
            <a:off x="358889" y="5398571"/>
            <a:ext cx="964289" cy="3828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 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 3/2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5" name="Titel 1"/>
          <p:cNvSpPr txBox="1">
            <a:spLocks/>
          </p:cNvSpPr>
          <p:nvPr/>
        </p:nvSpPr>
        <p:spPr>
          <a:xfrm>
            <a:off x="1353374" y="5445672"/>
            <a:ext cx="79663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200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=</a:t>
            </a:r>
            <a:endParaRPr lang="de-AT" sz="105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6" name="Titel 1"/>
          <p:cNvSpPr txBox="1">
            <a:spLocks/>
          </p:cNvSpPr>
          <p:nvPr/>
        </p:nvSpPr>
        <p:spPr>
          <a:xfrm>
            <a:off x="1975233" y="5445672"/>
            <a:ext cx="66638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-3/2</a:t>
            </a:r>
            <a:endParaRPr lang="de-AT" sz="12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7" name="Titel 1"/>
          <p:cNvSpPr txBox="1">
            <a:spLocks/>
          </p:cNvSpPr>
          <p:nvPr/>
        </p:nvSpPr>
        <p:spPr>
          <a:xfrm>
            <a:off x="2679897" y="5445672"/>
            <a:ext cx="63812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-1/2</a:t>
            </a:r>
          </a:p>
        </p:txBody>
      </p:sp>
      <p:sp>
        <p:nvSpPr>
          <p:cNvPr id="48" name="Titel 1"/>
          <p:cNvSpPr txBox="1">
            <a:spLocks/>
          </p:cNvSpPr>
          <p:nvPr/>
        </p:nvSpPr>
        <p:spPr>
          <a:xfrm>
            <a:off x="3300363" y="5445672"/>
            <a:ext cx="68799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+1/2</a:t>
            </a:r>
            <a:endParaRPr lang="de-AT" sz="12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9" name="Titel 1"/>
          <p:cNvSpPr txBox="1">
            <a:spLocks/>
          </p:cNvSpPr>
          <p:nvPr/>
        </p:nvSpPr>
        <p:spPr>
          <a:xfrm>
            <a:off x="1903580" y="4249781"/>
            <a:ext cx="79663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200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=</a:t>
            </a:r>
            <a:endParaRPr lang="de-AT" sz="105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0" name="Titel 1"/>
          <p:cNvSpPr txBox="1">
            <a:spLocks/>
          </p:cNvSpPr>
          <p:nvPr/>
        </p:nvSpPr>
        <p:spPr>
          <a:xfrm>
            <a:off x="2618792" y="4249781"/>
            <a:ext cx="77202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-1/2</a:t>
            </a:r>
            <a:endParaRPr lang="de-AT" sz="12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1" name="Titel 1"/>
          <p:cNvSpPr txBox="1">
            <a:spLocks/>
          </p:cNvSpPr>
          <p:nvPr/>
        </p:nvSpPr>
        <p:spPr>
          <a:xfrm>
            <a:off x="3248444" y="4249781"/>
            <a:ext cx="77202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+1/2</a:t>
            </a:r>
            <a:endParaRPr lang="de-AT" sz="12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3" name="Picture 5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410906" y="4470358"/>
            <a:ext cx="4692469" cy="354246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14317" y="4899800"/>
            <a:ext cx="4225275" cy="318308"/>
          </a:xfrm>
          <a:prstGeom prst="rect">
            <a:avLst/>
          </a:prstGeom>
        </p:spPr>
      </p:pic>
      <p:cxnSp>
        <p:nvCxnSpPr>
          <p:cNvPr id="55" name="Straight Connector 54"/>
          <p:cNvCxnSpPr/>
          <p:nvPr/>
        </p:nvCxnSpPr>
        <p:spPr bwMode="auto">
          <a:xfrm>
            <a:off x="4107115" y="5811388"/>
            <a:ext cx="360000" cy="0"/>
          </a:xfrm>
          <a:prstGeom prst="line">
            <a:avLst/>
          </a:prstGeom>
          <a:noFill/>
          <a:ln w="254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6" name="Titel 1"/>
          <p:cNvSpPr txBox="1">
            <a:spLocks/>
          </p:cNvSpPr>
          <p:nvPr/>
        </p:nvSpPr>
        <p:spPr>
          <a:xfrm>
            <a:off x="3965870" y="5445672"/>
            <a:ext cx="68799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+3/2</a:t>
            </a:r>
            <a:endParaRPr lang="de-AT" sz="12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7" name="Titel 1"/>
          <p:cNvSpPr txBox="1">
            <a:spLocks/>
          </p:cNvSpPr>
          <p:nvPr/>
        </p:nvSpPr>
        <p:spPr>
          <a:xfrm>
            <a:off x="5262049" y="2746287"/>
            <a:ext cx="360286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3        *         2          =       6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8" name="Titel 1"/>
          <p:cNvSpPr txBox="1">
            <a:spLocks/>
          </p:cNvSpPr>
          <p:nvPr/>
        </p:nvSpPr>
        <p:spPr>
          <a:xfrm>
            <a:off x="5436724" y="5370991"/>
            <a:ext cx="360286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        +         4          =       6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9" name="Titel 1"/>
          <p:cNvSpPr txBox="1">
            <a:spLocks/>
          </p:cNvSpPr>
          <p:nvPr/>
        </p:nvSpPr>
        <p:spPr>
          <a:xfrm>
            <a:off x="5417618" y="5922917"/>
            <a:ext cx="3244469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dimension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Hilbert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doesn‘t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choice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1" name="Titel 1"/>
          <p:cNvSpPr txBox="1">
            <a:spLocks/>
          </p:cNvSpPr>
          <p:nvPr/>
        </p:nvSpPr>
        <p:spPr>
          <a:xfrm>
            <a:off x="102146" y="3758148"/>
            <a:ext cx="360286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Coupled</a:t>
            </a:r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endParaRPr lang="de-AT" sz="16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2" name="Titel 1"/>
          <p:cNvSpPr txBox="1">
            <a:spLocks/>
          </p:cNvSpPr>
          <p:nvPr/>
        </p:nvSpPr>
        <p:spPr>
          <a:xfrm>
            <a:off x="102146" y="1184189"/>
            <a:ext cx="360286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Uncoupled</a:t>
            </a:r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endParaRPr lang="de-AT" sz="16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637345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/>
      <p:bldP spid="28" grpId="0"/>
      <p:bldP spid="29" grpId="0"/>
      <p:bldP spid="30" grpId="0"/>
      <p:bldP spid="31" grpId="0"/>
      <p:bldP spid="34" grpId="0"/>
      <p:bldP spid="35" grpId="0"/>
      <p:bldP spid="36" grpId="0"/>
      <p:bldP spid="43" grpId="0"/>
      <p:bldP spid="44" grpId="0"/>
      <p:bldP spid="45" grpId="0"/>
      <p:bldP spid="46" grpId="0"/>
      <p:bldP spid="47" grpId="0"/>
      <p:bldP spid="48" grpId="0"/>
      <p:bldP spid="49" grpId="0"/>
      <p:bldP spid="50" grpId="0"/>
      <p:bldP spid="51" grpId="0"/>
      <p:bldP spid="56" grpId="0"/>
      <p:bldP spid="57" grpId="0"/>
      <p:bldP spid="58" grpId="0"/>
      <p:bldP spid="59" grpId="0"/>
      <p:bldP spid="61" grpId="0"/>
      <p:bldP spid="62" grpId="0"/>
    </p:bld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Rectangle 1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Rechteck 16"/>
          <p:cNvSpPr/>
          <p:nvPr/>
        </p:nvSpPr>
        <p:spPr>
          <a:xfrm>
            <a:off x="158525" y="-448174"/>
            <a:ext cx="8785225" cy="1815882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36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Quantum mechanics 3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Structure of matter</a:t>
            </a:r>
            <a:endParaRPr 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</p:txBody>
      </p:sp>
      <p:sp>
        <p:nvSpPr>
          <p:cNvPr id="11" name="Untertitel 2"/>
          <p:cNvSpPr txBox="1">
            <a:spLocks/>
          </p:cNvSpPr>
          <p:nvPr/>
        </p:nvSpPr>
        <p:spPr>
          <a:xfrm>
            <a:off x="5198165" y="5373688"/>
            <a:ext cx="3787429" cy="614362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 smtClean="0">
                <a:solidFill>
                  <a:srgbClr val="FFFFFF"/>
                </a:solidFill>
                <a:latin typeface="Arial"/>
              </a:rPr>
              <a:t>Piet Mulders</a:t>
            </a:r>
            <a:endParaRPr lang="de-AT" sz="2400" dirty="0">
              <a:solidFill>
                <a:srgbClr val="FFFFFF"/>
              </a:solidFill>
              <a:latin typeface="Arial"/>
            </a:endParaRPr>
          </a:p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>
                <a:solidFill>
                  <a:srgbClr val="FFFFFF"/>
                </a:solidFill>
                <a:latin typeface="Arial"/>
              </a:rPr>
              <a:t>Florian Schreck</a:t>
            </a:r>
          </a:p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>
                <a:solidFill>
                  <a:srgbClr val="FFFFFF"/>
                </a:solidFill>
                <a:latin typeface="Arial"/>
              </a:rPr>
              <a:t>University of Amsterdam</a:t>
            </a:r>
            <a:endParaRPr lang="de-DE" dirty="0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12" name="Grafik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525" y="5596266"/>
            <a:ext cx="1105775" cy="1105775"/>
          </a:xfrm>
          <a:prstGeom prst="rect">
            <a:avLst/>
          </a:prstGeom>
          <a:ln>
            <a:solidFill>
              <a:schemeClr val="bg1"/>
            </a:solidFill>
          </a:ln>
        </p:spPr>
      </p:pic>
      <p:pic>
        <p:nvPicPr>
          <p:cNvPr id="9" name="Picture 2" descr="C:\FlorianInnsbruck\Labor\SrBEC\Analysis\3D Sr BEC\3D_Sr_BEC.bmp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09549" y="1815882"/>
            <a:ext cx="7924901" cy="32567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hteck 16"/>
          <p:cNvSpPr/>
          <p:nvPr/>
        </p:nvSpPr>
        <p:spPr>
          <a:xfrm>
            <a:off x="179386" y="646139"/>
            <a:ext cx="8785225" cy="132343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36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01C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Lecture 12</a:t>
            </a:r>
            <a:endParaRPr lang="en-US" sz="32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54465895"/>
      </p:ext>
    </p:extLst>
  </p:cSld>
  <p:clrMapOvr>
    <a:masterClrMapping/>
  </p:clrMapOvr>
  <p:transition advTm="15110"/>
  <p:timing>
    <p:tnLst>
      <p:par>
        <p:cTn id="1" dur="indefinite" restart="never" nodeType="tmRoot"/>
      </p:par>
    </p:tn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457200" y="43545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i="0" kern="0" dirty="0" err="1" smtClean="0">
                <a:solidFill>
                  <a:srgbClr val="000000"/>
                </a:solidFill>
              </a:rPr>
              <a:t>Overview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of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course</a:t>
            </a:r>
            <a:endParaRPr lang="de-DE" i="0" kern="0" dirty="0" smtClean="0">
              <a:solidFill>
                <a:srgbClr val="000000"/>
              </a:solidFill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1495424" y="1107895"/>
            <a:ext cx="7648576" cy="38922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1: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January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(Piet Mulders)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Basics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Spin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Addition of angular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momentum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Identical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atom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12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2: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February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and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March   (Florian Schreck)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&amp;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table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Crystalline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solids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Time-independent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of hydrogen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Variational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principle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atom-light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endParaRPr lang="de-AT" sz="14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0" y="5275152"/>
            <a:ext cx="9144000" cy="72170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notes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,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problem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sets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and link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video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recordings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of C0.110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available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on Canvas</a:t>
            </a:r>
          </a:p>
          <a:p>
            <a:endParaRPr lang="de-AT" sz="2000" i="0" dirty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Questions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: </a:t>
            </a:r>
            <a:r>
              <a:rPr lang="de-AT" sz="20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schreck@StrontiumBEC.com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7293429" y="3336612"/>
            <a:ext cx="1599315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5.1, 5.2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135121" y="3600603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5.3.2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8135120" y="3864594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.1, 7.2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8135120" y="4128585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 – 7.5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8135120" y="4392576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8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 – 8.3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8135120" y="4672021"/>
            <a:ext cx="1059680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 – 11.4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307156" y="4051870"/>
            <a:ext cx="889429" cy="47367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today</a:t>
            </a:r>
            <a:endParaRPr lang="de-AT" sz="20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19" name="Straight Arrow Connector 18"/>
          <p:cNvCxnSpPr/>
          <p:nvPr/>
        </p:nvCxnSpPr>
        <p:spPr bwMode="auto">
          <a:xfrm flipV="1">
            <a:off x="1188347" y="4282236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19843860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err="1" smtClean="0"/>
              <a:t>Structure</a:t>
            </a:r>
            <a:r>
              <a:rPr lang="de-DE" i="1" dirty="0" smtClean="0"/>
              <a:t> of hydrogen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3267374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746103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endParaRPr lang="en-GB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Fine structure</a:t>
            </a: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1)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relativistic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correction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2)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spin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-orbit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coupling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origin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DE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        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good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basis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pert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.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DE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result</a:t>
            </a:r>
            <a:endParaRPr lang="en-GB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Lamb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shift</a:t>
            </a: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 Hyperfine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5)  Zeeman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effect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Discuss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effects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beyond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Coulomb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between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nucleus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(s),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hydrogen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simplest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possible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892710" y="2469890"/>
            <a:ext cx="5029119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Crucial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knowledge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involving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4630057" y="4028539"/>
            <a:ext cx="1827812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7.3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5443191" y="5576350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5443191" y="6137243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5443191" y="585679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5443191" y="4305521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5443191" y="4589794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9" name="Straight Arrow Connector 18"/>
          <p:cNvCxnSpPr/>
          <p:nvPr/>
        </p:nvCxnSpPr>
        <p:spPr bwMode="auto">
          <a:xfrm flipV="1">
            <a:off x="278990" y="4488837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20451891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" name="Rounded Rectangle 3"/>
          <p:cNvSpPr/>
          <p:nvPr/>
        </p:nvSpPr>
        <p:spPr bwMode="auto">
          <a:xfrm>
            <a:off x="2118360" y="4910636"/>
            <a:ext cx="4731356" cy="999854"/>
          </a:xfrm>
          <a:prstGeom prst="roundRect">
            <a:avLst/>
          </a:prstGeom>
          <a:solidFill>
            <a:srgbClr val="FFC000"/>
          </a:solidFill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en-US" dirty="0" smtClean="0"/>
              <a:t>Example 2: covalent bonds</a:t>
            </a:r>
            <a:endParaRPr lang="en-GB" dirty="0"/>
          </a:p>
        </p:txBody>
      </p:sp>
      <p:sp>
        <p:nvSpPr>
          <p:cNvPr id="105" name="Titel 1 2 1 2 1 2 2 1 3 3 9 2 1 1 2 2 3"/>
          <p:cNvSpPr txBox="1">
            <a:spLocks/>
          </p:cNvSpPr>
          <p:nvPr/>
        </p:nvSpPr>
        <p:spPr>
          <a:xfrm>
            <a:off x="308618" y="890084"/>
            <a:ext cx="675008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Example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H</a:t>
            </a:r>
            <a:r>
              <a:rPr lang="de-AT" sz="1400" i="0" baseline="-25000" dirty="0" smtClean="0">
                <a:solidFill>
                  <a:srgbClr val="0000FF"/>
                </a:solidFill>
                <a:cs typeface="Arial" panose="020B0604020202020204" pitchFamily="34" charset="0"/>
              </a:rPr>
              <a:t>2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molecule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38" name="Titel 1 2 1 2 1 2 2 1 3 3 9 2 1 1 2 2 3"/>
          <p:cNvSpPr txBox="1">
            <a:spLocks/>
          </p:cNvSpPr>
          <p:nvPr/>
        </p:nvSpPr>
        <p:spPr>
          <a:xfrm>
            <a:off x="1107089" y="1306550"/>
            <a:ext cx="308610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Singlet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39" name="Titel 1 2 1 2 1 2 2 1 3 3 9 2 1 1 2 2 3"/>
          <p:cNvSpPr txBox="1">
            <a:spLocks/>
          </p:cNvSpPr>
          <p:nvPr/>
        </p:nvSpPr>
        <p:spPr>
          <a:xfrm>
            <a:off x="1152542" y="1629177"/>
            <a:ext cx="308610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symmetric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orbital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wavefunction</a:t>
            </a:r>
            <a:endParaRPr lang="de-AT" sz="12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44" name="Titel 1 2 1 2 1 2 2 1 3 3 9 2 1 1 2 2 3"/>
          <p:cNvSpPr txBox="1">
            <a:spLocks/>
          </p:cNvSpPr>
          <p:nvPr/>
        </p:nvSpPr>
        <p:spPr>
          <a:xfrm>
            <a:off x="1165749" y="4170850"/>
            <a:ext cx="308610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lower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energy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45" name="Titel 1 2 1 2 1 2 2 1 3 3 9 2 1 1 2 2 3"/>
          <p:cNvSpPr txBox="1">
            <a:spLocks/>
          </p:cNvSpPr>
          <p:nvPr/>
        </p:nvSpPr>
        <p:spPr>
          <a:xfrm>
            <a:off x="1181279" y="3551858"/>
            <a:ext cx="334712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attractive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„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exchange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force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between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protons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  <a:p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	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</a:p>
        </p:txBody>
      </p:sp>
      <p:sp>
        <p:nvSpPr>
          <p:cNvPr id="65" name="Titel 1 2 1 2 1 2 2 1 3 3 9 2 1 1 2 2 3"/>
          <p:cNvSpPr txBox="1">
            <a:spLocks/>
          </p:cNvSpPr>
          <p:nvPr/>
        </p:nvSpPr>
        <p:spPr>
          <a:xfrm>
            <a:off x="4562662" y="1284752"/>
            <a:ext cx="308610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Triplet</a:t>
            </a:r>
          </a:p>
        </p:txBody>
      </p:sp>
      <p:sp>
        <p:nvSpPr>
          <p:cNvPr id="66" name="Titel 1 2 1 2 1 2 2 1 3 3 9 2 1 1 2 2 3"/>
          <p:cNvSpPr txBox="1">
            <a:spLocks/>
          </p:cNvSpPr>
          <p:nvPr/>
        </p:nvSpPr>
        <p:spPr>
          <a:xfrm>
            <a:off x="4663041" y="1579174"/>
            <a:ext cx="308610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antisymmetric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orbital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wavefunction</a:t>
            </a:r>
            <a:endParaRPr lang="de-AT" sz="12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70" name="Titel 1 2 1 2 1 2 2 1 3 3 9 2 1 1 2 2 3"/>
          <p:cNvSpPr txBox="1">
            <a:spLocks/>
          </p:cNvSpPr>
          <p:nvPr/>
        </p:nvSpPr>
        <p:spPr>
          <a:xfrm>
            <a:off x="4602554" y="4170849"/>
            <a:ext cx="308610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h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igher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energy</a:t>
            </a:r>
            <a:endParaRPr lang="de-AT" sz="1400" i="0" dirty="0" smtClean="0">
              <a:solidFill>
                <a:srgbClr val="FF0000"/>
              </a:solidFill>
              <a:cs typeface="Arial" panose="020B0604020202020204" pitchFamily="34" charset="0"/>
            </a:endParaRPr>
          </a:p>
        </p:txBody>
      </p:sp>
      <p:sp>
        <p:nvSpPr>
          <p:cNvPr id="71" name="Titel 1 2 1 2 1 2 2 1 3 3 9 2 1 1 2 2 3"/>
          <p:cNvSpPr txBox="1">
            <a:spLocks/>
          </p:cNvSpPr>
          <p:nvPr/>
        </p:nvSpPr>
        <p:spPr>
          <a:xfrm>
            <a:off x="4562662" y="3564924"/>
            <a:ext cx="334712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repulsive „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exchange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force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between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protons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9" name="Titel 1 2 1 2 1 2 2 1 3 3 9 2 1 1 2 2 3"/>
          <p:cNvSpPr txBox="1">
            <a:spLocks/>
          </p:cNvSpPr>
          <p:nvPr/>
        </p:nvSpPr>
        <p:spPr>
          <a:xfrm>
            <a:off x="2229700" y="5127309"/>
            <a:ext cx="4398641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Protons in H</a:t>
            </a:r>
            <a:r>
              <a:rPr lang="de-AT" sz="1600" i="0" baseline="-2500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are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bound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covalent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bond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established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singlet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</a:p>
        </p:txBody>
      </p:sp>
      <p:sp>
        <p:nvSpPr>
          <p:cNvPr id="31" name="Oval 30"/>
          <p:cNvSpPr/>
          <p:nvPr/>
        </p:nvSpPr>
        <p:spPr bwMode="auto">
          <a:xfrm>
            <a:off x="1747269" y="2180821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3" name="Oval 32"/>
          <p:cNvSpPr/>
          <p:nvPr/>
        </p:nvSpPr>
        <p:spPr bwMode="auto">
          <a:xfrm>
            <a:off x="2337700" y="2177662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5" name="Oval 34"/>
          <p:cNvSpPr/>
          <p:nvPr/>
        </p:nvSpPr>
        <p:spPr bwMode="auto">
          <a:xfrm>
            <a:off x="5260542" y="2178190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4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6" name="Oval 35"/>
          <p:cNvSpPr/>
          <p:nvPr/>
        </p:nvSpPr>
        <p:spPr bwMode="auto">
          <a:xfrm>
            <a:off x="5749747" y="2667795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Oval 36"/>
          <p:cNvSpPr/>
          <p:nvPr/>
        </p:nvSpPr>
        <p:spPr bwMode="auto">
          <a:xfrm>
            <a:off x="5857747" y="2185810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4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0" name="Oval 39"/>
          <p:cNvSpPr/>
          <p:nvPr/>
        </p:nvSpPr>
        <p:spPr bwMode="auto">
          <a:xfrm>
            <a:off x="6331712" y="2667795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1" name="Oval 40"/>
          <p:cNvSpPr/>
          <p:nvPr/>
        </p:nvSpPr>
        <p:spPr bwMode="auto">
          <a:xfrm>
            <a:off x="5881817" y="2216290"/>
            <a:ext cx="449895" cy="108000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48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6" name="Oval 45"/>
          <p:cNvSpPr/>
          <p:nvPr/>
        </p:nvSpPr>
        <p:spPr bwMode="auto">
          <a:xfrm>
            <a:off x="2229700" y="2679444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7" name="Oval 46"/>
          <p:cNvSpPr/>
          <p:nvPr/>
        </p:nvSpPr>
        <p:spPr bwMode="auto">
          <a:xfrm>
            <a:off x="2811665" y="2679444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8" name="Oval 47"/>
          <p:cNvSpPr/>
          <p:nvPr/>
        </p:nvSpPr>
        <p:spPr bwMode="auto">
          <a:xfrm>
            <a:off x="2403735" y="2356471"/>
            <a:ext cx="365965" cy="762490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36000">
                <a:srgbClr val="0000FF">
                  <a:alpha val="50000"/>
                </a:srgbClr>
              </a:gs>
              <a:gs pos="65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49" name="Picture 4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94825" y="1971323"/>
            <a:ext cx="200767" cy="141594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7437" y="1931144"/>
            <a:ext cx="198654" cy="99327"/>
          </a:xfrm>
          <a:prstGeom prst="rect">
            <a:avLst/>
          </a:prstGeom>
        </p:spPr>
      </p:pic>
      <p:cxnSp>
        <p:nvCxnSpPr>
          <p:cNvPr id="53" name="Straight Arrow Connector 52"/>
          <p:cNvCxnSpPr/>
          <p:nvPr/>
        </p:nvCxnSpPr>
        <p:spPr bwMode="auto">
          <a:xfrm>
            <a:off x="2291320" y="2730216"/>
            <a:ext cx="211125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4" name="Straight Arrow Connector 53"/>
          <p:cNvCxnSpPr/>
          <p:nvPr/>
        </p:nvCxnSpPr>
        <p:spPr bwMode="auto">
          <a:xfrm flipH="1" flipV="1">
            <a:off x="2631985" y="2730216"/>
            <a:ext cx="222854" cy="162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5" name="Straight Arrow Connector 54"/>
          <p:cNvCxnSpPr/>
          <p:nvPr/>
        </p:nvCxnSpPr>
        <p:spPr bwMode="auto">
          <a:xfrm>
            <a:off x="6383058" y="2721081"/>
            <a:ext cx="211125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6" name="Straight Arrow Connector 55"/>
          <p:cNvCxnSpPr/>
          <p:nvPr/>
        </p:nvCxnSpPr>
        <p:spPr bwMode="auto">
          <a:xfrm flipH="1" flipV="1">
            <a:off x="5587853" y="2717057"/>
            <a:ext cx="222854" cy="162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64" name="Titel 1 2 1 2 1 2 2 1 3 3 9 2 1 1 2 2 3 5 3 3 4"/>
          <p:cNvSpPr txBox="1">
            <a:spLocks/>
          </p:cNvSpPr>
          <p:nvPr/>
        </p:nvSpPr>
        <p:spPr>
          <a:xfrm>
            <a:off x="2665112" y="3164741"/>
            <a:ext cx="1201416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high e</a:t>
            </a:r>
            <a:r>
              <a:rPr lang="de-AT" sz="16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density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68" name="Titel 1 2 1 2 1 2 2 1 3 3 9 2 1 1 2 2 3 5 3 3 4"/>
          <p:cNvSpPr txBox="1">
            <a:spLocks/>
          </p:cNvSpPr>
          <p:nvPr/>
        </p:nvSpPr>
        <p:spPr>
          <a:xfrm>
            <a:off x="6249008" y="3159162"/>
            <a:ext cx="1201416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low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</a:t>
            </a:r>
            <a:r>
              <a:rPr lang="de-AT" sz="16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density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72" name="Elbow Connector 71"/>
          <p:cNvCxnSpPr>
            <a:stCxn id="64" idx="1"/>
          </p:cNvCxnSpPr>
          <p:nvPr/>
        </p:nvCxnSpPr>
        <p:spPr bwMode="auto">
          <a:xfrm rot="10800000">
            <a:off x="2576860" y="2905354"/>
            <a:ext cx="88252" cy="392707"/>
          </a:xfrm>
          <a:prstGeom prst="bentConnector2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73" name="Elbow Connector 72"/>
          <p:cNvCxnSpPr/>
          <p:nvPr/>
        </p:nvCxnSpPr>
        <p:spPr bwMode="auto">
          <a:xfrm rot="10800000">
            <a:off x="6105712" y="2899843"/>
            <a:ext cx="88252" cy="392707"/>
          </a:xfrm>
          <a:prstGeom prst="bentConnector2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80" name="Picture 7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0405" y="3817396"/>
            <a:ext cx="456082" cy="1300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4920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4" grpId="0"/>
      <p:bldP spid="45" grpId="0"/>
      <p:bldP spid="70" grpId="0"/>
      <p:bldP spid="71" grpId="0"/>
      <p:bldP spid="79" grpId="0"/>
    </p:bld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" name="Straight Connector 10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30" name="Picture 2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1772" y="6011592"/>
            <a:ext cx="1037491" cy="33663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Fine </a:t>
            </a:r>
            <a:r>
              <a:rPr lang="de-DE" dirty="0" err="1" smtClean="0"/>
              <a:t>structure</a:t>
            </a:r>
            <a:r>
              <a:rPr lang="de-DE" dirty="0" smtClean="0"/>
              <a:t>: 1) </a:t>
            </a:r>
            <a:r>
              <a:rPr lang="de-DE" dirty="0" err="1" smtClean="0"/>
              <a:t>relativistic</a:t>
            </a:r>
            <a:r>
              <a:rPr lang="de-DE" dirty="0" smtClean="0"/>
              <a:t> </a:t>
            </a:r>
            <a:r>
              <a:rPr lang="de-DE" dirty="0" err="1" smtClean="0"/>
              <a:t>correction</a:t>
            </a:r>
            <a:endParaRPr lang="en-GB" dirty="0"/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291663" y="1069079"/>
            <a:ext cx="4165004" cy="43844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Relativistic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expression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kinetic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2" name="Titel 1"/>
          <p:cNvSpPr txBox="1">
            <a:spLocks/>
          </p:cNvSpPr>
          <p:nvPr/>
        </p:nvSpPr>
        <p:spPr>
          <a:xfrm>
            <a:off x="4174450" y="1659682"/>
            <a:ext cx="745716" cy="40446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>
            <a:off x="561344" y="4239230"/>
            <a:ext cx="1467591" cy="55477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non-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relativistic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</a:t>
            </a:r>
          </a:p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included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</a:t>
            </a:r>
          </a:p>
        </p:txBody>
      </p:sp>
      <p:sp>
        <p:nvSpPr>
          <p:cNvPr id="24" name="Titel 1"/>
          <p:cNvSpPr txBox="1">
            <a:spLocks/>
          </p:cNvSpPr>
          <p:nvPr/>
        </p:nvSpPr>
        <p:spPr>
          <a:xfrm>
            <a:off x="3367966" y="4266363"/>
            <a:ext cx="3384363" cy="4779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lowest</a:t>
            </a:r>
            <a:r>
              <a:rPr lang="de-AT" sz="18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relativistic</a:t>
            </a:r>
            <a:r>
              <a:rPr lang="de-AT" sz="18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correction</a:t>
            </a:r>
            <a:endParaRPr lang="de-AT" sz="1800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5078" y="1678659"/>
            <a:ext cx="2997353" cy="36651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80890" y="1600269"/>
            <a:ext cx="1691973" cy="73804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5078" y="2533027"/>
            <a:ext cx="3273490" cy="78824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6"/>
          <a:srcRect l="6760"/>
          <a:stretch/>
        </p:blipFill>
        <p:spPr>
          <a:xfrm>
            <a:off x="4576117" y="2622445"/>
            <a:ext cx="4372364" cy="69285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39367" y="3453204"/>
            <a:ext cx="2404912" cy="647669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569624" y="4516565"/>
            <a:ext cx="304144" cy="24766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705535" y="4298139"/>
            <a:ext cx="587697" cy="309314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6"/>
          <a:srcRect r="93757"/>
          <a:stretch/>
        </p:blipFill>
        <p:spPr>
          <a:xfrm>
            <a:off x="4152218" y="2621961"/>
            <a:ext cx="292749" cy="69285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961476" y="2381535"/>
            <a:ext cx="772048" cy="206172"/>
          </a:xfrm>
          <a:prstGeom prst="rect">
            <a:avLst/>
          </a:prstGeom>
        </p:spPr>
      </p:pic>
      <p:cxnSp>
        <p:nvCxnSpPr>
          <p:cNvPr id="15" name="Straight Arrow Connector 14"/>
          <p:cNvCxnSpPr/>
          <p:nvPr/>
        </p:nvCxnSpPr>
        <p:spPr bwMode="auto">
          <a:xfrm flipH="1">
            <a:off x="4298592" y="2596323"/>
            <a:ext cx="1" cy="232301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1" name="Right Brace 20"/>
          <p:cNvSpPr/>
          <p:nvPr/>
        </p:nvSpPr>
        <p:spPr bwMode="auto">
          <a:xfrm rot="5400000">
            <a:off x="1621551" y="3949695"/>
            <a:ext cx="140101" cy="426117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" name="Right Brace 25"/>
          <p:cNvSpPr/>
          <p:nvPr/>
        </p:nvSpPr>
        <p:spPr bwMode="auto">
          <a:xfrm rot="5400000">
            <a:off x="2350828" y="3696133"/>
            <a:ext cx="130957" cy="938339"/>
          </a:xfrm>
          <a:prstGeom prst="rightBrace">
            <a:avLst/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7" name="Elbow Connector 16"/>
          <p:cNvCxnSpPr>
            <a:stCxn id="26" idx="1"/>
          </p:cNvCxnSpPr>
          <p:nvPr/>
        </p:nvCxnSpPr>
        <p:spPr bwMode="auto">
          <a:xfrm rot="16200000" flipH="1">
            <a:off x="2403152" y="4243934"/>
            <a:ext cx="222015" cy="195708"/>
          </a:xfrm>
          <a:prstGeom prst="bentConnector3">
            <a:avLst>
              <a:gd name="adj1" fmla="val 102725"/>
            </a:avLst>
          </a:prstGeom>
          <a:noFill/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11"/>
          <a:srcRect l="18450" r="42806"/>
          <a:stretch/>
        </p:blipFill>
        <p:spPr>
          <a:xfrm>
            <a:off x="1572081" y="5870902"/>
            <a:ext cx="2281727" cy="662731"/>
          </a:xfrm>
          <a:prstGeom prst="rect">
            <a:avLst/>
          </a:prstGeom>
        </p:spPr>
      </p:pic>
      <p:cxnSp>
        <p:nvCxnSpPr>
          <p:cNvPr id="12" name="Straight Connector 11"/>
          <p:cNvCxnSpPr/>
          <p:nvPr/>
        </p:nvCxnSpPr>
        <p:spPr bwMode="auto">
          <a:xfrm flipV="1">
            <a:off x="5151862" y="2764971"/>
            <a:ext cx="157225" cy="312058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/>
          <p:cNvCxnSpPr/>
          <p:nvPr/>
        </p:nvCxnSpPr>
        <p:spPr bwMode="auto">
          <a:xfrm flipV="1">
            <a:off x="8521263" y="2764972"/>
            <a:ext cx="281651" cy="312057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7" name="Picture 26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027104" y="5784348"/>
            <a:ext cx="3709906" cy="832397"/>
          </a:xfrm>
          <a:prstGeom prst="rect">
            <a:avLst/>
          </a:prstGeom>
        </p:spPr>
      </p:pic>
      <p:cxnSp>
        <p:nvCxnSpPr>
          <p:cNvPr id="13" name="Straight Arrow Connector 12"/>
          <p:cNvCxnSpPr/>
          <p:nvPr/>
        </p:nvCxnSpPr>
        <p:spPr bwMode="auto">
          <a:xfrm>
            <a:off x="4010605" y="6200546"/>
            <a:ext cx="941598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1" name="Titel 1"/>
          <p:cNvSpPr txBox="1">
            <a:spLocks/>
          </p:cNvSpPr>
          <p:nvPr/>
        </p:nvSpPr>
        <p:spPr>
          <a:xfrm>
            <a:off x="446833" y="5208304"/>
            <a:ext cx="8226830" cy="47797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irst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theory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which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diagonal: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29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32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4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942548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Straight Arrow Connector 9"/>
          <p:cNvCxnSpPr/>
          <p:nvPr/>
        </p:nvCxnSpPr>
        <p:spPr bwMode="auto">
          <a:xfrm flipV="1">
            <a:off x="1230780" y="3377395"/>
            <a:ext cx="0" cy="370703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439947" y="43130"/>
            <a:ext cx="8229600" cy="750498"/>
          </a:xfrm>
        </p:spPr>
        <p:txBody>
          <a:bodyPr/>
          <a:lstStyle/>
          <a:p>
            <a:r>
              <a:rPr lang="de-DE" dirty="0" smtClean="0"/>
              <a:t>Fine </a:t>
            </a:r>
            <a:r>
              <a:rPr lang="de-DE" dirty="0" err="1" smtClean="0"/>
              <a:t>structure</a:t>
            </a:r>
            <a:r>
              <a:rPr lang="de-DE" dirty="0" smtClean="0"/>
              <a:t>: 2) Spin-orbit </a:t>
            </a:r>
            <a:r>
              <a:rPr lang="de-DE" dirty="0" err="1" smtClean="0"/>
              <a:t>coupling</a:t>
            </a:r>
            <a:endParaRPr lang="en-GB" dirty="0"/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96161" y="760162"/>
            <a:ext cx="716719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treated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relativistic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mechanics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(Dirac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equation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).</a:t>
            </a: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96159" y="1064511"/>
            <a:ext cx="758732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rough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classical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calculation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456423" y="1825910"/>
            <a:ext cx="238073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err="1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roton‘s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  <a:p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point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view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" name="Oval 1"/>
          <p:cNvSpPr/>
          <p:nvPr/>
        </p:nvSpPr>
        <p:spPr bwMode="auto">
          <a:xfrm>
            <a:off x="439947" y="2668940"/>
            <a:ext cx="2380736" cy="947352"/>
          </a:xfrm>
          <a:prstGeom prst="ellips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" name="Straight Arrow Connector 3"/>
          <p:cNvCxnSpPr>
            <a:endCxn id="2" idx="5"/>
          </p:cNvCxnSpPr>
          <p:nvPr/>
        </p:nvCxnSpPr>
        <p:spPr bwMode="auto">
          <a:xfrm>
            <a:off x="2326412" y="3426821"/>
            <a:ext cx="145620" cy="50735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/>
          </a:ln>
          <a:effectLst/>
        </p:spPr>
      </p:cxnSp>
      <p:cxnSp>
        <p:nvCxnSpPr>
          <p:cNvPr id="9" name="Straight Arrow Connector 8"/>
          <p:cNvCxnSpPr>
            <a:endCxn id="2" idx="5"/>
          </p:cNvCxnSpPr>
          <p:nvPr/>
        </p:nvCxnSpPr>
        <p:spPr bwMode="auto">
          <a:xfrm flipV="1">
            <a:off x="2392315" y="3477556"/>
            <a:ext cx="79717" cy="138736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7" name="Oval 6"/>
          <p:cNvSpPr>
            <a:spLocks noChangeAspect="1"/>
          </p:cNvSpPr>
          <p:nvPr/>
        </p:nvSpPr>
        <p:spPr bwMode="auto">
          <a:xfrm>
            <a:off x="1585007" y="3064357"/>
            <a:ext cx="123568" cy="1235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" name="Oval 12"/>
          <p:cNvSpPr>
            <a:spLocks noChangeAspect="1"/>
          </p:cNvSpPr>
          <p:nvPr/>
        </p:nvSpPr>
        <p:spPr bwMode="auto">
          <a:xfrm>
            <a:off x="1168996" y="3529795"/>
            <a:ext cx="123568" cy="123568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1708575" y="3064357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1234761" y="3562746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endParaRPr lang="de-AT" sz="18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9" name="Straight Arrow Connector 18"/>
          <p:cNvCxnSpPr/>
          <p:nvPr/>
        </p:nvCxnSpPr>
        <p:spPr bwMode="auto">
          <a:xfrm flipV="1">
            <a:off x="4613809" y="2928273"/>
            <a:ext cx="0" cy="370703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0" name="Oval 19"/>
          <p:cNvSpPr/>
          <p:nvPr/>
        </p:nvSpPr>
        <p:spPr bwMode="auto">
          <a:xfrm>
            <a:off x="3405570" y="2677098"/>
            <a:ext cx="2380736" cy="947352"/>
          </a:xfrm>
          <a:prstGeom prst="ellips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1" name="Straight Arrow Connector 20"/>
          <p:cNvCxnSpPr/>
          <p:nvPr/>
        </p:nvCxnSpPr>
        <p:spPr bwMode="auto">
          <a:xfrm flipH="1">
            <a:off x="4040422" y="2619513"/>
            <a:ext cx="131266" cy="10479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/>
          </a:ln>
          <a:effectLst/>
        </p:spPr>
      </p:cxnSp>
      <p:cxnSp>
        <p:nvCxnSpPr>
          <p:cNvPr id="22" name="Straight Arrow Connector 21"/>
          <p:cNvCxnSpPr/>
          <p:nvPr/>
        </p:nvCxnSpPr>
        <p:spPr bwMode="auto">
          <a:xfrm flipH="1" flipV="1">
            <a:off x="4051272" y="2732549"/>
            <a:ext cx="153367" cy="59959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23" name="Oval 22"/>
          <p:cNvSpPr>
            <a:spLocks noChangeAspect="1"/>
          </p:cNvSpPr>
          <p:nvPr/>
        </p:nvSpPr>
        <p:spPr bwMode="auto">
          <a:xfrm>
            <a:off x="4937809" y="2644147"/>
            <a:ext cx="123568" cy="1235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4" name="Oval 23"/>
          <p:cNvSpPr>
            <a:spLocks noChangeAspect="1"/>
          </p:cNvSpPr>
          <p:nvPr/>
        </p:nvSpPr>
        <p:spPr bwMode="auto">
          <a:xfrm>
            <a:off x="4552025" y="3080673"/>
            <a:ext cx="123568" cy="123568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4955078" y="2692035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</a:p>
        </p:txBody>
      </p:sp>
      <p:sp>
        <p:nvSpPr>
          <p:cNvPr id="26" name="Titel 1"/>
          <p:cNvSpPr txBox="1">
            <a:spLocks/>
          </p:cNvSpPr>
          <p:nvPr/>
        </p:nvSpPr>
        <p:spPr>
          <a:xfrm>
            <a:off x="4624109" y="3064357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endParaRPr lang="de-AT" sz="18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7" name="Titel 1"/>
          <p:cNvSpPr txBox="1">
            <a:spLocks/>
          </p:cNvSpPr>
          <p:nvPr/>
        </p:nvSpPr>
        <p:spPr>
          <a:xfrm>
            <a:off x="3413807" y="1825910"/>
            <a:ext cx="238073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electron‘s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point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view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8" name="Straight Connector 27"/>
          <p:cNvCxnSpPr/>
          <p:nvPr/>
        </p:nvCxnSpPr>
        <p:spPr bwMode="auto">
          <a:xfrm flipH="1">
            <a:off x="3992379" y="3146735"/>
            <a:ext cx="624152" cy="39129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0" name="Titel 1"/>
          <p:cNvSpPr txBox="1">
            <a:spLocks/>
          </p:cNvSpPr>
          <p:nvPr/>
        </p:nvSpPr>
        <p:spPr>
          <a:xfrm>
            <a:off x="4105008" y="3068556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</a:t>
            </a:r>
          </a:p>
        </p:txBody>
      </p:sp>
      <p:sp>
        <p:nvSpPr>
          <p:cNvPr id="38" name="Titel 1"/>
          <p:cNvSpPr txBox="1">
            <a:spLocks/>
          </p:cNvSpPr>
          <p:nvPr/>
        </p:nvSpPr>
        <p:spPr>
          <a:xfrm>
            <a:off x="6040616" y="1949125"/>
            <a:ext cx="266032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roton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circles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around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e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velocity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5265650" y="2170473"/>
            <a:ext cx="774966" cy="533484"/>
          </a:xfrm>
          <a:custGeom>
            <a:avLst/>
            <a:gdLst>
              <a:gd name="connsiteX0" fmla="*/ 626076 w 626076"/>
              <a:gd name="connsiteY0" fmla="*/ 0 h 181232"/>
              <a:gd name="connsiteX1" fmla="*/ 296562 w 626076"/>
              <a:gd name="connsiteY1" fmla="*/ 74140 h 181232"/>
              <a:gd name="connsiteX2" fmla="*/ 0 w 626076"/>
              <a:gd name="connsiteY2" fmla="*/ 181232 h 181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26076" h="181232">
                <a:moveTo>
                  <a:pt x="626076" y="0"/>
                </a:moveTo>
                <a:cubicBezTo>
                  <a:pt x="513492" y="21967"/>
                  <a:pt x="400908" y="43935"/>
                  <a:pt x="296562" y="74140"/>
                </a:cubicBezTo>
                <a:cubicBezTo>
                  <a:pt x="192216" y="104345"/>
                  <a:pt x="96108" y="142788"/>
                  <a:pt x="0" y="181232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0" name="Titel 1"/>
          <p:cNvSpPr txBox="1">
            <a:spLocks/>
          </p:cNvSpPr>
          <p:nvPr/>
        </p:nvSpPr>
        <p:spPr>
          <a:xfrm>
            <a:off x="6067418" y="3682209"/>
            <a:ext cx="266032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creating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B-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2" name="Picture 4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19841" y="3646969"/>
            <a:ext cx="754597" cy="456485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14172" y="3128256"/>
            <a:ext cx="596225" cy="400589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07370" y="2546279"/>
            <a:ext cx="791862" cy="461143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4654" y="4703500"/>
            <a:ext cx="1400706" cy="399296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37808" y="5270056"/>
            <a:ext cx="868027" cy="241119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7"/>
          <a:srcRect r="74204"/>
          <a:stretch/>
        </p:blipFill>
        <p:spPr>
          <a:xfrm>
            <a:off x="887997" y="5677099"/>
            <a:ext cx="1064371" cy="665494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733317" y="6555605"/>
            <a:ext cx="1360981" cy="310775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949743" y="4311425"/>
            <a:ext cx="231195" cy="284040"/>
          </a:xfrm>
          <a:prstGeom prst="rect">
            <a:avLst/>
          </a:prstGeom>
        </p:spPr>
      </p:pic>
      <p:sp>
        <p:nvSpPr>
          <p:cNvPr id="50" name="Titel 1"/>
          <p:cNvSpPr txBox="1">
            <a:spLocks/>
          </p:cNvSpPr>
          <p:nvPr/>
        </p:nvSpPr>
        <p:spPr>
          <a:xfrm>
            <a:off x="6053761" y="3126661"/>
            <a:ext cx="266032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leading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current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1" name="Titel 1"/>
          <p:cNvSpPr txBox="1">
            <a:spLocks/>
          </p:cNvSpPr>
          <p:nvPr/>
        </p:nvSpPr>
        <p:spPr>
          <a:xfrm>
            <a:off x="6040616" y="2610342"/>
            <a:ext cx="266032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period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</a:t>
            </a:r>
          </a:p>
        </p:txBody>
      </p:sp>
      <p:sp>
        <p:nvSpPr>
          <p:cNvPr id="52" name="Titel 1"/>
          <p:cNvSpPr txBox="1">
            <a:spLocks/>
          </p:cNvSpPr>
          <p:nvPr/>
        </p:nvSpPr>
        <p:spPr>
          <a:xfrm>
            <a:off x="110374" y="4180290"/>
            <a:ext cx="758732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of 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experiences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B-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3" name="Titel 1"/>
          <p:cNvSpPr txBox="1">
            <a:spLocks/>
          </p:cNvSpPr>
          <p:nvPr/>
        </p:nvSpPr>
        <p:spPr>
          <a:xfrm>
            <a:off x="110375" y="5203400"/>
            <a:ext cx="202656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proton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4" name="Titel 1"/>
          <p:cNvSpPr txBox="1">
            <a:spLocks/>
          </p:cNvSpPr>
          <p:nvPr/>
        </p:nvSpPr>
        <p:spPr>
          <a:xfrm>
            <a:off x="3405570" y="5195546"/>
            <a:ext cx="410702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5" name="Picture 54"/>
          <p:cNvPicPr>
            <a:picLocks noChangeAspect="1"/>
          </p:cNvPicPr>
          <p:nvPr/>
        </p:nvPicPr>
        <p:blipFill rotWithShape="1">
          <a:blip r:embed="rId7"/>
          <a:srcRect l="26096" r="45268"/>
          <a:stretch/>
        </p:blipFill>
        <p:spPr>
          <a:xfrm>
            <a:off x="1948812" y="5682727"/>
            <a:ext cx="1181566" cy="665494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/>
        </p:nvPicPr>
        <p:blipFill rotWithShape="1">
          <a:blip r:embed="rId7"/>
          <a:srcRect l="54932"/>
          <a:stretch/>
        </p:blipFill>
        <p:spPr>
          <a:xfrm>
            <a:off x="3138616" y="5677099"/>
            <a:ext cx="1859534" cy="665494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 rotWithShape="1">
          <a:blip r:embed="rId7"/>
          <a:srcRect l="42381" r="45268"/>
          <a:stretch/>
        </p:blipFill>
        <p:spPr>
          <a:xfrm>
            <a:off x="8532537" y="3085028"/>
            <a:ext cx="372566" cy="48652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3"/>
          <a:srcRect l="23015" r="39680"/>
          <a:stretch/>
        </p:blipFill>
        <p:spPr>
          <a:xfrm>
            <a:off x="8304233" y="3131531"/>
            <a:ext cx="222422" cy="400589"/>
          </a:xfrm>
          <a:prstGeom prst="rect">
            <a:avLst/>
          </a:prstGeom>
        </p:spPr>
      </p:pic>
      <p:cxnSp>
        <p:nvCxnSpPr>
          <p:cNvPr id="60" name="Straight Arrow Connector 59"/>
          <p:cNvCxnSpPr/>
          <p:nvPr/>
        </p:nvCxnSpPr>
        <p:spPr bwMode="auto">
          <a:xfrm flipV="1">
            <a:off x="3278660" y="6164623"/>
            <a:ext cx="0" cy="33618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61" name="Titel 1"/>
          <p:cNvSpPr txBox="1">
            <a:spLocks/>
          </p:cNvSpPr>
          <p:nvPr/>
        </p:nvSpPr>
        <p:spPr>
          <a:xfrm>
            <a:off x="96160" y="1383166"/>
            <a:ext cx="758732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Consider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hydrogen atom: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59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62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3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3459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cxnSp>
        <p:nvCxnSpPr>
          <p:cNvPr id="69" name="Straight Arrow Connector 68"/>
          <p:cNvCxnSpPr>
            <a:cxnSpLocks/>
          </p:cNvCxnSpPr>
          <p:nvPr/>
        </p:nvCxnSpPr>
        <p:spPr bwMode="auto">
          <a:xfrm flipV="1">
            <a:off x="1536970" y="1944128"/>
            <a:ext cx="20932" cy="946026"/>
          </a:xfrm>
          <a:prstGeom prst="straightConnector1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" name="Straight Arrow Connector 9"/>
          <p:cNvCxnSpPr>
            <a:cxnSpLocks/>
          </p:cNvCxnSpPr>
          <p:nvPr/>
        </p:nvCxnSpPr>
        <p:spPr bwMode="auto">
          <a:xfrm flipV="1">
            <a:off x="1543042" y="2322373"/>
            <a:ext cx="14860" cy="57998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439947" y="43130"/>
            <a:ext cx="8229600" cy="750498"/>
          </a:xfrm>
        </p:spPr>
        <p:txBody>
          <a:bodyPr/>
          <a:lstStyle/>
          <a:p>
            <a:r>
              <a:rPr lang="de-DE" dirty="0" err="1" smtClean="0"/>
              <a:t>Magnetic</a:t>
            </a:r>
            <a:r>
              <a:rPr lang="de-DE" dirty="0" smtClean="0"/>
              <a:t> </a:t>
            </a:r>
            <a:r>
              <a:rPr lang="de-DE" dirty="0" err="1" smtClean="0"/>
              <a:t>moment</a:t>
            </a:r>
            <a:r>
              <a:rPr lang="de-DE" dirty="0" smtClean="0"/>
              <a:t> of e</a:t>
            </a:r>
            <a:r>
              <a:rPr lang="de-DE" sz="4400" baseline="30000" dirty="0" smtClean="0"/>
              <a:t>-</a:t>
            </a:r>
            <a:endParaRPr lang="en-GB" baseline="30000" dirty="0"/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230385" y="860830"/>
            <a:ext cx="402857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Classical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picture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spinning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2" name="Oval 1"/>
          <p:cNvSpPr>
            <a:spLocks noChangeAspect="1"/>
          </p:cNvSpPr>
          <p:nvPr/>
        </p:nvSpPr>
        <p:spPr bwMode="auto">
          <a:xfrm>
            <a:off x="828249" y="2641643"/>
            <a:ext cx="1373475" cy="546539"/>
          </a:xfrm>
          <a:prstGeom prst="ellipse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" name="Oval 12"/>
          <p:cNvSpPr>
            <a:spLocks/>
          </p:cNvSpPr>
          <p:nvPr/>
        </p:nvSpPr>
        <p:spPr bwMode="auto">
          <a:xfrm>
            <a:off x="2141062" y="2859809"/>
            <a:ext cx="123568" cy="123568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2248154" y="2756915"/>
            <a:ext cx="75879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q, m</a:t>
            </a:r>
            <a:endParaRPr lang="de-AT" sz="16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9" name="Titel 1"/>
          <p:cNvSpPr txBox="1">
            <a:spLocks/>
          </p:cNvSpPr>
          <p:nvPr/>
        </p:nvSpPr>
        <p:spPr>
          <a:xfrm>
            <a:off x="646396" y="1169669"/>
            <a:ext cx="505418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Imagine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charge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mass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e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concentrated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point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which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somehow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rotating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around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electron‘s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centre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</a:p>
        </p:txBody>
      </p:sp>
      <p:cxnSp>
        <p:nvCxnSpPr>
          <p:cNvPr id="11" name="Straight Connector 10"/>
          <p:cNvCxnSpPr>
            <a:endCxn id="2" idx="7"/>
          </p:cNvCxnSpPr>
          <p:nvPr/>
        </p:nvCxnSpPr>
        <p:spPr bwMode="auto">
          <a:xfrm flipH="1" flipV="1">
            <a:off x="2000583" y="2721682"/>
            <a:ext cx="25927" cy="112134"/>
          </a:xfrm>
          <a:prstGeom prst="line">
            <a:avLst/>
          </a:prstGeom>
          <a:noFill/>
          <a:ln w="127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Connector 60"/>
          <p:cNvCxnSpPr>
            <a:endCxn id="2" idx="7"/>
          </p:cNvCxnSpPr>
          <p:nvPr/>
        </p:nvCxnSpPr>
        <p:spPr bwMode="auto">
          <a:xfrm flipH="1" flipV="1">
            <a:off x="2000583" y="2721682"/>
            <a:ext cx="100068" cy="5042"/>
          </a:xfrm>
          <a:prstGeom prst="line">
            <a:avLst/>
          </a:prstGeom>
          <a:noFill/>
          <a:ln w="127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33" name="Picture 3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62713" y="1950988"/>
            <a:ext cx="202695" cy="257077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96776" y="2305546"/>
            <a:ext cx="187864" cy="242246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58962" y="2419251"/>
            <a:ext cx="1958326" cy="536208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258962" y="3300263"/>
            <a:ext cx="2278885" cy="582835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6"/>
          <a:srcRect l="34164"/>
          <a:stretch/>
        </p:blipFill>
        <p:spPr>
          <a:xfrm>
            <a:off x="1058194" y="4516701"/>
            <a:ext cx="978484" cy="565350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304341" y="5696164"/>
            <a:ext cx="566925" cy="273516"/>
          </a:xfrm>
          <a:prstGeom prst="rect">
            <a:avLst/>
          </a:prstGeom>
        </p:spPr>
      </p:pic>
      <p:sp>
        <p:nvSpPr>
          <p:cNvPr id="62" name="Right Brace 61"/>
          <p:cNvSpPr/>
          <p:nvPr/>
        </p:nvSpPr>
        <p:spPr bwMode="auto">
          <a:xfrm rot="5400000">
            <a:off x="1472980" y="2634264"/>
            <a:ext cx="169845" cy="1629197"/>
          </a:xfrm>
          <a:prstGeom prst="righ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3" name="Titel 1"/>
          <p:cNvSpPr txBox="1">
            <a:spLocks/>
          </p:cNvSpPr>
          <p:nvPr/>
        </p:nvSpPr>
        <p:spPr>
          <a:xfrm>
            <a:off x="1047268" y="3533784"/>
            <a:ext cx="111845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</a:t>
            </a:r>
          </a:p>
        </p:txBody>
      </p:sp>
      <p:pic>
        <p:nvPicPr>
          <p:cNvPr id="64" name="Picture 6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922581" y="4631750"/>
            <a:ext cx="221477" cy="238962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033734" y="5698864"/>
            <a:ext cx="552005" cy="253624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93335" y="6160893"/>
            <a:ext cx="1293894" cy="530380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426528" y="6254279"/>
            <a:ext cx="1264752" cy="314731"/>
          </a:xfrm>
          <a:prstGeom prst="rect">
            <a:avLst/>
          </a:prstGeom>
        </p:spPr>
      </p:pic>
      <p:sp>
        <p:nvSpPr>
          <p:cNvPr id="74" name="Titel 1"/>
          <p:cNvSpPr txBox="1">
            <a:spLocks/>
          </p:cNvSpPr>
          <p:nvPr/>
        </p:nvSpPr>
        <p:spPr>
          <a:xfrm>
            <a:off x="1640282" y="1965957"/>
            <a:ext cx="542749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5" name="Titel 1"/>
          <p:cNvSpPr txBox="1">
            <a:spLocks/>
          </p:cNvSpPr>
          <p:nvPr/>
        </p:nvSpPr>
        <p:spPr>
          <a:xfrm>
            <a:off x="1631265" y="2277317"/>
            <a:ext cx="188629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6" name="Titel 1"/>
          <p:cNvSpPr txBox="1">
            <a:spLocks/>
          </p:cNvSpPr>
          <p:nvPr/>
        </p:nvSpPr>
        <p:spPr>
          <a:xfrm>
            <a:off x="3913260" y="2960455"/>
            <a:ext cx="282460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angular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(“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“):</a:t>
            </a:r>
          </a:p>
        </p:txBody>
      </p:sp>
      <p:sp>
        <p:nvSpPr>
          <p:cNvPr id="77" name="Titel 1"/>
          <p:cNvSpPr txBox="1">
            <a:spLocks/>
          </p:cNvSpPr>
          <p:nvPr/>
        </p:nvSpPr>
        <p:spPr>
          <a:xfrm>
            <a:off x="3907550" y="2125952"/>
            <a:ext cx="2530319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dipole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78" name="Titel 1"/>
          <p:cNvSpPr txBox="1">
            <a:spLocks/>
          </p:cNvSpPr>
          <p:nvPr/>
        </p:nvSpPr>
        <p:spPr>
          <a:xfrm>
            <a:off x="272172" y="4092448"/>
            <a:ext cx="714188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Gyromagnetic</a:t>
            </a:r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ratio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=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ratio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between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angular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9" name="Titel 1"/>
          <p:cNvSpPr txBox="1">
            <a:spLocks/>
          </p:cNvSpPr>
          <p:nvPr/>
        </p:nvSpPr>
        <p:spPr>
          <a:xfrm>
            <a:off x="2925531" y="4566971"/>
            <a:ext cx="234525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notice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independent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</a:p>
        </p:txBody>
      </p:sp>
      <p:cxnSp>
        <p:nvCxnSpPr>
          <p:cNvPr id="80" name="Straight Connector 79"/>
          <p:cNvCxnSpPr>
            <a:endCxn id="2" idx="3"/>
          </p:cNvCxnSpPr>
          <p:nvPr/>
        </p:nvCxnSpPr>
        <p:spPr bwMode="auto">
          <a:xfrm flipH="1">
            <a:off x="1029390" y="2885035"/>
            <a:ext cx="507580" cy="22310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1" name="Titel 1"/>
          <p:cNvSpPr txBox="1">
            <a:spLocks/>
          </p:cNvSpPr>
          <p:nvPr/>
        </p:nvSpPr>
        <p:spPr>
          <a:xfrm>
            <a:off x="1101446" y="2697837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</a:t>
            </a:r>
          </a:p>
        </p:txBody>
      </p:sp>
      <p:sp>
        <p:nvSpPr>
          <p:cNvPr id="83" name="Titel 1"/>
          <p:cNvSpPr txBox="1">
            <a:spLocks/>
          </p:cNvSpPr>
          <p:nvPr/>
        </p:nvSpPr>
        <p:spPr>
          <a:xfrm>
            <a:off x="828249" y="5109203"/>
            <a:ext cx="581583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Holds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rotationally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symmetric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charge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/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mass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distribution</a:t>
            </a:r>
            <a:endParaRPr lang="de-AT" sz="14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(Think of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object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made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rings of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various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4" name="Titel 1"/>
          <p:cNvSpPr txBox="1">
            <a:spLocks/>
          </p:cNvSpPr>
          <p:nvPr/>
        </p:nvSpPr>
        <p:spPr>
          <a:xfrm>
            <a:off x="217908" y="5631573"/>
            <a:ext cx="887182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same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opposite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(e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).</a:t>
            </a:r>
            <a:endParaRPr lang="de-AT" sz="14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7339" y="5704553"/>
            <a:ext cx="187864" cy="242246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00583" y="5659473"/>
            <a:ext cx="202695" cy="257077"/>
          </a:xfrm>
          <a:prstGeom prst="rect">
            <a:avLst/>
          </a:prstGeom>
        </p:spPr>
      </p:pic>
      <p:grpSp>
        <p:nvGrpSpPr>
          <p:cNvPr id="38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39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0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332953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439947" y="43130"/>
            <a:ext cx="8229600" cy="750498"/>
          </a:xfrm>
        </p:spPr>
        <p:txBody>
          <a:bodyPr/>
          <a:lstStyle/>
          <a:p>
            <a:r>
              <a:rPr lang="de-DE" dirty="0" smtClean="0"/>
              <a:t>Quantum </a:t>
            </a:r>
            <a:r>
              <a:rPr lang="de-DE" dirty="0" err="1" smtClean="0"/>
              <a:t>mechanical</a:t>
            </a:r>
            <a:r>
              <a:rPr lang="de-DE" dirty="0" smtClean="0"/>
              <a:t> </a:t>
            </a:r>
            <a:r>
              <a:rPr lang="de-DE" dirty="0" err="1" smtClean="0"/>
              <a:t>calculation</a:t>
            </a:r>
            <a:endParaRPr lang="en-GB" baseline="30000" dirty="0"/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230385" y="860830"/>
            <a:ext cx="785917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(Special)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relativistic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mechanics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(Dirac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equation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delivers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58576" y="1500028"/>
            <a:ext cx="815906" cy="27001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16684"/>
          <a:stretch/>
        </p:blipFill>
        <p:spPr>
          <a:xfrm>
            <a:off x="5123937" y="1270388"/>
            <a:ext cx="1354675" cy="628071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85475" y="2002474"/>
            <a:ext cx="2072049" cy="586983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03615" y="3045584"/>
            <a:ext cx="292982" cy="23755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231025" y="3621228"/>
            <a:ext cx="2882085" cy="393278"/>
          </a:xfrm>
          <a:prstGeom prst="rect">
            <a:avLst/>
          </a:prstGeom>
        </p:spPr>
      </p:pic>
      <p:sp>
        <p:nvSpPr>
          <p:cNvPr id="42" name="Titel 1"/>
          <p:cNvSpPr txBox="1">
            <a:spLocks/>
          </p:cNvSpPr>
          <p:nvPr/>
        </p:nvSpPr>
        <p:spPr>
          <a:xfrm>
            <a:off x="2417532" y="1421100"/>
            <a:ext cx="88584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where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3" name="Right Brace 42"/>
          <p:cNvSpPr/>
          <p:nvPr/>
        </p:nvSpPr>
        <p:spPr bwMode="auto">
          <a:xfrm rot="5400000">
            <a:off x="5933044" y="1733326"/>
            <a:ext cx="111959" cy="411669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4" name="Elbow Connector 43"/>
          <p:cNvCxnSpPr>
            <a:stCxn id="43" idx="1"/>
          </p:cNvCxnSpPr>
          <p:nvPr/>
        </p:nvCxnSpPr>
        <p:spPr bwMode="auto">
          <a:xfrm rot="16200000" flipH="1">
            <a:off x="5944576" y="2039586"/>
            <a:ext cx="294729" cy="205837"/>
          </a:xfrm>
          <a:prstGeom prst="bentConnector3">
            <a:avLst>
              <a:gd name="adj1" fmla="val 101931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1" name="Picture 5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26069" y="1395717"/>
            <a:ext cx="1365956" cy="559919"/>
          </a:xfrm>
          <a:prstGeom prst="rect">
            <a:avLst/>
          </a:prstGeom>
        </p:spPr>
      </p:pic>
      <p:sp>
        <p:nvSpPr>
          <p:cNvPr id="52" name="Titel 1"/>
          <p:cNvSpPr txBox="1">
            <a:spLocks/>
          </p:cNvSpPr>
          <p:nvPr/>
        </p:nvSpPr>
        <p:spPr>
          <a:xfrm>
            <a:off x="6478612" y="2537032"/>
            <a:ext cx="189927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„Bohr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magneton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</a:t>
            </a:r>
          </a:p>
        </p:txBody>
      </p:sp>
      <p:sp>
        <p:nvSpPr>
          <p:cNvPr id="53" name="Titel 1"/>
          <p:cNvSpPr txBox="1">
            <a:spLocks/>
          </p:cNvSpPr>
          <p:nvPr/>
        </p:nvSpPr>
        <p:spPr>
          <a:xfrm>
            <a:off x="230385" y="2948903"/>
            <a:ext cx="785917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Vacuum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fluctuations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give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rise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        -level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54" name="Titel 1"/>
          <p:cNvSpPr txBox="1">
            <a:spLocks/>
          </p:cNvSpPr>
          <p:nvPr/>
        </p:nvSpPr>
        <p:spPr>
          <a:xfrm>
            <a:off x="1078883" y="4284205"/>
            <a:ext cx="759066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precisely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numbers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ab-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initio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calculations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physics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55" name="Titel 1"/>
          <p:cNvSpPr txBox="1">
            <a:spLocks/>
          </p:cNvSpPr>
          <p:nvPr/>
        </p:nvSpPr>
        <p:spPr>
          <a:xfrm>
            <a:off x="1078883" y="4597084"/>
            <a:ext cx="759066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Experiments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deliver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precision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test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electrodynamics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1078883" y="5172838"/>
            <a:ext cx="759066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following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don‘t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consider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. </a:t>
            </a: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50106" y="5215705"/>
            <a:ext cx="815906" cy="270012"/>
          </a:xfrm>
          <a:prstGeom prst="rect">
            <a:avLst/>
          </a:prstGeom>
        </p:spPr>
      </p:pic>
      <p:grpSp>
        <p:nvGrpSpPr>
          <p:cNvPr id="20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21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70931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69617" y="2646815"/>
            <a:ext cx="837467" cy="31766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8962" y="0"/>
            <a:ext cx="8229600" cy="1143000"/>
          </a:xfrm>
        </p:spPr>
        <p:txBody>
          <a:bodyPr/>
          <a:lstStyle/>
          <a:p>
            <a:r>
              <a:rPr lang="de-DE" i="0" dirty="0" smtClean="0"/>
              <a:t>Spin-orbit </a:t>
            </a:r>
            <a:r>
              <a:rPr lang="de-DE" i="0" dirty="0" err="1" smtClean="0"/>
              <a:t>coupling</a:t>
            </a:r>
            <a:endParaRPr lang="en-GB" i="0" dirty="0"/>
          </a:p>
        </p:txBody>
      </p:sp>
      <p:sp>
        <p:nvSpPr>
          <p:cNvPr id="4" name="Titel 1 1"/>
          <p:cNvSpPr txBox="1">
            <a:spLocks/>
          </p:cNvSpPr>
          <p:nvPr/>
        </p:nvSpPr>
        <p:spPr>
          <a:xfrm>
            <a:off x="196725" y="2572145"/>
            <a:ext cx="584161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Putting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all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together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              (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simplicity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28310" y="3153947"/>
            <a:ext cx="2890973" cy="68332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8310" y="5713736"/>
            <a:ext cx="3124587" cy="70084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28310" y="1125355"/>
            <a:ext cx="1400706" cy="399296"/>
          </a:xfrm>
          <a:prstGeom prst="rect">
            <a:avLst/>
          </a:prstGeom>
        </p:spPr>
      </p:pic>
      <p:grpSp>
        <p:nvGrpSpPr>
          <p:cNvPr id="12" name="Group 11"/>
          <p:cNvGrpSpPr/>
          <p:nvPr/>
        </p:nvGrpSpPr>
        <p:grpSpPr>
          <a:xfrm>
            <a:off x="4094166" y="1690810"/>
            <a:ext cx="2159768" cy="665494"/>
            <a:chOff x="4761431" y="1465407"/>
            <a:chExt cx="2159768" cy="665494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 rotWithShape="1">
            <a:blip r:embed="rId6"/>
            <a:srcRect r="85990"/>
            <a:stretch/>
          </p:blipFill>
          <p:spPr>
            <a:xfrm>
              <a:off x="4761431" y="1465407"/>
              <a:ext cx="578065" cy="665494"/>
            </a:xfrm>
            <a:prstGeom prst="rect">
              <a:avLst/>
            </a:prstGeom>
          </p:spPr>
        </p:pic>
        <p:pic>
          <p:nvPicPr>
            <p:cNvPr id="10" name="Picture 9"/>
            <p:cNvPicPr>
              <a:picLocks noChangeAspect="1"/>
            </p:cNvPicPr>
            <p:nvPr/>
          </p:nvPicPr>
          <p:blipFill rotWithShape="1">
            <a:blip r:embed="rId6"/>
            <a:srcRect l="62119"/>
            <a:stretch/>
          </p:blipFill>
          <p:spPr>
            <a:xfrm>
              <a:off x="5358227" y="1465407"/>
              <a:ext cx="1562972" cy="665494"/>
            </a:xfrm>
            <a:prstGeom prst="rect">
              <a:avLst/>
            </a:prstGeom>
          </p:spPr>
        </p:pic>
      </p:grp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7"/>
          <a:srcRect l="-36" r="1"/>
          <a:stretch/>
        </p:blipFill>
        <p:spPr>
          <a:xfrm>
            <a:off x="1828663" y="1633961"/>
            <a:ext cx="1626526" cy="628071"/>
          </a:xfrm>
          <a:prstGeom prst="rect">
            <a:avLst/>
          </a:prstGeom>
        </p:spPr>
      </p:pic>
      <p:sp>
        <p:nvSpPr>
          <p:cNvPr id="13" name="Titel 1 2"/>
          <p:cNvSpPr txBox="1">
            <a:spLocks/>
          </p:cNvSpPr>
          <p:nvPr/>
        </p:nvSpPr>
        <p:spPr>
          <a:xfrm>
            <a:off x="196724" y="812053"/>
            <a:ext cx="229863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know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14" name="Titel 1 3"/>
          <p:cNvSpPr txBox="1">
            <a:spLocks/>
          </p:cNvSpPr>
          <p:nvPr/>
        </p:nvSpPr>
        <p:spPr>
          <a:xfrm>
            <a:off x="196724" y="3944442"/>
            <a:ext cx="865895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This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quite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Problem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derivation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 </a:t>
            </a:r>
          </a:p>
        </p:txBody>
      </p:sp>
      <p:sp>
        <p:nvSpPr>
          <p:cNvPr id="15" name="Titel 1 4"/>
          <p:cNvSpPr txBox="1">
            <a:spLocks/>
          </p:cNvSpPr>
          <p:nvPr/>
        </p:nvSpPr>
        <p:spPr>
          <a:xfrm>
            <a:off x="485048" y="4339701"/>
            <a:ext cx="865895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lab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frame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e-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frame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derivation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B-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not a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between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inertial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16" name="Titel 1 5"/>
          <p:cNvSpPr txBox="1">
            <a:spLocks/>
          </p:cNvSpPr>
          <p:nvPr/>
        </p:nvSpPr>
        <p:spPr>
          <a:xfrm>
            <a:off x="485048" y="4637922"/>
            <a:ext cx="281774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constantly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accelerated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17" name="Titel 1 6"/>
          <p:cNvSpPr txBox="1">
            <a:spLocks/>
          </p:cNvSpPr>
          <p:nvPr/>
        </p:nvSpPr>
        <p:spPr>
          <a:xfrm>
            <a:off x="485048" y="4924884"/>
            <a:ext cx="688781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Taking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continuous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inertial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account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delivers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known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„</a:t>
            </a:r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Thomas </a:t>
            </a:r>
            <a:r>
              <a:rPr lang="de-AT" sz="16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precession</a:t>
            </a:r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reducing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factor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2:</a:t>
            </a:r>
          </a:p>
        </p:txBody>
      </p:sp>
      <p:sp>
        <p:nvSpPr>
          <p:cNvPr id="18" name="Titel 1 7"/>
          <p:cNvSpPr txBox="1">
            <a:spLocks/>
          </p:cNvSpPr>
          <p:nvPr/>
        </p:nvSpPr>
        <p:spPr>
          <a:xfrm>
            <a:off x="196724" y="6520407"/>
            <a:ext cx="865895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do: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-orbit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</a:p>
        </p:txBody>
      </p:sp>
      <p:sp>
        <p:nvSpPr>
          <p:cNvPr id="19" name="Rounded Rectangle 18"/>
          <p:cNvSpPr/>
          <p:nvPr/>
        </p:nvSpPr>
        <p:spPr bwMode="auto">
          <a:xfrm>
            <a:off x="1029730" y="5618204"/>
            <a:ext cx="3353468" cy="844537"/>
          </a:xfrm>
          <a:prstGeom prst="roundRect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4"/>
          <a:srcRect l="73921" r="1"/>
          <a:stretch/>
        </p:blipFill>
        <p:spPr>
          <a:xfrm>
            <a:off x="5823753" y="5683063"/>
            <a:ext cx="814824" cy="700842"/>
          </a:xfrm>
          <a:prstGeom prst="rect">
            <a:avLst/>
          </a:prstGeom>
        </p:spPr>
      </p:pic>
      <p:sp>
        <p:nvSpPr>
          <p:cNvPr id="21" name="Titel 1 8"/>
          <p:cNvSpPr txBox="1">
            <a:spLocks/>
          </p:cNvSpPr>
          <p:nvPr/>
        </p:nvSpPr>
        <p:spPr>
          <a:xfrm>
            <a:off x="4563762" y="5822508"/>
            <a:ext cx="865895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constant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7"/>
          <a:srcRect l="86387" r="2" b="84699"/>
          <a:stretch/>
        </p:blipFill>
        <p:spPr>
          <a:xfrm>
            <a:off x="4161887" y="1808482"/>
            <a:ext cx="221311" cy="96100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7"/>
          <a:srcRect l="86387" r="2" b="84699"/>
          <a:stretch/>
        </p:blipFill>
        <p:spPr>
          <a:xfrm>
            <a:off x="6051354" y="1807253"/>
            <a:ext cx="221311" cy="96100"/>
          </a:xfrm>
          <a:prstGeom prst="rect">
            <a:avLst/>
          </a:prstGeom>
        </p:spPr>
      </p:pic>
      <p:sp>
        <p:nvSpPr>
          <p:cNvPr id="25" name="Titel 1 9"/>
          <p:cNvSpPr txBox="1">
            <a:spLocks/>
          </p:cNvSpPr>
          <p:nvPr/>
        </p:nvSpPr>
        <p:spPr>
          <a:xfrm>
            <a:off x="3687083" y="1790200"/>
            <a:ext cx="23610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</a:p>
        </p:txBody>
      </p:sp>
      <p:grpSp>
        <p:nvGrpSpPr>
          <p:cNvPr id="26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27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8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4"/>
          <a:srcRect l="66723" t="7178" r="27547" b="59038"/>
          <a:stretch/>
        </p:blipFill>
        <p:spPr>
          <a:xfrm>
            <a:off x="5845947" y="5744942"/>
            <a:ext cx="179032" cy="2367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5068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err="1" smtClean="0"/>
              <a:t>Structure</a:t>
            </a:r>
            <a:r>
              <a:rPr lang="de-DE" i="1" dirty="0" smtClean="0"/>
              <a:t> of hydrogen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3267374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746103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endParaRPr lang="en-GB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Fine structure</a:t>
            </a: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1)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relativistic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correction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2)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spin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-orbit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coupling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origin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DE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        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good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basis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pert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.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DE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result</a:t>
            </a:r>
            <a:endParaRPr lang="en-GB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Lamb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shift</a:t>
            </a: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 Hyperfine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5)  Zeeman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effect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Discuss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effects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beyond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Coulomb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between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nucleus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(s),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hydrogen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simplest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possible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892710" y="2469890"/>
            <a:ext cx="5029119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Crucial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knowledge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involving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4630057" y="4028539"/>
            <a:ext cx="1827812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7.3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5443191" y="5576350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5443191" y="6137243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5443191" y="585679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5443191" y="4305521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5443191" y="4589794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9" name="Straight Arrow Connector 18"/>
          <p:cNvCxnSpPr/>
          <p:nvPr/>
        </p:nvCxnSpPr>
        <p:spPr bwMode="auto">
          <a:xfrm flipV="1">
            <a:off x="278990" y="5215230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39302634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2"/>
          <a:srcRect t="1" r="90120" b="-128"/>
          <a:stretch/>
        </p:blipFill>
        <p:spPr>
          <a:xfrm>
            <a:off x="3644797" y="4558155"/>
            <a:ext cx="311503" cy="312572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2"/>
          <a:srcRect t="1" r="90120" b="-128"/>
          <a:stretch/>
        </p:blipFill>
        <p:spPr>
          <a:xfrm>
            <a:off x="7088210" y="1120346"/>
            <a:ext cx="311503" cy="312572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de-DE" i="0" dirty="0" err="1" smtClean="0"/>
              <a:t>Good</a:t>
            </a:r>
            <a:r>
              <a:rPr lang="de-DE" i="0" dirty="0" smtClean="0"/>
              <a:t> </a:t>
            </a:r>
            <a:r>
              <a:rPr lang="de-DE" i="0" dirty="0" err="1" smtClean="0"/>
              <a:t>basis</a:t>
            </a:r>
            <a:r>
              <a:rPr lang="de-DE" i="0" dirty="0" smtClean="0"/>
              <a:t> </a:t>
            </a:r>
            <a:r>
              <a:rPr lang="de-DE" i="0" dirty="0" err="1" smtClean="0"/>
              <a:t>states</a:t>
            </a:r>
            <a:r>
              <a:rPr lang="de-DE" i="0" dirty="0" smtClean="0"/>
              <a:t> </a:t>
            </a:r>
            <a:r>
              <a:rPr lang="de-DE" i="0" dirty="0" err="1" smtClean="0"/>
              <a:t>for</a:t>
            </a:r>
            <a:r>
              <a:rPr lang="de-DE" i="0" dirty="0" smtClean="0"/>
              <a:t> </a:t>
            </a:r>
            <a:r>
              <a:rPr lang="de-DE" i="0" dirty="0" err="1" smtClean="0"/>
              <a:t>perturbation</a:t>
            </a:r>
            <a:r>
              <a:rPr lang="de-DE" i="0" dirty="0" smtClean="0"/>
              <a:t> </a:t>
            </a:r>
            <a:r>
              <a:rPr lang="de-DE" i="0" dirty="0" err="1" smtClean="0"/>
              <a:t>theory</a:t>
            </a:r>
            <a:endParaRPr lang="en-GB" i="0" dirty="0"/>
          </a:p>
        </p:txBody>
      </p:sp>
      <p:sp>
        <p:nvSpPr>
          <p:cNvPr id="3" name="Titel 1"/>
          <p:cNvSpPr txBox="1">
            <a:spLocks/>
          </p:cNvSpPr>
          <p:nvPr/>
        </p:nvSpPr>
        <p:spPr>
          <a:xfrm>
            <a:off x="196724" y="812053"/>
            <a:ext cx="88731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diagonal,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corresponding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complete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commuting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operators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including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.</a:t>
            </a:r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196724" y="1466961"/>
            <a:ext cx="311488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far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4066" y="1916027"/>
            <a:ext cx="1685963" cy="358947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47260" y="2347491"/>
            <a:ext cx="250175" cy="25017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23678" y="2355729"/>
            <a:ext cx="255614" cy="239298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178431" y="2871586"/>
            <a:ext cx="1468419" cy="288245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294436" y="3824623"/>
            <a:ext cx="1664209" cy="337193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809191" y="3802137"/>
            <a:ext cx="1120350" cy="326316"/>
          </a:xfrm>
          <a:prstGeom prst="rect">
            <a:avLst/>
          </a:prstGeom>
        </p:spPr>
      </p:pic>
      <p:sp>
        <p:nvSpPr>
          <p:cNvPr id="14" name="Titel 1"/>
          <p:cNvSpPr txBox="1">
            <a:spLocks/>
          </p:cNvSpPr>
          <p:nvPr/>
        </p:nvSpPr>
        <p:spPr>
          <a:xfrm>
            <a:off x="198134" y="2278214"/>
            <a:ext cx="556835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Problem: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do not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commute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76416" y="2856933"/>
            <a:ext cx="3381499" cy="334802"/>
          </a:xfrm>
          <a:prstGeom prst="rect">
            <a:avLst/>
          </a:prstGeom>
        </p:spPr>
      </p:pic>
      <p:sp>
        <p:nvSpPr>
          <p:cNvPr id="17" name="Titel 1"/>
          <p:cNvSpPr txBox="1">
            <a:spLocks/>
          </p:cNvSpPr>
          <p:nvPr/>
        </p:nvSpPr>
        <p:spPr>
          <a:xfrm>
            <a:off x="5235574" y="2823232"/>
            <a:ext cx="64624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e.g.</a:t>
            </a: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192074" y="3294562"/>
            <a:ext cx="860593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Solution: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formed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complete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commuting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operators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3601243" y="3766310"/>
            <a:ext cx="71525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192074" y="4237504"/>
            <a:ext cx="845765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Proof: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show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all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commutators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between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operators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among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each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other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  <a:p>
            <a:pPr algn="l"/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between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operators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zero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6393" y="4995502"/>
            <a:ext cx="3088650" cy="452121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6393" y="5513625"/>
            <a:ext cx="3139450" cy="441962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394" y="6030628"/>
            <a:ext cx="1097284" cy="426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8122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14" grpId="0"/>
      <p:bldP spid="17" grpId="0"/>
      <p:bldP spid="18" grpId="0"/>
      <p:bldP spid="20" grpId="0"/>
      <p:bldP spid="21" grpId="0"/>
    </p:bld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35" name="Picture 3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4054" y="4298050"/>
            <a:ext cx="2729238" cy="605922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de-DE" i="0" dirty="0" err="1" smtClean="0"/>
              <a:t>Good</a:t>
            </a:r>
            <a:r>
              <a:rPr lang="de-DE" i="0" dirty="0" smtClean="0"/>
              <a:t> </a:t>
            </a:r>
            <a:r>
              <a:rPr lang="de-DE" i="0" dirty="0" err="1" smtClean="0"/>
              <a:t>basis</a:t>
            </a:r>
            <a:r>
              <a:rPr lang="de-DE" i="0" dirty="0" smtClean="0"/>
              <a:t> </a:t>
            </a:r>
            <a:r>
              <a:rPr lang="de-DE" i="0" dirty="0" err="1" smtClean="0"/>
              <a:t>states</a:t>
            </a:r>
            <a:r>
              <a:rPr lang="de-DE" i="0" dirty="0" smtClean="0"/>
              <a:t> </a:t>
            </a:r>
            <a:r>
              <a:rPr lang="de-DE" i="0" dirty="0" err="1" smtClean="0"/>
              <a:t>for</a:t>
            </a:r>
            <a:r>
              <a:rPr lang="de-DE" i="0" dirty="0" smtClean="0"/>
              <a:t> </a:t>
            </a:r>
            <a:r>
              <a:rPr lang="de-DE" i="0" dirty="0" err="1" smtClean="0"/>
              <a:t>perturbation</a:t>
            </a:r>
            <a:r>
              <a:rPr lang="de-DE" i="0" dirty="0" smtClean="0"/>
              <a:t> </a:t>
            </a:r>
            <a:r>
              <a:rPr lang="de-DE" i="0" dirty="0" err="1" smtClean="0"/>
              <a:t>theory</a:t>
            </a:r>
            <a:endParaRPr lang="en-GB" i="0" dirty="0"/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87670" y="778269"/>
            <a:ext cx="845765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Proof: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continued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3"/>
          <a:srcRect r="57148"/>
          <a:stretch/>
        </p:blipFill>
        <p:spPr>
          <a:xfrm>
            <a:off x="1241231" y="1272776"/>
            <a:ext cx="2294449" cy="457202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08677" y="5539565"/>
            <a:ext cx="3815092" cy="584201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48673" y="6269253"/>
            <a:ext cx="3947173" cy="558802"/>
          </a:xfrm>
          <a:prstGeom prst="rect">
            <a:avLst/>
          </a:prstGeom>
        </p:spPr>
      </p:pic>
      <p:sp>
        <p:nvSpPr>
          <p:cNvPr id="30" name="Titel 1"/>
          <p:cNvSpPr txBox="1">
            <a:spLocks/>
          </p:cNvSpPr>
          <p:nvPr/>
        </p:nvSpPr>
        <p:spPr>
          <a:xfrm>
            <a:off x="437192" y="3207027"/>
            <a:ext cx="860677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similar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all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combinations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operators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between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those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. </a:t>
            </a:r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3"/>
          <a:srcRect l="1866" t="2762" r="91448" b="21562"/>
          <a:stretch/>
        </p:blipFill>
        <p:spPr>
          <a:xfrm>
            <a:off x="8349432" y="3191473"/>
            <a:ext cx="357948" cy="345991"/>
          </a:xfrm>
          <a:prstGeom prst="rect">
            <a:avLst/>
          </a:prstGeom>
        </p:spPr>
      </p:pic>
      <p:sp>
        <p:nvSpPr>
          <p:cNvPr id="32" name="Titel 1"/>
          <p:cNvSpPr txBox="1">
            <a:spLocks/>
          </p:cNvSpPr>
          <p:nvPr/>
        </p:nvSpPr>
        <p:spPr>
          <a:xfrm>
            <a:off x="170050" y="3829088"/>
            <a:ext cx="895629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           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expressed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known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                          : </a:t>
            </a: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74514" y="3861426"/>
            <a:ext cx="1664209" cy="337193"/>
          </a:xfrm>
          <a:prstGeom prst="rect">
            <a:avLst/>
          </a:prstGeom>
        </p:spPr>
      </p:pic>
      <p:sp>
        <p:nvSpPr>
          <p:cNvPr id="34" name="Titel 1"/>
          <p:cNvSpPr txBox="1">
            <a:spLocks/>
          </p:cNvSpPr>
          <p:nvPr/>
        </p:nvSpPr>
        <p:spPr>
          <a:xfrm>
            <a:off x="8320800" y="3479574"/>
            <a:ext cx="82320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Q.E.D.</a:t>
            </a:r>
          </a:p>
        </p:txBody>
      </p:sp>
      <p:pic>
        <p:nvPicPr>
          <p:cNvPr id="36" name="Picture 3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534805" y="3834033"/>
            <a:ext cx="1685963" cy="358947"/>
          </a:xfrm>
          <a:prstGeom prst="rect">
            <a:avLst/>
          </a:prstGeom>
        </p:spPr>
      </p:pic>
      <p:sp>
        <p:nvSpPr>
          <p:cNvPr id="37" name="Titel 1"/>
          <p:cNvSpPr txBox="1">
            <a:spLocks/>
          </p:cNvSpPr>
          <p:nvPr/>
        </p:nvSpPr>
        <p:spPr>
          <a:xfrm>
            <a:off x="2818513" y="4845599"/>
            <a:ext cx="5995969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Clebsch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-Gordan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coefficients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known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e.g.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looked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tables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  <p:cxnSp>
        <p:nvCxnSpPr>
          <p:cNvPr id="39" name="Elbow Connector 38"/>
          <p:cNvCxnSpPr/>
          <p:nvPr/>
        </p:nvCxnSpPr>
        <p:spPr bwMode="auto">
          <a:xfrm rot="10800000">
            <a:off x="2537261" y="4729491"/>
            <a:ext cx="289491" cy="280787"/>
          </a:xfrm>
          <a:prstGeom prst="bentConnector3">
            <a:avLst>
              <a:gd name="adj1" fmla="val 101222"/>
            </a:avLst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7" name="Titel 1"/>
          <p:cNvSpPr txBox="1">
            <a:spLocks/>
          </p:cNvSpPr>
          <p:nvPr/>
        </p:nvSpPr>
        <p:spPr>
          <a:xfrm>
            <a:off x="170049" y="5178007"/>
            <a:ext cx="333103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These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     :  </a:t>
            </a:r>
          </a:p>
        </p:txBody>
      </p:sp>
      <p:pic>
        <p:nvPicPr>
          <p:cNvPr id="48" name="Picture 47"/>
          <p:cNvPicPr>
            <a:picLocks noChangeAspect="1"/>
          </p:cNvPicPr>
          <p:nvPr/>
        </p:nvPicPr>
        <p:blipFill rotWithShape="1">
          <a:blip r:embed="rId4"/>
          <a:srcRect t="19807" r="86199" b="26087"/>
          <a:stretch/>
        </p:blipFill>
        <p:spPr>
          <a:xfrm>
            <a:off x="2570893" y="5189839"/>
            <a:ext cx="526534" cy="31609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8"/>
          <a:srcRect l="30807" r="2546"/>
          <a:stretch/>
        </p:blipFill>
        <p:spPr>
          <a:xfrm>
            <a:off x="2512541" y="5584741"/>
            <a:ext cx="1721708" cy="554736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022921" y="2197568"/>
            <a:ext cx="3847327" cy="483881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036062" y="2732154"/>
            <a:ext cx="2253367" cy="483881"/>
          </a:xfrm>
          <a:prstGeom prst="rect">
            <a:avLst/>
          </a:prstGeom>
        </p:spPr>
      </p:pic>
      <p:sp>
        <p:nvSpPr>
          <p:cNvPr id="27" name="Titel 1"/>
          <p:cNvSpPr txBox="1">
            <a:spLocks/>
          </p:cNvSpPr>
          <p:nvPr/>
        </p:nvSpPr>
        <p:spPr>
          <a:xfrm>
            <a:off x="3137151" y="1900748"/>
            <a:ext cx="1087472" cy="19998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Trick: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use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38" name="Straight Arrow Connector 37"/>
          <p:cNvCxnSpPr/>
          <p:nvPr/>
        </p:nvCxnSpPr>
        <p:spPr bwMode="auto">
          <a:xfrm>
            <a:off x="3340866" y="2922580"/>
            <a:ext cx="430745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3"/>
          <a:srcRect l="43054" r="1"/>
          <a:stretch/>
        </p:blipFill>
        <p:spPr>
          <a:xfrm>
            <a:off x="3535680" y="1272776"/>
            <a:ext cx="3049097" cy="457202"/>
          </a:xfrm>
          <a:prstGeom prst="rect">
            <a:avLst/>
          </a:prstGeom>
        </p:spPr>
      </p:pic>
      <p:cxnSp>
        <p:nvCxnSpPr>
          <p:cNvPr id="5" name="Straight Arrow Connector 4"/>
          <p:cNvCxnSpPr/>
          <p:nvPr/>
        </p:nvCxnSpPr>
        <p:spPr bwMode="auto">
          <a:xfrm flipV="1">
            <a:off x="3396343" y="1647371"/>
            <a:ext cx="0" cy="25337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1565219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2" grpId="0"/>
      <p:bldP spid="34" grpId="0"/>
      <p:bldP spid="37" grpId="0"/>
      <p:bldP spid="47" grpId="0"/>
      <p:bldP spid="27" grpId="0"/>
    </p:bld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21926"/>
            <a:ext cx="9144000" cy="1143000"/>
          </a:xfrm>
        </p:spPr>
        <p:txBody>
          <a:bodyPr/>
          <a:lstStyle/>
          <a:p>
            <a:r>
              <a:rPr lang="de-DE" i="0" dirty="0" smtClean="0"/>
              <a:t>Spin-orbit </a:t>
            </a:r>
            <a:r>
              <a:rPr lang="de-DE" i="0" dirty="0" err="1" smtClean="0"/>
              <a:t>coupling</a:t>
            </a:r>
            <a:r>
              <a:rPr lang="de-DE" i="0" dirty="0" smtClean="0"/>
              <a:t> in </a:t>
            </a:r>
            <a:r>
              <a:rPr lang="de-DE" i="0" dirty="0" err="1" smtClean="0"/>
              <a:t>first</a:t>
            </a:r>
            <a:r>
              <a:rPr lang="de-DE" i="0" dirty="0" smtClean="0"/>
              <a:t> </a:t>
            </a:r>
            <a:r>
              <a:rPr lang="de-DE" i="0" dirty="0" err="1" smtClean="0"/>
              <a:t>order</a:t>
            </a:r>
            <a:endParaRPr lang="en-GB" i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1705" y="1342925"/>
            <a:ext cx="3124587" cy="70084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1705" y="2677203"/>
            <a:ext cx="8032020" cy="67694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75396" y="3601903"/>
            <a:ext cx="3035513" cy="633966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16776" y="5240853"/>
            <a:ext cx="548004" cy="3331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75595" y="5076034"/>
            <a:ext cx="4190619" cy="596357"/>
          </a:xfrm>
          <a:prstGeom prst="rect">
            <a:avLst/>
          </a:prstGeom>
        </p:spPr>
      </p:pic>
      <p:sp>
        <p:nvSpPr>
          <p:cNvPr id="9" name="Titel 1"/>
          <p:cNvSpPr txBox="1">
            <a:spLocks/>
          </p:cNvSpPr>
          <p:nvPr/>
        </p:nvSpPr>
        <p:spPr>
          <a:xfrm>
            <a:off x="293617" y="2242825"/>
            <a:ext cx="69309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293616" y="921524"/>
            <a:ext cx="69309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Spin-orbit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coupling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024944" y="3701383"/>
            <a:ext cx="111905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(Griffiths)</a:t>
            </a: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293615" y="4433947"/>
            <a:ext cx="69309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hydrogen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-orbit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coupling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6073485" y="5177803"/>
            <a:ext cx="143458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)</a:t>
            </a:r>
          </a:p>
        </p:txBody>
      </p:sp>
    </p:spTree>
    <p:extLst>
      <p:ext uri="{BB962C8B-B14F-4D97-AF65-F5344CB8AC3E}">
        <p14:creationId xmlns:p14="http://schemas.microsoft.com/office/powerpoint/2010/main" val="434944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/>
      <p:bldP spid="14" grpId="0"/>
    </p:bld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8962" y="0"/>
            <a:ext cx="8229600" cy="1143000"/>
          </a:xfrm>
        </p:spPr>
        <p:txBody>
          <a:bodyPr/>
          <a:lstStyle/>
          <a:p>
            <a:r>
              <a:rPr lang="de-DE" i="0" dirty="0" smtClean="0"/>
              <a:t>Hydrogen </a:t>
            </a:r>
            <a:r>
              <a:rPr lang="de-DE" i="0" dirty="0" err="1" smtClean="0"/>
              <a:t>with</a:t>
            </a:r>
            <a:r>
              <a:rPr lang="de-DE" i="0" dirty="0" smtClean="0"/>
              <a:t> </a:t>
            </a:r>
            <a:r>
              <a:rPr lang="de-DE" i="0" dirty="0" err="1" smtClean="0"/>
              <a:t>fine-structure</a:t>
            </a:r>
            <a:endParaRPr lang="en-GB" i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63538" y="1572753"/>
            <a:ext cx="2797869" cy="62776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89063" y="3450889"/>
            <a:ext cx="2686294" cy="644711"/>
          </a:xfrm>
          <a:prstGeom prst="rect">
            <a:avLst/>
          </a:prstGeom>
        </p:spPr>
      </p:pic>
      <p:sp>
        <p:nvSpPr>
          <p:cNvPr id="7" name="Titel 1 1"/>
          <p:cNvSpPr txBox="1">
            <a:spLocks/>
          </p:cNvSpPr>
          <p:nvPr/>
        </p:nvSpPr>
        <p:spPr>
          <a:xfrm>
            <a:off x="195922" y="2977840"/>
            <a:ext cx="69309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Add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fine-structure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contributions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90974" y="1604158"/>
            <a:ext cx="4190619" cy="596357"/>
          </a:xfrm>
          <a:prstGeom prst="rect">
            <a:avLst/>
          </a:prstGeom>
        </p:spPr>
      </p:pic>
      <p:sp>
        <p:nvSpPr>
          <p:cNvPr id="9" name="Titel 1 2"/>
          <p:cNvSpPr txBox="1">
            <a:spLocks/>
          </p:cNvSpPr>
          <p:nvPr/>
        </p:nvSpPr>
        <p:spPr>
          <a:xfrm>
            <a:off x="201827" y="759337"/>
            <a:ext cx="69309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contributions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structure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10" name="Titel 1 3"/>
          <p:cNvSpPr txBox="1">
            <a:spLocks/>
          </p:cNvSpPr>
          <p:nvPr/>
        </p:nvSpPr>
        <p:spPr>
          <a:xfrm>
            <a:off x="1529914" y="1110420"/>
            <a:ext cx="126271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relativistic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 4"/>
          <p:cNvSpPr txBox="1">
            <a:spLocks/>
          </p:cNvSpPr>
          <p:nvPr/>
        </p:nvSpPr>
        <p:spPr>
          <a:xfrm>
            <a:off x="5941275" y="1111414"/>
            <a:ext cx="196884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-orbit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coupling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2" name="Titel 1 5"/>
          <p:cNvSpPr txBox="1">
            <a:spLocks/>
          </p:cNvSpPr>
          <p:nvPr/>
        </p:nvSpPr>
        <p:spPr>
          <a:xfrm>
            <a:off x="195922" y="2510446"/>
            <a:ext cx="69309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same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magnitude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</a:t>
            </a: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44113" y="2451363"/>
            <a:ext cx="508944" cy="508944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656943" y="5570718"/>
            <a:ext cx="2714127" cy="535965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193638" y="6211652"/>
            <a:ext cx="1984459" cy="482584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268582" y="4778598"/>
            <a:ext cx="4503323" cy="622646"/>
          </a:xfrm>
          <a:prstGeom prst="rect">
            <a:avLst/>
          </a:prstGeom>
        </p:spPr>
      </p:pic>
      <p:sp>
        <p:nvSpPr>
          <p:cNvPr id="18" name="Titel 1 6"/>
          <p:cNvSpPr txBox="1">
            <a:spLocks/>
          </p:cNvSpPr>
          <p:nvPr/>
        </p:nvSpPr>
        <p:spPr>
          <a:xfrm>
            <a:off x="2296573" y="4320174"/>
            <a:ext cx="456554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hydrogen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levels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structure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9" name="Rounded Rectangle 18"/>
          <p:cNvSpPr/>
          <p:nvPr/>
        </p:nvSpPr>
        <p:spPr bwMode="auto">
          <a:xfrm>
            <a:off x="1894705" y="4264089"/>
            <a:ext cx="5255740" cy="2556841"/>
          </a:xfrm>
          <a:prstGeom prst="roundRect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656943" y="6385056"/>
            <a:ext cx="817722" cy="219818"/>
          </a:xfrm>
          <a:prstGeom prst="rect">
            <a:avLst/>
          </a:prstGeom>
        </p:spPr>
      </p:pic>
      <p:sp>
        <p:nvSpPr>
          <p:cNvPr id="21" name="Titel 1 7"/>
          <p:cNvSpPr txBox="1">
            <a:spLocks/>
          </p:cNvSpPr>
          <p:nvPr/>
        </p:nvSpPr>
        <p:spPr>
          <a:xfrm>
            <a:off x="3719399" y="6300617"/>
            <a:ext cx="34777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862121" y="2285949"/>
            <a:ext cx="411617" cy="250198"/>
          </a:xfrm>
          <a:prstGeom prst="rect">
            <a:avLst/>
          </a:prstGeom>
        </p:spPr>
      </p:pic>
      <p:sp>
        <p:nvSpPr>
          <p:cNvPr id="23" name="Titel 1 8"/>
          <p:cNvSpPr txBox="1">
            <a:spLocks/>
          </p:cNvSpPr>
          <p:nvPr/>
        </p:nvSpPr>
        <p:spPr>
          <a:xfrm>
            <a:off x="6475532" y="2228127"/>
            <a:ext cx="143458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)</a:t>
            </a:r>
          </a:p>
        </p:txBody>
      </p:sp>
      <p:sp>
        <p:nvSpPr>
          <p:cNvPr id="25" name="Titel 1 9"/>
          <p:cNvSpPr txBox="1">
            <a:spLocks/>
          </p:cNvSpPr>
          <p:nvPr/>
        </p:nvSpPr>
        <p:spPr>
          <a:xfrm>
            <a:off x="6707360" y="3513888"/>
            <a:ext cx="152664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also valid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= 0 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prove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here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  <p:sp>
        <p:nvSpPr>
          <p:cNvPr id="26" name="Titel 1 10"/>
          <p:cNvSpPr txBox="1">
            <a:spLocks/>
          </p:cNvSpPr>
          <p:nvPr/>
        </p:nvSpPr>
        <p:spPr>
          <a:xfrm>
            <a:off x="3830720" y="3010895"/>
            <a:ext cx="411646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.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Delivers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same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result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.)</a:t>
            </a: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5209" y="3102751"/>
            <a:ext cx="771183" cy="15925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19041" y="3102751"/>
            <a:ext cx="771183" cy="159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0076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/>
      <p:bldP spid="11" grpId="0"/>
      <p:bldP spid="12" grpId="0"/>
      <p:bldP spid="18" grpId="0"/>
      <p:bldP spid="19" grpId="0" animBg="1"/>
      <p:bldP spid="21" grpId="0"/>
      <p:bldP spid="23" grpId="0"/>
      <p:bldP spid="25" grpId="0"/>
      <p:bldP spid="2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Literature</a:t>
            </a:r>
            <a:r>
              <a:rPr lang="de-DE" dirty="0" smtClean="0"/>
              <a:t> </a:t>
            </a:r>
            <a:r>
              <a:rPr lang="de-DE" dirty="0" err="1" smtClean="0"/>
              <a:t>part</a:t>
            </a:r>
            <a:r>
              <a:rPr lang="de-DE" dirty="0" smtClean="0"/>
              <a:t> 2</a:t>
            </a:r>
            <a:endParaRPr lang="en-GB" dirty="0"/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810648" y="5881815"/>
            <a:ext cx="3334601" cy="81252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Griffiths (2</a:t>
            </a:r>
            <a:r>
              <a:rPr lang="de-AT" sz="2000" i="0" baseline="30000" dirty="0" smtClean="0">
                <a:solidFill>
                  <a:srgbClr val="0000FF"/>
                </a:solidFill>
                <a:cs typeface="Arial" panose="020B0604020202020204" pitchFamily="34" charset="0"/>
              </a:rPr>
              <a:t>nd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edition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)</a:t>
            </a:r>
          </a:p>
          <a:p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Chapters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5, 6, 7, 9</a:t>
            </a:r>
          </a:p>
          <a:p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endParaRPr lang="de-AT" sz="12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6973" y="968881"/>
            <a:ext cx="3382054" cy="4747175"/>
          </a:xfrm>
          <a:prstGeom prst="rect">
            <a:avLst/>
          </a:prstGeom>
        </p:spPr>
      </p:pic>
      <p:sp>
        <p:nvSpPr>
          <p:cNvPr id="6" name="Titel 1"/>
          <p:cNvSpPr txBox="1">
            <a:spLocks/>
          </p:cNvSpPr>
          <p:nvPr/>
        </p:nvSpPr>
        <p:spPr>
          <a:xfrm>
            <a:off x="4896973" y="5881815"/>
            <a:ext cx="3382054" cy="81252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Griffiths (3</a:t>
            </a:r>
            <a:r>
              <a:rPr lang="de-AT" sz="2000" i="0" baseline="30000" dirty="0" smtClean="0">
                <a:solidFill>
                  <a:srgbClr val="0000FF"/>
                </a:solidFill>
                <a:cs typeface="Arial" panose="020B0604020202020204" pitchFamily="34" charset="0"/>
              </a:rPr>
              <a:t>rd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edition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)</a:t>
            </a:r>
          </a:p>
          <a:p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Chapters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5, 7, 8, 11</a:t>
            </a:r>
          </a:p>
          <a:p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endParaRPr lang="de-AT" sz="12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/>
          <a:srcRect l="1922" t="1052" r="1418" b="1475"/>
          <a:stretch/>
        </p:blipFill>
        <p:spPr>
          <a:xfrm>
            <a:off x="810649" y="968880"/>
            <a:ext cx="3334601" cy="47471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85804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en-US" dirty="0" smtClean="0"/>
              <a:t>Example 2: covalent bonds</a:t>
            </a:r>
            <a:endParaRPr lang="en-GB" dirty="0"/>
          </a:p>
        </p:txBody>
      </p:sp>
      <p:sp>
        <p:nvSpPr>
          <p:cNvPr id="105" name="Titel 1 2 1 2 1 2 2 1 3 3 9 2 1 1 2 2 3 1"/>
          <p:cNvSpPr txBox="1">
            <a:spLocks/>
          </p:cNvSpPr>
          <p:nvPr/>
        </p:nvSpPr>
        <p:spPr>
          <a:xfrm>
            <a:off x="252017" y="824067"/>
            <a:ext cx="675008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Potential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curves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of H</a:t>
            </a:r>
            <a:r>
              <a:rPr lang="de-AT" sz="1400" i="0" baseline="-25000" dirty="0" smtClean="0">
                <a:solidFill>
                  <a:srgbClr val="0000FF"/>
                </a:solidFill>
                <a:cs typeface="Arial" panose="020B0604020202020204" pitchFamily="34" charset="0"/>
              </a:rPr>
              <a:t>2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molecule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grpSp>
        <p:nvGrpSpPr>
          <p:cNvPr id="18" name="Group 17"/>
          <p:cNvGrpSpPr>
            <a:grpSpLocks noChangeAspect="1"/>
          </p:cNvGrpSpPr>
          <p:nvPr/>
        </p:nvGrpSpPr>
        <p:grpSpPr>
          <a:xfrm>
            <a:off x="489502" y="1260351"/>
            <a:ext cx="7205286" cy="5018529"/>
            <a:chOff x="433735" y="1480100"/>
            <a:chExt cx="6030599" cy="4200352"/>
          </a:xfrm>
        </p:grpSpPr>
        <p:pic>
          <p:nvPicPr>
            <p:cNvPr id="17" name="Picture 16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3735" y="1480100"/>
              <a:ext cx="6030599" cy="4200352"/>
            </a:xfrm>
            <a:prstGeom prst="rect">
              <a:avLst/>
            </a:prstGeom>
          </p:spPr>
        </p:pic>
        <p:sp>
          <p:nvSpPr>
            <p:cNvPr id="6" name="Rectangle 5"/>
            <p:cNvSpPr/>
            <p:nvPr/>
          </p:nvSpPr>
          <p:spPr bwMode="auto">
            <a:xfrm>
              <a:off x="3007551" y="2392332"/>
              <a:ext cx="2408307" cy="486859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5" name="Titel 1 2 1 2 1 2 2 1 3 3 9 2 1 1 2 2 3 3"/>
            <p:cNvSpPr txBox="1">
              <a:spLocks/>
            </p:cNvSpPr>
            <p:nvPr/>
          </p:nvSpPr>
          <p:spPr>
            <a:xfrm>
              <a:off x="3123084" y="1989424"/>
              <a:ext cx="1648581" cy="142436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r>
                <a:rPr lang="de-AT" sz="1600" i="0" dirty="0" smtClean="0">
                  <a:solidFill>
                    <a:srgbClr val="0000FF"/>
                  </a:solidFill>
                  <a:cs typeface="Arial" panose="020B0604020202020204" pitchFamily="34" charset="0"/>
                </a:rPr>
                <a:t>Triplet</a:t>
              </a:r>
            </a:p>
          </p:txBody>
        </p:sp>
        <p:sp>
          <p:nvSpPr>
            <p:cNvPr id="37" name="Rectangle 36"/>
            <p:cNvSpPr/>
            <p:nvPr/>
          </p:nvSpPr>
          <p:spPr bwMode="auto">
            <a:xfrm>
              <a:off x="2978705" y="4166924"/>
              <a:ext cx="2408307" cy="486859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8" name="Titel 1 2 1 2 1 2 2 1 3 3 9 2 1 1 2 2 3 4"/>
            <p:cNvSpPr txBox="1">
              <a:spLocks/>
            </p:cNvSpPr>
            <p:nvPr/>
          </p:nvSpPr>
          <p:spPr>
            <a:xfrm>
              <a:off x="3147552" y="3949946"/>
              <a:ext cx="1648581" cy="142436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r>
                <a:rPr lang="de-AT" sz="1600" i="0" dirty="0" err="1" smtClean="0">
                  <a:solidFill>
                    <a:srgbClr val="0000FF"/>
                  </a:solidFill>
                  <a:cs typeface="Arial" panose="020B0604020202020204" pitchFamily="34" charset="0"/>
                </a:rPr>
                <a:t>Singlet</a:t>
              </a:r>
              <a:endPara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endParaRPr>
            </a:p>
          </p:txBody>
        </p:sp>
      </p:grpSp>
      <p:pic>
        <p:nvPicPr>
          <p:cNvPr id="15" name="Picture 1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47632" y="4238791"/>
            <a:ext cx="3090741" cy="231744"/>
          </a:xfrm>
          <a:prstGeom prst="rect">
            <a:avLst/>
          </a:prstGeom>
        </p:spPr>
      </p:pic>
      <p:grpSp>
        <p:nvGrpSpPr>
          <p:cNvPr id="16" name="Group 15"/>
          <p:cNvGrpSpPr/>
          <p:nvPr/>
        </p:nvGrpSpPr>
        <p:grpSpPr>
          <a:xfrm>
            <a:off x="5186470" y="1614597"/>
            <a:ext cx="3676305" cy="782930"/>
            <a:chOff x="4534445" y="1757586"/>
            <a:chExt cx="3676305" cy="782930"/>
          </a:xfrm>
        </p:grpSpPr>
        <p:pic>
          <p:nvPicPr>
            <p:cNvPr id="14" name="Picture 13"/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63703" y="2031854"/>
              <a:ext cx="2747047" cy="232232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34445" y="2109765"/>
              <a:ext cx="329099" cy="132882"/>
            </a:xfrm>
            <a:prstGeom prst="rect">
              <a:avLst/>
            </a:prstGeom>
          </p:spPr>
        </p:pic>
        <p:pic>
          <p:nvPicPr>
            <p:cNvPr id="11" name="Picture 10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332651" y="1774639"/>
              <a:ext cx="1361105" cy="207395"/>
            </a:xfrm>
            <a:prstGeom prst="rect">
              <a:avLst/>
            </a:prstGeom>
          </p:spPr>
        </p:pic>
        <p:pic>
          <p:nvPicPr>
            <p:cNvPr id="13" name="Picture 12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335701" y="2333121"/>
              <a:ext cx="1363589" cy="207395"/>
            </a:xfrm>
            <a:prstGeom prst="rect">
              <a:avLst/>
            </a:prstGeom>
          </p:spPr>
        </p:pic>
        <p:sp>
          <p:nvSpPr>
            <p:cNvPr id="52" name="Left Brace 51"/>
            <p:cNvSpPr/>
            <p:nvPr/>
          </p:nvSpPr>
          <p:spPr bwMode="auto">
            <a:xfrm>
              <a:off x="5084948" y="1757586"/>
              <a:ext cx="67730" cy="782930"/>
            </a:xfrm>
            <a:prstGeom prst="leftBrac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effectLst/>
                <a:latin typeface="Times New Roman" pitchFamily="18" charset="0"/>
              </a:endParaRPr>
            </a:p>
          </p:txBody>
        </p:sp>
      </p:grpSp>
      <p:sp>
        <p:nvSpPr>
          <p:cNvPr id="26" name="Oval 25"/>
          <p:cNvSpPr/>
          <p:nvPr/>
        </p:nvSpPr>
        <p:spPr bwMode="auto">
          <a:xfrm>
            <a:off x="3845138" y="4542281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7" name="Oval 26"/>
          <p:cNvSpPr/>
          <p:nvPr/>
        </p:nvSpPr>
        <p:spPr bwMode="auto">
          <a:xfrm>
            <a:off x="4435569" y="4539122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8" name="Oval 27"/>
          <p:cNvSpPr/>
          <p:nvPr/>
        </p:nvSpPr>
        <p:spPr bwMode="auto">
          <a:xfrm>
            <a:off x="4327569" y="5040904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9" name="Oval 28"/>
          <p:cNvSpPr/>
          <p:nvPr/>
        </p:nvSpPr>
        <p:spPr bwMode="auto">
          <a:xfrm>
            <a:off x="4909534" y="5040904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Oval 29"/>
          <p:cNvSpPr/>
          <p:nvPr/>
        </p:nvSpPr>
        <p:spPr bwMode="auto">
          <a:xfrm>
            <a:off x="4501604" y="4717931"/>
            <a:ext cx="365965" cy="762490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36000">
                <a:srgbClr val="0000FF">
                  <a:alpha val="50000"/>
                </a:srgbClr>
              </a:gs>
              <a:gs pos="65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6" name="Oval 35"/>
          <p:cNvSpPr/>
          <p:nvPr/>
        </p:nvSpPr>
        <p:spPr bwMode="auto">
          <a:xfrm>
            <a:off x="3829534" y="2256598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4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9" name="Oval 38"/>
          <p:cNvSpPr/>
          <p:nvPr/>
        </p:nvSpPr>
        <p:spPr bwMode="auto">
          <a:xfrm>
            <a:off x="4318739" y="2746203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0" name="Oval 39"/>
          <p:cNvSpPr/>
          <p:nvPr/>
        </p:nvSpPr>
        <p:spPr bwMode="auto">
          <a:xfrm>
            <a:off x="4426739" y="2264218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4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1" name="Oval 40"/>
          <p:cNvSpPr/>
          <p:nvPr/>
        </p:nvSpPr>
        <p:spPr bwMode="auto">
          <a:xfrm>
            <a:off x="4900704" y="2746203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Oval 41"/>
          <p:cNvSpPr/>
          <p:nvPr/>
        </p:nvSpPr>
        <p:spPr bwMode="auto">
          <a:xfrm>
            <a:off x="4450809" y="2294698"/>
            <a:ext cx="449895" cy="108000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48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3" name="Straight Arrow Connector 42"/>
          <p:cNvCxnSpPr/>
          <p:nvPr/>
        </p:nvCxnSpPr>
        <p:spPr bwMode="auto">
          <a:xfrm>
            <a:off x="4952050" y="2799489"/>
            <a:ext cx="211125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4" name="Straight Arrow Connector 43"/>
          <p:cNvCxnSpPr/>
          <p:nvPr/>
        </p:nvCxnSpPr>
        <p:spPr bwMode="auto">
          <a:xfrm flipH="1" flipV="1">
            <a:off x="4156845" y="2795465"/>
            <a:ext cx="222854" cy="162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7" name="Straight Arrow Connector 46"/>
          <p:cNvCxnSpPr/>
          <p:nvPr/>
        </p:nvCxnSpPr>
        <p:spPr bwMode="auto">
          <a:xfrm>
            <a:off x="4398024" y="5106712"/>
            <a:ext cx="211125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8" name="Straight Arrow Connector 47"/>
          <p:cNvCxnSpPr/>
          <p:nvPr/>
        </p:nvCxnSpPr>
        <p:spPr bwMode="auto">
          <a:xfrm flipH="1" flipV="1">
            <a:off x="4738689" y="5106712"/>
            <a:ext cx="222854" cy="162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49" name="Oval 48"/>
          <p:cNvSpPr/>
          <p:nvPr/>
        </p:nvSpPr>
        <p:spPr bwMode="auto">
          <a:xfrm>
            <a:off x="1661068" y="2400686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0" name="Oval 49"/>
          <p:cNvSpPr/>
          <p:nvPr/>
        </p:nvSpPr>
        <p:spPr bwMode="auto">
          <a:xfrm>
            <a:off x="1786679" y="2397527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1" name="Oval 50"/>
          <p:cNvSpPr/>
          <p:nvPr/>
        </p:nvSpPr>
        <p:spPr bwMode="auto">
          <a:xfrm>
            <a:off x="2143499" y="2899309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3" name="Oval 52"/>
          <p:cNvSpPr/>
          <p:nvPr/>
        </p:nvSpPr>
        <p:spPr bwMode="auto">
          <a:xfrm>
            <a:off x="2260644" y="2899309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7" name="Straight Arrow Connector 56"/>
          <p:cNvCxnSpPr/>
          <p:nvPr/>
        </p:nvCxnSpPr>
        <p:spPr bwMode="auto">
          <a:xfrm>
            <a:off x="2315530" y="2951889"/>
            <a:ext cx="211125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8" name="Straight Arrow Connector 57"/>
          <p:cNvCxnSpPr/>
          <p:nvPr/>
        </p:nvCxnSpPr>
        <p:spPr bwMode="auto">
          <a:xfrm flipH="1" flipV="1">
            <a:off x="1962285" y="2947865"/>
            <a:ext cx="222854" cy="162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" name="Rectangle 2"/>
          <p:cNvSpPr/>
          <p:nvPr/>
        </p:nvSpPr>
        <p:spPr>
          <a:xfrm>
            <a:off x="6870621" y="6572532"/>
            <a:ext cx="2273379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050" dirty="0" smtClean="0">
                <a:solidFill>
                  <a:schemeClr val="bg1">
                    <a:lumMod val="50000"/>
                  </a:schemeClr>
                </a:solidFill>
                <a:latin typeface="+mj-lt"/>
              </a:rPr>
              <a:t>hydropole.ch/en/hydrogen/abouth2</a:t>
            </a:r>
            <a:endParaRPr lang="en-GB" sz="105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8923533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60000">
            <a:off x="1558894" y="1034693"/>
            <a:ext cx="6215829" cy="5182792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8962" y="0"/>
            <a:ext cx="8229600" cy="1143000"/>
          </a:xfrm>
        </p:spPr>
        <p:txBody>
          <a:bodyPr/>
          <a:lstStyle/>
          <a:p>
            <a:r>
              <a:rPr lang="de-DE" i="0" dirty="0" smtClean="0"/>
              <a:t>Hydrogen </a:t>
            </a:r>
            <a:r>
              <a:rPr lang="de-DE" i="0" dirty="0" err="1" smtClean="0"/>
              <a:t>with</a:t>
            </a:r>
            <a:r>
              <a:rPr lang="de-DE" i="0" dirty="0" smtClean="0"/>
              <a:t> </a:t>
            </a:r>
            <a:r>
              <a:rPr lang="de-DE" i="0" dirty="0" err="1" smtClean="0"/>
              <a:t>fine-structure</a:t>
            </a:r>
            <a:endParaRPr lang="en-GB" i="0" dirty="0"/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6879464" y="6408064"/>
            <a:ext cx="220581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Griffiths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6, Fig. 9</a:t>
            </a:r>
          </a:p>
        </p:txBody>
      </p:sp>
      <p:cxnSp>
        <p:nvCxnSpPr>
          <p:cNvPr id="14" name="Straight Arrow Connector 13"/>
          <p:cNvCxnSpPr/>
          <p:nvPr/>
        </p:nvCxnSpPr>
        <p:spPr bwMode="auto">
          <a:xfrm flipH="1" flipV="1">
            <a:off x="1325461" y="973123"/>
            <a:ext cx="58722" cy="5511567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20" name="Picture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55" y="1143000"/>
            <a:ext cx="571500" cy="514350"/>
          </a:xfrm>
          <a:prstGeom prst="rect">
            <a:avLst/>
          </a:prstGeom>
        </p:spPr>
      </p:pic>
      <p:cxnSp>
        <p:nvCxnSpPr>
          <p:cNvPr id="22" name="Straight Arrow Connector 21"/>
          <p:cNvCxnSpPr/>
          <p:nvPr/>
        </p:nvCxnSpPr>
        <p:spPr bwMode="auto">
          <a:xfrm flipH="1">
            <a:off x="2356021" y="3301314"/>
            <a:ext cx="411893" cy="464436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4" name="Titel 1"/>
          <p:cNvSpPr txBox="1">
            <a:spLocks/>
          </p:cNvSpPr>
          <p:nvPr/>
        </p:nvSpPr>
        <p:spPr>
          <a:xfrm>
            <a:off x="2807057" y="3127318"/>
            <a:ext cx="220581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Bohr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energies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5" name="Straight Arrow Connector 24"/>
          <p:cNvCxnSpPr/>
          <p:nvPr/>
        </p:nvCxnSpPr>
        <p:spPr bwMode="auto">
          <a:xfrm flipH="1" flipV="1">
            <a:off x="3252099" y="3964759"/>
            <a:ext cx="337751" cy="524863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7" name="Titel 1"/>
          <p:cNvSpPr txBox="1">
            <a:spLocks/>
          </p:cNvSpPr>
          <p:nvPr/>
        </p:nvSpPr>
        <p:spPr>
          <a:xfrm>
            <a:off x="3589850" y="4305363"/>
            <a:ext cx="435958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Dirac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energies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relativistic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+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-orbit)</a:t>
            </a:r>
          </a:p>
        </p:txBody>
      </p:sp>
    </p:spTree>
    <p:extLst>
      <p:ext uri="{BB962C8B-B14F-4D97-AF65-F5344CB8AC3E}">
        <p14:creationId xmlns:p14="http://schemas.microsoft.com/office/powerpoint/2010/main" val="26385477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5865" y="-45631"/>
            <a:ext cx="10406348" cy="6910466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5669133" y="6265359"/>
            <a:ext cx="322556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900" dirty="0" smtClean="0">
                <a:solidFill>
                  <a:schemeClr val="bg1">
                    <a:lumMod val="75000"/>
                  </a:schemeClr>
                </a:solidFill>
                <a:latin typeface="+mj-lt"/>
                <a:hlinkClick r:id="rId3"/>
              </a:rPr>
              <a:t>https</a:t>
            </a:r>
            <a:r>
              <a:rPr lang="en-GB" sz="900" dirty="0">
                <a:solidFill>
                  <a:schemeClr val="bg1">
                    <a:lumMod val="75000"/>
                  </a:schemeClr>
                </a:solidFill>
                <a:latin typeface="+mj-lt"/>
                <a:hlinkClick r:id="rId3"/>
              </a:rPr>
              <a:t>://</a:t>
            </a:r>
            <a:r>
              <a:rPr lang="en-GB" sz="900" dirty="0" smtClean="0">
                <a:solidFill>
                  <a:schemeClr val="bg1">
                    <a:lumMod val="75000"/>
                  </a:schemeClr>
                </a:solidFill>
                <a:latin typeface="+mj-lt"/>
                <a:hlinkClick r:id="rId3"/>
              </a:rPr>
              <a:t>www.flickr.com/photos/14892851@N06/7115824707</a:t>
            </a:r>
            <a:endParaRPr lang="en-GB" sz="900" dirty="0" smtClean="0">
              <a:solidFill>
                <a:schemeClr val="bg1">
                  <a:lumMod val="75000"/>
                </a:schemeClr>
              </a:solidFill>
              <a:latin typeface="+mj-lt"/>
            </a:endParaRPr>
          </a:p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  <a:latin typeface="+mj-lt"/>
                <a:hlinkClick r:id="rId4"/>
              </a:rPr>
              <a:t>https://</a:t>
            </a:r>
            <a:r>
              <a:rPr lang="en-GB" sz="900" dirty="0" smtClean="0">
                <a:solidFill>
                  <a:schemeClr val="bg1">
                    <a:lumMod val="75000"/>
                  </a:schemeClr>
                </a:solidFill>
                <a:latin typeface="+mj-lt"/>
                <a:hlinkClick r:id="rId4"/>
              </a:rPr>
              <a:t>nl.rs-online.com/web/p/son-lamps/7193711</a:t>
            </a:r>
            <a:endParaRPr lang="en-GB" sz="900" dirty="0">
              <a:solidFill>
                <a:schemeClr val="bg1">
                  <a:lumMod val="75000"/>
                </a:schemeClr>
              </a:solidFill>
              <a:latin typeface="+mj-lt"/>
              <a:hlinkClick r:id="rId4"/>
            </a:endParaRPr>
          </a:p>
          <a:p>
            <a:r>
              <a:rPr lang="en-GB" sz="900" dirty="0" smtClean="0">
                <a:solidFill>
                  <a:schemeClr val="bg1">
                    <a:lumMod val="75000"/>
                  </a:schemeClr>
                </a:solidFill>
                <a:latin typeface="+mj-lt"/>
                <a:hlinkClick r:id="rId4"/>
              </a:rPr>
              <a:t>https</a:t>
            </a:r>
            <a:r>
              <a:rPr lang="en-GB" sz="900" dirty="0">
                <a:solidFill>
                  <a:schemeClr val="bg1">
                    <a:lumMod val="75000"/>
                  </a:schemeClr>
                </a:solidFill>
                <a:latin typeface="+mj-lt"/>
                <a:hlinkClick r:id="rId4"/>
              </a:rPr>
              <a:t>://</a:t>
            </a:r>
            <a:r>
              <a:rPr lang="en-GB" sz="900" dirty="0" smtClean="0">
                <a:solidFill>
                  <a:schemeClr val="bg1">
                    <a:lumMod val="75000"/>
                  </a:schemeClr>
                </a:solidFill>
                <a:latin typeface="+mj-lt"/>
                <a:hlinkClick r:id="rId4"/>
              </a:rPr>
              <a:t>www.tes.com/lessons/KovNVxjl_EIwwQ/flame-test</a:t>
            </a:r>
            <a:endParaRPr lang="en-GB" sz="900" dirty="0" smtClean="0">
              <a:solidFill>
                <a:schemeClr val="bg1">
                  <a:lumMod val="75000"/>
                </a:schemeClr>
              </a:solidFill>
              <a:latin typeface="+mj-lt"/>
            </a:endParaRPr>
          </a:p>
          <a:p>
            <a:endParaRPr lang="en-GB" sz="900" dirty="0">
              <a:solidFill>
                <a:schemeClr val="bg1">
                  <a:lumMod val="75000"/>
                </a:schemeClr>
              </a:solidFill>
              <a:latin typeface="+mj-lt"/>
            </a:endParaRPr>
          </a:p>
        </p:txBody>
      </p:sp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648653" y="211455"/>
            <a:ext cx="3671888" cy="2379332"/>
            <a:chOff x="663319" y="211455"/>
            <a:chExt cx="5438775" cy="3524250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63319" y="211455"/>
              <a:ext cx="5438775" cy="3524250"/>
            </a:xfrm>
            <a:prstGeom prst="rect">
              <a:avLst/>
            </a:prstGeom>
          </p:spPr>
        </p:pic>
        <p:sp>
          <p:nvSpPr>
            <p:cNvPr id="6" name="Title 1"/>
            <p:cNvSpPr txBox="1">
              <a:spLocks/>
            </p:cNvSpPr>
            <p:nvPr/>
          </p:nvSpPr>
          <p:spPr>
            <a:xfrm>
              <a:off x="749235" y="211455"/>
              <a:ext cx="3208637" cy="1143000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DE" sz="2800" i="0" kern="0" dirty="0" smtClean="0">
                  <a:solidFill>
                    <a:srgbClr val="FFC000"/>
                  </a:solidFill>
                </a:rPr>
                <a:t>Na </a:t>
              </a:r>
              <a:r>
                <a:rPr lang="de-DE" sz="2800" i="0" kern="0" dirty="0" err="1" smtClean="0">
                  <a:solidFill>
                    <a:srgbClr val="FFC000"/>
                  </a:solidFill>
                </a:rPr>
                <a:t>vapour</a:t>
              </a:r>
              <a:r>
                <a:rPr lang="de-DE" sz="2800" i="0" kern="0" dirty="0" smtClean="0">
                  <a:solidFill>
                    <a:srgbClr val="FFC000"/>
                  </a:solidFill>
                </a:rPr>
                <a:t> </a:t>
              </a:r>
              <a:r>
                <a:rPr lang="de-DE" sz="2800" i="0" kern="0" dirty="0" err="1" smtClean="0">
                  <a:solidFill>
                    <a:srgbClr val="FFC000"/>
                  </a:solidFill>
                </a:rPr>
                <a:t>lamp</a:t>
              </a:r>
              <a:r>
                <a:rPr lang="de-DE" sz="2800" i="0" kern="0" dirty="0" smtClean="0">
                  <a:solidFill>
                    <a:srgbClr val="FFC000"/>
                  </a:solidFill>
                </a:rPr>
                <a:t> </a:t>
              </a:r>
              <a:endParaRPr lang="en-GB" sz="2800" i="0" kern="0" dirty="0">
                <a:solidFill>
                  <a:srgbClr val="FFC000"/>
                </a:solidFill>
              </a:endParaRPr>
            </a:p>
          </p:txBody>
        </p:sp>
      </p:grpSp>
      <p:pic>
        <p:nvPicPr>
          <p:cNvPr id="12" name="Picture 1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13615" y="211455"/>
            <a:ext cx="2031190" cy="2031190"/>
          </a:xfrm>
          <a:prstGeom prst="rect">
            <a:avLst/>
          </a:prstGeom>
          <a:ln w="44450">
            <a:solidFill>
              <a:schemeClr val="bg1"/>
            </a:solidFill>
          </a:ln>
        </p:spPr>
      </p:pic>
    </p:spTree>
    <p:extLst>
      <p:ext uri="{BB962C8B-B14F-4D97-AF65-F5344CB8AC3E}">
        <p14:creationId xmlns:p14="http://schemas.microsoft.com/office/powerpoint/2010/main" val="1349639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8962" y="0"/>
            <a:ext cx="8229600" cy="1143000"/>
          </a:xfrm>
        </p:spPr>
        <p:txBody>
          <a:bodyPr/>
          <a:lstStyle/>
          <a:p>
            <a:r>
              <a:rPr lang="de-DE" i="0" dirty="0" smtClean="0"/>
              <a:t>Fine </a:t>
            </a:r>
            <a:r>
              <a:rPr lang="de-DE" i="0" dirty="0" err="1" smtClean="0"/>
              <a:t>structure</a:t>
            </a:r>
            <a:r>
              <a:rPr lang="de-DE" i="0" dirty="0" smtClean="0"/>
              <a:t> in </a:t>
            </a:r>
            <a:r>
              <a:rPr lang="de-DE" i="0" dirty="0" err="1" smtClean="0"/>
              <a:t>sodium</a:t>
            </a:r>
            <a:r>
              <a:rPr lang="de-DE" i="0" dirty="0" smtClean="0"/>
              <a:t> </a:t>
            </a:r>
            <a:r>
              <a:rPr lang="de-DE" i="0" dirty="0" err="1" smtClean="0"/>
              <a:t>spectrum</a:t>
            </a:r>
            <a:endParaRPr lang="en-GB" i="0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6591" y="1155598"/>
            <a:ext cx="4629462" cy="2329198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67" t="-136" r="267" b="53055"/>
          <a:stretch/>
        </p:blipFill>
        <p:spPr>
          <a:xfrm>
            <a:off x="5152891" y="5029200"/>
            <a:ext cx="2802848" cy="1057541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>
          <a:xfrm>
            <a:off x="4134517" y="938439"/>
            <a:ext cx="489428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900" dirty="0" smtClean="0">
                <a:latin typeface="+mj-lt"/>
              </a:rPr>
              <a:t>https</a:t>
            </a:r>
            <a:r>
              <a:rPr lang="en-GB" sz="900" dirty="0">
                <a:latin typeface="+mj-lt"/>
              </a:rPr>
              <a:t>://www.lighting-gallery.net/gallery/displayimage.php?album=3248&amp;pos=38&amp;pid=110444</a:t>
            </a:r>
          </a:p>
        </p:txBody>
      </p:sp>
      <p:cxnSp>
        <p:nvCxnSpPr>
          <p:cNvPr id="18" name="Straight Arrow Connector 17"/>
          <p:cNvCxnSpPr/>
          <p:nvPr/>
        </p:nvCxnSpPr>
        <p:spPr bwMode="auto">
          <a:xfrm flipV="1">
            <a:off x="1310137" y="1406337"/>
            <a:ext cx="687525" cy="1266494"/>
          </a:xfrm>
          <a:prstGeom prst="straightConnector1">
            <a:avLst/>
          </a:prstGeom>
          <a:noFill/>
          <a:ln w="28575" cap="flat" cmpd="sng" algn="ctr">
            <a:solidFill>
              <a:srgbClr val="FFC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26" name="Straight Arrow Connector 25"/>
          <p:cNvCxnSpPr/>
          <p:nvPr/>
        </p:nvCxnSpPr>
        <p:spPr bwMode="auto">
          <a:xfrm flipV="1">
            <a:off x="1482709" y="1227745"/>
            <a:ext cx="799711" cy="1456019"/>
          </a:xfrm>
          <a:prstGeom prst="straightConnector1">
            <a:avLst/>
          </a:prstGeom>
          <a:noFill/>
          <a:ln w="28575" cap="flat" cmpd="sng" algn="ctr">
            <a:solidFill>
              <a:srgbClr val="FFC000"/>
            </a:solidFill>
            <a:prstDash val="solid"/>
            <a:round/>
            <a:headEnd type="arrow" w="med" len="med"/>
            <a:tailEnd type="arrow"/>
          </a:ln>
          <a:effectLst/>
        </p:spPr>
      </p:cxnSp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218"/>
          <a:stretch/>
        </p:blipFill>
        <p:spPr>
          <a:xfrm>
            <a:off x="5159898" y="3785017"/>
            <a:ext cx="2802848" cy="1095756"/>
          </a:xfrm>
          <a:prstGeom prst="rect">
            <a:avLst/>
          </a:prstGeom>
        </p:spPr>
      </p:pic>
      <p:cxnSp>
        <p:nvCxnSpPr>
          <p:cNvPr id="32" name="Straight Connector 31"/>
          <p:cNvCxnSpPr/>
          <p:nvPr/>
        </p:nvCxnSpPr>
        <p:spPr bwMode="auto">
          <a:xfrm flipH="1">
            <a:off x="5159898" y="3484796"/>
            <a:ext cx="1161853" cy="300221"/>
          </a:xfrm>
          <a:prstGeom prst="lin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/>
          <p:cNvCxnSpPr>
            <a:stCxn id="10" idx="2"/>
          </p:cNvCxnSpPr>
          <p:nvPr/>
        </p:nvCxnSpPr>
        <p:spPr bwMode="auto">
          <a:xfrm>
            <a:off x="6561322" y="3484796"/>
            <a:ext cx="1401424" cy="295294"/>
          </a:xfrm>
          <a:prstGeom prst="lin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6" name="Rectangle 35"/>
          <p:cNvSpPr/>
          <p:nvPr/>
        </p:nvSpPr>
        <p:spPr>
          <a:xfrm>
            <a:off x="6625931" y="6528902"/>
            <a:ext cx="2371162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900" dirty="0">
                <a:latin typeface="+mj-lt"/>
              </a:rPr>
              <a:t>European Journal of Physics </a:t>
            </a:r>
            <a:r>
              <a:rPr lang="en-GB" sz="900" b="1" dirty="0" smtClean="0">
                <a:latin typeface="+mj-lt"/>
              </a:rPr>
              <a:t>27</a:t>
            </a:r>
            <a:r>
              <a:rPr lang="en-GB" sz="900" dirty="0" smtClean="0">
                <a:latin typeface="+mj-lt"/>
              </a:rPr>
              <a:t>, 31 (2006)</a:t>
            </a:r>
            <a:endParaRPr lang="en-GB" sz="900" dirty="0">
              <a:latin typeface="+mj-lt"/>
            </a:endParaRPr>
          </a:p>
        </p:txBody>
      </p:sp>
      <p:grpSp>
        <p:nvGrpSpPr>
          <p:cNvPr id="80" name="Group 79"/>
          <p:cNvGrpSpPr>
            <a:grpSpLocks noChangeAspect="1"/>
          </p:cNvGrpSpPr>
          <p:nvPr/>
        </p:nvGrpSpPr>
        <p:grpSpPr>
          <a:xfrm>
            <a:off x="467590" y="3739157"/>
            <a:ext cx="2433440" cy="2386913"/>
            <a:chOff x="298404" y="3696898"/>
            <a:chExt cx="2856125" cy="2801518"/>
          </a:xfrm>
        </p:grpSpPr>
        <p:sp>
          <p:nvSpPr>
            <p:cNvPr id="39" name="Oval 38"/>
            <p:cNvSpPr/>
            <p:nvPr/>
          </p:nvSpPr>
          <p:spPr bwMode="auto">
            <a:xfrm>
              <a:off x="649432" y="4204741"/>
              <a:ext cx="264968" cy="269823"/>
            </a:xfrm>
            <a:prstGeom prst="ellipse">
              <a:avLst/>
            </a:prstGeom>
            <a:solidFill>
              <a:srgbClr val="FFC000"/>
            </a:solidFill>
            <a:ln w="19050" cap="flat" cmpd="sng" algn="ctr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41" name="Straight Connector 40"/>
            <p:cNvCxnSpPr>
              <a:stCxn id="39" idx="7"/>
            </p:cNvCxnSpPr>
            <p:nvPr/>
          </p:nvCxnSpPr>
          <p:spPr bwMode="auto">
            <a:xfrm flipV="1">
              <a:off x="875596" y="4114800"/>
              <a:ext cx="432989" cy="129456"/>
            </a:xfrm>
            <a:prstGeom prst="line">
              <a:avLst/>
            </a:prstGeom>
            <a:noFill/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" name="Straight Connector 42"/>
            <p:cNvCxnSpPr>
              <a:stCxn id="39" idx="5"/>
            </p:cNvCxnSpPr>
            <p:nvPr/>
          </p:nvCxnSpPr>
          <p:spPr bwMode="auto">
            <a:xfrm>
              <a:off x="875596" y="4435049"/>
              <a:ext cx="432989" cy="144446"/>
            </a:xfrm>
            <a:prstGeom prst="line">
              <a:avLst/>
            </a:prstGeom>
            <a:noFill/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" name="Straight Connector 47"/>
            <p:cNvCxnSpPr/>
            <p:nvPr/>
          </p:nvCxnSpPr>
          <p:spPr bwMode="auto">
            <a:xfrm flipV="1">
              <a:off x="1316824" y="4108647"/>
              <a:ext cx="969176" cy="2702"/>
            </a:xfrm>
            <a:prstGeom prst="line">
              <a:avLst/>
            </a:prstGeom>
            <a:noFill/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" name="Straight Connector 50"/>
            <p:cNvCxnSpPr/>
            <p:nvPr/>
          </p:nvCxnSpPr>
          <p:spPr bwMode="auto">
            <a:xfrm>
              <a:off x="1334977" y="4576043"/>
              <a:ext cx="1468184" cy="3452"/>
            </a:xfrm>
            <a:prstGeom prst="line">
              <a:avLst/>
            </a:prstGeom>
            <a:noFill/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" name="Straight Connector 52"/>
            <p:cNvCxnSpPr/>
            <p:nvPr/>
          </p:nvCxnSpPr>
          <p:spPr bwMode="auto">
            <a:xfrm>
              <a:off x="2106118" y="3941337"/>
              <a:ext cx="854439" cy="796630"/>
            </a:xfrm>
            <a:prstGeom prst="line">
              <a:avLst/>
            </a:prstGeom>
            <a:noFill/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" name="Straight Connector 59"/>
            <p:cNvCxnSpPr/>
            <p:nvPr/>
          </p:nvCxnSpPr>
          <p:spPr bwMode="auto">
            <a:xfrm flipV="1">
              <a:off x="2346265" y="4576044"/>
              <a:ext cx="456896" cy="864518"/>
            </a:xfrm>
            <a:prstGeom prst="line">
              <a:avLst/>
            </a:prstGeom>
            <a:noFill/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" name="Straight Connector 62"/>
            <p:cNvCxnSpPr/>
            <p:nvPr/>
          </p:nvCxnSpPr>
          <p:spPr bwMode="auto">
            <a:xfrm flipV="1">
              <a:off x="1738859" y="4116823"/>
              <a:ext cx="538627" cy="1017308"/>
            </a:xfrm>
            <a:prstGeom prst="line">
              <a:avLst/>
            </a:prstGeom>
            <a:noFill/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" name="Straight Connector 70"/>
            <p:cNvCxnSpPr/>
            <p:nvPr/>
          </p:nvCxnSpPr>
          <p:spPr bwMode="auto">
            <a:xfrm flipV="1">
              <a:off x="1652347" y="5120314"/>
              <a:ext cx="101910" cy="832528"/>
            </a:xfrm>
            <a:prstGeom prst="line">
              <a:avLst/>
            </a:prstGeom>
            <a:noFill/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/>
            <p:cNvCxnSpPr/>
            <p:nvPr/>
          </p:nvCxnSpPr>
          <p:spPr bwMode="auto">
            <a:xfrm flipV="1">
              <a:off x="1652347" y="5440562"/>
              <a:ext cx="693918" cy="512280"/>
            </a:xfrm>
            <a:prstGeom prst="line">
              <a:avLst/>
            </a:prstGeom>
            <a:noFill/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5" name="Straight Arrow Connector 74"/>
            <p:cNvCxnSpPr/>
            <p:nvPr/>
          </p:nvCxnSpPr>
          <p:spPr bwMode="auto">
            <a:xfrm>
              <a:off x="1251209" y="5755514"/>
              <a:ext cx="854909" cy="413401"/>
            </a:xfrm>
            <a:prstGeom prst="straightConnector1">
              <a:avLst/>
            </a:prstGeom>
            <a:noFill/>
            <a:ln w="317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sp>
          <p:nvSpPr>
            <p:cNvPr id="76" name="Rectangle 75"/>
            <p:cNvSpPr/>
            <p:nvPr/>
          </p:nvSpPr>
          <p:spPr>
            <a:xfrm>
              <a:off x="298404" y="3941337"/>
              <a:ext cx="775531" cy="28898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sz="1000" dirty="0" smtClean="0">
                  <a:latin typeface="+mj-lt"/>
                </a:rPr>
                <a:t>Na lamp</a:t>
              </a:r>
              <a:endParaRPr lang="en-GB" sz="1000" dirty="0">
                <a:latin typeface="+mj-lt"/>
              </a:endParaRPr>
            </a:p>
          </p:txBody>
        </p:sp>
        <p:sp>
          <p:nvSpPr>
            <p:cNvPr id="77" name="Rectangle 76"/>
            <p:cNvSpPr/>
            <p:nvPr/>
          </p:nvSpPr>
          <p:spPr>
            <a:xfrm>
              <a:off x="1083123" y="3696898"/>
              <a:ext cx="491432" cy="28898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sz="1000" dirty="0" smtClean="0">
                  <a:latin typeface="+mj-lt"/>
                </a:rPr>
                <a:t>lens</a:t>
              </a:r>
              <a:endParaRPr lang="en-GB" sz="1000" dirty="0">
                <a:latin typeface="+mj-lt"/>
              </a:endParaRPr>
            </a:p>
          </p:txBody>
        </p:sp>
        <p:sp>
          <p:nvSpPr>
            <p:cNvPr id="78" name="Rectangle 77"/>
            <p:cNvSpPr/>
            <p:nvPr/>
          </p:nvSpPr>
          <p:spPr>
            <a:xfrm>
              <a:off x="2480596" y="4080153"/>
              <a:ext cx="673933" cy="28898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sz="1000" dirty="0" smtClean="0">
                  <a:latin typeface="+mj-lt"/>
                </a:rPr>
                <a:t>grating</a:t>
              </a:r>
              <a:endParaRPr lang="en-GB" sz="1000" dirty="0">
                <a:latin typeface="+mj-lt"/>
              </a:endParaRPr>
            </a:p>
          </p:txBody>
        </p:sp>
        <p:sp>
          <p:nvSpPr>
            <p:cNvPr id="79" name="Rectangle 78"/>
            <p:cNvSpPr/>
            <p:nvPr/>
          </p:nvSpPr>
          <p:spPr>
            <a:xfrm>
              <a:off x="763367" y="6028807"/>
              <a:ext cx="1208263" cy="46960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sz="1000" dirty="0" smtClean="0">
                  <a:latin typeface="+mj-lt"/>
                </a:rPr>
                <a:t>camera sensor</a:t>
              </a:r>
            </a:p>
            <a:p>
              <a:r>
                <a:rPr lang="en-GB" sz="1000" dirty="0" smtClean="0">
                  <a:latin typeface="+mj-lt"/>
                </a:rPr>
                <a:t>(CCD)</a:t>
              </a:r>
              <a:endParaRPr lang="en-GB" sz="1000" dirty="0">
                <a:latin typeface="+mj-lt"/>
              </a:endParaRPr>
            </a:p>
          </p:txBody>
        </p:sp>
        <p:cxnSp>
          <p:nvCxnSpPr>
            <p:cNvPr id="45" name="Straight Arrow Connector 44"/>
            <p:cNvCxnSpPr/>
            <p:nvPr/>
          </p:nvCxnSpPr>
          <p:spPr bwMode="auto">
            <a:xfrm>
              <a:off x="1316824" y="3941337"/>
              <a:ext cx="0" cy="796630"/>
            </a:xfrm>
            <a:prstGeom prst="straightConnector1">
              <a:avLst/>
            </a:prstGeom>
            <a:noFill/>
            <a:ln w="31750" cap="flat" cmpd="sng" algn="ctr">
              <a:solidFill>
                <a:schemeClr val="tx1"/>
              </a:solidFill>
              <a:prstDash val="solid"/>
              <a:round/>
              <a:headEnd type="triangle" w="med" len="med"/>
              <a:tailEnd type="triangle"/>
            </a:ln>
            <a:effectLst/>
          </p:spPr>
        </p:cxnSp>
        <p:cxnSp>
          <p:nvCxnSpPr>
            <p:cNvPr id="66" name="Straight Arrow Connector 65"/>
            <p:cNvCxnSpPr/>
            <p:nvPr/>
          </p:nvCxnSpPr>
          <p:spPr bwMode="auto">
            <a:xfrm>
              <a:off x="1599496" y="5059468"/>
              <a:ext cx="854909" cy="413401"/>
            </a:xfrm>
            <a:prstGeom prst="straightConnector1">
              <a:avLst/>
            </a:prstGeom>
            <a:noFill/>
            <a:ln w="31750" cap="flat" cmpd="sng" algn="ctr">
              <a:solidFill>
                <a:schemeClr val="tx1"/>
              </a:solidFill>
              <a:prstDash val="solid"/>
              <a:round/>
              <a:headEnd type="triangle" w="med" len="med"/>
              <a:tailEnd type="triangle"/>
            </a:ln>
            <a:effectLst/>
          </p:spPr>
        </p:cxnSp>
      </p:grpSp>
      <p:sp>
        <p:nvSpPr>
          <p:cNvPr id="103" name="Rectangle 102"/>
          <p:cNvSpPr/>
          <p:nvPr/>
        </p:nvSpPr>
        <p:spPr>
          <a:xfrm>
            <a:off x="863067" y="3390231"/>
            <a:ext cx="201689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dirty="0" smtClean="0">
                <a:solidFill>
                  <a:srgbClr val="0070C0"/>
                </a:solidFill>
                <a:latin typeface="+mj-lt"/>
              </a:rPr>
              <a:t>Emission spectroscopy</a:t>
            </a:r>
            <a:endParaRPr lang="en-GB" sz="1400" dirty="0">
              <a:solidFill>
                <a:srgbClr val="0070C0"/>
              </a:solidFill>
              <a:latin typeface="+mj-lt"/>
            </a:endParaRPr>
          </a:p>
        </p:txBody>
      </p:sp>
      <p:grpSp>
        <p:nvGrpSpPr>
          <p:cNvPr id="109" name="Group 108"/>
          <p:cNvGrpSpPr>
            <a:grpSpLocks noChangeAspect="1"/>
          </p:cNvGrpSpPr>
          <p:nvPr/>
        </p:nvGrpSpPr>
        <p:grpSpPr>
          <a:xfrm>
            <a:off x="3151699" y="5029200"/>
            <a:ext cx="1803592" cy="1735145"/>
            <a:chOff x="3022219" y="4904634"/>
            <a:chExt cx="1933072" cy="1859711"/>
          </a:xfrm>
        </p:grpSpPr>
        <p:sp>
          <p:nvSpPr>
            <p:cNvPr id="102" name="Rectangle 101"/>
            <p:cNvSpPr/>
            <p:nvPr/>
          </p:nvSpPr>
          <p:spPr bwMode="auto">
            <a:xfrm>
              <a:off x="3075300" y="4904634"/>
              <a:ext cx="1879991" cy="1859711"/>
            </a:xfrm>
            <a:prstGeom prst="rect">
              <a:avLst/>
            </a:prstGeom>
            <a:solidFill>
              <a:schemeClr val="tx1"/>
            </a:solidFill>
            <a:ln w="9525" cap="flat" cmpd="sng" algn="ctr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2" name="Oval 81"/>
            <p:cNvSpPr/>
            <p:nvPr/>
          </p:nvSpPr>
          <p:spPr bwMode="auto">
            <a:xfrm>
              <a:off x="3512772" y="5634203"/>
              <a:ext cx="139446" cy="137160"/>
            </a:xfrm>
            <a:prstGeom prst="ellipse">
              <a:avLst/>
            </a:prstGeom>
            <a:solidFill>
              <a:schemeClr val="bg1"/>
            </a:solidFill>
            <a:ln w="19050" cap="flat" cmpd="sng" algn="ctr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83" name="Straight Connector 82"/>
            <p:cNvCxnSpPr>
              <a:stCxn id="82" idx="7"/>
            </p:cNvCxnSpPr>
            <p:nvPr/>
          </p:nvCxnSpPr>
          <p:spPr bwMode="auto">
            <a:xfrm flipV="1">
              <a:off x="3631797" y="5586871"/>
              <a:ext cx="227871" cy="67419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4" name="Straight Connector 83"/>
            <p:cNvCxnSpPr>
              <a:stCxn id="82" idx="5"/>
            </p:cNvCxnSpPr>
            <p:nvPr/>
          </p:nvCxnSpPr>
          <p:spPr bwMode="auto">
            <a:xfrm>
              <a:off x="3631797" y="5751276"/>
              <a:ext cx="227871" cy="80150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" name="Straight Arrow Connector 84"/>
            <p:cNvCxnSpPr/>
            <p:nvPr/>
          </p:nvCxnSpPr>
          <p:spPr bwMode="auto">
            <a:xfrm>
              <a:off x="3864004" y="5495581"/>
              <a:ext cx="0" cy="419246"/>
            </a:xfrm>
            <a:prstGeom prst="straightConnector1">
              <a:avLst/>
            </a:prstGeom>
            <a:noFill/>
            <a:ln w="31750" cap="flat" cmpd="sng" algn="ctr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triangle" w="med" len="med"/>
              <a:tailEnd type="triangle"/>
            </a:ln>
            <a:effectLst/>
          </p:spPr>
        </p:cxnSp>
        <p:cxnSp>
          <p:nvCxnSpPr>
            <p:cNvPr id="86" name="Straight Connector 85"/>
            <p:cNvCxnSpPr/>
            <p:nvPr/>
          </p:nvCxnSpPr>
          <p:spPr bwMode="auto">
            <a:xfrm flipV="1">
              <a:off x="3864004" y="5583632"/>
              <a:ext cx="510052" cy="1422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7" name="Straight Connector 86"/>
            <p:cNvCxnSpPr/>
            <p:nvPr/>
          </p:nvCxnSpPr>
          <p:spPr bwMode="auto">
            <a:xfrm>
              <a:off x="3873557" y="5829610"/>
              <a:ext cx="772667" cy="1817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8" name="Straight Connector 87"/>
            <p:cNvCxnSpPr/>
            <p:nvPr/>
          </p:nvCxnSpPr>
          <p:spPr bwMode="auto">
            <a:xfrm>
              <a:off x="4279389" y="5495581"/>
              <a:ext cx="449669" cy="419246"/>
            </a:xfrm>
            <a:prstGeom prst="line">
              <a:avLst/>
            </a:prstGeom>
            <a:noFill/>
            <a:ln w="22225" cap="flat" cmpd="sng" algn="ctr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9" name="Straight Connector 88"/>
            <p:cNvCxnSpPr/>
            <p:nvPr/>
          </p:nvCxnSpPr>
          <p:spPr bwMode="auto">
            <a:xfrm flipV="1">
              <a:off x="4405772" y="5829610"/>
              <a:ext cx="240453" cy="454973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0" name="Straight Connector 89"/>
            <p:cNvCxnSpPr/>
            <p:nvPr/>
          </p:nvCxnSpPr>
          <p:spPr bwMode="auto">
            <a:xfrm flipV="1">
              <a:off x="4086110" y="5587934"/>
              <a:ext cx="283466" cy="535383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1" name="Straight Arrow Connector 90"/>
            <p:cNvCxnSpPr/>
            <p:nvPr/>
          </p:nvCxnSpPr>
          <p:spPr bwMode="auto">
            <a:xfrm>
              <a:off x="4012767" y="6084024"/>
              <a:ext cx="449917" cy="217562"/>
            </a:xfrm>
            <a:prstGeom prst="straightConnector1">
              <a:avLst/>
            </a:prstGeom>
            <a:noFill/>
            <a:ln w="31750" cap="flat" cmpd="sng" algn="ctr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triangle" w="med" len="med"/>
              <a:tailEnd type="triangle"/>
            </a:ln>
            <a:effectLst/>
          </p:spPr>
        </p:cxnSp>
        <p:cxnSp>
          <p:nvCxnSpPr>
            <p:cNvPr id="92" name="Straight Connector 91"/>
            <p:cNvCxnSpPr/>
            <p:nvPr/>
          </p:nvCxnSpPr>
          <p:spPr bwMode="auto">
            <a:xfrm flipV="1">
              <a:off x="4040581" y="6116046"/>
              <a:ext cx="53633" cy="438138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3" name="Straight Connector 92"/>
            <p:cNvCxnSpPr/>
            <p:nvPr/>
          </p:nvCxnSpPr>
          <p:spPr bwMode="auto">
            <a:xfrm flipV="1">
              <a:off x="4040581" y="6284584"/>
              <a:ext cx="365191" cy="269600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4" name="Straight Arrow Connector 93"/>
            <p:cNvCxnSpPr/>
            <p:nvPr/>
          </p:nvCxnSpPr>
          <p:spPr bwMode="auto">
            <a:xfrm>
              <a:off x="3829472" y="6450335"/>
              <a:ext cx="449917" cy="217562"/>
            </a:xfrm>
            <a:prstGeom prst="straightConnector1">
              <a:avLst/>
            </a:prstGeom>
            <a:noFill/>
            <a:ln w="31750" cap="flat" cmpd="sng" algn="ctr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sp>
          <p:nvSpPr>
            <p:cNvPr id="95" name="Rectangle 94"/>
            <p:cNvSpPr/>
            <p:nvPr/>
          </p:nvSpPr>
          <p:spPr>
            <a:xfrm>
              <a:off x="3022219" y="5420534"/>
              <a:ext cx="822661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sz="700" dirty="0" smtClean="0">
                  <a:solidFill>
                    <a:schemeClr val="bg1"/>
                  </a:solidFill>
                  <a:latin typeface="+mj-lt"/>
                </a:rPr>
                <a:t>White light lamp</a:t>
              </a:r>
              <a:endParaRPr lang="en-GB" sz="7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99" name="Rectangle 98"/>
            <p:cNvSpPr/>
            <p:nvPr/>
          </p:nvSpPr>
          <p:spPr bwMode="auto">
            <a:xfrm>
              <a:off x="3975359" y="5495581"/>
              <a:ext cx="143671" cy="419246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3658090" y="5257713"/>
              <a:ext cx="756938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sz="700" dirty="0" smtClean="0">
                  <a:solidFill>
                    <a:schemeClr val="bg1"/>
                  </a:solidFill>
                  <a:latin typeface="+mj-lt"/>
                </a:rPr>
                <a:t>Na vapour cell</a:t>
              </a:r>
              <a:endParaRPr lang="en-GB" sz="7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3143663" y="4957775"/>
              <a:ext cx="1662635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GB" sz="1050" dirty="0" smtClean="0">
                  <a:solidFill>
                    <a:srgbClr val="0070C0"/>
                  </a:solidFill>
                  <a:latin typeface="+mj-lt"/>
                </a:rPr>
                <a:t>Absorption spectroscopy</a:t>
              </a:r>
              <a:endParaRPr lang="en-GB" sz="1050" dirty="0">
                <a:solidFill>
                  <a:srgbClr val="0070C0"/>
                </a:solidFill>
                <a:latin typeface="+mj-lt"/>
              </a:endParaRPr>
            </a:p>
          </p:txBody>
        </p:sp>
      </p:grpSp>
      <p:sp>
        <p:nvSpPr>
          <p:cNvPr id="105" name="Rectangle 104"/>
          <p:cNvSpPr/>
          <p:nvPr/>
        </p:nvSpPr>
        <p:spPr>
          <a:xfrm>
            <a:off x="472645" y="2529874"/>
            <a:ext cx="639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dirty="0" smtClean="0">
                <a:latin typeface="+mj-lt"/>
              </a:rPr>
              <a:t>3</a:t>
            </a:r>
            <a:r>
              <a:rPr lang="en-GB" sz="1400" baseline="30000" dirty="0" smtClean="0">
                <a:latin typeface="+mj-lt"/>
              </a:rPr>
              <a:t>2</a:t>
            </a:r>
            <a:r>
              <a:rPr lang="en-GB" sz="1400" dirty="0" smtClean="0">
                <a:latin typeface="+mj-lt"/>
              </a:rPr>
              <a:t>S</a:t>
            </a:r>
            <a:r>
              <a:rPr lang="en-GB" sz="1400" baseline="-25000" dirty="0" smtClean="0">
                <a:latin typeface="+mj-lt"/>
              </a:rPr>
              <a:t>1/2</a:t>
            </a:r>
            <a:endParaRPr lang="en-GB" sz="1400" baseline="-25000" dirty="0">
              <a:latin typeface="+mj-lt"/>
            </a:endParaRPr>
          </a:p>
        </p:txBody>
      </p:sp>
      <p:sp>
        <p:nvSpPr>
          <p:cNvPr id="107" name="Rectangle 106"/>
          <p:cNvSpPr/>
          <p:nvPr/>
        </p:nvSpPr>
        <p:spPr>
          <a:xfrm>
            <a:off x="1161411" y="1039692"/>
            <a:ext cx="639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dirty="0" smtClean="0">
                <a:latin typeface="+mj-lt"/>
              </a:rPr>
              <a:t>3</a:t>
            </a:r>
            <a:r>
              <a:rPr lang="en-GB" sz="1400" baseline="30000" dirty="0" smtClean="0">
                <a:latin typeface="+mj-lt"/>
              </a:rPr>
              <a:t>2</a:t>
            </a:r>
            <a:r>
              <a:rPr lang="en-GB" sz="1400" dirty="0" smtClean="0">
                <a:latin typeface="+mj-lt"/>
              </a:rPr>
              <a:t>P</a:t>
            </a:r>
            <a:r>
              <a:rPr lang="en-GB" sz="1400" baseline="-25000" dirty="0" smtClean="0">
                <a:latin typeface="+mj-lt"/>
              </a:rPr>
              <a:t>3/2</a:t>
            </a:r>
            <a:endParaRPr lang="en-GB" sz="1400" baseline="-25000" dirty="0">
              <a:latin typeface="+mj-lt"/>
            </a:endParaRPr>
          </a:p>
        </p:txBody>
      </p:sp>
      <p:sp>
        <p:nvSpPr>
          <p:cNvPr id="110" name="Rectangle 109"/>
          <p:cNvSpPr/>
          <p:nvPr/>
        </p:nvSpPr>
        <p:spPr>
          <a:xfrm>
            <a:off x="1916771" y="1851868"/>
            <a:ext cx="85632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000" dirty="0" smtClean="0">
                <a:latin typeface="+mj-lt"/>
              </a:rPr>
              <a:t>D1 line</a:t>
            </a:r>
          </a:p>
          <a:p>
            <a:r>
              <a:rPr lang="en-GB" sz="1000" dirty="0" smtClean="0">
                <a:latin typeface="+mj-lt"/>
              </a:rPr>
              <a:t>589.755 nm</a:t>
            </a:r>
            <a:endParaRPr lang="en-GB" sz="1000" dirty="0">
              <a:latin typeface="+mj-lt"/>
            </a:endParaRPr>
          </a:p>
        </p:txBody>
      </p:sp>
      <p:sp>
        <p:nvSpPr>
          <p:cNvPr id="111" name="Rectangle 110"/>
          <p:cNvSpPr/>
          <p:nvPr/>
        </p:nvSpPr>
        <p:spPr>
          <a:xfrm>
            <a:off x="708013" y="1839312"/>
            <a:ext cx="85632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GB" sz="1000" dirty="0" smtClean="0">
                <a:latin typeface="+mj-lt"/>
              </a:rPr>
              <a:t>D2 line</a:t>
            </a:r>
          </a:p>
          <a:p>
            <a:pPr algn="r"/>
            <a:r>
              <a:rPr lang="en-GB" sz="1000" dirty="0" smtClean="0">
                <a:latin typeface="+mj-lt"/>
              </a:rPr>
              <a:t>589.158 nm</a:t>
            </a:r>
            <a:endParaRPr lang="en-GB" sz="1000" dirty="0">
              <a:latin typeface="+mj-lt"/>
            </a:endParaRPr>
          </a:p>
        </p:txBody>
      </p:sp>
      <p:sp>
        <p:nvSpPr>
          <p:cNvPr id="106" name="Rectangle 105"/>
          <p:cNvSpPr/>
          <p:nvPr/>
        </p:nvSpPr>
        <p:spPr>
          <a:xfrm>
            <a:off x="1160404" y="1282122"/>
            <a:ext cx="639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dirty="0" smtClean="0">
                <a:latin typeface="+mj-lt"/>
              </a:rPr>
              <a:t>3</a:t>
            </a:r>
            <a:r>
              <a:rPr lang="en-GB" sz="1400" baseline="30000" dirty="0" smtClean="0">
                <a:latin typeface="+mj-lt"/>
              </a:rPr>
              <a:t>2</a:t>
            </a:r>
            <a:r>
              <a:rPr lang="en-GB" sz="1400" dirty="0" smtClean="0">
                <a:latin typeface="+mj-lt"/>
              </a:rPr>
              <a:t>P</a:t>
            </a:r>
            <a:r>
              <a:rPr lang="en-GB" sz="1400" baseline="-25000" dirty="0" smtClean="0">
                <a:latin typeface="+mj-lt"/>
              </a:rPr>
              <a:t>1/2</a:t>
            </a:r>
            <a:endParaRPr lang="en-GB" sz="1400" baseline="-25000" dirty="0">
              <a:latin typeface="+mj-lt"/>
            </a:endParaRPr>
          </a:p>
        </p:txBody>
      </p:sp>
      <p:cxnSp>
        <p:nvCxnSpPr>
          <p:cNvPr id="115" name="Straight Connector 114"/>
          <p:cNvCxnSpPr/>
          <p:nvPr/>
        </p:nvCxnSpPr>
        <p:spPr bwMode="auto">
          <a:xfrm>
            <a:off x="1082217" y="2672831"/>
            <a:ext cx="612652" cy="0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6" name="Straight Connector 115"/>
          <p:cNvCxnSpPr/>
          <p:nvPr/>
        </p:nvCxnSpPr>
        <p:spPr bwMode="auto">
          <a:xfrm>
            <a:off x="1794370" y="1406337"/>
            <a:ext cx="612652" cy="0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7" name="Straight Connector 116"/>
          <p:cNvCxnSpPr/>
          <p:nvPr/>
        </p:nvCxnSpPr>
        <p:spPr bwMode="auto">
          <a:xfrm>
            <a:off x="1794370" y="1227746"/>
            <a:ext cx="612652" cy="0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9" name="Rectangle 118"/>
          <p:cNvSpPr/>
          <p:nvPr/>
        </p:nvSpPr>
        <p:spPr>
          <a:xfrm>
            <a:off x="2505893" y="1110575"/>
            <a:ext cx="92204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000" dirty="0" smtClean="0">
                <a:latin typeface="+mj-lt"/>
              </a:rPr>
              <a:t>fine structure</a:t>
            </a:r>
          </a:p>
          <a:p>
            <a:r>
              <a:rPr lang="en-GB" sz="1000" dirty="0" smtClean="0">
                <a:latin typeface="+mj-lt"/>
              </a:rPr>
              <a:t>splitting</a:t>
            </a:r>
            <a:endParaRPr lang="en-GB" sz="10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9844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36" grpId="0"/>
      <p:bldP spid="103" grpId="0"/>
    </p:bld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err="1" smtClean="0"/>
              <a:t>Structure</a:t>
            </a:r>
            <a:r>
              <a:rPr lang="de-DE" i="1" dirty="0" smtClean="0"/>
              <a:t> of hydrogen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3267374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746103"/>
            <a:ext cx="5419315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endParaRPr lang="en-GB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Fine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Lamb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shift</a:t>
            </a: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Hyperfine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Zeeman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effect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Discuss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effects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beyond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Coulomb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between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nucleus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(s),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hydrogen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simplest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possible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892710" y="2469890"/>
            <a:ext cx="5029119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Crucial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knowledge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involving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4601028" y="4010797"/>
            <a:ext cx="1963343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7.3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5443191" y="4291244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5443191" y="485213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5443191" y="4571691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8" name="Straight Arrow Connector 17"/>
          <p:cNvCxnSpPr/>
          <p:nvPr/>
        </p:nvCxnSpPr>
        <p:spPr bwMode="auto">
          <a:xfrm flipV="1">
            <a:off x="278990" y="4479356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4282313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" name="Freeform 3"/>
          <p:cNvSpPr/>
          <p:nvPr/>
        </p:nvSpPr>
        <p:spPr bwMode="auto">
          <a:xfrm>
            <a:off x="5268230" y="2053896"/>
            <a:ext cx="2436001" cy="1645926"/>
          </a:xfrm>
          <a:custGeom>
            <a:avLst/>
            <a:gdLst>
              <a:gd name="connsiteX0" fmla="*/ 357053 w 2436001"/>
              <a:gd name="connsiteY0" fmla="*/ 1195226 h 1645926"/>
              <a:gd name="connsiteX1" fmla="*/ 469728 w 2436001"/>
              <a:gd name="connsiteY1" fmla="*/ 1316568 h 1645926"/>
              <a:gd name="connsiteX2" fmla="*/ 781751 w 2436001"/>
              <a:gd name="connsiteY2" fmla="*/ 1290566 h 1645926"/>
              <a:gd name="connsiteX3" fmla="*/ 1011434 w 2436001"/>
              <a:gd name="connsiteY3" fmla="*/ 1251563 h 1645926"/>
              <a:gd name="connsiteX4" fmla="*/ 1111108 w 2436001"/>
              <a:gd name="connsiteY4" fmla="*/ 1281899 h 1645926"/>
              <a:gd name="connsiteX5" fmla="*/ 1267120 w 2436001"/>
              <a:gd name="connsiteY5" fmla="*/ 1247230 h 1645926"/>
              <a:gd name="connsiteX6" fmla="*/ 1423131 w 2436001"/>
              <a:gd name="connsiteY6" fmla="*/ 1390240 h 1645926"/>
              <a:gd name="connsiteX7" fmla="*/ 1782824 w 2436001"/>
              <a:gd name="connsiteY7" fmla="*/ 1472580 h 1645926"/>
              <a:gd name="connsiteX8" fmla="*/ 1908500 w 2436001"/>
              <a:gd name="connsiteY8" fmla="*/ 1229895 h 1645926"/>
              <a:gd name="connsiteX9" fmla="*/ 2263859 w 2436001"/>
              <a:gd name="connsiteY9" fmla="*/ 1238563 h 1645926"/>
              <a:gd name="connsiteX10" fmla="*/ 2432871 w 2436001"/>
              <a:gd name="connsiteY10" fmla="*/ 1000212 h 1645926"/>
              <a:gd name="connsiteX11" fmla="*/ 2359199 w 2436001"/>
              <a:gd name="connsiteY11" fmla="*/ 831199 h 1645926"/>
              <a:gd name="connsiteX12" fmla="*/ 2181520 w 2436001"/>
              <a:gd name="connsiteY12" fmla="*/ 657854 h 1645926"/>
              <a:gd name="connsiteX13" fmla="*/ 2021175 w 2436001"/>
              <a:gd name="connsiteY13" fmla="*/ 657854 h 1645926"/>
              <a:gd name="connsiteX14" fmla="*/ 1904166 w 2436001"/>
              <a:gd name="connsiteY14" fmla="*/ 493175 h 1645926"/>
              <a:gd name="connsiteX15" fmla="*/ 1878164 w 2436001"/>
              <a:gd name="connsiteY15" fmla="*/ 341497 h 1645926"/>
              <a:gd name="connsiteX16" fmla="*/ 1852162 w 2436001"/>
              <a:gd name="connsiteY16" fmla="*/ 29474 h 1645926"/>
              <a:gd name="connsiteX17" fmla="*/ 1557474 w 2436001"/>
              <a:gd name="connsiteY17" fmla="*/ 42475 h 1645926"/>
              <a:gd name="connsiteX18" fmla="*/ 1314790 w 2436001"/>
              <a:gd name="connsiteY18" fmla="*/ 289493 h 1645926"/>
              <a:gd name="connsiteX19" fmla="*/ 1080773 w 2436001"/>
              <a:gd name="connsiteY19" fmla="*/ 519177 h 1645926"/>
              <a:gd name="connsiteX20" fmla="*/ 760083 w 2436001"/>
              <a:gd name="connsiteY20" fmla="*/ 445505 h 1645926"/>
              <a:gd name="connsiteX21" fmla="*/ 595404 w 2436001"/>
              <a:gd name="connsiteY21" fmla="*/ 588515 h 1645926"/>
              <a:gd name="connsiteX22" fmla="*/ 370054 w 2436001"/>
              <a:gd name="connsiteY22" fmla="*/ 579848 h 1645926"/>
              <a:gd name="connsiteX23" fmla="*/ 144704 w 2436001"/>
              <a:gd name="connsiteY23" fmla="*/ 579848 h 1645926"/>
              <a:gd name="connsiteX24" fmla="*/ 75366 w 2436001"/>
              <a:gd name="connsiteY24" fmla="*/ 714191 h 1645926"/>
              <a:gd name="connsiteX25" fmla="*/ 23362 w 2436001"/>
              <a:gd name="connsiteY25" fmla="*/ 1043548 h 1645926"/>
              <a:gd name="connsiteX26" fmla="*/ 482729 w 2436001"/>
              <a:gd name="connsiteY26" fmla="*/ 1082551 h 1645926"/>
              <a:gd name="connsiteX27" fmla="*/ 660409 w 2436001"/>
              <a:gd name="connsiteY27" fmla="*/ 1515916 h 1645926"/>
              <a:gd name="connsiteX28" fmla="*/ 1158778 w 2436001"/>
              <a:gd name="connsiteY28" fmla="*/ 1645926 h 1645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436001" h="1645926">
                <a:moveTo>
                  <a:pt x="357053" y="1195226"/>
                </a:moveTo>
                <a:cubicBezTo>
                  <a:pt x="377999" y="1247952"/>
                  <a:pt x="398945" y="1300678"/>
                  <a:pt x="469728" y="1316568"/>
                </a:cubicBezTo>
                <a:cubicBezTo>
                  <a:pt x="540511" y="1332458"/>
                  <a:pt x="691467" y="1301400"/>
                  <a:pt x="781751" y="1290566"/>
                </a:cubicBezTo>
                <a:cubicBezTo>
                  <a:pt x="872035" y="1279732"/>
                  <a:pt x="956541" y="1253007"/>
                  <a:pt x="1011434" y="1251563"/>
                </a:cubicBezTo>
                <a:cubicBezTo>
                  <a:pt x="1066327" y="1250119"/>
                  <a:pt x="1068494" y="1282621"/>
                  <a:pt x="1111108" y="1281899"/>
                </a:cubicBezTo>
                <a:cubicBezTo>
                  <a:pt x="1153722" y="1281177"/>
                  <a:pt x="1215116" y="1229173"/>
                  <a:pt x="1267120" y="1247230"/>
                </a:cubicBezTo>
                <a:cubicBezTo>
                  <a:pt x="1319124" y="1265287"/>
                  <a:pt x="1337180" y="1352682"/>
                  <a:pt x="1423131" y="1390240"/>
                </a:cubicBezTo>
                <a:cubicBezTo>
                  <a:pt x="1509082" y="1427798"/>
                  <a:pt x="1701929" y="1499304"/>
                  <a:pt x="1782824" y="1472580"/>
                </a:cubicBezTo>
                <a:cubicBezTo>
                  <a:pt x="1863719" y="1445856"/>
                  <a:pt x="1828328" y="1268898"/>
                  <a:pt x="1908500" y="1229895"/>
                </a:cubicBezTo>
                <a:cubicBezTo>
                  <a:pt x="1988673" y="1190892"/>
                  <a:pt x="2176464" y="1276844"/>
                  <a:pt x="2263859" y="1238563"/>
                </a:cubicBezTo>
                <a:cubicBezTo>
                  <a:pt x="2351254" y="1200283"/>
                  <a:pt x="2416981" y="1068106"/>
                  <a:pt x="2432871" y="1000212"/>
                </a:cubicBezTo>
                <a:cubicBezTo>
                  <a:pt x="2448761" y="932318"/>
                  <a:pt x="2401091" y="888259"/>
                  <a:pt x="2359199" y="831199"/>
                </a:cubicBezTo>
                <a:cubicBezTo>
                  <a:pt x="2317307" y="774139"/>
                  <a:pt x="2237857" y="686745"/>
                  <a:pt x="2181520" y="657854"/>
                </a:cubicBezTo>
                <a:cubicBezTo>
                  <a:pt x="2125183" y="628963"/>
                  <a:pt x="2067401" y="685300"/>
                  <a:pt x="2021175" y="657854"/>
                </a:cubicBezTo>
                <a:cubicBezTo>
                  <a:pt x="1974949" y="630408"/>
                  <a:pt x="1928001" y="545901"/>
                  <a:pt x="1904166" y="493175"/>
                </a:cubicBezTo>
                <a:cubicBezTo>
                  <a:pt x="1880331" y="440449"/>
                  <a:pt x="1886831" y="418780"/>
                  <a:pt x="1878164" y="341497"/>
                </a:cubicBezTo>
                <a:cubicBezTo>
                  <a:pt x="1869497" y="264213"/>
                  <a:pt x="1905610" y="79311"/>
                  <a:pt x="1852162" y="29474"/>
                </a:cubicBezTo>
                <a:cubicBezTo>
                  <a:pt x="1798714" y="-20363"/>
                  <a:pt x="1647036" y="-862"/>
                  <a:pt x="1557474" y="42475"/>
                </a:cubicBezTo>
                <a:cubicBezTo>
                  <a:pt x="1467912" y="85811"/>
                  <a:pt x="1394240" y="210043"/>
                  <a:pt x="1314790" y="289493"/>
                </a:cubicBezTo>
                <a:cubicBezTo>
                  <a:pt x="1235340" y="368943"/>
                  <a:pt x="1173224" y="493175"/>
                  <a:pt x="1080773" y="519177"/>
                </a:cubicBezTo>
                <a:cubicBezTo>
                  <a:pt x="988322" y="545179"/>
                  <a:pt x="840978" y="433949"/>
                  <a:pt x="760083" y="445505"/>
                </a:cubicBezTo>
                <a:cubicBezTo>
                  <a:pt x="679188" y="457061"/>
                  <a:pt x="660409" y="566125"/>
                  <a:pt x="595404" y="588515"/>
                </a:cubicBezTo>
                <a:cubicBezTo>
                  <a:pt x="530399" y="610905"/>
                  <a:pt x="445171" y="581292"/>
                  <a:pt x="370054" y="579848"/>
                </a:cubicBezTo>
                <a:cubicBezTo>
                  <a:pt x="294937" y="578404"/>
                  <a:pt x="193819" y="557457"/>
                  <a:pt x="144704" y="579848"/>
                </a:cubicBezTo>
                <a:cubicBezTo>
                  <a:pt x="95589" y="602239"/>
                  <a:pt x="95590" y="636908"/>
                  <a:pt x="75366" y="714191"/>
                </a:cubicBezTo>
                <a:cubicBezTo>
                  <a:pt x="55142" y="791474"/>
                  <a:pt x="-44532" y="982155"/>
                  <a:pt x="23362" y="1043548"/>
                </a:cubicBezTo>
                <a:cubicBezTo>
                  <a:pt x="91256" y="1104941"/>
                  <a:pt x="376555" y="1003823"/>
                  <a:pt x="482729" y="1082551"/>
                </a:cubicBezTo>
                <a:cubicBezTo>
                  <a:pt x="588903" y="1161279"/>
                  <a:pt x="547734" y="1422020"/>
                  <a:pt x="660409" y="1515916"/>
                </a:cubicBezTo>
                <a:cubicBezTo>
                  <a:pt x="773084" y="1609812"/>
                  <a:pt x="965931" y="1627869"/>
                  <a:pt x="1158778" y="1645926"/>
                </a:cubicBezTo>
              </a:path>
            </a:pathLst>
          </a:custGeom>
          <a:noFill/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arrow" w="lg" len="lg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8962" y="0"/>
            <a:ext cx="8229600" cy="1143000"/>
          </a:xfrm>
        </p:spPr>
        <p:txBody>
          <a:bodyPr/>
          <a:lstStyle/>
          <a:p>
            <a:r>
              <a:rPr lang="de-DE" i="0" dirty="0" smtClean="0"/>
              <a:t>Lamb </a:t>
            </a:r>
            <a:r>
              <a:rPr lang="de-DE" i="0" dirty="0" err="1" smtClean="0"/>
              <a:t>shift</a:t>
            </a:r>
            <a:endParaRPr lang="en-GB" i="0" dirty="0"/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181667" y="830121"/>
            <a:ext cx="876419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vacuum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performs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fluctuations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181667" y="1143000"/>
            <a:ext cx="876419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These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fluctuating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create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forces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its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trajectory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215607" y="4135314"/>
            <a:ext cx="896233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 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samples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different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regions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Coulomb potential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compared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would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sampled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its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original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trajectory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3099049" y="5136287"/>
            <a:ext cx="350064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slightly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61681" y="5232492"/>
            <a:ext cx="491748" cy="233311"/>
          </a:xfrm>
          <a:prstGeom prst="rect">
            <a:avLst/>
          </a:prstGeom>
        </p:spPr>
      </p:pic>
      <p:cxnSp>
        <p:nvCxnSpPr>
          <p:cNvPr id="13" name="Straight Arrow Connector 12"/>
          <p:cNvCxnSpPr/>
          <p:nvPr/>
        </p:nvCxnSpPr>
        <p:spPr bwMode="auto">
          <a:xfrm flipV="1">
            <a:off x="1857797" y="3171252"/>
            <a:ext cx="0" cy="370703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4" name="Oval 13"/>
          <p:cNvSpPr/>
          <p:nvPr/>
        </p:nvSpPr>
        <p:spPr bwMode="auto">
          <a:xfrm>
            <a:off x="1066964" y="2462797"/>
            <a:ext cx="2380736" cy="947352"/>
          </a:xfrm>
          <a:prstGeom prst="ellipse">
            <a:avLst/>
          </a:prstGeom>
          <a:noFill/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5" name="Straight Arrow Connector 14"/>
          <p:cNvCxnSpPr>
            <a:endCxn id="14" idx="5"/>
          </p:cNvCxnSpPr>
          <p:nvPr/>
        </p:nvCxnSpPr>
        <p:spPr bwMode="auto">
          <a:xfrm>
            <a:off x="2953429" y="3220678"/>
            <a:ext cx="145620" cy="50735"/>
          </a:xfrm>
          <a:prstGeom prst="straightConnector1">
            <a:avLst/>
          </a:prstGeom>
          <a:noFill/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/>
          </a:ln>
          <a:effectLst/>
        </p:spPr>
      </p:cxnSp>
      <p:cxnSp>
        <p:nvCxnSpPr>
          <p:cNvPr id="16" name="Straight Arrow Connector 15"/>
          <p:cNvCxnSpPr>
            <a:endCxn id="14" idx="5"/>
          </p:cNvCxnSpPr>
          <p:nvPr/>
        </p:nvCxnSpPr>
        <p:spPr bwMode="auto">
          <a:xfrm flipV="1">
            <a:off x="3019332" y="3271413"/>
            <a:ext cx="79717" cy="138736"/>
          </a:xfrm>
          <a:prstGeom prst="straightConnector1">
            <a:avLst/>
          </a:prstGeom>
          <a:noFill/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7" name="Oval 16"/>
          <p:cNvSpPr>
            <a:spLocks noChangeAspect="1"/>
          </p:cNvSpPr>
          <p:nvPr/>
        </p:nvSpPr>
        <p:spPr bwMode="auto">
          <a:xfrm>
            <a:off x="2212024" y="2858214"/>
            <a:ext cx="123568" cy="1235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Oval 17"/>
          <p:cNvSpPr>
            <a:spLocks noChangeAspect="1"/>
          </p:cNvSpPr>
          <p:nvPr/>
        </p:nvSpPr>
        <p:spPr bwMode="auto">
          <a:xfrm>
            <a:off x="1796013" y="3323652"/>
            <a:ext cx="123568" cy="123568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" name="Titel 1"/>
          <p:cNvSpPr txBox="1">
            <a:spLocks/>
          </p:cNvSpPr>
          <p:nvPr/>
        </p:nvSpPr>
        <p:spPr>
          <a:xfrm>
            <a:off x="2335592" y="2858214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1861778" y="3356603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endParaRPr lang="de-AT" sz="18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" name="Right Arrow 2"/>
          <p:cNvSpPr/>
          <p:nvPr/>
        </p:nvSpPr>
        <p:spPr bwMode="auto">
          <a:xfrm>
            <a:off x="3925494" y="2778033"/>
            <a:ext cx="781097" cy="339671"/>
          </a:xfrm>
          <a:prstGeom prst="rightArrow">
            <a:avLst/>
          </a:prstGeom>
          <a:solidFill>
            <a:srgbClr val="A7A7FF"/>
          </a:solidFill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1" name="Straight Arrow Connector 20"/>
          <p:cNvCxnSpPr/>
          <p:nvPr/>
        </p:nvCxnSpPr>
        <p:spPr bwMode="auto">
          <a:xfrm flipV="1">
            <a:off x="6814946" y="3278336"/>
            <a:ext cx="0" cy="370703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5" name="Oval 24"/>
          <p:cNvSpPr>
            <a:spLocks noChangeAspect="1"/>
          </p:cNvSpPr>
          <p:nvPr/>
        </p:nvSpPr>
        <p:spPr bwMode="auto">
          <a:xfrm>
            <a:off x="6527121" y="2858214"/>
            <a:ext cx="123568" cy="1235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" name="Oval 25"/>
          <p:cNvSpPr>
            <a:spLocks noChangeAspect="1"/>
          </p:cNvSpPr>
          <p:nvPr/>
        </p:nvSpPr>
        <p:spPr bwMode="auto">
          <a:xfrm>
            <a:off x="6753162" y="3430736"/>
            <a:ext cx="123568" cy="123568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7" name="Titel 1"/>
          <p:cNvSpPr txBox="1">
            <a:spLocks/>
          </p:cNvSpPr>
          <p:nvPr/>
        </p:nvSpPr>
        <p:spPr>
          <a:xfrm>
            <a:off x="6650689" y="2858214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</a:p>
        </p:txBody>
      </p:sp>
      <p:sp>
        <p:nvSpPr>
          <p:cNvPr id="28" name="Titel 1"/>
          <p:cNvSpPr txBox="1">
            <a:spLocks/>
          </p:cNvSpPr>
          <p:nvPr/>
        </p:nvSpPr>
        <p:spPr>
          <a:xfrm>
            <a:off x="6814946" y="3443403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endParaRPr lang="de-AT" sz="18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460483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/>
      <p:bldP spid="8" grpId="0"/>
      <p:bldP spid="10" grpId="0"/>
      <p:bldP spid="14" grpId="0" animBg="1"/>
      <p:bldP spid="17" grpId="0" animBg="1"/>
      <p:bldP spid="18" grpId="0" animBg="1"/>
      <p:bldP spid="19" grpId="0"/>
      <p:bldP spid="20" grpId="0"/>
      <p:bldP spid="3" grpId="0" animBg="1"/>
      <p:bldP spid="25" grpId="0" animBg="1"/>
      <p:bldP spid="26" grpId="0" animBg="1"/>
      <p:bldP spid="27" grpId="0"/>
      <p:bldP spid="28" grpId="0"/>
    </p:bld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60000">
            <a:off x="1558894" y="1034693"/>
            <a:ext cx="6215829" cy="5182792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8962" y="0"/>
            <a:ext cx="8229600" cy="1143000"/>
          </a:xfrm>
        </p:spPr>
        <p:txBody>
          <a:bodyPr/>
          <a:lstStyle/>
          <a:p>
            <a:r>
              <a:rPr lang="de-DE" i="0" dirty="0" smtClean="0"/>
              <a:t>Hydrogen </a:t>
            </a:r>
            <a:r>
              <a:rPr lang="de-DE" i="0" dirty="0" err="1" smtClean="0"/>
              <a:t>with</a:t>
            </a:r>
            <a:r>
              <a:rPr lang="de-DE" i="0" dirty="0" smtClean="0"/>
              <a:t> </a:t>
            </a:r>
            <a:r>
              <a:rPr lang="de-DE" i="0" dirty="0" err="1" smtClean="0"/>
              <a:t>fine-structure</a:t>
            </a:r>
            <a:endParaRPr lang="en-GB" i="0" dirty="0"/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6879464" y="6408064"/>
            <a:ext cx="220581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Griffiths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6, Fig. 9</a:t>
            </a:r>
          </a:p>
        </p:txBody>
      </p:sp>
      <p:cxnSp>
        <p:nvCxnSpPr>
          <p:cNvPr id="14" name="Straight Arrow Connector 13"/>
          <p:cNvCxnSpPr/>
          <p:nvPr/>
        </p:nvCxnSpPr>
        <p:spPr bwMode="auto">
          <a:xfrm flipH="1" flipV="1">
            <a:off x="1325461" y="973123"/>
            <a:ext cx="58722" cy="5511567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20" name="Picture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55" y="1143000"/>
            <a:ext cx="571500" cy="514350"/>
          </a:xfrm>
          <a:prstGeom prst="rect">
            <a:avLst/>
          </a:prstGeom>
        </p:spPr>
      </p:pic>
      <p:cxnSp>
        <p:nvCxnSpPr>
          <p:cNvPr id="22" name="Straight Arrow Connector 21"/>
          <p:cNvCxnSpPr/>
          <p:nvPr/>
        </p:nvCxnSpPr>
        <p:spPr bwMode="auto">
          <a:xfrm flipH="1">
            <a:off x="2356021" y="3301314"/>
            <a:ext cx="411893" cy="464436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4" name="Titel 1"/>
          <p:cNvSpPr txBox="1">
            <a:spLocks/>
          </p:cNvSpPr>
          <p:nvPr/>
        </p:nvSpPr>
        <p:spPr>
          <a:xfrm>
            <a:off x="2807057" y="3127318"/>
            <a:ext cx="220581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Bohr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energies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5" name="Straight Arrow Connector 24"/>
          <p:cNvCxnSpPr/>
          <p:nvPr/>
        </p:nvCxnSpPr>
        <p:spPr bwMode="auto">
          <a:xfrm flipH="1" flipV="1">
            <a:off x="3252099" y="3964759"/>
            <a:ext cx="337751" cy="524863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7" name="Titel 1"/>
          <p:cNvSpPr txBox="1">
            <a:spLocks/>
          </p:cNvSpPr>
          <p:nvPr/>
        </p:nvSpPr>
        <p:spPr>
          <a:xfrm>
            <a:off x="3589850" y="4305363"/>
            <a:ext cx="435958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Dirac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energies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relativistic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+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-orbit)</a:t>
            </a:r>
          </a:p>
        </p:txBody>
      </p:sp>
      <p:grpSp>
        <p:nvGrpSpPr>
          <p:cNvPr id="11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12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  <p:sp>
        <p:nvSpPr>
          <p:cNvPr id="3" name="Rounded Rectangle 2"/>
          <p:cNvSpPr/>
          <p:nvPr/>
        </p:nvSpPr>
        <p:spPr bwMode="auto">
          <a:xfrm>
            <a:off x="1514141" y="3509319"/>
            <a:ext cx="2407070" cy="683740"/>
          </a:xfrm>
          <a:prstGeom prst="roundRect">
            <a:avLst/>
          </a:prstGeom>
          <a:noFill/>
          <a:ln w="317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4402160" y="3344526"/>
            <a:ext cx="204483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zoom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here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" name="Straight Arrow Connector 5"/>
          <p:cNvCxnSpPr/>
          <p:nvPr/>
        </p:nvCxnSpPr>
        <p:spPr bwMode="auto">
          <a:xfrm flipH="1">
            <a:off x="3921211" y="3542271"/>
            <a:ext cx="498787" cy="116770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4214829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5" grpId="0"/>
    </p:bldLst>
  </p:timing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8962" y="0"/>
            <a:ext cx="8229600" cy="1143000"/>
          </a:xfrm>
        </p:spPr>
        <p:txBody>
          <a:bodyPr/>
          <a:lstStyle/>
          <a:p>
            <a:r>
              <a:rPr lang="de-DE" i="0" dirty="0" smtClean="0"/>
              <a:t>Lamb </a:t>
            </a:r>
            <a:r>
              <a:rPr lang="de-DE" i="0" dirty="0" err="1" smtClean="0"/>
              <a:t>shift</a:t>
            </a:r>
            <a:endParaRPr lang="en-GB" i="0" dirty="0"/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2908875" y="1130301"/>
            <a:ext cx="306055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n=2 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levels</a:t>
            </a:r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hydrogen</a:t>
            </a: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181667" y="6142890"/>
            <a:ext cx="876419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Lamb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measured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1947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Lamb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Retherford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Crucial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development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electrodynamics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(QED).</a:t>
            </a:r>
          </a:p>
        </p:txBody>
      </p:sp>
      <p:cxnSp>
        <p:nvCxnSpPr>
          <p:cNvPr id="19" name="Straight Connector 18"/>
          <p:cNvCxnSpPr/>
          <p:nvPr/>
        </p:nvCxnSpPr>
        <p:spPr bwMode="auto">
          <a:xfrm flipV="1">
            <a:off x="1888769" y="2282409"/>
            <a:ext cx="805343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0" name="Straight Connector 19"/>
          <p:cNvCxnSpPr/>
          <p:nvPr/>
        </p:nvCxnSpPr>
        <p:spPr bwMode="auto">
          <a:xfrm flipV="1">
            <a:off x="3442131" y="2762369"/>
            <a:ext cx="805343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1" name="Straight Connector 20"/>
          <p:cNvCxnSpPr/>
          <p:nvPr/>
        </p:nvCxnSpPr>
        <p:spPr bwMode="auto">
          <a:xfrm flipV="1">
            <a:off x="3442130" y="4417300"/>
            <a:ext cx="805343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2" name="Straight Connector 21"/>
          <p:cNvCxnSpPr/>
          <p:nvPr/>
        </p:nvCxnSpPr>
        <p:spPr bwMode="auto">
          <a:xfrm flipV="1">
            <a:off x="5196827" y="4417300"/>
            <a:ext cx="805343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3" name="Straight Connector 22"/>
          <p:cNvCxnSpPr/>
          <p:nvPr/>
        </p:nvCxnSpPr>
        <p:spPr bwMode="auto">
          <a:xfrm flipV="1">
            <a:off x="5196826" y="4200584"/>
            <a:ext cx="805343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Straight Connector 23"/>
          <p:cNvCxnSpPr/>
          <p:nvPr/>
        </p:nvCxnSpPr>
        <p:spPr bwMode="auto">
          <a:xfrm flipV="1">
            <a:off x="5196825" y="2762369"/>
            <a:ext cx="805343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5" name="Titel 1"/>
          <p:cNvSpPr txBox="1">
            <a:spLocks/>
          </p:cNvSpPr>
          <p:nvPr/>
        </p:nvSpPr>
        <p:spPr>
          <a:xfrm>
            <a:off x="6096431" y="4243850"/>
            <a:ext cx="734192" cy="5354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2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r>
              <a:rPr lang="de-AT" sz="2400" i="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1/2</a:t>
            </a:r>
          </a:p>
        </p:txBody>
      </p:sp>
      <p:sp>
        <p:nvSpPr>
          <p:cNvPr id="26" name="Titel 1"/>
          <p:cNvSpPr txBox="1">
            <a:spLocks/>
          </p:cNvSpPr>
          <p:nvPr/>
        </p:nvSpPr>
        <p:spPr>
          <a:xfrm>
            <a:off x="6096431" y="3944925"/>
            <a:ext cx="734192" cy="5354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2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2400" i="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1/2</a:t>
            </a:r>
          </a:p>
        </p:txBody>
      </p:sp>
      <p:sp>
        <p:nvSpPr>
          <p:cNvPr id="27" name="Titel 1"/>
          <p:cNvSpPr txBox="1">
            <a:spLocks/>
          </p:cNvSpPr>
          <p:nvPr/>
        </p:nvSpPr>
        <p:spPr>
          <a:xfrm>
            <a:off x="6096431" y="2482626"/>
            <a:ext cx="1069561" cy="60297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2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r>
              <a:rPr lang="de-AT" sz="2400" i="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3/2</a:t>
            </a:r>
          </a:p>
        </p:txBody>
      </p:sp>
      <p:sp>
        <p:nvSpPr>
          <p:cNvPr id="29" name="Titel 1"/>
          <p:cNvSpPr txBox="1">
            <a:spLocks/>
          </p:cNvSpPr>
          <p:nvPr/>
        </p:nvSpPr>
        <p:spPr>
          <a:xfrm>
            <a:off x="1862855" y="1764448"/>
            <a:ext cx="85717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Bohr</a:t>
            </a:r>
          </a:p>
        </p:txBody>
      </p:sp>
      <p:sp>
        <p:nvSpPr>
          <p:cNvPr id="28" name="Titel 1"/>
          <p:cNvSpPr txBox="1">
            <a:spLocks/>
          </p:cNvSpPr>
          <p:nvPr/>
        </p:nvSpPr>
        <p:spPr>
          <a:xfrm>
            <a:off x="3491896" y="1764448"/>
            <a:ext cx="85717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Dirac</a:t>
            </a:r>
          </a:p>
        </p:txBody>
      </p:sp>
      <p:sp>
        <p:nvSpPr>
          <p:cNvPr id="30" name="Titel 1"/>
          <p:cNvSpPr txBox="1">
            <a:spLocks/>
          </p:cNvSpPr>
          <p:nvPr/>
        </p:nvSpPr>
        <p:spPr>
          <a:xfrm>
            <a:off x="5293445" y="1764448"/>
            <a:ext cx="85717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QED</a:t>
            </a:r>
          </a:p>
        </p:txBody>
      </p:sp>
      <p:cxnSp>
        <p:nvCxnSpPr>
          <p:cNvPr id="5" name="Straight Arrow Connector 4"/>
          <p:cNvCxnSpPr/>
          <p:nvPr/>
        </p:nvCxnSpPr>
        <p:spPr bwMode="auto">
          <a:xfrm>
            <a:off x="3844801" y="2778047"/>
            <a:ext cx="0" cy="1639253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lg" len="lg"/>
            <a:tailEnd type="arrow" w="lg" len="lg"/>
          </a:ln>
          <a:effectLst/>
        </p:spPr>
      </p:cxnSp>
      <p:cxnSp>
        <p:nvCxnSpPr>
          <p:cNvPr id="7" name="Straight Connector 6"/>
          <p:cNvCxnSpPr/>
          <p:nvPr/>
        </p:nvCxnSpPr>
        <p:spPr bwMode="auto">
          <a:xfrm>
            <a:off x="2807977" y="2282409"/>
            <a:ext cx="514063" cy="47996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/>
          <p:cNvCxnSpPr/>
          <p:nvPr/>
        </p:nvCxnSpPr>
        <p:spPr bwMode="auto">
          <a:xfrm>
            <a:off x="2807977" y="2388629"/>
            <a:ext cx="555093" cy="1902089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>
            <a:off x="4326533" y="2762369"/>
            <a:ext cx="806775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 flipV="1">
            <a:off x="4318045" y="4200287"/>
            <a:ext cx="732127" cy="200033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39" name="Straight Connector 38"/>
          <p:cNvCxnSpPr/>
          <p:nvPr/>
        </p:nvCxnSpPr>
        <p:spPr bwMode="auto">
          <a:xfrm flipV="1">
            <a:off x="4326533" y="4408809"/>
            <a:ext cx="806775" cy="8492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43" name="Straight Arrow Connector 42"/>
          <p:cNvCxnSpPr/>
          <p:nvPr/>
        </p:nvCxnSpPr>
        <p:spPr bwMode="auto">
          <a:xfrm flipH="1">
            <a:off x="5599496" y="4408709"/>
            <a:ext cx="4041" cy="395990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lg" len="lg"/>
            <a:tailEnd type="none" w="lg" len="lg"/>
          </a:ln>
          <a:effectLst/>
        </p:spPr>
      </p:cxnSp>
      <p:cxnSp>
        <p:nvCxnSpPr>
          <p:cNvPr id="45" name="Straight Arrow Connector 44"/>
          <p:cNvCxnSpPr/>
          <p:nvPr/>
        </p:nvCxnSpPr>
        <p:spPr bwMode="auto">
          <a:xfrm flipH="1">
            <a:off x="5599496" y="3804297"/>
            <a:ext cx="4041" cy="395990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lg" len="lg"/>
            <a:tailEnd type="arrow" w="lg" len="lg"/>
          </a:ln>
          <a:effectLst/>
        </p:spPr>
      </p:cxnSp>
      <p:sp>
        <p:nvSpPr>
          <p:cNvPr id="46" name="Titel 1"/>
          <p:cNvSpPr txBox="1">
            <a:spLocks/>
          </p:cNvSpPr>
          <p:nvPr/>
        </p:nvSpPr>
        <p:spPr>
          <a:xfrm>
            <a:off x="4906279" y="5103863"/>
            <a:ext cx="138643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1057.8 MHz</a:t>
            </a:r>
          </a:p>
        </p:txBody>
      </p:sp>
      <p:sp>
        <p:nvSpPr>
          <p:cNvPr id="47" name="Titel 1"/>
          <p:cNvSpPr txBox="1">
            <a:spLocks/>
          </p:cNvSpPr>
          <p:nvPr/>
        </p:nvSpPr>
        <p:spPr>
          <a:xfrm>
            <a:off x="3828444" y="3385016"/>
            <a:ext cx="138643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10 GHz</a:t>
            </a:r>
          </a:p>
        </p:txBody>
      </p:sp>
      <p:sp>
        <p:nvSpPr>
          <p:cNvPr id="48" name="Titel 1"/>
          <p:cNvSpPr txBox="1">
            <a:spLocks/>
          </p:cNvSpPr>
          <p:nvPr/>
        </p:nvSpPr>
        <p:spPr>
          <a:xfrm>
            <a:off x="4069218" y="4779300"/>
            <a:ext cx="306055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Lamb 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762987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err="1" smtClean="0"/>
              <a:t>Structure</a:t>
            </a:r>
            <a:r>
              <a:rPr lang="de-DE" i="1" dirty="0" smtClean="0"/>
              <a:t> of hydrogen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3267374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746103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endParaRPr lang="en-GB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Fine structure</a:t>
            </a:r>
            <a:endParaRPr lang="en-GB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Lamb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shift</a:t>
            </a:r>
          </a:p>
          <a:p>
            <a:pPr marL="342900" indent="-342900" algn="l">
              <a:buAutoNum type="arabicParenR" startAt="4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Hyperfine structure</a:t>
            </a: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origin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good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basis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result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discussion</a:t>
            </a:r>
            <a:endParaRPr lang="en-GB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5)  Zeeman effect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Discuss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effects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beyond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Coulomb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between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nucleus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(s),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hydrogen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simplest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possible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892710" y="2469890"/>
            <a:ext cx="5029119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Crucial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knowledge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involving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8" name="Straight Arrow Connector 7"/>
          <p:cNvCxnSpPr/>
          <p:nvPr/>
        </p:nvCxnSpPr>
        <p:spPr bwMode="auto">
          <a:xfrm flipV="1">
            <a:off x="278990" y="4733356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7" name="Titel 1"/>
          <p:cNvSpPr txBox="1">
            <a:spLocks/>
          </p:cNvSpPr>
          <p:nvPr/>
        </p:nvSpPr>
        <p:spPr>
          <a:xfrm>
            <a:off x="4601028" y="4010797"/>
            <a:ext cx="1963343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7.3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5443191" y="4291244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9" name="Titel 1"/>
          <p:cNvSpPr txBox="1">
            <a:spLocks/>
          </p:cNvSpPr>
          <p:nvPr/>
        </p:nvSpPr>
        <p:spPr>
          <a:xfrm>
            <a:off x="5443191" y="5654106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5443191" y="4571691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2700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grpSp>
        <p:nvGrpSpPr>
          <p:cNvPr id="37" name="Group 36"/>
          <p:cNvGrpSpPr/>
          <p:nvPr/>
        </p:nvGrpSpPr>
        <p:grpSpPr>
          <a:xfrm>
            <a:off x="7296211" y="1307840"/>
            <a:ext cx="1479600" cy="1902575"/>
            <a:chOff x="7405815" y="1419046"/>
            <a:chExt cx="1478258" cy="1902575"/>
          </a:xfrm>
        </p:grpSpPr>
        <p:sp>
          <p:nvSpPr>
            <p:cNvPr id="34" name="Freeform 33"/>
            <p:cNvSpPr/>
            <p:nvPr/>
          </p:nvSpPr>
          <p:spPr bwMode="auto">
            <a:xfrm>
              <a:off x="7405815" y="1672768"/>
              <a:ext cx="1022415" cy="1340014"/>
            </a:xfrm>
            <a:custGeom>
              <a:avLst/>
              <a:gdLst>
                <a:gd name="connsiteX0" fmla="*/ 0 w 985198"/>
                <a:gd name="connsiteY0" fmla="*/ 586207 h 1504375"/>
                <a:gd name="connsiteX1" fmla="*/ 263611 w 985198"/>
                <a:gd name="connsiteY1" fmla="*/ 9559 h 1504375"/>
                <a:gd name="connsiteX2" fmla="*/ 766119 w 985198"/>
                <a:gd name="connsiteY2" fmla="*/ 256694 h 1504375"/>
                <a:gd name="connsiteX3" fmla="*/ 980303 w 985198"/>
                <a:gd name="connsiteY3" fmla="*/ 652110 h 1504375"/>
                <a:gd name="connsiteX4" fmla="*/ 848498 w 985198"/>
                <a:gd name="connsiteY4" fmla="*/ 1475894 h 1504375"/>
                <a:gd name="connsiteX5" fmla="*/ 148281 w 985198"/>
                <a:gd name="connsiteY5" fmla="*/ 1261710 h 1504375"/>
                <a:gd name="connsiteX6" fmla="*/ 16476 w 985198"/>
                <a:gd name="connsiteY6" fmla="*/ 742726 h 1504375"/>
                <a:gd name="connsiteX0" fmla="*/ 0 w 983037"/>
                <a:gd name="connsiteY0" fmla="*/ 586207 h 1523816"/>
                <a:gd name="connsiteX1" fmla="*/ 263611 w 983037"/>
                <a:gd name="connsiteY1" fmla="*/ 9559 h 1523816"/>
                <a:gd name="connsiteX2" fmla="*/ 766119 w 983037"/>
                <a:gd name="connsiteY2" fmla="*/ 256694 h 1523816"/>
                <a:gd name="connsiteX3" fmla="*/ 980303 w 983037"/>
                <a:gd name="connsiteY3" fmla="*/ 652110 h 1523816"/>
                <a:gd name="connsiteX4" fmla="*/ 848498 w 983037"/>
                <a:gd name="connsiteY4" fmla="*/ 1475894 h 1523816"/>
                <a:gd name="connsiteX5" fmla="*/ 329513 w 983037"/>
                <a:gd name="connsiteY5" fmla="*/ 1352326 h 1523816"/>
                <a:gd name="connsiteX6" fmla="*/ 16476 w 983037"/>
                <a:gd name="connsiteY6" fmla="*/ 742726 h 1523816"/>
                <a:gd name="connsiteX0" fmla="*/ 0 w 1006786"/>
                <a:gd name="connsiteY0" fmla="*/ 586207 h 1395990"/>
                <a:gd name="connsiteX1" fmla="*/ 263611 w 1006786"/>
                <a:gd name="connsiteY1" fmla="*/ 9559 h 1395990"/>
                <a:gd name="connsiteX2" fmla="*/ 766119 w 1006786"/>
                <a:gd name="connsiteY2" fmla="*/ 256694 h 1395990"/>
                <a:gd name="connsiteX3" fmla="*/ 980303 w 1006786"/>
                <a:gd name="connsiteY3" fmla="*/ 652110 h 1395990"/>
                <a:gd name="connsiteX4" fmla="*/ 930877 w 1006786"/>
                <a:gd name="connsiteY4" fmla="*/ 1269948 h 1395990"/>
                <a:gd name="connsiteX5" fmla="*/ 329513 w 1006786"/>
                <a:gd name="connsiteY5" fmla="*/ 1352326 h 1395990"/>
                <a:gd name="connsiteX6" fmla="*/ 16476 w 1006786"/>
                <a:gd name="connsiteY6" fmla="*/ 742726 h 1395990"/>
                <a:gd name="connsiteX0" fmla="*/ 0 w 1000385"/>
                <a:gd name="connsiteY0" fmla="*/ 586207 h 1395990"/>
                <a:gd name="connsiteX1" fmla="*/ 263611 w 1000385"/>
                <a:gd name="connsiteY1" fmla="*/ 9559 h 1395990"/>
                <a:gd name="connsiteX2" fmla="*/ 766119 w 1000385"/>
                <a:gd name="connsiteY2" fmla="*/ 256694 h 1395990"/>
                <a:gd name="connsiteX3" fmla="*/ 980303 w 1000385"/>
                <a:gd name="connsiteY3" fmla="*/ 652110 h 1395990"/>
                <a:gd name="connsiteX4" fmla="*/ 930877 w 1000385"/>
                <a:gd name="connsiteY4" fmla="*/ 1269948 h 1395990"/>
                <a:gd name="connsiteX5" fmla="*/ 329513 w 1000385"/>
                <a:gd name="connsiteY5" fmla="*/ 1352326 h 1395990"/>
                <a:gd name="connsiteX6" fmla="*/ 16476 w 1000385"/>
                <a:gd name="connsiteY6" fmla="*/ 742726 h 1395990"/>
                <a:gd name="connsiteX0" fmla="*/ 0 w 1028572"/>
                <a:gd name="connsiteY0" fmla="*/ 586639 h 1393959"/>
                <a:gd name="connsiteX1" fmla="*/ 263611 w 1028572"/>
                <a:gd name="connsiteY1" fmla="*/ 9991 h 1393959"/>
                <a:gd name="connsiteX2" fmla="*/ 766119 w 1028572"/>
                <a:gd name="connsiteY2" fmla="*/ 257126 h 1393959"/>
                <a:gd name="connsiteX3" fmla="*/ 1021492 w 1028572"/>
                <a:gd name="connsiteY3" fmla="*/ 718445 h 1393959"/>
                <a:gd name="connsiteX4" fmla="*/ 930877 w 1028572"/>
                <a:gd name="connsiteY4" fmla="*/ 1270380 h 1393959"/>
                <a:gd name="connsiteX5" fmla="*/ 329513 w 1028572"/>
                <a:gd name="connsiteY5" fmla="*/ 1352758 h 1393959"/>
                <a:gd name="connsiteX6" fmla="*/ 16476 w 1028572"/>
                <a:gd name="connsiteY6" fmla="*/ 743158 h 1393959"/>
                <a:gd name="connsiteX0" fmla="*/ 0 w 1022446"/>
                <a:gd name="connsiteY0" fmla="*/ 586639 h 1402814"/>
                <a:gd name="connsiteX1" fmla="*/ 263611 w 1022446"/>
                <a:gd name="connsiteY1" fmla="*/ 9991 h 1402814"/>
                <a:gd name="connsiteX2" fmla="*/ 766119 w 1022446"/>
                <a:gd name="connsiteY2" fmla="*/ 257126 h 1402814"/>
                <a:gd name="connsiteX3" fmla="*/ 1021492 w 1022446"/>
                <a:gd name="connsiteY3" fmla="*/ 718445 h 1402814"/>
                <a:gd name="connsiteX4" fmla="*/ 832023 w 1022446"/>
                <a:gd name="connsiteY4" fmla="*/ 1295094 h 1402814"/>
                <a:gd name="connsiteX5" fmla="*/ 329513 w 1022446"/>
                <a:gd name="connsiteY5" fmla="*/ 1352758 h 1402814"/>
                <a:gd name="connsiteX6" fmla="*/ 16476 w 1022446"/>
                <a:gd name="connsiteY6" fmla="*/ 743158 h 1402814"/>
                <a:gd name="connsiteX0" fmla="*/ 0 w 1021897"/>
                <a:gd name="connsiteY0" fmla="*/ 592135 h 1408310"/>
                <a:gd name="connsiteX1" fmla="*/ 263611 w 1021897"/>
                <a:gd name="connsiteY1" fmla="*/ 15487 h 1408310"/>
                <a:gd name="connsiteX2" fmla="*/ 790832 w 1021897"/>
                <a:gd name="connsiteY2" fmla="*/ 213195 h 1408310"/>
                <a:gd name="connsiteX3" fmla="*/ 1021492 w 1021897"/>
                <a:gd name="connsiteY3" fmla="*/ 723941 h 1408310"/>
                <a:gd name="connsiteX4" fmla="*/ 832023 w 1021897"/>
                <a:gd name="connsiteY4" fmla="*/ 1300590 h 1408310"/>
                <a:gd name="connsiteX5" fmla="*/ 329513 w 1021897"/>
                <a:gd name="connsiteY5" fmla="*/ 1358254 h 1408310"/>
                <a:gd name="connsiteX6" fmla="*/ 16476 w 1021897"/>
                <a:gd name="connsiteY6" fmla="*/ 748654 h 1408310"/>
                <a:gd name="connsiteX0" fmla="*/ 0 w 1023820"/>
                <a:gd name="connsiteY0" fmla="*/ 592135 h 1402223"/>
                <a:gd name="connsiteX1" fmla="*/ 263611 w 1023820"/>
                <a:gd name="connsiteY1" fmla="*/ 15487 h 1402223"/>
                <a:gd name="connsiteX2" fmla="*/ 790832 w 1023820"/>
                <a:gd name="connsiteY2" fmla="*/ 213195 h 1402223"/>
                <a:gd name="connsiteX3" fmla="*/ 1021492 w 1023820"/>
                <a:gd name="connsiteY3" fmla="*/ 723941 h 1402223"/>
                <a:gd name="connsiteX4" fmla="*/ 873212 w 1023820"/>
                <a:gd name="connsiteY4" fmla="*/ 1284114 h 1402223"/>
                <a:gd name="connsiteX5" fmla="*/ 329513 w 1023820"/>
                <a:gd name="connsiteY5" fmla="*/ 1358254 h 1402223"/>
                <a:gd name="connsiteX6" fmla="*/ 16476 w 1023820"/>
                <a:gd name="connsiteY6" fmla="*/ 748654 h 1402223"/>
                <a:gd name="connsiteX0" fmla="*/ 0 w 1022815"/>
                <a:gd name="connsiteY0" fmla="*/ 592135 h 1404187"/>
                <a:gd name="connsiteX1" fmla="*/ 263611 w 1022815"/>
                <a:gd name="connsiteY1" fmla="*/ 15487 h 1404187"/>
                <a:gd name="connsiteX2" fmla="*/ 790832 w 1022815"/>
                <a:gd name="connsiteY2" fmla="*/ 213195 h 1404187"/>
                <a:gd name="connsiteX3" fmla="*/ 1021492 w 1022815"/>
                <a:gd name="connsiteY3" fmla="*/ 723941 h 1404187"/>
                <a:gd name="connsiteX4" fmla="*/ 873212 w 1022815"/>
                <a:gd name="connsiteY4" fmla="*/ 1284114 h 1404187"/>
                <a:gd name="connsiteX5" fmla="*/ 329513 w 1022815"/>
                <a:gd name="connsiteY5" fmla="*/ 1358254 h 1404187"/>
                <a:gd name="connsiteX6" fmla="*/ 16476 w 1022815"/>
                <a:gd name="connsiteY6" fmla="*/ 748654 h 1404187"/>
                <a:gd name="connsiteX0" fmla="*/ 0 w 1023867"/>
                <a:gd name="connsiteY0" fmla="*/ 592135 h 1383983"/>
                <a:gd name="connsiteX1" fmla="*/ 263611 w 1023867"/>
                <a:gd name="connsiteY1" fmla="*/ 15487 h 1383983"/>
                <a:gd name="connsiteX2" fmla="*/ 790832 w 1023867"/>
                <a:gd name="connsiteY2" fmla="*/ 213195 h 1383983"/>
                <a:gd name="connsiteX3" fmla="*/ 1021492 w 1023867"/>
                <a:gd name="connsiteY3" fmla="*/ 723941 h 1383983"/>
                <a:gd name="connsiteX4" fmla="*/ 873212 w 1023867"/>
                <a:gd name="connsiteY4" fmla="*/ 1284114 h 1383983"/>
                <a:gd name="connsiteX5" fmla="*/ 321275 w 1023867"/>
                <a:gd name="connsiteY5" fmla="*/ 1333541 h 1383983"/>
                <a:gd name="connsiteX6" fmla="*/ 16476 w 1023867"/>
                <a:gd name="connsiteY6" fmla="*/ 748654 h 1383983"/>
                <a:gd name="connsiteX0" fmla="*/ 0 w 1023867"/>
                <a:gd name="connsiteY0" fmla="*/ 539279 h 1331127"/>
                <a:gd name="connsiteX1" fmla="*/ 271849 w 1023867"/>
                <a:gd name="connsiteY1" fmla="*/ 20296 h 1331127"/>
                <a:gd name="connsiteX2" fmla="*/ 790832 w 1023867"/>
                <a:gd name="connsiteY2" fmla="*/ 160339 h 1331127"/>
                <a:gd name="connsiteX3" fmla="*/ 1021492 w 1023867"/>
                <a:gd name="connsiteY3" fmla="*/ 671085 h 1331127"/>
                <a:gd name="connsiteX4" fmla="*/ 873212 w 1023867"/>
                <a:gd name="connsiteY4" fmla="*/ 1231258 h 1331127"/>
                <a:gd name="connsiteX5" fmla="*/ 321275 w 1023867"/>
                <a:gd name="connsiteY5" fmla="*/ 1280685 h 1331127"/>
                <a:gd name="connsiteX6" fmla="*/ 16476 w 1023867"/>
                <a:gd name="connsiteY6" fmla="*/ 695798 h 1331127"/>
                <a:gd name="connsiteX0" fmla="*/ 0 w 1023867"/>
                <a:gd name="connsiteY0" fmla="*/ 551448 h 1343296"/>
                <a:gd name="connsiteX1" fmla="*/ 271849 w 1023867"/>
                <a:gd name="connsiteY1" fmla="*/ 32465 h 1343296"/>
                <a:gd name="connsiteX2" fmla="*/ 790832 w 1023867"/>
                <a:gd name="connsiteY2" fmla="*/ 123081 h 1343296"/>
                <a:gd name="connsiteX3" fmla="*/ 1021492 w 1023867"/>
                <a:gd name="connsiteY3" fmla="*/ 683254 h 1343296"/>
                <a:gd name="connsiteX4" fmla="*/ 873212 w 1023867"/>
                <a:gd name="connsiteY4" fmla="*/ 1243427 h 1343296"/>
                <a:gd name="connsiteX5" fmla="*/ 321275 w 1023867"/>
                <a:gd name="connsiteY5" fmla="*/ 1292854 h 1343296"/>
                <a:gd name="connsiteX6" fmla="*/ 16476 w 1023867"/>
                <a:gd name="connsiteY6" fmla="*/ 707967 h 1343296"/>
                <a:gd name="connsiteX0" fmla="*/ 0 w 1022415"/>
                <a:gd name="connsiteY0" fmla="*/ 551448 h 1340014"/>
                <a:gd name="connsiteX1" fmla="*/ 271849 w 1022415"/>
                <a:gd name="connsiteY1" fmla="*/ 32465 h 1340014"/>
                <a:gd name="connsiteX2" fmla="*/ 790832 w 1022415"/>
                <a:gd name="connsiteY2" fmla="*/ 123081 h 1340014"/>
                <a:gd name="connsiteX3" fmla="*/ 1021492 w 1022415"/>
                <a:gd name="connsiteY3" fmla="*/ 683254 h 1340014"/>
                <a:gd name="connsiteX4" fmla="*/ 848499 w 1022415"/>
                <a:gd name="connsiteY4" fmla="*/ 1235189 h 1340014"/>
                <a:gd name="connsiteX5" fmla="*/ 321275 w 1022415"/>
                <a:gd name="connsiteY5" fmla="*/ 1292854 h 1340014"/>
                <a:gd name="connsiteX6" fmla="*/ 16476 w 1022415"/>
                <a:gd name="connsiteY6" fmla="*/ 707967 h 134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2415" h="1340014">
                  <a:moveTo>
                    <a:pt x="0" y="551448"/>
                  </a:moveTo>
                  <a:cubicBezTo>
                    <a:pt x="67962" y="290583"/>
                    <a:pt x="140044" y="103859"/>
                    <a:pt x="271849" y="32465"/>
                  </a:cubicBezTo>
                  <a:cubicBezTo>
                    <a:pt x="403654" y="-38929"/>
                    <a:pt x="665892" y="14616"/>
                    <a:pt x="790832" y="123081"/>
                  </a:cubicBezTo>
                  <a:cubicBezTo>
                    <a:pt x="915772" y="231546"/>
                    <a:pt x="1011881" y="497903"/>
                    <a:pt x="1021492" y="683254"/>
                  </a:cubicBezTo>
                  <a:cubicBezTo>
                    <a:pt x="1031103" y="868605"/>
                    <a:pt x="965202" y="1133589"/>
                    <a:pt x="848499" y="1235189"/>
                  </a:cubicBezTo>
                  <a:cubicBezTo>
                    <a:pt x="731796" y="1336789"/>
                    <a:pt x="459946" y="1380724"/>
                    <a:pt x="321275" y="1292854"/>
                  </a:cubicBezTo>
                  <a:cubicBezTo>
                    <a:pt x="182604" y="1204984"/>
                    <a:pt x="13043" y="906361"/>
                    <a:pt x="16476" y="707967"/>
                  </a:cubicBezTo>
                </a:path>
              </a:pathLst>
            </a:custGeom>
            <a:noFill/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5" name="Freeform 34"/>
            <p:cNvSpPr/>
            <p:nvPr/>
          </p:nvSpPr>
          <p:spPr bwMode="auto">
            <a:xfrm>
              <a:off x="7405815" y="1419046"/>
              <a:ext cx="1478258" cy="1902575"/>
            </a:xfrm>
            <a:custGeom>
              <a:avLst/>
              <a:gdLst>
                <a:gd name="connsiteX0" fmla="*/ 0 w 985198"/>
                <a:gd name="connsiteY0" fmla="*/ 586207 h 1504375"/>
                <a:gd name="connsiteX1" fmla="*/ 263611 w 985198"/>
                <a:gd name="connsiteY1" fmla="*/ 9559 h 1504375"/>
                <a:gd name="connsiteX2" fmla="*/ 766119 w 985198"/>
                <a:gd name="connsiteY2" fmla="*/ 256694 h 1504375"/>
                <a:gd name="connsiteX3" fmla="*/ 980303 w 985198"/>
                <a:gd name="connsiteY3" fmla="*/ 652110 h 1504375"/>
                <a:gd name="connsiteX4" fmla="*/ 848498 w 985198"/>
                <a:gd name="connsiteY4" fmla="*/ 1475894 h 1504375"/>
                <a:gd name="connsiteX5" fmla="*/ 148281 w 985198"/>
                <a:gd name="connsiteY5" fmla="*/ 1261710 h 1504375"/>
                <a:gd name="connsiteX6" fmla="*/ 16476 w 985198"/>
                <a:gd name="connsiteY6" fmla="*/ 742726 h 1504375"/>
                <a:gd name="connsiteX0" fmla="*/ 0 w 983037"/>
                <a:gd name="connsiteY0" fmla="*/ 586207 h 1523816"/>
                <a:gd name="connsiteX1" fmla="*/ 263611 w 983037"/>
                <a:gd name="connsiteY1" fmla="*/ 9559 h 1523816"/>
                <a:gd name="connsiteX2" fmla="*/ 766119 w 983037"/>
                <a:gd name="connsiteY2" fmla="*/ 256694 h 1523816"/>
                <a:gd name="connsiteX3" fmla="*/ 980303 w 983037"/>
                <a:gd name="connsiteY3" fmla="*/ 652110 h 1523816"/>
                <a:gd name="connsiteX4" fmla="*/ 848498 w 983037"/>
                <a:gd name="connsiteY4" fmla="*/ 1475894 h 1523816"/>
                <a:gd name="connsiteX5" fmla="*/ 329513 w 983037"/>
                <a:gd name="connsiteY5" fmla="*/ 1352326 h 1523816"/>
                <a:gd name="connsiteX6" fmla="*/ 16476 w 983037"/>
                <a:gd name="connsiteY6" fmla="*/ 742726 h 1523816"/>
                <a:gd name="connsiteX0" fmla="*/ 0 w 1006786"/>
                <a:gd name="connsiteY0" fmla="*/ 586207 h 1395990"/>
                <a:gd name="connsiteX1" fmla="*/ 263611 w 1006786"/>
                <a:gd name="connsiteY1" fmla="*/ 9559 h 1395990"/>
                <a:gd name="connsiteX2" fmla="*/ 766119 w 1006786"/>
                <a:gd name="connsiteY2" fmla="*/ 256694 h 1395990"/>
                <a:gd name="connsiteX3" fmla="*/ 980303 w 1006786"/>
                <a:gd name="connsiteY3" fmla="*/ 652110 h 1395990"/>
                <a:gd name="connsiteX4" fmla="*/ 930877 w 1006786"/>
                <a:gd name="connsiteY4" fmla="*/ 1269948 h 1395990"/>
                <a:gd name="connsiteX5" fmla="*/ 329513 w 1006786"/>
                <a:gd name="connsiteY5" fmla="*/ 1352326 h 1395990"/>
                <a:gd name="connsiteX6" fmla="*/ 16476 w 1006786"/>
                <a:gd name="connsiteY6" fmla="*/ 742726 h 1395990"/>
                <a:gd name="connsiteX0" fmla="*/ 0 w 1000385"/>
                <a:gd name="connsiteY0" fmla="*/ 586207 h 1395990"/>
                <a:gd name="connsiteX1" fmla="*/ 263611 w 1000385"/>
                <a:gd name="connsiteY1" fmla="*/ 9559 h 1395990"/>
                <a:gd name="connsiteX2" fmla="*/ 766119 w 1000385"/>
                <a:gd name="connsiteY2" fmla="*/ 256694 h 1395990"/>
                <a:gd name="connsiteX3" fmla="*/ 980303 w 1000385"/>
                <a:gd name="connsiteY3" fmla="*/ 652110 h 1395990"/>
                <a:gd name="connsiteX4" fmla="*/ 930877 w 1000385"/>
                <a:gd name="connsiteY4" fmla="*/ 1269948 h 1395990"/>
                <a:gd name="connsiteX5" fmla="*/ 329513 w 1000385"/>
                <a:gd name="connsiteY5" fmla="*/ 1352326 h 1395990"/>
                <a:gd name="connsiteX6" fmla="*/ 16476 w 1000385"/>
                <a:gd name="connsiteY6" fmla="*/ 742726 h 1395990"/>
                <a:gd name="connsiteX0" fmla="*/ 0 w 1028572"/>
                <a:gd name="connsiteY0" fmla="*/ 586639 h 1393959"/>
                <a:gd name="connsiteX1" fmla="*/ 263611 w 1028572"/>
                <a:gd name="connsiteY1" fmla="*/ 9991 h 1393959"/>
                <a:gd name="connsiteX2" fmla="*/ 766119 w 1028572"/>
                <a:gd name="connsiteY2" fmla="*/ 257126 h 1393959"/>
                <a:gd name="connsiteX3" fmla="*/ 1021492 w 1028572"/>
                <a:gd name="connsiteY3" fmla="*/ 718445 h 1393959"/>
                <a:gd name="connsiteX4" fmla="*/ 930877 w 1028572"/>
                <a:gd name="connsiteY4" fmla="*/ 1270380 h 1393959"/>
                <a:gd name="connsiteX5" fmla="*/ 329513 w 1028572"/>
                <a:gd name="connsiteY5" fmla="*/ 1352758 h 1393959"/>
                <a:gd name="connsiteX6" fmla="*/ 16476 w 1028572"/>
                <a:gd name="connsiteY6" fmla="*/ 743158 h 1393959"/>
                <a:gd name="connsiteX0" fmla="*/ 0 w 1022446"/>
                <a:gd name="connsiteY0" fmla="*/ 586639 h 1402814"/>
                <a:gd name="connsiteX1" fmla="*/ 263611 w 1022446"/>
                <a:gd name="connsiteY1" fmla="*/ 9991 h 1402814"/>
                <a:gd name="connsiteX2" fmla="*/ 766119 w 1022446"/>
                <a:gd name="connsiteY2" fmla="*/ 257126 h 1402814"/>
                <a:gd name="connsiteX3" fmla="*/ 1021492 w 1022446"/>
                <a:gd name="connsiteY3" fmla="*/ 718445 h 1402814"/>
                <a:gd name="connsiteX4" fmla="*/ 832023 w 1022446"/>
                <a:gd name="connsiteY4" fmla="*/ 1295094 h 1402814"/>
                <a:gd name="connsiteX5" fmla="*/ 329513 w 1022446"/>
                <a:gd name="connsiteY5" fmla="*/ 1352758 h 1402814"/>
                <a:gd name="connsiteX6" fmla="*/ 16476 w 1022446"/>
                <a:gd name="connsiteY6" fmla="*/ 743158 h 1402814"/>
                <a:gd name="connsiteX0" fmla="*/ 0 w 1021897"/>
                <a:gd name="connsiteY0" fmla="*/ 592135 h 1408310"/>
                <a:gd name="connsiteX1" fmla="*/ 263611 w 1021897"/>
                <a:gd name="connsiteY1" fmla="*/ 15487 h 1408310"/>
                <a:gd name="connsiteX2" fmla="*/ 790832 w 1021897"/>
                <a:gd name="connsiteY2" fmla="*/ 213195 h 1408310"/>
                <a:gd name="connsiteX3" fmla="*/ 1021492 w 1021897"/>
                <a:gd name="connsiteY3" fmla="*/ 723941 h 1408310"/>
                <a:gd name="connsiteX4" fmla="*/ 832023 w 1021897"/>
                <a:gd name="connsiteY4" fmla="*/ 1300590 h 1408310"/>
                <a:gd name="connsiteX5" fmla="*/ 329513 w 1021897"/>
                <a:gd name="connsiteY5" fmla="*/ 1358254 h 1408310"/>
                <a:gd name="connsiteX6" fmla="*/ 16476 w 1021897"/>
                <a:gd name="connsiteY6" fmla="*/ 748654 h 1408310"/>
                <a:gd name="connsiteX0" fmla="*/ 0 w 1023820"/>
                <a:gd name="connsiteY0" fmla="*/ 592135 h 1402223"/>
                <a:gd name="connsiteX1" fmla="*/ 263611 w 1023820"/>
                <a:gd name="connsiteY1" fmla="*/ 15487 h 1402223"/>
                <a:gd name="connsiteX2" fmla="*/ 790832 w 1023820"/>
                <a:gd name="connsiteY2" fmla="*/ 213195 h 1402223"/>
                <a:gd name="connsiteX3" fmla="*/ 1021492 w 1023820"/>
                <a:gd name="connsiteY3" fmla="*/ 723941 h 1402223"/>
                <a:gd name="connsiteX4" fmla="*/ 873212 w 1023820"/>
                <a:gd name="connsiteY4" fmla="*/ 1284114 h 1402223"/>
                <a:gd name="connsiteX5" fmla="*/ 329513 w 1023820"/>
                <a:gd name="connsiteY5" fmla="*/ 1358254 h 1402223"/>
                <a:gd name="connsiteX6" fmla="*/ 16476 w 1023820"/>
                <a:gd name="connsiteY6" fmla="*/ 748654 h 1402223"/>
                <a:gd name="connsiteX0" fmla="*/ 0 w 1022815"/>
                <a:gd name="connsiteY0" fmla="*/ 592135 h 1404187"/>
                <a:gd name="connsiteX1" fmla="*/ 263611 w 1022815"/>
                <a:gd name="connsiteY1" fmla="*/ 15487 h 1404187"/>
                <a:gd name="connsiteX2" fmla="*/ 790832 w 1022815"/>
                <a:gd name="connsiteY2" fmla="*/ 213195 h 1404187"/>
                <a:gd name="connsiteX3" fmla="*/ 1021492 w 1022815"/>
                <a:gd name="connsiteY3" fmla="*/ 723941 h 1404187"/>
                <a:gd name="connsiteX4" fmla="*/ 873212 w 1022815"/>
                <a:gd name="connsiteY4" fmla="*/ 1284114 h 1404187"/>
                <a:gd name="connsiteX5" fmla="*/ 329513 w 1022815"/>
                <a:gd name="connsiteY5" fmla="*/ 1358254 h 1404187"/>
                <a:gd name="connsiteX6" fmla="*/ 16476 w 1022815"/>
                <a:gd name="connsiteY6" fmla="*/ 748654 h 1404187"/>
                <a:gd name="connsiteX0" fmla="*/ 0 w 1023867"/>
                <a:gd name="connsiteY0" fmla="*/ 592135 h 1383983"/>
                <a:gd name="connsiteX1" fmla="*/ 263611 w 1023867"/>
                <a:gd name="connsiteY1" fmla="*/ 15487 h 1383983"/>
                <a:gd name="connsiteX2" fmla="*/ 790832 w 1023867"/>
                <a:gd name="connsiteY2" fmla="*/ 213195 h 1383983"/>
                <a:gd name="connsiteX3" fmla="*/ 1021492 w 1023867"/>
                <a:gd name="connsiteY3" fmla="*/ 723941 h 1383983"/>
                <a:gd name="connsiteX4" fmla="*/ 873212 w 1023867"/>
                <a:gd name="connsiteY4" fmla="*/ 1284114 h 1383983"/>
                <a:gd name="connsiteX5" fmla="*/ 321275 w 1023867"/>
                <a:gd name="connsiteY5" fmla="*/ 1333541 h 1383983"/>
                <a:gd name="connsiteX6" fmla="*/ 16476 w 1023867"/>
                <a:gd name="connsiteY6" fmla="*/ 748654 h 1383983"/>
                <a:gd name="connsiteX0" fmla="*/ 0 w 1023867"/>
                <a:gd name="connsiteY0" fmla="*/ 539279 h 1331127"/>
                <a:gd name="connsiteX1" fmla="*/ 271849 w 1023867"/>
                <a:gd name="connsiteY1" fmla="*/ 20296 h 1331127"/>
                <a:gd name="connsiteX2" fmla="*/ 790832 w 1023867"/>
                <a:gd name="connsiteY2" fmla="*/ 160339 h 1331127"/>
                <a:gd name="connsiteX3" fmla="*/ 1021492 w 1023867"/>
                <a:gd name="connsiteY3" fmla="*/ 671085 h 1331127"/>
                <a:gd name="connsiteX4" fmla="*/ 873212 w 1023867"/>
                <a:gd name="connsiteY4" fmla="*/ 1231258 h 1331127"/>
                <a:gd name="connsiteX5" fmla="*/ 321275 w 1023867"/>
                <a:gd name="connsiteY5" fmla="*/ 1280685 h 1331127"/>
                <a:gd name="connsiteX6" fmla="*/ 16476 w 1023867"/>
                <a:gd name="connsiteY6" fmla="*/ 695798 h 1331127"/>
                <a:gd name="connsiteX0" fmla="*/ 0 w 1023867"/>
                <a:gd name="connsiteY0" fmla="*/ 551448 h 1343296"/>
                <a:gd name="connsiteX1" fmla="*/ 271849 w 1023867"/>
                <a:gd name="connsiteY1" fmla="*/ 32465 h 1343296"/>
                <a:gd name="connsiteX2" fmla="*/ 790832 w 1023867"/>
                <a:gd name="connsiteY2" fmla="*/ 123081 h 1343296"/>
                <a:gd name="connsiteX3" fmla="*/ 1021492 w 1023867"/>
                <a:gd name="connsiteY3" fmla="*/ 683254 h 1343296"/>
                <a:gd name="connsiteX4" fmla="*/ 873212 w 1023867"/>
                <a:gd name="connsiteY4" fmla="*/ 1243427 h 1343296"/>
                <a:gd name="connsiteX5" fmla="*/ 321275 w 1023867"/>
                <a:gd name="connsiteY5" fmla="*/ 1292854 h 1343296"/>
                <a:gd name="connsiteX6" fmla="*/ 16476 w 1023867"/>
                <a:gd name="connsiteY6" fmla="*/ 707967 h 1343296"/>
                <a:gd name="connsiteX0" fmla="*/ 0 w 1022415"/>
                <a:gd name="connsiteY0" fmla="*/ 551448 h 1340014"/>
                <a:gd name="connsiteX1" fmla="*/ 271849 w 1022415"/>
                <a:gd name="connsiteY1" fmla="*/ 32465 h 1340014"/>
                <a:gd name="connsiteX2" fmla="*/ 790832 w 1022415"/>
                <a:gd name="connsiteY2" fmla="*/ 123081 h 1340014"/>
                <a:gd name="connsiteX3" fmla="*/ 1021492 w 1022415"/>
                <a:gd name="connsiteY3" fmla="*/ 683254 h 1340014"/>
                <a:gd name="connsiteX4" fmla="*/ 848499 w 1022415"/>
                <a:gd name="connsiteY4" fmla="*/ 1235189 h 1340014"/>
                <a:gd name="connsiteX5" fmla="*/ 321275 w 1022415"/>
                <a:gd name="connsiteY5" fmla="*/ 1292854 h 1340014"/>
                <a:gd name="connsiteX6" fmla="*/ 16476 w 1022415"/>
                <a:gd name="connsiteY6" fmla="*/ 707967 h 134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2415" h="1340014">
                  <a:moveTo>
                    <a:pt x="0" y="551448"/>
                  </a:moveTo>
                  <a:cubicBezTo>
                    <a:pt x="67962" y="290583"/>
                    <a:pt x="140044" y="103859"/>
                    <a:pt x="271849" y="32465"/>
                  </a:cubicBezTo>
                  <a:cubicBezTo>
                    <a:pt x="403654" y="-38929"/>
                    <a:pt x="665892" y="14616"/>
                    <a:pt x="790832" y="123081"/>
                  </a:cubicBezTo>
                  <a:cubicBezTo>
                    <a:pt x="915772" y="231546"/>
                    <a:pt x="1011881" y="497903"/>
                    <a:pt x="1021492" y="683254"/>
                  </a:cubicBezTo>
                  <a:cubicBezTo>
                    <a:pt x="1031103" y="868605"/>
                    <a:pt x="965202" y="1133589"/>
                    <a:pt x="848499" y="1235189"/>
                  </a:cubicBezTo>
                  <a:cubicBezTo>
                    <a:pt x="731796" y="1336789"/>
                    <a:pt x="459946" y="1380724"/>
                    <a:pt x="321275" y="1292854"/>
                  </a:cubicBezTo>
                  <a:cubicBezTo>
                    <a:pt x="182604" y="1204984"/>
                    <a:pt x="13043" y="906361"/>
                    <a:pt x="16476" y="707967"/>
                  </a:cubicBezTo>
                </a:path>
              </a:pathLst>
            </a:custGeom>
            <a:noFill/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6" name="Freeform 35"/>
            <p:cNvSpPr/>
            <p:nvPr/>
          </p:nvSpPr>
          <p:spPr bwMode="auto">
            <a:xfrm>
              <a:off x="7430325" y="1952641"/>
              <a:ext cx="528552" cy="835384"/>
            </a:xfrm>
            <a:custGeom>
              <a:avLst/>
              <a:gdLst>
                <a:gd name="connsiteX0" fmla="*/ 0 w 985198"/>
                <a:gd name="connsiteY0" fmla="*/ 586207 h 1504375"/>
                <a:gd name="connsiteX1" fmla="*/ 263611 w 985198"/>
                <a:gd name="connsiteY1" fmla="*/ 9559 h 1504375"/>
                <a:gd name="connsiteX2" fmla="*/ 766119 w 985198"/>
                <a:gd name="connsiteY2" fmla="*/ 256694 h 1504375"/>
                <a:gd name="connsiteX3" fmla="*/ 980303 w 985198"/>
                <a:gd name="connsiteY3" fmla="*/ 652110 h 1504375"/>
                <a:gd name="connsiteX4" fmla="*/ 848498 w 985198"/>
                <a:gd name="connsiteY4" fmla="*/ 1475894 h 1504375"/>
                <a:gd name="connsiteX5" fmla="*/ 148281 w 985198"/>
                <a:gd name="connsiteY5" fmla="*/ 1261710 h 1504375"/>
                <a:gd name="connsiteX6" fmla="*/ 16476 w 985198"/>
                <a:gd name="connsiteY6" fmla="*/ 742726 h 1504375"/>
                <a:gd name="connsiteX0" fmla="*/ 0 w 983037"/>
                <a:gd name="connsiteY0" fmla="*/ 586207 h 1523816"/>
                <a:gd name="connsiteX1" fmla="*/ 263611 w 983037"/>
                <a:gd name="connsiteY1" fmla="*/ 9559 h 1523816"/>
                <a:gd name="connsiteX2" fmla="*/ 766119 w 983037"/>
                <a:gd name="connsiteY2" fmla="*/ 256694 h 1523816"/>
                <a:gd name="connsiteX3" fmla="*/ 980303 w 983037"/>
                <a:gd name="connsiteY3" fmla="*/ 652110 h 1523816"/>
                <a:gd name="connsiteX4" fmla="*/ 848498 w 983037"/>
                <a:gd name="connsiteY4" fmla="*/ 1475894 h 1523816"/>
                <a:gd name="connsiteX5" fmla="*/ 329513 w 983037"/>
                <a:gd name="connsiteY5" fmla="*/ 1352326 h 1523816"/>
                <a:gd name="connsiteX6" fmla="*/ 16476 w 983037"/>
                <a:gd name="connsiteY6" fmla="*/ 742726 h 1523816"/>
                <a:gd name="connsiteX0" fmla="*/ 0 w 1006786"/>
                <a:gd name="connsiteY0" fmla="*/ 586207 h 1395990"/>
                <a:gd name="connsiteX1" fmla="*/ 263611 w 1006786"/>
                <a:gd name="connsiteY1" fmla="*/ 9559 h 1395990"/>
                <a:gd name="connsiteX2" fmla="*/ 766119 w 1006786"/>
                <a:gd name="connsiteY2" fmla="*/ 256694 h 1395990"/>
                <a:gd name="connsiteX3" fmla="*/ 980303 w 1006786"/>
                <a:gd name="connsiteY3" fmla="*/ 652110 h 1395990"/>
                <a:gd name="connsiteX4" fmla="*/ 930877 w 1006786"/>
                <a:gd name="connsiteY4" fmla="*/ 1269948 h 1395990"/>
                <a:gd name="connsiteX5" fmla="*/ 329513 w 1006786"/>
                <a:gd name="connsiteY5" fmla="*/ 1352326 h 1395990"/>
                <a:gd name="connsiteX6" fmla="*/ 16476 w 1006786"/>
                <a:gd name="connsiteY6" fmla="*/ 742726 h 1395990"/>
                <a:gd name="connsiteX0" fmla="*/ 0 w 1000385"/>
                <a:gd name="connsiteY0" fmla="*/ 586207 h 1395990"/>
                <a:gd name="connsiteX1" fmla="*/ 263611 w 1000385"/>
                <a:gd name="connsiteY1" fmla="*/ 9559 h 1395990"/>
                <a:gd name="connsiteX2" fmla="*/ 766119 w 1000385"/>
                <a:gd name="connsiteY2" fmla="*/ 256694 h 1395990"/>
                <a:gd name="connsiteX3" fmla="*/ 980303 w 1000385"/>
                <a:gd name="connsiteY3" fmla="*/ 652110 h 1395990"/>
                <a:gd name="connsiteX4" fmla="*/ 930877 w 1000385"/>
                <a:gd name="connsiteY4" fmla="*/ 1269948 h 1395990"/>
                <a:gd name="connsiteX5" fmla="*/ 329513 w 1000385"/>
                <a:gd name="connsiteY5" fmla="*/ 1352326 h 1395990"/>
                <a:gd name="connsiteX6" fmla="*/ 16476 w 1000385"/>
                <a:gd name="connsiteY6" fmla="*/ 742726 h 1395990"/>
                <a:gd name="connsiteX0" fmla="*/ 0 w 1028572"/>
                <a:gd name="connsiteY0" fmla="*/ 586639 h 1393959"/>
                <a:gd name="connsiteX1" fmla="*/ 263611 w 1028572"/>
                <a:gd name="connsiteY1" fmla="*/ 9991 h 1393959"/>
                <a:gd name="connsiteX2" fmla="*/ 766119 w 1028572"/>
                <a:gd name="connsiteY2" fmla="*/ 257126 h 1393959"/>
                <a:gd name="connsiteX3" fmla="*/ 1021492 w 1028572"/>
                <a:gd name="connsiteY3" fmla="*/ 718445 h 1393959"/>
                <a:gd name="connsiteX4" fmla="*/ 930877 w 1028572"/>
                <a:gd name="connsiteY4" fmla="*/ 1270380 h 1393959"/>
                <a:gd name="connsiteX5" fmla="*/ 329513 w 1028572"/>
                <a:gd name="connsiteY5" fmla="*/ 1352758 h 1393959"/>
                <a:gd name="connsiteX6" fmla="*/ 16476 w 1028572"/>
                <a:gd name="connsiteY6" fmla="*/ 743158 h 1393959"/>
                <a:gd name="connsiteX0" fmla="*/ 0 w 1022446"/>
                <a:gd name="connsiteY0" fmla="*/ 586639 h 1402814"/>
                <a:gd name="connsiteX1" fmla="*/ 263611 w 1022446"/>
                <a:gd name="connsiteY1" fmla="*/ 9991 h 1402814"/>
                <a:gd name="connsiteX2" fmla="*/ 766119 w 1022446"/>
                <a:gd name="connsiteY2" fmla="*/ 257126 h 1402814"/>
                <a:gd name="connsiteX3" fmla="*/ 1021492 w 1022446"/>
                <a:gd name="connsiteY3" fmla="*/ 718445 h 1402814"/>
                <a:gd name="connsiteX4" fmla="*/ 832023 w 1022446"/>
                <a:gd name="connsiteY4" fmla="*/ 1295094 h 1402814"/>
                <a:gd name="connsiteX5" fmla="*/ 329513 w 1022446"/>
                <a:gd name="connsiteY5" fmla="*/ 1352758 h 1402814"/>
                <a:gd name="connsiteX6" fmla="*/ 16476 w 1022446"/>
                <a:gd name="connsiteY6" fmla="*/ 743158 h 1402814"/>
                <a:gd name="connsiteX0" fmla="*/ 0 w 1021897"/>
                <a:gd name="connsiteY0" fmla="*/ 592135 h 1408310"/>
                <a:gd name="connsiteX1" fmla="*/ 263611 w 1021897"/>
                <a:gd name="connsiteY1" fmla="*/ 15487 h 1408310"/>
                <a:gd name="connsiteX2" fmla="*/ 790832 w 1021897"/>
                <a:gd name="connsiteY2" fmla="*/ 213195 h 1408310"/>
                <a:gd name="connsiteX3" fmla="*/ 1021492 w 1021897"/>
                <a:gd name="connsiteY3" fmla="*/ 723941 h 1408310"/>
                <a:gd name="connsiteX4" fmla="*/ 832023 w 1021897"/>
                <a:gd name="connsiteY4" fmla="*/ 1300590 h 1408310"/>
                <a:gd name="connsiteX5" fmla="*/ 329513 w 1021897"/>
                <a:gd name="connsiteY5" fmla="*/ 1358254 h 1408310"/>
                <a:gd name="connsiteX6" fmla="*/ 16476 w 1021897"/>
                <a:gd name="connsiteY6" fmla="*/ 748654 h 1408310"/>
                <a:gd name="connsiteX0" fmla="*/ 0 w 1023820"/>
                <a:gd name="connsiteY0" fmla="*/ 592135 h 1402223"/>
                <a:gd name="connsiteX1" fmla="*/ 263611 w 1023820"/>
                <a:gd name="connsiteY1" fmla="*/ 15487 h 1402223"/>
                <a:gd name="connsiteX2" fmla="*/ 790832 w 1023820"/>
                <a:gd name="connsiteY2" fmla="*/ 213195 h 1402223"/>
                <a:gd name="connsiteX3" fmla="*/ 1021492 w 1023820"/>
                <a:gd name="connsiteY3" fmla="*/ 723941 h 1402223"/>
                <a:gd name="connsiteX4" fmla="*/ 873212 w 1023820"/>
                <a:gd name="connsiteY4" fmla="*/ 1284114 h 1402223"/>
                <a:gd name="connsiteX5" fmla="*/ 329513 w 1023820"/>
                <a:gd name="connsiteY5" fmla="*/ 1358254 h 1402223"/>
                <a:gd name="connsiteX6" fmla="*/ 16476 w 1023820"/>
                <a:gd name="connsiteY6" fmla="*/ 748654 h 1402223"/>
                <a:gd name="connsiteX0" fmla="*/ 0 w 1022815"/>
                <a:gd name="connsiteY0" fmla="*/ 592135 h 1404187"/>
                <a:gd name="connsiteX1" fmla="*/ 263611 w 1022815"/>
                <a:gd name="connsiteY1" fmla="*/ 15487 h 1404187"/>
                <a:gd name="connsiteX2" fmla="*/ 790832 w 1022815"/>
                <a:gd name="connsiteY2" fmla="*/ 213195 h 1404187"/>
                <a:gd name="connsiteX3" fmla="*/ 1021492 w 1022815"/>
                <a:gd name="connsiteY3" fmla="*/ 723941 h 1404187"/>
                <a:gd name="connsiteX4" fmla="*/ 873212 w 1022815"/>
                <a:gd name="connsiteY4" fmla="*/ 1284114 h 1404187"/>
                <a:gd name="connsiteX5" fmla="*/ 329513 w 1022815"/>
                <a:gd name="connsiteY5" fmla="*/ 1358254 h 1404187"/>
                <a:gd name="connsiteX6" fmla="*/ 16476 w 1022815"/>
                <a:gd name="connsiteY6" fmla="*/ 748654 h 1404187"/>
                <a:gd name="connsiteX0" fmla="*/ 0 w 1023867"/>
                <a:gd name="connsiteY0" fmla="*/ 592135 h 1383983"/>
                <a:gd name="connsiteX1" fmla="*/ 263611 w 1023867"/>
                <a:gd name="connsiteY1" fmla="*/ 15487 h 1383983"/>
                <a:gd name="connsiteX2" fmla="*/ 790832 w 1023867"/>
                <a:gd name="connsiteY2" fmla="*/ 213195 h 1383983"/>
                <a:gd name="connsiteX3" fmla="*/ 1021492 w 1023867"/>
                <a:gd name="connsiteY3" fmla="*/ 723941 h 1383983"/>
                <a:gd name="connsiteX4" fmla="*/ 873212 w 1023867"/>
                <a:gd name="connsiteY4" fmla="*/ 1284114 h 1383983"/>
                <a:gd name="connsiteX5" fmla="*/ 321275 w 1023867"/>
                <a:gd name="connsiteY5" fmla="*/ 1333541 h 1383983"/>
                <a:gd name="connsiteX6" fmla="*/ 16476 w 1023867"/>
                <a:gd name="connsiteY6" fmla="*/ 748654 h 1383983"/>
                <a:gd name="connsiteX0" fmla="*/ 0 w 1023867"/>
                <a:gd name="connsiteY0" fmla="*/ 539279 h 1331127"/>
                <a:gd name="connsiteX1" fmla="*/ 271849 w 1023867"/>
                <a:gd name="connsiteY1" fmla="*/ 20296 h 1331127"/>
                <a:gd name="connsiteX2" fmla="*/ 790832 w 1023867"/>
                <a:gd name="connsiteY2" fmla="*/ 160339 h 1331127"/>
                <a:gd name="connsiteX3" fmla="*/ 1021492 w 1023867"/>
                <a:gd name="connsiteY3" fmla="*/ 671085 h 1331127"/>
                <a:gd name="connsiteX4" fmla="*/ 873212 w 1023867"/>
                <a:gd name="connsiteY4" fmla="*/ 1231258 h 1331127"/>
                <a:gd name="connsiteX5" fmla="*/ 321275 w 1023867"/>
                <a:gd name="connsiteY5" fmla="*/ 1280685 h 1331127"/>
                <a:gd name="connsiteX6" fmla="*/ 16476 w 1023867"/>
                <a:gd name="connsiteY6" fmla="*/ 695798 h 1331127"/>
                <a:gd name="connsiteX0" fmla="*/ 0 w 1023867"/>
                <a:gd name="connsiteY0" fmla="*/ 551448 h 1343296"/>
                <a:gd name="connsiteX1" fmla="*/ 271849 w 1023867"/>
                <a:gd name="connsiteY1" fmla="*/ 32465 h 1343296"/>
                <a:gd name="connsiteX2" fmla="*/ 790832 w 1023867"/>
                <a:gd name="connsiteY2" fmla="*/ 123081 h 1343296"/>
                <a:gd name="connsiteX3" fmla="*/ 1021492 w 1023867"/>
                <a:gd name="connsiteY3" fmla="*/ 683254 h 1343296"/>
                <a:gd name="connsiteX4" fmla="*/ 873212 w 1023867"/>
                <a:gd name="connsiteY4" fmla="*/ 1243427 h 1343296"/>
                <a:gd name="connsiteX5" fmla="*/ 321275 w 1023867"/>
                <a:gd name="connsiteY5" fmla="*/ 1292854 h 1343296"/>
                <a:gd name="connsiteX6" fmla="*/ 16476 w 1023867"/>
                <a:gd name="connsiteY6" fmla="*/ 707967 h 1343296"/>
                <a:gd name="connsiteX0" fmla="*/ 0 w 1022415"/>
                <a:gd name="connsiteY0" fmla="*/ 551448 h 1340014"/>
                <a:gd name="connsiteX1" fmla="*/ 271849 w 1022415"/>
                <a:gd name="connsiteY1" fmla="*/ 32465 h 1340014"/>
                <a:gd name="connsiteX2" fmla="*/ 790832 w 1022415"/>
                <a:gd name="connsiteY2" fmla="*/ 123081 h 1340014"/>
                <a:gd name="connsiteX3" fmla="*/ 1021492 w 1022415"/>
                <a:gd name="connsiteY3" fmla="*/ 683254 h 1340014"/>
                <a:gd name="connsiteX4" fmla="*/ 848499 w 1022415"/>
                <a:gd name="connsiteY4" fmla="*/ 1235189 h 1340014"/>
                <a:gd name="connsiteX5" fmla="*/ 321275 w 1022415"/>
                <a:gd name="connsiteY5" fmla="*/ 1292854 h 1340014"/>
                <a:gd name="connsiteX6" fmla="*/ 16476 w 1022415"/>
                <a:gd name="connsiteY6" fmla="*/ 707967 h 134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2415" h="1340014">
                  <a:moveTo>
                    <a:pt x="0" y="551448"/>
                  </a:moveTo>
                  <a:cubicBezTo>
                    <a:pt x="67962" y="290583"/>
                    <a:pt x="140044" y="103859"/>
                    <a:pt x="271849" y="32465"/>
                  </a:cubicBezTo>
                  <a:cubicBezTo>
                    <a:pt x="403654" y="-38929"/>
                    <a:pt x="665892" y="14616"/>
                    <a:pt x="790832" y="123081"/>
                  </a:cubicBezTo>
                  <a:cubicBezTo>
                    <a:pt x="915772" y="231546"/>
                    <a:pt x="1011881" y="497903"/>
                    <a:pt x="1021492" y="683254"/>
                  </a:cubicBezTo>
                  <a:cubicBezTo>
                    <a:pt x="1031103" y="868605"/>
                    <a:pt x="965202" y="1133589"/>
                    <a:pt x="848499" y="1235189"/>
                  </a:cubicBezTo>
                  <a:cubicBezTo>
                    <a:pt x="731796" y="1336789"/>
                    <a:pt x="459946" y="1380724"/>
                    <a:pt x="321275" y="1292854"/>
                  </a:cubicBezTo>
                  <a:cubicBezTo>
                    <a:pt x="182604" y="1204984"/>
                    <a:pt x="13043" y="906361"/>
                    <a:pt x="16476" y="707967"/>
                  </a:cubicBezTo>
                </a:path>
              </a:pathLst>
            </a:custGeom>
            <a:noFill/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 flipH="1">
            <a:off x="5859143" y="1307840"/>
            <a:ext cx="1479600" cy="1902575"/>
            <a:chOff x="7405815" y="1419046"/>
            <a:chExt cx="1478258" cy="1902575"/>
          </a:xfrm>
        </p:grpSpPr>
        <p:sp>
          <p:nvSpPr>
            <p:cNvPr id="41" name="Freeform 40"/>
            <p:cNvSpPr/>
            <p:nvPr/>
          </p:nvSpPr>
          <p:spPr bwMode="auto">
            <a:xfrm>
              <a:off x="7405815" y="1672768"/>
              <a:ext cx="1022415" cy="1340014"/>
            </a:xfrm>
            <a:custGeom>
              <a:avLst/>
              <a:gdLst>
                <a:gd name="connsiteX0" fmla="*/ 0 w 985198"/>
                <a:gd name="connsiteY0" fmla="*/ 586207 h 1504375"/>
                <a:gd name="connsiteX1" fmla="*/ 263611 w 985198"/>
                <a:gd name="connsiteY1" fmla="*/ 9559 h 1504375"/>
                <a:gd name="connsiteX2" fmla="*/ 766119 w 985198"/>
                <a:gd name="connsiteY2" fmla="*/ 256694 h 1504375"/>
                <a:gd name="connsiteX3" fmla="*/ 980303 w 985198"/>
                <a:gd name="connsiteY3" fmla="*/ 652110 h 1504375"/>
                <a:gd name="connsiteX4" fmla="*/ 848498 w 985198"/>
                <a:gd name="connsiteY4" fmla="*/ 1475894 h 1504375"/>
                <a:gd name="connsiteX5" fmla="*/ 148281 w 985198"/>
                <a:gd name="connsiteY5" fmla="*/ 1261710 h 1504375"/>
                <a:gd name="connsiteX6" fmla="*/ 16476 w 985198"/>
                <a:gd name="connsiteY6" fmla="*/ 742726 h 1504375"/>
                <a:gd name="connsiteX0" fmla="*/ 0 w 983037"/>
                <a:gd name="connsiteY0" fmla="*/ 586207 h 1523816"/>
                <a:gd name="connsiteX1" fmla="*/ 263611 w 983037"/>
                <a:gd name="connsiteY1" fmla="*/ 9559 h 1523816"/>
                <a:gd name="connsiteX2" fmla="*/ 766119 w 983037"/>
                <a:gd name="connsiteY2" fmla="*/ 256694 h 1523816"/>
                <a:gd name="connsiteX3" fmla="*/ 980303 w 983037"/>
                <a:gd name="connsiteY3" fmla="*/ 652110 h 1523816"/>
                <a:gd name="connsiteX4" fmla="*/ 848498 w 983037"/>
                <a:gd name="connsiteY4" fmla="*/ 1475894 h 1523816"/>
                <a:gd name="connsiteX5" fmla="*/ 329513 w 983037"/>
                <a:gd name="connsiteY5" fmla="*/ 1352326 h 1523816"/>
                <a:gd name="connsiteX6" fmla="*/ 16476 w 983037"/>
                <a:gd name="connsiteY6" fmla="*/ 742726 h 1523816"/>
                <a:gd name="connsiteX0" fmla="*/ 0 w 1006786"/>
                <a:gd name="connsiteY0" fmla="*/ 586207 h 1395990"/>
                <a:gd name="connsiteX1" fmla="*/ 263611 w 1006786"/>
                <a:gd name="connsiteY1" fmla="*/ 9559 h 1395990"/>
                <a:gd name="connsiteX2" fmla="*/ 766119 w 1006786"/>
                <a:gd name="connsiteY2" fmla="*/ 256694 h 1395990"/>
                <a:gd name="connsiteX3" fmla="*/ 980303 w 1006786"/>
                <a:gd name="connsiteY3" fmla="*/ 652110 h 1395990"/>
                <a:gd name="connsiteX4" fmla="*/ 930877 w 1006786"/>
                <a:gd name="connsiteY4" fmla="*/ 1269948 h 1395990"/>
                <a:gd name="connsiteX5" fmla="*/ 329513 w 1006786"/>
                <a:gd name="connsiteY5" fmla="*/ 1352326 h 1395990"/>
                <a:gd name="connsiteX6" fmla="*/ 16476 w 1006786"/>
                <a:gd name="connsiteY6" fmla="*/ 742726 h 1395990"/>
                <a:gd name="connsiteX0" fmla="*/ 0 w 1000385"/>
                <a:gd name="connsiteY0" fmla="*/ 586207 h 1395990"/>
                <a:gd name="connsiteX1" fmla="*/ 263611 w 1000385"/>
                <a:gd name="connsiteY1" fmla="*/ 9559 h 1395990"/>
                <a:gd name="connsiteX2" fmla="*/ 766119 w 1000385"/>
                <a:gd name="connsiteY2" fmla="*/ 256694 h 1395990"/>
                <a:gd name="connsiteX3" fmla="*/ 980303 w 1000385"/>
                <a:gd name="connsiteY3" fmla="*/ 652110 h 1395990"/>
                <a:gd name="connsiteX4" fmla="*/ 930877 w 1000385"/>
                <a:gd name="connsiteY4" fmla="*/ 1269948 h 1395990"/>
                <a:gd name="connsiteX5" fmla="*/ 329513 w 1000385"/>
                <a:gd name="connsiteY5" fmla="*/ 1352326 h 1395990"/>
                <a:gd name="connsiteX6" fmla="*/ 16476 w 1000385"/>
                <a:gd name="connsiteY6" fmla="*/ 742726 h 1395990"/>
                <a:gd name="connsiteX0" fmla="*/ 0 w 1028572"/>
                <a:gd name="connsiteY0" fmla="*/ 586639 h 1393959"/>
                <a:gd name="connsiteX1" fmla="*/ 263611 w 1028572"/>
                <a:gd name="connsiteY1" fmla="*/ 9991 h 1393959"/>
                <a:gd name="connsiteX2" fmla="*/ 766119 w 1028572"/>
                <a:gd name="connsiteY2" fmla="*/ 257126 h 1393959"/>
                <a:gd name="connsiteX3" fmla="*/ 1021492 w 1028572"/>
                <a:gd name="connsiteY3" fmla="*/ 718445 h 1393959"/>
                <a:gd name="connsiteX4" fmla="*/ 930877 w 1028572"/>
                <a:gd name="connsiteY4" fmla="*/ 1270380 h 1393959"/>
                <a:gd name="connsiteX5" fmla="*/ 329513 w 1028572"/>
                <a:gd name="connsiteY5" fmla="*/ 1352758 h 1393959"/>
                <a:gd name="connsiteX6" fmla="*/ 16476 w 1028572"/>
                <a:gd name="connsiteY6" fmla="*/ 743158 h 1393959"/>
                <a:gd name="connsiteX0" fmla="*/ 0 w 1022446"/>
                <a:gd name="connsiteY0" fmla="*/ 586639 h 1402814"/>
                <a:gd name="connsiteX1" fmla="*/ 263611 w 1022446"/>
                <a:gd name="connsiteY1" fmla="*/ 9991 h 1402814"/>
                <a:gd name="connsiteX2" fmla="*/ 766119 w 1022446"/>
                <a:gd name="connsiteY2" fmla="*/ 257126 h 1402814"/>
                <a:gd name="connsiteX3" fmla="*/ 1021492 w 1022446"/>
                <a:gd name="connsiteY3" fmla="*/ 718445 h 1402814"/>
                <a:gd name="connsiteX4" fmla="*/ 832023 w 1022446"/>
                <a:gd name="connsiteY4" fmla="*/ 1295094 h 1402814"/>
                <a:gd name="connsiteX5" fmla="*/ 329513 w 1022446"/>
                <a:gd name="connsiteY5" fmla="*/ 1352758 h 1402814"/>
                <a:gd name="connsiteX6" fmla="*/ 16476 w 1022446"/>
                <a:gd name="connsiteY6" fmla="*/ 743158 h 1402814"/>
                <a:gd name="connsiteX0" fmla="*/ 0 w 1021897"/>
                <a:gd name="connsiteY0" fmla="*/ 592135 h 1408310"/>
                <a:gd name="connsiteX1" fmla="*/ 263611 w 1021897"/>
                <a:gd name="connsiteY1" fmla="*/ 15487 h 1408310"/>
                <a:gd name="connsiteX2" fmla="*/ 790832 w 1021897"/>
                <a:gd name="connsiteY2" fmla="*/ 213195 h 1408310"/>
                <a:gd name="connsiteX3" fmla="*/ 1021492 w 1021897"/>
                <a:gd name="connsiteY3" fmla="*/ 723941 h 1408310"/>
                <a:gd name="connsiteX4" fmla="*/ 832023 w 1021897"/>
                <a:gd name="connsiteY4" fmla="*/ 1300590 h 1408310"/>
                <a:gd name="connsiteX5" fmla="*/ 329513 w 1021897"/>
                <a:gd name="connsiteY5" fmla="*/ 1358254 h 1408310"/>
                <a:gd name="connsiteX6" fmla="*/ 16476 w 1021897"/>
                <a:gd name="connsiteY6" fmla="*/ 748654 h 1408310"/>
                <a:gd name="connsiteX0" fmla="*/ 0 w 1023820"/>
                <a:gd name="connsiteY0" fmla="*/ 592135 h 1402223"/>
                <a:gd name="connsiteX1" fmla="*/ 263611 w 1023820"/>
                <a:gd name="connsiteY1" fmla="*/ 15487 h 1402223"/>
                <a:gd name="connsiteX2" fmla="*/ 790832 w 1023820"/>
                <a:gd name="connsiteY2" fmla="*/ 213195 h 1402223"/>
                <a:gd name="connsiteX3" fmla="*/ 1021492 w 1023820"/>
                <a:gd name="connsiteY3" fmla="*/ 723941 h 1402223"/>
                <a:gd name="connsiteX4" fmla="*/ 873212 w 1023820"/>
                <a:gd name="connsiteY4" fmla="*/ 1284114 h 1402223"/>
                <a:gd name="connsiteX5" fmla="*/ 329513 w 1023820"/>
                <a:gd name="connsiteY5" fmla="*/ 1358254 h 1402223"/>
                <a:gd name="connsiteX6" fmla="*/ 16476 w 1023820"/>
                <a:gd name="connsiteY6" fmla="*/ 748654 h 1402223"/>
                <a:gd name="connsiteX0" fmla="*/ 0 w 1022815"/>
                <a:gd name="connsiteY0" fmla="*/ 592135 h 1404187"/>
                <a:gd name="connsiteX1" fmla="*/ 263611 w 1022815"/>
                <a:gd name="connsiteY1" fmla="*/ 15487 h 1404187"/>
                <a:gd name="connsiteX2" fmla="*/ 790832 w 1022815"/>
                <a:gd name="connsiteY2" fmla="*/ 213195 h 1404187"/>
                <a:gd name="connsiteX3" fmla="*/ 1021492 w 1022815"/>
                <a:gd name="connsiteY3" fmla="*/ 723941 h 1404187"/>
                <a:gd name="connsiteX4" fmla="*/ 873212 w 1022815"/>
                <a:gd name="connsiteY4" fmla="*/ 1284114 h 1404187"/>
                <a:gd name="connsiteX5" fmla="*/ 329513 w 1022815"/>
                <a:gd name="connsiteY5" fmla="*/ 1358254 h 1404187"/>
                <a:gd name="connsiteX6" fmla="*/ 16476 w 1022815"/>
                <a:gd name="connsiteY6" fmla="*/ 748654 h 1404187"/>
                <a:gd name="connsiteX0" fmla="*/ 0 w 1023867"/>
                <a:gd name="connsiteY0" fmla="*/ 592135 h 1383983"/>
                <a:gd name="connsiteX1" fmla="*/ 263611 w 1023867"/>
                <a:gd name="connsiteY1" fmla="*/ 15487 h 1383983"/>
                <a:gd name="connsiteX2" fmla="*/ 790832 w 1023867"/>
                <a:gd name="connsiteY2" fmla="*/ 213195 h 1383983"/>
                <a:gd name="connsiteX3" fmla="*/ 1021492 w 1023867"/>
                <a:gd name="connsiteY3" fmla="*/ 723941 h 1383983"/>
                <a:gd name="connsiteX4" fmla="*/ 873212 w 1023867"/>
                <a:gd name="connsiteY4" fmla="*/ 1284114 h 1383983"/>
                <a:gd name="connsiteX5" fmla="*/ 321275 w 1023867"/>
                <a:gd name="connsiteY5" fmla="*/ 1333541 h 1383983"/>
                <a:gd name="connsiteX6" fmla="*/ 16476 w 1023867"/>
                <a:gd name="connsiteY6" fmla="*/ 748654 h 1383983"/>
                <a:gd name="connsiteX0" fmla="*/ 0 w 1023867"/>
                <a:gd name="connsiteY0" fmla="*/ 539279 h 1331127"/>
                <a:gd name="connsiteX1" fmla="*/ 271849 w 1023867"/>
                <a:gd name="connsiteY1" fmla="*/ 20296 h 1331127"/>
                <a:gd name="connsiteX2" fmla="*/ 790832 w 1023867"/>
                <a:gd name="connsiteY2" fmla="*/ 160339 h 1331127"/>
                <a:gd name="connsiteX3" fmla="*/ 1021492 w 1023867"/>
                <a:gd name="connsiteY3" fmla="*/ 671085 h 1331127"/>
                <a:gd name="connsiteX4" fmla="*/ 873212 w 1023867"/>
                <a:gd name="connsiteY4" fmla="*/ 1231258 h 1331127"/>
                <a:gd name="connsiteX5" fmla="*/ 321275 w 1023867"/>
                <a:gd name="connsiteY5" fmla="*/ 1280685 h 1331127"/>
                <a:gd name="connsiteX6" fmla="*/ 16476 w 1023867"/>
                <a:gd name="connsiteY6" fmla="*/ 695798 h 1331127"/>
                <a:gd name="connsiteX0" fmla="*/ 0 w 1023867"/>
                <a:gd name="connsiteY0" fmla="*/ 551448 h 1343296"/>
                <a:gd name="connsiteX1" fmla="*/ 271849 w 1023867"/>
                <a:gd name="connsiteY1" fmla="*/ 32465 h 1343296"/>
                <a:gd name="connsiteX2" fmla="*/ 790832 w 1023867"/>
                <a:gd name="connsiteY2" fmla="*/ 123081 h 1343296"/>
                <a:gd name="connsiteX3" fmla="*/ 1021492 w 1023867"/>
                <a:gd name="connsiteY3" fmla="*/ 683254 h 1343296"/>
                <a:gd name="connsiteX4" fmla="*/ 873212 w 1023867"/>
                <a:gd name="connsiteY4" fmla="*/ 1243427 h 1343296"/>
                <a:gd name="connsiteX5" fmla="*/ 321275 w 1023867"/>
                <a:gd name="connsiteY5" fmla="*/ 1292854 h 1343296"/>
                <a:gd name="connsiteX6" fmla="*/ 16476 w 1023867"/>
                <a:gd name="connsiteY6" fmla="*/ 707967 h 1343296"/>
                <a:gd name="connsiteX0" fmla="*/ 0 w 1022415"/>
                <a:gd name="connsiteY0" fmla="*/ 551448 h 1340014"/>
                <a:gd name="connsiteX1" fmla="*/ 271849 w 1022415"/>
                <a:gd name="connsiteY1" fmla="*/ 32465 h 1340014"/>
                <a:gd name="connsiteX2" fmla="*/ 790832 w 1022415"/>
                <a:gd name="connsiteY2" fmla="*/ 123081 h 1340014"/>
                <a:gd name="connsiteX3" fmla="*/ 1021492 w 1022415"/>
                <a:gd name="connsiteY3" fmla="*/ 683254 h 1340014"/>
                <a:gd name="connsiteX4" fmla="*/ 848499 w 1022415"/>
                <a:gd name="connsiteY4" fmla="*/ 1235189 h 1340014"/>
                <a:gd name="connsiteX5" fmla="*/ 321275 w 1022415"/>
                <a:gd name="connsiteY5" fmla="*/ 1292854 h 1340014"/>
                <a:gd name="connsiteX6" fmla="*/ 16476 w 1022415"/>
                <a:gd name="connsiteY6" fmla="*/ 707967 h 134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2415" h="1340014">
                  <a:moveTo>
                    <a:pt x="0" y="551448"/>
                  </a:moveTo>
                  <a:cubicBezTo>
                    <a:pt x="67962" y="290583"/>
                    <a:pt x="140044" y="103859"/>
                    <a:pt x="271849" y="32465"/>
                  </a:cubicBezTo>
                  <a:cubicBezTo>
                    <a:pt x="403654" y="-38929"/>
                    <a:pt x="665892" y="14616"/>
                    <a:pt x="790832" y="123081"/>
                  </a:cubicBezTo>
                  <a:cubicBezTo>
                    <a:pt x="915772" y="231546"/>
                    <a:pt x="1011881" y="497903"/>
                    <a:pt x="1021492" y="683254"/>
                  </a:cubicBezTo>
                  <a:cubicBezTo>
                    <a:pt x="1031103" y="868605"/>
                    <a:pt x="965202" y="1133589"/>
                    <a:pt x="848499" y="1235189"/>
                  </a:cubicBezTo>
                  <a:cubicBezTo>
                    <a:pt x="731796" y="1336789"/>
                    <a:pt x="459946" y="1380724"/>
                    <a:pt x="321275" y="1292854"/>
                  </a:cubicBezTo>
                  <a:cubicBezTo>
                    <a:pt x="182604" y="1204984"/>
                    <a:pt x="13043" y="906361"/>
                    <a:pt x="16476" y="707967"/>
                  </a:cubicBezTo>
                </a:path>
              </a:pathLst>
            </a:custGeom>
            <a:noFill/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2" name="Freeform 41"/>
            <p:cNvSpPr/>
            <p:nvPr/>
          </p:nvSpPr>
          <p:spPr bwMode="auto">
            <a:xfrm>
              <a:off x="7405815" y="1419046"/>
              <a:ext cx="1478258" cy="1902575"/>
            </a:xfrm>
            <a:custGeom>
              <a:avLst/>
              <a:gdLst>
                <a:gd name="connsiteX0" fmla="*/ 0 w 985198"/>
                <a:gd name="connsiteY0" fmla="*/ 586207 h 1504375"/>
                <a:gd name="connsiteX1" fmla="*/ 263611 w 985198"/>
                <a:gd name="connsiteY1" fmla="*/ 9559 h 1504375"/>
                <a:gd name="connsiteX2" fmla="*/ 766119 w 985198"/>
                <a:gd name="connsiteY2" fmla="*/ 256694 h 1504375"/>
                <a:gd name="connsiteX3" fmla="*/ 980303 w 985198"/>
                <a:gd name="connsiteY3" fmla="*/ 652110 h 1504375"/>
                <a:gd name="connsiteX4" fmla="*/ 848498 w 985198"/>
                <a:gd name="connsiteY4" fmla="*/ 1475894 h 1504375"/>
                <a:gd name="connsiteX5" fmla="*/ 148281 w 985198"/>
                <a:gd name="connsiteY5" fmla="*/ 1261710 h 1504375"/>
                <a:gd name="connsiteX6" fmla="*/ 16476 w 985198"/>
                <a:gd name="connsiteY6" fmla="*/ 742726 h 1504375"/>
                <a:gd name="connsiteX0" fmla="*/ 0 w 983037"/>
                <a:gd name="connsiteY0" fmla="*/ 586207 h 1523816"/>
                <a:gd name="connsiteX1" fmla="*/ 263611 w 983037"/>
                <a:gd name="connsiteY1" fmla="*/ 9559 h 1523816"/>
                <a:gd name="connsiteX2" fmla="*/ 766119 w 983037"/>
                <a:gd name="connsiteY2" fmla="*/ 256694 h 1523816"/>
                <a:gd name="connsiteX3" fmla="*/ 980303 w 983037"/>
                <a:gd name="connsiteY3" fmla="*/ 652110 h 1523816"/>
                <a:gd name="connsiteX4" fmla="*/ 848498 w 983037"/>
                <a:gd name="connsiteY4" fmla="*/ 1475894 h 1523816"/>
                <a:gd name="connsiteX5" fmla="*/ 329513 w 983037"/>
                <a:gd name="connsiteY5" fmla="*/ 1352326 h 1523816"/>
                <a:gd name="connsiteX6" fmla="*/ 16476 w 983037"/>
                <a:gd name="connsiteY6" fmla="*/ 742726 h 1523816"/>
                <a:gd name="connsiteX0" fmla="*/ 0 w 1006786"/>
                <a:gd name="connsiteY0" fmla="*/ 586207 h 1395990"/>
                <a:gd name="connsiteX1" fmla="*/ 263611 w 1006786"/>
                <a:gd name="connsiteY1" fmla="*/ 9559 h 1395990"/>
                <a:gd name="connsiteX2" fmla="*/ 766119 w 1006786"/>
                <a:gd name="connsiteY2" fmla="*/ 256694 h 1395990"/>
                <a:gd name="connsiteX3" fmla="*/ 980303 w 1006786"/>
                <a:gd name="connsiteY3" fmla="*/ 652110 h 1395990"/>
                <a:gd name="connsiteX4" fmla="*/ 930877 w 1006786"/>
                <a:gd name="connsiteY4" fmla="*/ 1269948 h 1395990"/>
                <a:gd name="connsiteX5" fmla="*/ 329513 w 1006786"/>
                <a:gd name="connsiteY5" fmla="*/ 1352326 h 1395990"/>
                <a:gd name="connsiteX6" fmla="*/ 16476 w 1006786"/>
                <a:gd name="connsiteY6" fmla="*/ 742726 h 1395990"/>
                <a:gd name="connsiteX0" fmla="*/ 0 w 1000385"/>
                <a:gd name="connsiteY0" fmla="*/ 586207 h 1395990"/>
                <a:gd name="connsiteX1" fmla="*/ 263611 w 1000385"/>
                <a:gd name="connsiteY1" fmla="*/ 9559 h 1395990"/>
                <a:gd name="connsiteX2" fmla="*/ 766119 w 1000385"/>
                <a:gd name="connsiteY2" fmla="*/ 256694 h 1395990"/>
                <a:gd name="connsiteX3" fmla="*/ 980303 w 1000385"/>
                <a:gd name="connsiteY3" fmla="*/ 652110 h 1395990"/>
                <a:gd name="connsiteX4" fmla="*/ 930877 w 1000385"/>
                <a:gd name="connsiteY4" fmla="*/ 1269948 h 1395990"/>
                <a:gd name="connsiteX5" fmla="*/ 329513 w 1000385"/>
                <a:gd name="connsiteY5" fmla="*/ 1352326 h 1395990"/>
                <a:gd name="connsiteX6" fmla="*/ 16476 w 1000385"/>
                <a:gd name="connsiteY6" fmla="*/ 742726 h 1395990"/>
                <a:gd name="connsiteX0" fmla="*/ 0 w 1028572"/>
                <a:gd name="connsiteY0" fmla="*/ 586639 h 1393959"/>
                <a:gd name="connsiteX1" fmla="*/ 263611 w 1028572"/>
                <a:gd name="connsiteY1" fmla="*/ 9991 h 1393959"/>
                <a:gd name="connsiteX2" fmla="*/ 766119 w 1028572"/>
                <a:gd name="connsiteY2" fmla="*/ 257126 h 1393959"/>
                <a:gd name="connsiteX3" fmla="*/ 1021492 w 1028572"/>
                <a:gd name="connsiteY3" fmla="*/ 718445 h 1393959"/>
                <a:gd name="connsiteX4" fmla="*/ 930877 w 1028572"/>
                <a:gd name="connsiteY4" fmla="*/ 1270380 h 1393959"/>
                <a:gd name="connsiteX5" fmla="*/ 329513 w 1028572"/>
                <a:gd name="connsiteY5" fmla="*/ 1352758 h 1393959"/>
                <a:gd name="connsiteX6" fmla="*/ 16476 w 1028572"/>
                <a:gd name="connsiteY6" fmla="*/ 743158 h 1393959"/>
                <a:gd name="connsiteX0" fmla="*/ 0 w 1022446"/>
                <a:gd name="connsiteY0" fmla="*/ 586639 h 1402814"/>
                <a:gd name="connsiteX1" fmla="*/ 263611 w 1022446"/>
                <a:gd name="connsiteY1" fmla="*/ 9991 h 1402814"/>
                <a:gd name="connsiteX2" fmla="*/ 766119 w 1022446"/>
                <a:gd name="connsiteY2" fmla="*/ 257126 h 1402814"/>
                <a:gd name="connsiteX3" fmla="*/ 1021492 w 1022446"/>
                <a:gd name="connsiteY3" fmla="*/ 718445 h 1402814"/>
                <a:gd name="connsiteX4" fmla="*/ 832023 w 1022446"/>
                <a:gd name="connsiteY4" fmla="*/ 1295094 h 1402814"/>
                <a:gd name="connsiteX5" fmla="*/ 329513 w 1022446"/>
                <a:gd name="connsiteY5" fmla="*/ 1352758 h 1402814"/>
                <a:gd name="connsiteX6" fmla="*/ 16476 w 1022446"/>
                <a:gd name="connsiteY6" fmla="*/ 743158 h 1402814"/>
                <a:gd name="connsiteX0" fmla="*/ 0 w 1021897"/>
                <a:gd name="connsiteY0" fmla="*/ 592135 h 1408310"/>
                <a:gd name="connsiteX1" fmla="*/ 263611 w 1021897"/>
                <a:gd name="connsiteY1" fmla="*/ 15487 h 1408310"/>
                <a:gd name="connsiteX2" fmla="*/ 790832 w 1021897"/>
                <a:gd name="connsiteY2" fmla="*/ 213195 h 1408310"/>
                <a:gd name="connsiteX3" fmla="*/ 1021492 w 1021897"/>
                <a:gd name="connsiteY3" fmla="*/ 723941 h 1408310"/>
                <a:gd name="connsiteX4" fmla="*/ 832023 w 1021897"/>
                <a:gd name="connsiteY4" fmla="*/ 1300590 h 1408310"/>
                <a:gd name="connsiteX5" fmla="*/ 329513 w 1021897"/>
                <a:gd name="connsiteY5" fmla="*/ 1358254 h 1408310"/>
                <a:gd name="connsiteX6" fmla="*/ 16476 w 1021897"/>
                <a:gd name="connsiteY6" fmla="*/ 748654 h 1408310"/>
                <a:gd name="connsiteX0" fmla="*/ 0 w 1023820"/>
                <a:gd name="connsiteY0" fmla="*/ 592135 h 1402223"/>
                <a:gd name="connsiteX1" fmla="*/ 263611 w 1023820"/>
                <a:gd name="connsiteY1" fmla="*/ 15487 h 1402223"/>
                <a:gd name="connsiteX2" fmla="*/ 790832 w 1023820"/>
                <a:gd name="connsiteY2" fmla="*/ 213195 h 1402223"/>
                <a:gd name="connsiteX3" fmla="*/ 1021492 w 1023820"/>
                <a:gd name="connsiteY3" fmla="*/ 723941 h 1402223"/>
                <a:gd name="connsiteX4" fmla="*/ 873212 w 1023820"/>
                <a:gd name="connsiteY4" fmla="*/ 1284114 h 1402223"/>
                <a:gd name="connsiteX5" fmla="*/ 329513 w 1023820"/>
                <a:gd name="connsiteY5" fmla="*/ 1358254 h 1402223"/>
                <a:gd name="connsiteX6" fmla="*/ 16476 w 1023820"/>
                <a:gd name="connsiteY6" fmla="*/ 748654 h 1402223"/>
                <a:gd name="connsiteX0" fmla="*/ 0 w 1022815"/>
                <a:gd name="connsiteY0" fmla="*/ 592135 h 1404187"/>
                <a:gd name="connsiteX1" fmla="*/ 263611 w 1022815"/>
                <a:gd name="connsiteY1" fmla="*/ 15487 h 1404187"/>
                <a:gd name="connsiteX2" fmla="*/ 790832 w 1022815"/>
                <a:gd name="connsiteY2" fmla="*/ 213195 h 1404187"/>
                <a:gd name="connsiteX3" fmla="*/ 1021492 w 1022815"/>
                <a:gd name="connsiteY3" fmla="*/ 723941 h 1404187"/>
                <a:gd name="connsiteX4" fmla="*/ 873212 w 1022815"/>
                <a:gd name="connsiteY4" fmla="*/ 1284114 h 1404187"/>
                <a:gd name="connsiteX5" fmla="*/ 329513 w 1022815"/>
                <a:gd name="connsiteY5" fmla="*/ 1358254 h 1404187"/>
                <a:gd name="connsiteX6" fmla="*/ 16476 w 1022815"/>
                <a:gd name="connsiteY6" fmla="*/ 748654 h 1404187"/>
                <a:gd name="connsiteX0" fmla="*/ 0 w 1023867"/>
                <a:gd name="connsiteY0" fmla="*/ 592135 h 1383983"/>
                <a:gd name="connsiteX1" fmla="*/ 263611 w 1023867"/>
                <a:gd name="connsiteY1" fmla="*/ 15487 h 1383983"/>
                <a:gd name="connsiteX2" fmla="*/ 790832 w 1023867"/>
                <a:gd name="connsiteY2" fmla="*/ 213195 h 1383983"/>
                <a:gd name="connsiteX3" fmla="*/ 1021492 w 1023867"/>
                <a:gd name="connsiteY3" fmla="*/ 723941 h 1383983"/>
                <a:gd name="connsiteX4" fmla="*/ 873212 w 1023867"/>
                <a:gd name="connsiteY4" fmla="*/ 1284114 h 1383983"/>
                <a:gd name="connsiteX5" fmla="*/ 321275 w 1023867"/>
                <a:gd name="connsiteY5" fmla="*/ 1333541 h 1383983"/>
                <a:gd name="connsiteX6" fmla="*/ 16476 w 1023867"/>
                <a:gd name="connsiteY6" fmla="*/ 748654 h 1383983"/>
                <a:gd name="connsiteX0" fmla="*/ 0 w 1023867"/>
                <a:gd name="connsiteY0" fmla="*/ 539279 h 1331127"/>
                <a:gd name="connsiteX1" fmla="*/ 271849 w 1023867"/>
                <a:gd name="connsiteY1" fmla="*/ 20296 h 1331127"/>
                <a:gd name="connsiteX2" fmla="*/ 790832 w 1023867"/>
                <a:gd name="connsiteY2" fmla="*/ 160339 h 1331127"/>
                <a:gd name="connsiteX3" fmla="*/ 1021492 w 1023867"/>
                <a:gd name="connsiteY3" fmla="*/ 671085 h 1331127"/>
                <a:gd name="connsiteX4" fmla="*/ 873212 w 1023867"/>
                <a:gd name="connsiteY4" fmla="*/ 1231258 h 1331127"/>
                <a:gd name="connsiteX5" fmla="*/ 321275 w 1023867"/>
                <a:gd name="connsiteY5" fmla="*/ 1280685 h 1331127"/>
                <a:gd name="connsiteX6" fmla="*/ 16476 w 1023867"/>
                <a:gd name="connsiteY6" fmla="*/ 695798 h 1331127"/>
                <a:gd name="connsiteX0" fmla="*/ 0 w 1023867"/>
                <a:gd name="connsiteY0" fmla="*/ 551448 h 1343296"/>
                <a:gd name="connsiteX1" fmla="*/ 271849 w 1023867"/>
                <a:gd name="connsiteY1" fmla="*/ 32465 h 1343296"/>
                <a:gd name="connsiteX2" fmla="*/ 790832 w 1023867"/>
                <a:gd name="connsiteY2" fmla="*/ 123081 h 1343296"/>
                <a:gd name="connsiteX3" fmla="*/ 1021492 w 1023867"/>
                <a:gd name="connsiteY3" fmla="*/ 683254 h 1343296"/>
                <a:gd name="connsiteX4" fmla="*/ 873212 w 1023867"/>
                <a:gd name="connsiteY4" fmla="*/ 1243427 h 1343296"/>
                <a:gd name="connsiteX5" fmla="*/ 321275 w 1023867"/>
                <a:gd name="connsiteY5" fmla="*/ 1292854 h 1343296"/>
                <a:gd name="connsiteX6" fmla="*/ 16476 w 1023867"/>
                <a:gd name="connsiteY6" fmla="*/ 707967 h 1343296"/>
                <a:gd name="connsiteX0" fmla="*/ 0 w 1022415"/>
                <a:gd name="connsiteY0" fmla="*/ 551448 h 1340014"/>
                <a:gd name="connsiteX1" fmla="*/ 271849 w 1022415"/>
                <a:gd name="connsiteY1" fmla="*/ 32465 h 1340014"/>
                <a:gd name="connsiteX2" fmla="*/ 790832 w 1022415"/>
                <a:gd name="connsiteY2" fmla="*/ 123081 h 1340014"/>
                <a:gd name="connsiteX3" fmla="*/ 1021492 w 1022415"/>
                <a:gd name="connsiteY3" fmla="*/ 683254 h 1340014"/>
                <a:gd name="connsiteX4" fmla="*/ 848499 w 1022415"/>
                <a:gd name="connsiteY4" fmla="*/ 1235189 h 1340014"/>
                <a:gd name="connsiteX5" fmla="*/ 321275 w 1022415"/>
                <a:gd name="connsiteY5" fmla="*/ 1292854 h 1340014"/>
                <a:gd name="connsiteX6" fmla="*/ 16476 w 1022415"/>
                <a:gd name="connsiteY6" fmla="*/ 707967 h 134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2415" h="1340014">
                  <a:moveTo>
                    <a:pt x="0" y="551448"/>
                  </a:moveTo>
                  <a:cubicBezTo>
                    <a:pt x="67962" y="290583"/>
                    <a:pt x="140044" y="103859"/>
                    <a:pt x="271849" y="32465"/>
                  </a:cubicBezTo>
                  <a:cubicBezTo>
                    <a:pt x="403654" y="-38929"/>
                    <a:pt x="665892" y="14616"/>
                    <a:pt x="790832" y="123081"/>
                  </a:cubicBezTo>
                  <a:cubicBezTo>
                    <a:pt x="915772" y="231546"/>
                    <a:pt x="1011881" y="497903"/>
                    <a:pt x="1021492" y="683254"/>
                  </a:cubicBezTo>
                  <a:cubicBezTo>
                    <a:pt x="1031103" y="868605"/>
                    <a:pt x="965202" y="1133589"/>
                    <a:pt x="848499" y="1235189"/>
                  </a:cubicBezTo>
                  <a:cubicBezTo>
                    <a:pt x="731796" y="1336789"/>
                    <a:pt x="459946" y="1380724"/>
                    <a:pt x="321275" y="1292854"/>
                  </a:cubicBezTo>
                  <a:cubicBezTo>
                    <a:pt x="182604" y="1204984"/>
                    <a:pt x="13043" y="906361"/>
                    <a:pt x="16476" y="707967"/>
                  </a:cubicBezTo>
                </a:path>
              </a:pathLst>
            </a:custGeom>
            <a:noFill/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3" name="Freeform 42"/>
            <p:cNvSpPr/>
            <p:nvPr/>
          </p:nvSpPr>
          <p:spPr bwMode="auto">
            <a:xfrm>
              <a:off x="7430325" y="1952641"/>
              <a:ext cx="528552" cy="835384"/>
            </a:xfrm>
            <a:custGeom>
              <a:avLst/>
              <a:gdLst>
                <a:gd name="connsiteX0" fmla="*/ 0 w 985198"/>
                <a:gd name="connsiteY0" fmla="*/ 586207 h 1504375"/>
                <a:gd name="connsiteX1" fmla="*/ 263611 w 985198"/>
                <a:gd name="connsiteY1" fmla="*/ 9559 h 1504375"/>
                <a:gd name="connsiteX2" fmla="*/ 766119 w 985198"/>
                <a:gd name="connsiteY2" fmla="*/ 256694 h 1504375"/>
                <a:gd name="connsiteX3" fmla="*/ 980303 w 985198"/>
                <a:gd name="connsiteY3" fmla="*/ 652110 h 1504375"/>
                <a:gd name="connsiteX4" fmla="*/ 848498 w 985198"/>
                <a:gd name="connsiteY4" fmla="*/ 1475894 h 1504375"/>
                <a:gd name="connsiteX5" fmla="*/ 148281 w 985198"/>
                <a:gd name="connsiteY5" fmla="*/ 1261710 h 1504375"/>
                <a:gd name="connsiteX6" fmla="*/ 16476 w 985198"/>
                <a:gd name="connsiteY6" fmla="*/ 742726 h 1504375"/>
                <a:gd name="connsiteX0" fmla="*/ 0 w 983037"/>
                <a:gd name="connsiteY0" fmla="*/ 586207 h 1523816"/>
                <a:gd name="connsiteX1" fmla="*/ 263611 w 983037"/>
                <a:gd name="connsiteY1" fmla="*/ 9559 h 1523816"/>
                <a:gd name="connsiteX2" fmla="*/ 766119 w 983037"/>
                <a:gd name="connsiteY2" fmla="*/ 256694 h 1523816"/>
                <a:gd name="connsiteX3" fmla="*/ 980303 w 983037"/>
                <a:gd name="connsiteY3" fmla="*/ 652110 h 1523816"/>
                <a:gd name="connsiteX4" fmla="*/ 848498 w 983037"/>
                <a:gd name="connsiteY4" fmla="*/ 1475894 h 1523816"/>
                <a:gd name="connsiteX5" fmla="*/ 329513 w 983037"/>
                <a:gd name="connsiteY5" fmla="*/ 1352326 h 1523816"/>
                <a:gd name="connsiteX6" fmla="*/ 16476 w 983037"/>
                <a:gd name="connsiteY6" fmla="*/ 742726 h 1523816"/>
                <a:gd name="connsiteX0" fmla="*/ 0 w 1006786"/>
                <a:gd name="connsiteY0" fmla="*/ 586207 h 1395990"/>
                <a:gd name="connsiteX1" fmla="*/ 263611 w 1006786"/>
                <a:gd name="connsiteY1" fmla="*/ 9559 h 1395990"/>
                <a:gd name="connsiteX2" fmla="*/ 766119 w 1006786"/>
                <a:gd name="connsiteY2" fmla="*/ 256694 h 1395990"/>
                <a:gd name="connsiteX3" fmla="*/ 980303 w 1006786"/>
                <a:gd name="connsiteY3" fmla="*/ 652110 h 1395990"/>
                <a:gd name="connsiteX4" fmla="*/ 930877 w 1006786"/>
                <a:gd name="connsiteY4" fmla="*/ 1269948 h 1395990"/>
                <a:gd name="connsiteX5" fmla="*/ 329513 w 1006786"/>
                <a:gd name="connsiteY5" fmla="*/ 1352326 h 1395990"/>
                <a:gd name="connsiteX6" fmla="*/ 16476 w 1006786"/>
                <a:gd name="connsiteY6" fmla="*/ 742726 h 1395990"/>
                <a:gd name="connsiteX0" fmla="*/ 0 w 1000385"/>
                <a:gd name="connsiteY0" fmla="*/ 586207 h 1395990"/>
                <a:gd name="connsiteX1" fmla="*/ 263611 w 1000385"/>
                <a:gd name="connsiteY1" fmla="*/ 9559 h 1395990"/>
                <a:gd name="connsiteX2" fmla="*/ 766119 w 1000385"/>
                <a:gd name="connsiteY2" fmla="*/ 256694 h 1395990"/>
                <a:gd name="connsiteX3" fmla="*/ 980303 w 1000385"/>
                <a:gd name="connsiteY3" fmla="*/ 652110 h 1395990"/>
                <a:gd name="connsiteX4" fmla="*/ 930877 w 1000385"/>
                <a:gd name="connsiteY4" fmla="*/ 1269948 h 1395990"/>
                <a:gd name="connsiteX5" fmla="*/ 329513 w 1000385"/>
                <a:gd name="connsiteY5" fmla="*/ 1352326 h 1395990"/>
                <a:gd name="connsiteX6" fmla="*/ 16476 w 1000385"/>
                <a:gd name="connsiteY6" fmla="*/ 742726 h 1395990"/>
                <a:gd name="connsiteX0" fmla="*/ 0 w 1028572"/>
                <a:gd name="connsiteY0" fmla="*/ 586639 h 1393959"/>
                <a:gd name="connsiteX1" fmla="*/ 263611 w 1028572"/>
                <a:gd name="connsiteY1" fmla="*/ 9991 h 1393959"/>
                <a:gd name="connsiteX2" fmla="*/ 766119 w 1028572"/>
                <a:gd name="connsiteY2" fmla="*/ 257126 h 1393959"/>
                <a:gd name="connsiteX3" fmla="*/ 1021492 w 1028572"/>
                <a:gd name="connsiteY3" fmla="*/ 718445 h 1393959"/>
                <a:gd name="connsiteX4" fmla="*/ 930877 w 1028572"/>
                <a:gd name="connsiteY4" fmla="*/ 1270380 h 1393959"/>
                <a:gd name="connsiteX5" fmla="*/ 329513 w 1028572"/>
                <a:gd name="connsiteY5" fmla="*/ 1352758 h 1393959"/>
                <a:gd name="connsiteX6" fmla="*/ 16476 w 1028572"/>
                <a:gd name="connsiteY6" fmla="*/ 743158 h 1393959"/>
                <a:gd name="connsiteX0" fmla="*/ 0 w 1022446"/>
                <a:gd name="connsiteY0" fmla="*/ 586639 h 1402814"/>
                <a:gd name="connsiteX1" fmla="*/ 263611 w 1022446"/>
                <a:gd name="connsiteY1" fmla="*/ 9991 h 1402814"/>
                <a:gd name="connsiteX2" fmla="*/ 766119 w 1022446"/>
                <a:gd name="connsiteY2" fmla="*/ 257126 h 1402814"/>
                <a:gd name="connsiteX3" fmla="*/ 1021492 w 1022446"/>
                <a:gd name="connsiteY3" fmla="*/ 718445 h 1402814"/>
                <a:gd name="connsiteX4" fmla="*/ 832023 w 1022446"/>
                <a:gd name="connsiteY4" fmla="*/ 1295094 h 1402814"/>
                <a:gd name="connsiteX5" fmla="*/ 329513 w 1022446"/>
                <a:gd name="connsiteY5" fmla="*/ 1352758 h 1402814"/>
                <a:gd name="connsiteX6" fmla="*/ 16476 w 1022446"/>
                <a:gd name="connsiteY6" fmla="*/ 743158 h 1402814"/>
                <a:gd name="connsiteX0" fmla="*/ 0 w 1021897"/>
                <a:gd name="connsiteY0" fmla="*/ 592135 h 1408310"/>
                <a:gd name="connsiteX1" fmla="*/ 263611 w 1021897"/>
                <a:gd name="connsiteY1" fmla="*/ 15487 h 1408310"/>
                <a:gd name="connsiteX2" fmla="*/ 790832 w 1021897"/>
                <a:gd name="connsiteY2" fmla="*/ 213195 h 1408310"/>
                <a:gd name="connsiteX3" fmla="*/ 1021492 w 1021897"/>
                <a:gd name="connsiteY3" fmla="*/ 723941 h 1408310"/>
                <a:gd name="connsiteX4" fmla="*/ 832023 w 1021897"/>
                <a:gd name="connsiteY4" fmla="*/ 1300590 h 1408310"/>
                <a:gd name="connsiteX5" fmla="*/ 329513 w 1021897"/>
                <a:gd name="connsiteY5" fmla="*/ 1358254 h 1408310"/>
                <a:gd name="connsiteX6" fmla="*/ 16476 w 1021897"/>
                <a:gd name="connsiteY6" fmla="*/ 748654 h 1408310"/>
                <a:gd name="connsiteX0" fmla="*/ 0 w 1023820"/>
                <a:gd name="connsiteY0" fmla="*/ 592135 h 1402223"/>
                <a:gd name="connsiteX1" fmla="*/ 263611 w 1023820"/>
                <a:gd name="connsiteY1" fmla="*/ 15487 h 1402223"/>
                <a:gd name="connsiteX2" fmla="*/ 790832 w 1023820"/>
                <a:gd name="connsiteY2" fmla="*/ 213195 h 1402223"/>
                <a:gd name="connsiteX3" fmla="*/ 1021492 w 1023820"/>
                <a:gd name="connsiteY3" fmla="*/ 723941 h 1402223"/>
                <a:gd name="connsiteX4" fmla="*/ 873212 w 1023820"/>
                <a:gd name="connsiteY4" fmla="*/ 1284114 h 1402223"/>
                <a:gd name="connsiteX5" fmla="*/ 329513 w 1023820"/>
                <a:gd name="connsiteY5" fmla="*/ 1358254 h 1402223"/>
                <a:gd name="connsiteX6" fmla="*/ 16476 w 1023820"/>
                <a:gd name="connsiteY6" fmla="*/ 748654 h 1402223"/>
                <a:gd name="connsiteX0" fmla="*/ 0 w 1022815"/>
                <a:gd name="connsiteY0" fmla="*/ 592135 h 1404187"/>
                <a:gd name="connsiteX1" fmla="*/ 263611 w 1022815"/>
                <a:gd name="connsiteY1" fmla="*/ 15487 h 1404187"/>
                <a:gd name="connsiteX2" fmla="*/ 790832 w 1022815"/>
                <a:gd name="connsiteY2" fmla="*/ 213195 h 1404187"/>
                <a:gd name="connsiteX3" fmla="*/ 1021492 w 1022815"/>
                <a:gd name="connsiteY3" fmla="*/ 723941 h 1404187"/>
                <a:gd name="connsiteX4" fmla="*/ 873212 w 1022815"/>
                <a:gd name="connsiteY4" fmla="*/ 1284114 h 1404187"/>
                <a:gd name="connsiteX5" fmla="*/ 329513 w 1022815"/>
                <a:gd name="connsiteY5" fmla="*/ 1358254 h 1404187"/>
                <a:gd name="connsiteX6" fmla="*/ 16476 w 1022815"/>
                <a:gd name="connsiteY6" fmla="*/ 748654 h 1404187"/>
                <a:gd name="connsiteX0" fmla="*/ 0 w 1023867"/>
                <a:gd name="connsiteY0" fmla="*/ 592135 h 1383983"/>
                <a:gd name="connsiteX1" fmla="*/ 263611 w 1023867"/>
                <a:gd name="connsiteY1" fmla="*/ 15487 h 1383983"/>
                <a:gd name="connsiteX2" fmla="*/ 790832 w 1023867"/>
                <a:gd name="connsiteY2" fmla="*/ 213195 h 1383983"/>
                <a:gd name="connsiteX3" fmla="*/ 1021492 w 1023867"/>
                <a:gd name="connsiteY3" fmla="*/ 723941 h 1383983"/>
                <a:gd name="connsiteX4" fmla="*/ 873212 w 1023867"/>
                <a:gd name="connsiteY4" fmla="*/ 1284114 h 1383983"/>
                <a:gd name="connsiteX5" fmla="*/ 321275 w 1023867"/>
                <a:gd name="connsiteY5" fmla="*/ 1333541 h 1383983"/>
                <a:gd name="connsiteX6" fmla="*/ 16476 w 1023867"/>
                <a:gd name="connsiteY6" fmla="*/ 748654 h 1383983"/>
                <a:gd name="connsiteX0" fmla="*/ 0 w 1023867"/>
                <a:gd name="connsiteY0" fmla="*/ 539279 h 1331127"/>
                <a:gd name="connsiteX1" fmla="*/ 271849 w 1023867"/>
                <a:gd name="connsiteY1" fmla="*/ 20296 h 1331127"/>
                <a:gd name="connsiteX2" fmla="*/ 790832 w 1023867"/>
                <a:gd name="connsiteY2" fmla="*/ 160339 h 1331127"/>
                <a:gd name="connsiteX3" fmla="*/ 1021492 w 1023867"/>
                <a:gd name="connsiteY3" fmla="*/ 671085 h 1331127"/>
                <a:gd name="connsiteX4" fmla="*/ 873212 w 1023867"/>
                <a:gd name="connsiteY4" fmla="*/ 1231258 h 1331127"/>
                <a:gd name="connsiteX5" fmla="*/ 321275 w 1023867"/>
                <a:gd name="connsiteY5" fmla="*/ 1280685 h 1331127"/>
                <a:gd name="connsiteX6" fmla="*/ 16476 w 1023867"/>
                <a:gd name="connsiteY6" fmla="*/ 695798 h 1331127"/>
                <a:gd name="connsiteX0" fmla="*/ 0 w 1023867"/>
                <a:gd name="connsiteY0" fmla="*/ 551448 h 1343296"/>
                <a:gd name="connsiteX1" fmla="*/ 271849 w 1023867"/>
                <a:gd name="connsiteY1" fmla="*/ 32465 h 1343296"/>
                <a:gd name="connsiteX2" fmla="*/ 790832 w 1023867"/>
                <a:gd name="connsiteY2" fmla="*/ 123081 h 1343296"/>
                <a:gd name="connsiteX3" fmla="*/ 1021492 w 1023867"/>
                <a:gd name="connsiteY3" fmla="*/ 683254 h 1343296"/>
                <a:gd name="connsiteX4" fmla="*/ 873212 w 1023867"/>
                <a:gd name="connsiteY4" fmla="*/ 1243427 h 1343296"/>
                <a:gd name="connsiteX5" fmla="*/ 321275 w 1023867"/>
                <a:gd name="connsiteY5" fmla="*/ 1292854 h 1343296"/>
                <a:gd name="connsiteX6" fmla="*/ 16476 w 1023867"/>
                <a:gd name="connsiteY6" fmla="*/ 707967 h 1343296"/>
                <a:gd name="connsiteX0" fmla="*/ 0 w 1022415"/>
                <a:gd name="connsiteY0" fmla="*/ 551448 h 1340014"/>
                <a:gd name="connsiteX1" fmla="*/ 271849 w 1022415"/>
                <a:gd name="connsiteY1" fmla="*/ 32465 h 1340014"/>
                <a:gd name="connsiteX2" fmla="*/ 790832 w 1022415"/>
                <a:gd name="connsiteY2" fmla="*/ 123081 h 1340014"/>
                <a:gd name="connsiteX3" fmla="*/ 1021492 w 1022415"/>
                <a:gd name="connsiteY3" fmla="*/ 683254 h 1340014"/>
                <a:gd name="connsiteX4" fmla="*/ 848499 w 1022415"/>
                <a:gd name="connsiteY4" fmla="*/ 1235189 h 1340014"/>
                <a:gd name="connsiteX5" fmla="*/ 321275 w 1022415"/>
                <a:gd name="connsiteY5" fmla="*/ 1292854 h 1340014"/>
                <a:gd name="connsiteX6" fmla="*/ 16476 w 1022415"/>
                <a:gd name="connsiteY6" fmla="*/ 707967 h 134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2415" h="1340014">
                  <a:moveTo>
                    <a:pt x="0" y="551448"/>
                  </a:moveTo>
                  <a:cubicBezTo>
                    <a:pt x="67962" y="290583"/>
                    <a:pt x="140044" y="103859"/>
                    <a:pt x="271849" y="32465"/>
                  </a:cubicBezTo>
                  <a:cubicBezTo>
                    <a:pt x="403654" y="-38929"/>
                    <a:pt x="665892" y="14616"/>
                    <a:pt x="790832" y="123081"/>
                  </a:cubicBezTo>
                  <a:cubicBezTo>
                    <a:pt x="915772" y="231546"/>
                    <a:pt x="1011881" y="497903"/>
                    <a:pt x="1021492" y="683254"/>
                  </a:cubicBezTo>
                  <a:cubicBezTo>
                    <a:pt x="1031103" y="868605"/>
                    <a:pt x="965202" y="1133589"/>
                    <a:pt x="848499" y="1235189"/>
                  </a:cubicBezTo>
                  <a:cubicBezTo>
                    <a:pt x="731796" y="1336789"/>
                    <a:pt x="459946" y="1380724"/>
                    <a:pt x="321275" y="1292854"/>
                  </a:cubicBezTo>
                  <a:cubicBezTo>
                    <a:pt x="182604" y="1204984"/>
                    <a:pt x="13043" y="906361"/>
                    <a:pt x="16476" y="707967"/>
                  </a:cubicBezTo>
                </a:path>
              </a:pathLst>
            </a:custGeom>
            <a:noFill/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cxnSp>
        <p:nvCxnSpPr>
          <p:cNvPr id="33" name="Straight Arrow Connector 32"/>
          <p:cNvCxnSpPr/>
          <p:nvPr/>
        </p:nvCxnSpPr>
        <p:spPr bwMode="auto">
          <a:xfrm flipH="1" flipV="1">
            <a:off x="7296211" y="1434742"/>
            <a:ext cx="18000" cy="1587844"/>
          </a:xfrm>
          <a:prstGeom prst="straightConnector1">
            <a:avLst/>
          </a:prstGeom>
          <a:noFill/>
          <a:ln w="412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23" name="Picture 2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74196" y="3818245"/>
            <a:ext cx="2814755" cy="54607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8962" y="0"/>
            <a:ext cx="8229600" cy="1143000"/>
          </a:xfrm>
        </p:spPr>
        <p:txBody>
          <a:bodyPr/>
          <a:lstStyle/>
          <a:p>
            <a:r>
              <a:rPr lang="de-DE" i="0" dirty="0" smtClean="0"/>
              <a:t>Hyperfine </a:t>
            </a:r>
            <a:r>
              <a:rPr lang="de-DE" i="0" dirty="0" err="1" smtClean="0"/>
              <a:t>structure</a:t>
            </a:r>
            <a:endParaRPr lang="en-GB" i="0" dirty="0"/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181667" y="830121"/>
            <a:ext cx="512502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Hyperfine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structure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several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contributions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223790" y="1222018"/>
            <a:ext cx="876419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3200" i="0" baseline="3000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– </a:t>
            </a:r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nuclear</a:t>
            </a:r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coupling</a:t>
            </a:r>
            <a:endParaRPr lang="de-AT" sz="24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387149" y="1697147"/>
            <a:ext cx="486682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immersed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B-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created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nuclear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181667" y="3225413"/>
            <a:ext cx="677930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Nuclear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3058" y="3749010"/>
            <a:ext cx="1634757" cy="67067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4"/>
          <a:srcRect l="41777"/>
          <a:stretch/>
        </p:blipFill>
        <p:spPr>
          <a:xfrm>
            <a:off x="2992528" y="5023350"/>
            <a:ext cx="1143569" cy="682646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5"/>
          <a:srcRect r="49055"/>
          <a:stretch/>
        </p:blipFill>
        <p:spPr>
          <a:xfrm>
            <a:off x="1749747" y="4418671"/>
            <a:ext cx="1812059" cy="70061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2253" y="5589506"/>
            <a:ext cx="293418" cy="353299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387147" y="5630596"/>
            <a:ext cx="748515" cy="353299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668118" y="5974203"/>
            <a:ext cx="3077894" cy="365275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710909" y="6406477"/>
            <a:ext cx="2425188" cy="341323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76956" y="5119281"/>
            <a:ext cx="1496134" cy="274908"/>
          </a:xfrm>
          <a:prstGeom prst="rect">
            <a:avLst/>
          </a:prstGeom>
        </p:spPr>
      </p:pic>
      <p:sp>
        <p:nvSpPr>
          <p:cNvPr id="20" name="Right Brace 19"/>
          <p:cNvSpPr/>
          <p:nvPr/>
        </p:nvSpPr>
        <p:spPr bwMode="auto">
          <a:xfrm rot="5400000">
            <a:off x="1817973" y="4264988"/>
            <a:ext cx="111959" cy="411669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2" name="Elbow Connector 21"/>
          <p:cNvCxnSpPr>
            <a:endCxn id="10" idx="1"/>
          </p:cNvCxnSpPr>
          <p:nvPr/>
        </p:nvCxnSpPr>
        <p:spPr bwMode="auto">
          <a:xfrm rot="16200000" flipH="1">
            <a:off x="2743092" y="5115236"/>
            <a:ext cx="302777" cy="196095"/>
          </a:xfrm>
          <a:prstGeom prst="bentConnector2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</p:cxnSp>
      <p:sp>
        <p:nvSpPr>
          <p:cNvPr id="24" name="Titel 1"/>
          <p:cNvSpPr txBox="1">
            <a:spLocks/>
          </p:cNvSpPr>
          <p:nvPr/>
        </p:nvSpPr>
        <p:spPr>
          <a:xfrm>
            <a:off x="3571319" y="3959892"/>
            <a:ext cx="141206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compare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448962" y="5584633"/>
            <a:ext cx="677930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nuclear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cxnSp>
        <p:nvCxnSpPr>
          <p:cNvPr id="27" name="Straight Arrow Connector 26"/>
          <p:cNvCxnSpPr/>
          <p:nvPr/>
        </p:nvCxnSpPr>
        <p:spPr bwMode="auto">
          <a:xfrm flipV="1">
            <a:off x="1360090" y="4351673"/>
            <a:ext cx="66886" cy="710222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29" name="Titel 1"/>
          <p:cNvSpPr txBox="1">
            <a:spLocks/>
          </p:cNvSpPr>
          <p:nvPr/>
        </p:nvSpPr>
        <p:spPr>
          <a:xfrm>
            <a:off x="254872" y="4746764"/>
            <a:ext cx="1288411" cy="31813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proton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0" name="Titel 1"/>
          <p:cNvSpPr txBox="1">
            <a:spLocks/>
          </p:cNvSpPr>
          <p:nvPr/>
        </p:nvSpPr>
        <p:spPr>
          <a:xfrm>
            <a:off x="303498" y="5948802"/>
            <a:ext cx="122152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usual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1" name="Oval 30"/>
          <p:cNvSpPr/>
          <p:nvPr/>
        </p:nvSpPr>
        <p:spPr bwMode="auto">
          <a:xfrm>
            <a:off x="7205595" y="2083472"/>
            <a:ext cx="190800" cy="18947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6" name="Straight Arrow Connector 45"/>
          <p:cNvCxnSpPr/>
          <p:nvPr/>
        </p:nvCxnSpPr>
        <p:spPr bwMode="auto">
          <a:xfrm flipV="1">
            <a:off x="6055982" y="2335028"/>
            <a:ext cx="0" cy="370703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47" name="Oval 46"/>
          <p:cNvSpPr>
            <a:spLocks noChangeAspect="1"/>
          </p:cNvSpPr>
          <p:nvPr/>
        </p:nvSpPr>
        <p:spPr bwMode="auto">
          <a:xfrm>
            <a:off x="5994198" y="2487428"/>
            <a:ext cx="123568" cy="123568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8" name="Titel 1"/>
          <p:cNvSpPr txBox="1">
            <a:spLocks/>
          </p:cNvSpPr>
          <p:nvPr/>
        </p:nvSpPr>
        <p:spPr>
          <a:xfrm>
            <a:off x="6059963" y="2520379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endParaRPr lang="de-AT" sz="18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0" name="Titel 1"/>
          <p:cNvSpPr txBox="1">
            <a:spLocks/>
          </p:cNvSpPr>
          <p:nvPr/>
        </p:nvSpPr>
        <p:spPr>
          <a:xfrm>
            <a:off x="6117766" y="3210415"/>
            <a:ext cx="2602572" cy="37119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C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rgbClr val="C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C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800" i="0" dirty="0" smtClean="0">
                <a:solidFill>
                  <a:srgbClr val="C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C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nucleus</a:t>
            </a:r>
            <a:endParaRPr lang="de-AT" sz="1800" i="0" dirty="0" smtClean="0">
              <a:solidFill>
                <a:srgbClr val="C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1" name="Titel 1"/>
          <p:cNvSpPr txBox="1">
            <a:spLocks/>
          </p:cNvSpPr>
          <p:nvPr/>
        </p:nvSpPr>
        <p:spPr>
          <a:xfrm>
            <a:off x="7353822" y="2103687"/>
            <a:ext cx="1004969" cy="37119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nucleus</a:t>
            </a:r>
            <a:endParaRPr lang="de-AT" sz="1800" i="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5"/>
          <a:srcRect l="51067"/>
          <a:stretch/>
        </p:blipFill>
        <p:spPr>
          <a:xfrm>
            <a:off x="3578903" y="4422499"/>
            <a:ext cx="1740530" cy="700610"/>
          </a:xfrm>
          <a:prstGeom prst="rect">
            <a:avLst/>
          </a:prstGeom>
        </p:spPr>
      </p:pic>
      <p:sp>
        <p:nvSpPr>
          <p:cNvPr id="39" name="Titel 1"/>
          <p:cNvSpPr txBox="1">
            <a:spLocks/>
          </p:cNvSpPr>
          <p:nvPr/>
        </p:nvSpPr>
        <p:spPr>
          <a:xfrm>
            <a:off x="5869037" y="6074512"/>
            <a:ext cx="427221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Gigi" panose="04040504061007020D02" pitchFamily="82" charset="0"/>
                <a:cs typeface="Arial" panose="020B0604020202020204" pitchFamily="34" charset="0"/>
                <a:sym typeface="Wingdings" panose="05000000000000000000" pitchFamily="2" charset="2"/>
              </a:rPr>
              <a:t>I²|I,m</a:t>
            </a:r>
            <a:r>
              <a:rPr lang="de-AT" sz="2400" i="0" baseline="-25000" dirty="0" smtClean="0">
                <a:solidFill>
                  <a:schemeClr val="tx1"/>
                </a:solidFill>
                <a:latin typeface="Gigi" panose="04040504061007020D02" pitchFamily="82" charset="0"/>
                <a:cs typeface="Arial" panose="020B0604020202020204" pitchFamily="34" charset="0"/>
                <a:sym typeface="Wingdings" panose="05000000000000000000" pitchFamily="2" charset="2"/>
              </a:rPr>
              <a:t>I</a:t>
            </a:r>
            <a:r>
              <a:rPr lang="de-AT" sz="1800" i="0" dirty="0" smtClean="0">
                <a:solidFill>
                  <a:schemeClr val="tx1"/>
                </a:solidFill>
                <a:latin typeface="Gigi" panose="04040504061007020D02" pitchFamily="82" charset="0"/>
                <a:cs typeface="Arial" panose="020B0604020202020204" pitchFamily="34" charset="0"/>
                <a:sym typeface="Wingdings" panose="05000000000000000000" pitchFamily="2" charset="2"/>
              </a:rPr>
              <a:t>&gt; = h² </a:t>
            </a:r>
            <a:r>
              <a:rPr lang="de-AT" sz="1800" i="0" dirty="0">
                <a:solidFill>
                  <a:schemeClr val="tx1"/>
                </a:solidFill>
                <a:latin typeface="Gigi" panose="04040504061007020D02" pitchFamily="82" charset="0"/>
                <a:cs typeface="Arial" panose="020B0604020202020204" pitchFamily="34" charset="0"/>
                <a:sym typeface="Wingdings" panose="05000000000000000000" pitchFamily="2" charset="2"/>
              </a:rPr>
              <a:t>I(I+1) |</a:t>
            </a:r>
            <a:r>
              <a:rPr lang="de-AT" sz="1800" i="0" dirty="0" err="1">
                <a:solidFill>
                  <a:schemeClr val="tx1"/>
                </a:solidFill>
                <a:latin typeface="Gigi" panose="04040504061007020D02" pitchFamily="82" charset="0"/>
                <a:cs typeface="Arial" panose="020B0604020202020204" pitchFamily="34" charset="0"/>
                <a:sym typeface="Wingdings" panose="05000000000000000000" pitchFamily="2" charset="2"/>
              </a:rPr>
              <a:t>I,m</a:t>
            </a:r>
            <a:r>
              <a:rPr lang="de-AT" sz="2400" i="0" baseline="-25000" dirty="0" err="1">
                <a:solidFill>
                  <a:schemeClr val="tx1"/>
                </a:solidFill>
                <a:latin typeface="Gigi" panose="04040504061007020D02" pitchFamily="82" charset="0"/>
                <a:cs typeface="Arial" panose="020B0604020202020204" pitchFamily="34" charset="0"/>
                <a:sym typeface="Wingdings" panose="05000000000000000000" pitchFamily="2" charset="2"/>
              </a:rPr>
              <a:t>I</a:t>
            </a:r>
            <a:r>
              <a:rPr lang="de-AT" sz="1800" i="0" dirty="0">
                <a:solidFill>
                  <a:schemeClr val="tx1"/>
                </a:solidFill>
                <a:latin typeface="Gigi" panose="04040504061007020D02" pitchFamily="82" charset="0"/>
                <a:cs typeface="Arial" panose="020B0604020202020204" pitchFamily="34" charset="0"/>
                <a:sym typeface="Wingdings" panose="05000000000000000000" pitchFamily="2" charset="2"/>
              </a:rPr>
              <a:t>&gt; </a:t>
            </a:r>
            <a:endParaRPr lang="de-AT" sz="1800" i="0" dirty="0" smtClean="0">
              <a:solidFill>
                <a:schemeClr val="tx1"/>
              </a:solidFill>
              <a:latin typeface="Gigi" panose="04040504061007020D02" pitchFamily="82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4" name="Titel 1"/>
          <p:cNvSpPr txBox="1">
            <a:spLocks/>
          </p:cNvSpPr>
          <p:nvPr/>
        </p:nvSpPr>
        <p:spPr>
          <a:xfrm>
            <a:off x="5829800" y="5653026"/>
            <a:ext cx="427221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Gigi" panose="04040504061007020D02" pitchFamily="82" charset="0"/>
                <a:cs typeface="Arial" panose="020B0604020202020204" pitchFamily="34" charset="0"/>
                <a:sym typeface="Wingdings" panose="05000000000000000000" pitchFamily="2" charset="2"/>
              </a:rPr>
              <a:t>L²|l,m</a:t>
            </a:r>
            <a:r>
              <a:rPr lang="de-AT" sz="2400" i="0" baseline="-25000" dirty="0" smtClean="0">
                <a:solidFill>
                  <a:schemeClr val="tx1"/>
                </a:solidFill>
                <a:latin typeface="Gigi" panose="04040504061007020D02" pitchFamily="82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1800" i="0" dirty="0" smtClean="0">
                <a:solidFill>
                  <a:schemeClr val="tx1"/>
                </a:solidFill>
                <a:latin typeface="Gigi" panose="04040504061007020D02" pitchFamily="82" charset="0"/>
                <a:cs typeface="Arial" panose="020B0604020202020204" pitchFamily="34" charset="0"/>
                <a:sym typeface="Wingdings" panose="05000000000000000000" pitchFamily="2" charset="2"/>
              </a:rPr>
              <a:t>&gt; = h² l(l+1</a:t>
            </a:r>
            <a:r>
              <a:rPr lang="de-AT" sz="1800" i="0" dirty="0">
                <a:solidFill>
                  <a:schemeClr val="tx1"/>
                </a:solidFill>
                <a:latin typeface="Gigi" panose="04040504061007020D02" pitchFamily="82" charset="0"/>
                <a:cs typeface="Arial" panose="020B0604020202020204" pitchFamily="34" charset="0"/>
                <a:sym typeface="Wingdings" panose="05000000000000000000" pitchFamily="2" charset="2"/>
              </a:rPr>
              <a:t>) </a:t>
            </a:r>
            <a:r>
              <a:rPr lang="de-AT" sz="1800" i="0" dirty="0" smtClean="0">
                <a:solidFill>
                  <a:schemeClr val="tx1"/>
                </a:solidFill>
                <a:latin typeface="Gigi" panose="04040504061007020D02" pitchFamily="82" charset="0"/>
                <a:cs typeface="Arial" panose="020B0604020202020204" pitchFamily="34" charset="0"/>
                <a:sym typeface="Wingdings" panose="05000000000000000000" pitchFamily="2" charset="2"/>
              </a:rPr>
              <a:t>|</a:t>
            </a:r>
            <a:r>
              <a:rPr lang="de-AT" sz="1800" i="0" dirty="0" err="1" smtClean="0">
                <a:solidFill>
                  <a:schemeClr val="tx1"/>
                </a:solidFill>
                <a:latin typeface="Gigi" panose="04040504061007020D02" pitchFamily="82" charset="0"/>
                <a:cs typeface="Arial" panose="020B0604020202020204" pitchFamily="34" charset="0"/>
                <a:sym typeface="Wingdings" panose="05000000000000000000" pitchFamily="2" charset="2"/>
              </a:rPr>
              <a:t>l,m</a:t>
            </a:r>
            <a:r>
              <a:rPr lang="de-AT" sz="2400" i="0" baseline="-25000" dirty="0" err="1" smtClean="0">
                <a:solidFill>
                  <a:schemeClr val="tx1"/>
                </a:solidFill>
                <a:latin typeface="Gigi" panose="04040504061007020D02" pitchFamily="82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1800" i="0" dirty="0">
                <a:solidFill>
                  <a:schemeClr val="tx1"/>
                </a:solidFill>
                <a:latin typeface="Gigi" panose="04040504061007020D02" pitchFamily="82" charset="0"/>
                <a:cs typeface="Arial" panose="020B0604020202020204" pitchFamily="34" charset="0"/>
                <a:sym typeface="Wingdings" panose="05000000000000000000" pitchFamily="2" charset="2"/>
              </a:rPr>
              <a:t>&gt;</a:t>
            </a:r>
            <a:endParaRPr lang="de-AT" sz="1800" i="0" dirty="0" smtClean="0">
              <a:solidFill>
                <a:schemeClr val="tx1"/>
              </a:solidFill>
              <a:latin typeface="Gigi" panose="04040504061007020D02" pitchFamily="82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5" name="Titel 1"/>
          <p:cNvSpPr txBox="1">
            <a:spLocks/>
          </p:cNvSpPr>
          <p:nvPr/>
        </p:nvSpPr>
        <p:spPr>
          <a:xfrm>
            <a:off x="5557538" y="4549872"/>
            <a:ext cx="358646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Attention: </a:t>
            </a:r>
          </a:p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confusing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fonts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lower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case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L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upper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case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look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similar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l, I</a:t>
            </a:r>
          </a:p>
        </p:txBody>
      </p:sp>
      <p:sp>
        <p:nvSpPr>
          <p:cNvPr id="49" name="Titel 1"/>
          <p:cNvSpPr txBox="1">
            <a:spLocks/>
          </p:cNvSpPr>
          <p:nvPr/>
        </p:nvSpPr>
        <p:spPr>
          <a:xfrm>
            <a:off x="5554512" y="5287917"/>
            <a:ext cx="275637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Clearer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„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hand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writing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“:</a:t>
            </a:r>
          </a:p>
        </p:txBody>
      </p:sp>
      <p:cxnSp>
        <p:nvCxnSpPr>
          <p:cNvPr id="5" name="Straight Connector 4"/>
          <p:cNvCxnSpPr/>
          <p:nvPr/>
        </p:nvCxnSpPr>
        <p:spPr bwMode="auto">
          <a:xfrm flipV="1">
            <a:off x="6862751" y="5729895"/>
            <a:ext cx="175793" cy="6456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2" name="Straight Connector 51"/>
          <p:cNvCxnSpPr/>
          <p:nvPr/>
        </p:nvCxnSpPr>
        <p:spPr bwMode="auto">
          <a:xfrm flipV="1">
            <a:off x="6871373" y="6144684"/>
            <a:ext cx="175793" cy="64567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3" name="Titel 1"/>
          <p:cNvSpPr txBox="1">
            <a:spLocks/>
          </p:cNvSpPr>
          <p:nvPr/>
        </p:nvSpPr>
        <p:spPr>
          <a:xfrm>
            <a:off x="5521154" y="6434921"/>
            <a:ext cx="357341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problem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here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lower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case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„L“ not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used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Rounded Rectangle 10"/>
          <p:cNvSpPr/>
          <p:nvPr/>
        </p:nvSpPr>
        <p:spPr bwMode="auto">
          <a:xfrm>
            <a:off x="5420194" y="4487764"/>
            <a:ext cx="4328719" cy="2777102"/>
          </a:xfrm>
          <a:prstGeom prst="roundRect">
            <a:avLst>
              <a:gd name="adj" fmla="val 10021"/>
            </a:avLst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9900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20" grpId="0" animBg="1"/>
      <p:bldP spid="24" grpId="0"/>
      <p:bldP spid="25" grpId="0"/>
      <p:bldP spid="29" grpId="0"/>
      <p:bldP spid="30" grpId="0"/>
      <p:bldP spid="31" grpId="0" animBg="1"/>
      <p:bldP spid="47" grpId="0" animBg="1"/>
      <p:bldP spid="48" grpId="0"/>
      <p:bldP spid="50" grpId="0"/>
      <p:bldP spid="51" grpId="0"/>
      <p:bldP spid="39" grpId="0"/>
      <p:bldP spid="44" grpId="0"/>
      <p:bldP spid="45" grpId="0"/>
      <p:bldP spid="49" grpId="0"/>
      <p:bldP spid="53" grpId="0"/>
      <p:bldP spid="11" grpId="0" animBg="1"/>
    </p:bld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33" name="Picture 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90312" y="2525952"/>
            <a:ext cx="1548766" cy="630312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19289" y="1218665"/>
            <a:ext cx="1544345" cy="629618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30651" y="2541099"/>
            <a:ext cx="4002817" cy="53087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8962" y="0"/>
            <a:ext cx="8229600" cy="1143000"/>
          </a:xfrm>
        </p:spPr>
        <p:txBody>
          <a:bodyPr/>
          <a:lstStyle/>
          <a:p>
            <a:r>
              <a:rPr lang="de-DE" i="0" dirty="0" smtClean="0"/>
              <a:t>Hyperfine </a:t>
            </a:r>
            <a:r>
              <a:rPr lang="de-DE" i="0" dirty="0" err="1" smtClean="0"/>
              <a:t>structure</a:t>
            </a:r>
            <a:endParaRPr lang="en-GB" i="0" dirty="0"/>
          </a:p>
        </p:txBody>
      </p:sp>
      <p:sp>
        <p:nvSpPr>
          <p:cNvPr id="9" name="Titel 1 1"/>
          <p:cNvSpPr txBox="1">
            <a:spLocks/>
          </p:cNvSpPr>
          <p:nvPr/>
        </p:nvSpPr>
        <p:spPr>
          <a:xfrm>
            <a:off x="181667" y="830121"/>
            <a:ext cx="2381059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Interaction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30651" y="1344740"/>
            <a:ext cx="1634942" cy="342454"/>
          </a:xfrm>
          <a:prstGeom prst="rect">
            <a:avLst/>
          </a:prstGeom>
        </p:spPr>
      </p:pic>
      <p:sp>
        <p:nvSpPr>
          <p:cNvPr id="14" name="Titel 1 2"/>
          <p:cNvSpPr txBox="1">
            <a:spLocks/>
          </p:cNvSpPr>
          <p:nvPr/>
        </p:nvSpPr>
        <p:spPr>
          <a:xfrm>
            <a:off x="181667" y="2051430"/>
            <a:ext cx="413496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created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nucleus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1685727" y="3215441"/>
            <a:ext cx="4877907" cy="312879"/>
            <a:chOff x="1522894" y="3074324"/>
            <a:chExt cx="4877907" cy="312879"/>
          </a:xfrm>
        </p:grpSpPr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22894" y="3128486"/>
              <a:ext cx="160181" cy="237509"/>
            </a:xfrm>
            <a:prstGeom prst="rect">
              <a:avLst/>
            </a:prstGeom>
          </p:spPr>
        </p:pic>
        <p:sp>
          <p:nvSpPr>
            <p:cNvPr id="17" name="Titel 1 3"/>
            <p:cNvSpPr txBox="1">
              <a:spLocks/>
            </p:cNvSpPr>
            <p:nvPr/>
          </p:nvSpPr>
          <p:spPr>
            <a:xfrm>
              <a:off x="1608935" y="3074324"/>
              <a:ext cx="4791866" cy="312879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: </a:t>
              </a:r>
              <a:r>
                <a:rPr lang="de-AT" sz="1600" i="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unit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</a:t>
              </a:r>
              <a:r>
                <a:rPr lang="de-AT" sz="1600" i="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vector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(</a:t>
              </a:r>
              <a:r>
                <a:rPr lang="de-AT" sz="1600" i="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operator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) of </a:t>
              </a:r>
              <a:r>
                <a:rPr lang="de-AT" sz="1600" i="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electron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</a:t>
              </a:r>
              <a:r>
                <a:rPr lang="de-AT" sz="1600" i="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position</a:t>
              </a:r>
              <a:endPara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endParaRPr>
            </a:p>
          </p:txBody>
        </p:sp>
      </p:grpSp>
      <p:sp>
        <p:nvSpPr>
          <p:cNvPr id="23" name="Titel 1 4"/>
          <p:cNvSpPr txBox="1">
            <a:spLocks/>
          </p:cNvSpPr>
          <p:nvPr/>
        </p:nvSpPr>
        <p:spPr>
          <a:xfrm>
            <a:off x="5610185" y="2621177"/>
            <a:ext cx="66704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4" name="Titel 1 5"/>
          <p:cNvSpPr txBox="1">
            <a:spLocks/>
          </p:cNvSpPr>
          <p:nvPr/>
        </p:nvSpPr>
        <p:spPr>
          <a:xfrm>
            <a:off x="4052776" y="1313026"/>
            <a:ext cx="66704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9"/>
          <a:srcRect l="34753" t="7370" r="48279" b="14314"/>
          <a:stretch/>
        </p:blipFill>
        <p:spPr>
          <a:xfrm>
            <a:off x="7144977" y="2708219"/>
            <a:ext cx="293791" cy="249170"/>
          </a:xfrm>
          <a:prstGeom prst="rect">
            <a:avLst/>
          </a:prstGeom>
        </p:spPr>
      </p:pic>
      <p:sp>
        <p:nvSpPr>
          <p:cNvPr id="28" name="Titel 1 6"/>
          <p:cNvSpPr txBox="1">
            <a:spLocks/>
          </p:cNvSpPr>
          <p:nvPr/>
        </p:nvSpPr>
        <p:spPr>
          <a:xfrm>
            <a:off x="3427510" y="2095800"/>
            <a:ext cx="439843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e.g. Griffiths, Am. J. Phys. </a:t>
            </a:r>
            <a:r>
              <a:rPr lang="de-AT" sz="1400" b="1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50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698 (1982))</a:t>
            </a:r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364695" y="1381183"/>
            <a:ext cx="642487" cy="212621"/>
          </a:xfrm>
          <a:prstGeom prst="rect">
            <a:avLst/>
          </a:prstGeom>
        </p:spPr>
      </p:pic>
      <p:sp>
        <p:nvSpPr>
          <p:cNvPr id="31" name="Titel 1 7"/>
          <p:cNvSpPr txBox="1">
            <a:spLocks/>
          </p:cNvSpPr>
          <p:nvPr/>
        </p:nvSpPr>
        <p:spPr>
          <a:xfrm>
            <a:off x="6931015" y="1313025"/>
            <a:ext cx="182581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)</a:t>
            </a:r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8855" y="4317196"/>
            <a:ext cx="5561312" cy="52964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8651" y="5716021"/>
            <a:ext cx="505710" cy="291756"/>
          </a:xfrm>
          <a:prstGeom prst="rect">
            <a:avLst/>
          </a:prstGeom>
        </p:spPr>
      </p:pic>
      <p:sp>
        <p:nvSpPr>
          <p:cNvPr id="38" name="Titel 1"/>
          <p:cNvSpPr txBox="1">
            <a:spLocks/>
          </p:cNvSpPr>
          <p:nvPr/>
        </p:nvSpPr>
        <p:spPr>
          <a:xfrm>
            <a:off x="181667" y="5083689"/>
            <a:ext cx="542851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39" name="Titel 1"/>
          <p:cNvSpPr txBox="1">
            <a:spLocks/>
          </p:cNvSpPr>
          <p:nvPr/>
        </p:nvSpPr>
        <p:spPr>
          <a:xfrm>
            <a:off x="181667" y="3766318"/>
            <a:ext cx="542851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term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1865162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4" grpId="0"/>
      <p:bldP spid="23" grpId="0"/>
      <p:bldP spid="24" grpId="0"/>
      <p:bldP spid="28" grpId="0"/>
      <p:bldP spid="31" grpId="0"/>
      <p:bldP spid="38" grpId="0"/>
      <p:bldP spid="39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112" name="Oval 111"/>
          <p:cNvSpPr>
            <a:spLocks noChangeAspect="1"/>
          </p:cNvSpPr>
          <p:nvPr/>
        </p:nvSpPr>
        <p:spPr bwMode="auto">
          <a:xfrm>
            <a:off x="2725323" y="2502313"/>
            <a:ext cx="565161" cy="573463"/>
          </a:xfrm>
          <a:prstGeom prst="ellips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0" y="43130"/>
            <a:ext cx="9144000" cy="7504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en-US" kern="0" smtClean="0"/>
              <a:t>Example 2: covalent bonds</a:t>
            </a:r>
            <a:endParaRPr lang="en-GB" kern="0" dirty="0"/>
          </a:p>
        </p:txBody>
      </p:sp>
      <p:sp>
        <p:nvSpPr>
          <p:cNvPr id="6" name="Titel 1 2 1 2 1 2 2 1 3 3 9 2 1 1 2 2 3 1"/>
          <p:cNvSpPr txBox="1">
            <a:spLocks/>
          </p:cNvSpPr>
          <p:nvPr/>
        </p:nvSpPr>
        <p:spPr>
          <a:xfrm>
            <a:off x="264000" y="898308"/>
            <a:ext cx="675008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Fundamental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bonding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mechanism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many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molecules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, e.g.</a:t>
            </a:r>
          </a:p>
        </p:txBody>
      </p:sp>
      <p:sp>
        <p:nvSpPr>
          <p:cNvPr id="7" name="Titel 1 2 1 2 1 2 2 1 3 3 9 2 1 1 2 2 3 1"/>
          <p:cNvSpPr txBox="1">
            <a:spLocks/>
          </p:cNvSpPr>
          <p:nvPr/>
        </p:nvSpPr>
        <p:spPr>
          <a:xfrm>
            <a:off x="6208586" y="5227433"/>
            <a:ext cx="2935414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Other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bonding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mechanisms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ionic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bonds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metallic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bonds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hydrogen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bonds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van der Waals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attraction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" name="Titel 1 2 1 2 1 2 2 1 3 3 9 2 1 1 2 2 3 1"/>
          <p:cNvSpPr txBox="1">
            <a:spLocks/>
          </p:cNvSpPr>
          <p:nvPr/>
        </p:nvSpPr>
        <p:spPr>
          <a:xfrm>
            <a:off x="6002706" y="3865146"/>
            <a:ext cx="111610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methane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 2 1 2 1 2 2 1 3 3 9 2 1 1 2 2 3 1"/>
          <p:cNvSpPr txBox="1">
            <a:spLocks/>
          </p:cNvSpPr>
          <p:nvPr/>
        </p:nvSpPr>
        <p:spPr>
          <a:xfrm>
            <a:off x="1189523" y="6150172"/>
            <a:ext cx="111610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ammonia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 2 1 2 1 2 2 1 3 3 9 2 1 1 2 2 3 1"/>
          <p:cNvSpPr txBox="1">
            <a:spLocks/>
          </p:cNvSpPr>
          <p:nvPr/>
        </p:nvSpPr>
        <p:spPr>
          <a:xfrm>
            <a:off x="4207671" y="6150171"/>
            <a:ext cx="111610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water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" name="Oval 1"/>
          <p:cNvSpPr>
            <a:spLocks noChangeAspect="1"/>
          </p:cNvSpPr>
          <p:nvPr/>
        </p:nvSpPr>
        <p:spPr bwMode="auto">
          <a:xfrm>
            <a:off x="6021560" y="2329489"/>
            <a:ext cx="864000" cy="876692"/>
          </a:xfrm>
          <a:prstGeom prst="ellips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6885560" y="2454809"/>
            <a:ext cx="565161" cy="573463"/>
            <a:chOff x="2830466" y="2293486"/>
            <a:chExt cx="565161" cy="573463"/>
          </a:xfrm>
        </p:grpSpPr>
        <p:sp>
          <p:nvSpPr>
            <p:cNvPr id="12" name="Oval 11"/>
            <p:cNvSpPr>
              <a:spLocks noChangeAspect="1"/>
            </p:cNvSpPr>
            <p:nvPr/>
          </p:nvSpPr>
          <p:spPr bwMode="auto">
            <a:xfrm>
              <a:off x="2830466" y="2293486"/>
              <a:ext cx="565161" cy="573463"/>
            </a:xfrm>
            <a:prstGeom prst="ellipse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" name="Titel 1 2 1 2 1 2 2 1 3 3 9 2 1 1 2 2 3 1"/>
            <p:cNvSpPr txBox="1">
              <a:spLocks/>
            </p:cNvSpPr>
            <p:nvPr/>
          </p:nvSpPr>
          <p:spPr>
            <a:xfrm>
              <a:off x="2943588" y="2414876"/>
              <a:ext cx="355794" cy="266637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cs typeface="Arial" panose="020B0604020202020204" pitchFamily="34" charset="0"/>
                </a:rPr>
                <a:t>H</a:t>
              </a:r>
              <a:endParaRPr lang="de-AT" sz="1400" i="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165761" y="3191014"/>
            <a:ext cx="565161" cy="573463"/>
            <a:chOff x="2830466" y="2293486"/>
            <a:chExt cx="565161" cy="573463"/>
          </a:xfrm>
        </p:grpSpPr>
        <p:sp>
          <p:nvSpPr>
            <p:cNvPr id="16" name="Oval 15"/>
            <p:cNvSpPr>
              <a:spLocks noChangeAspect="1"/>
            </p:cNvSpPr>
            <p:nvPr/>
          </p:nvSpPr>
          <p:spPr bwMode="auto">
            <a:xfrm>
              <a:off x="2830466" y="2293486"/>
              <a:ext cx="565161" cy="573463"/>
            </a:xfrm>
            <a:prstGeom prst="ellipse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7" name="Titel 1 2 1 2 1 2 2 1 3 3 9 2 1 1 2 2 3 1"/>
            <p:cNvSpPr txBox="1">
              <a:spLocks/>
            </p:cNvSpPr>
            <p:nvPr/>
          </p:nvSpPr>
          <p:spPr>
            <a:xfrm>
              <a:off x="2943588" y="2414876"/>
              <a:ext cx="355794" cy="266637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cs typeface="Arial" panose="020B0604020202020204" pitchFamily="34" charset="0"/>
                </a:rPr>
                <a:t>H</a:t>
              </a:r>
              <a:endParaRPr lang="de-AT" sz="1400" i="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450894" y="2466724"/>
            <a:ext cx="565161" cy="573463"/>
            <a:chOff x="2830466" y="2293486"/>
            <a:chExt cx="565161" cy="573463"/>
          </a:xfrm>
        </p:grpSpPr>
        <p:sp>
          <p:nvSpPr>
            <p:cNvPr id="19" name="Oval 18"/>
            <p:cNvSpPr>
              <a:spLocks noChangeAspect="1"/>
            </p:cNvSpPr>
            <p:nvPr/>
          </p:nvSpPr>
          <p:spPr bwMode="auto">
            <a:xfrm>
              <a:off x="2830466" y="2293486"/>
              <a:ext cx="565161" cy="573463"/>
            </a:xfrm>
            <a:prstGeom prst="ellipse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0" name="Titel 1 2 1 2 1 2 2 1 3 3 9 2 1 1 2 2 3 1"/>
            <p:cNvSpPr txBox="1">
              <a:spLocks/>
            </p:cNvSpPr>
            <p:nvPr/>
          </p:nvSpPr>
          <p:spPr>
            <a:xfrm>
              <a:off x="2943588" y="2414876"/>
              <a:ext cx="355794" cy="266637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cs typeface="Arial" panose="020B0604020202020204" pitchFamily="34" charset="0"/>
                </a:rPr>
                <a:t>H</a:t>
              </a:r>
              <a:endParaRPr lang="de-AT" sz="1400" i="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168901" y="1761282"/>
            <a:ext cx="565161" cy="573463"/>
            <a:chOff x="2830466" y="2293486"/>
            <a:chExt cx="565161" cy="573463"/>
          </a:xfrm>
        </p:grpSpPr>
        <p:sp>
          <p:nvSpPr>
            <p:cNvPr id="22" name="Oval 21"/>
            <p:cNvSpPr>
              <a:spLocks noChangeAspect="1"/>
            </p:cNvSpPr>
            <p:nvPr/>
          </p:nvSpPr>
          <p:spPr bwMode="auto">
            <a:xfrm>
              <a:off x="2830466" y="2293486"/>
              <a:ext cx="565161" cy="573463"/>
            </a:xfrm>
            <a:prstGeom prst="ellipse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" name="Titel 1 2 1 2 1 2 2 1 3 3 9 2 1 1 2 2 3 1"/>
            <p:cNvSpPr txBox="1">
              <a:spLocks/>
            </p:cNvSpPr>
            <p:nvPr/>
          </p:nvSpPr>
          <p:spPr>
            <a:xfrm>
              <a:off x="2943588" y="2414876"/>
              <a:ext cx="355794" cy="266637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cs typeface="Arial" panose="020B0604020202020204" pitchFamily="34" charset="0"/>
                </a:rPr>
                <a:t>H</a:t>
              </a:r>
              <a:endParaRPr lang="de-AT" sz="1400" i="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24" name="Titel 1 2 1 2 1 2 2 1 3 3 9 2 1 1 2 2 3 1"/>
          <p:cNvSpPr txBox="1">
            <a:spLocks/>
          </p:cNvSpPr>
          <p:nvPr/>
        </p:nvSpPr>
        <p:spPr>
          <a:xfrm>
            <a:off x="6271028" y="2616388"/>
            <a:ext cx="355794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C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7" name="Oval 26"/>
          <p:cNvSpPr>
            <a:spLocks noChangeAspect="1"/>
          </p:cNvSpPr>
          <p:nvPr/>
        </p:nvSpPr>
        <p:spPr bwMode="auto">
          <a:xfrm>
            <a:off x="6819699" y="2656287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8" name="Oval 27"/>
          <p:cNvSpPr>
            <a:spLocks noChangeAspect="1"/>
          </p:cNvSpPr>
          <p:nvPr/>
        </p:nvSpPr>
        <p:spPr bwMode="auto">
          <a:xfrm>
            <a:off x="6481904" y="3148052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9" name="Oval 28"/>
          <p:cNvSpPr>
            <a:spLocks noChangeAspect="1"/>
          </p:cNvSpPr>
          <p:nvPr/>
        </p:nvSpPr>
        <p:spPr bwMode="auto">
          <a:xfrm>
            <a:off x="5955573" y="2781975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Oval 29"/>
          <p:cNvSpPr>
            <a:spLocks noChangeAspect="1"/>
          </p:cNvSpPr>
          <p:nvPr/>
        </p:nvSpPr>
        <p:spPr bwMode="auto">
          <a:xfrm>
            <a:off x="6343646" y="2283923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1" name="Oval 30"/>
          <p:cNvSpPr>
            <a:spLocks noChangeAspect="1"/>
          </p:cNvSpPr>
          <p:nvPr/>
        </p:nvSpPr>
        <p:spPr bwMode="auto">
          <a:xfrm>
            <a:off x="6477192" y="2285494"/>
            <a:ext cx="99096" cy="100552"/>
          </a:xfrm>
          <a:prstGeom prst="ellipse">
            <a:avLst/>
          </a:prstGeom>
          <a:solidFill>
            <a:srgbClr val="6699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2" name="Oval 31"/>
          <p:cNvSpPr>
            <a:spLocks noChangeAspect="1"/>
          </p:cNvSpPr>
          <p:nvPr/>
        </p:nvSpPr>
        <p:spPr bwMode="auto">
          <a:xfrm>
            <a:off x="6827558" y="2796113"/>
            <a:ext cx="99096" cy="100552"/>
          </a:xfrm>
          <a:prstGeom prst="ellipse">
            <a:avLst/>
          </a:prstGeom>
          <a:solidFill>
            <a:srgbClr val="6699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3" name="Oval 32"/>
          <p:cNvSpPr>
            <a:spLocks noChangeAspect="1"/>
          </p:cNvSpPr>
          <p:nvPr/>
        </p:nvSpPr>
        <p:spPr bwMode="auto">
          <a:xfrm>
            <a:off x="6338935" y="3155903"/>
            <a:ext cx="99096" cy="100552"/>
          </a:xfrm>
          <a:prstGeom prst="ellipse">
            <a:avLst/>
          </a:prstGeom>
          <a:solidFill>
            <a:srgbClr val="6699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4" name="Oval 33"/>
          <p:cNvSpPr>
            <a:spLocks noChangeAspect="1"/>
          </p:cNvSpPr>
          <p:nvPr/>
        </p:nvSpPr>
        <p:spPr bwMode="auto">
          <a:xfrm>
            <a:off x="5954008" y="2657853"/>
            <a:ext cx="99096" cy="100552"/>
          </a:xfrm>
          <a:prstGeom prst="ellipse">
            <a:avLst/>
          </a:prstGeom>
          <a:solidFill>
            <a:srgbClr val="6699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6" name="Oval 35"/>
          <p:cNvSpPr>
            <a:spLocks noChangeAspect="1"/>
          </p:cNvSpPr>
          <p:nvPr/>
        </p:nvSpPr>
        <p:spPr bwMode="auto">
          <a:xfrm>
            <a:off x="2580780" y="2339420"/>
            <a:ext cx="864000" cy="876692"/>
          </a:xfrm>
          <a:prstGeom prst="ellips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3727583" y="2464740"/>
            <a:ext cx="565161" cy="573463"/>
            <a:chOff x="2830466" y="2293486"/>
            <a:chExt cx="565161" cy="573463"/>
          </a:xfrm>
        </p:grpSpPr>
        <p:sp>
          <p:nvSpPr>
            <p:cNvPr id="39" name="Oval 38"/>
            <p:cNvSpPr>
              <a:spLocks noChangeAspect="1"/>
            </p:cNvSpPr>
            <p:nvPr/>
          </p:nvSpPr>
          <p:spPr bwMode="auto">
            <a:xfrm>
              <a:off x="2830466" y="2293486"/>
              <a:ext cx="565161" cy="573463"/>
            </a:xfrm>
            <a:prstGeom prst="ellipse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0" name="Titel 1 2 1 2 1 2 2 1 3 3 9 2 1 1 2 2 3 1"/>
            <p:cNvSpPr txBox="1">
              <a:spLocks/>
            </p:cNvSpPr>
            <p:nvPr/>
          </p:nvSpPr>
          <p:spPr>
            <a:xfrm>
              <a:off x="2943588" y="2414876"/>
              <a:ext cx="355794" cy="266637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cs typeface="Arial" panose="020B0604020202020204" pitchFamily="34" charset="0"/>
                </a:rPr>
                <a:t>H</a:t>
              </a:r>
              <a:endParaRPr lang="de-AT" sz="1400" i="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2724981" y="3540308"/>
            <a:ext cx="565161" cy="573463"/>
            <a:chOff x="2830466" y="2293486"/>
            <a:chExt cx="565161" cy="573463"/>
          </a:xfrm>
        </p:grpSpPr>
        <p:sp>
          <p:nvSpPr>
            <p:cNvPr id="42" name="Oval 41"/>
            <p:cNvSpPr>
              <a:spLocks noChangeAspect="1"/>
            </p:cNvSpPr>
            <p:nvPr/>
          </p:nvSpPr>
          <p:spPr bwMode="auto">
            <a:xfrm>
              <a:off x="2830466" y="2293486"/>
              <a:ext cx="565161" cy="573463"/>
            </a:xfrm>
            <a:prstGeom prst="ellipse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3" name="Titel 1 2 1 2 1 2 2 1 3 3 9 2 1 1 2 2 3 1"/>
            <p:cNvSpPr txBox="1">
              <a:spLocks/>
            </p:cNvSpPr>
            <p:nvPr/>
          </p:nvSpPr>
          <p:spPr>
            <a:xfrm>
              <a:off x="2943588" y="2414876"/>
              <a:ext cx="355794" cy="266637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cs typeface="Arial" panose="020B0604020202020204" pitchFamily="34" charset="0"/>
                </a:rPr>
                <a:t>H</a:t>
              </a:r>
              <a:endParaRPr lang="de-AT" sz="1400" i="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1680174" y="2476655"/>
            <a:ext cx="565161" cy="573463"/>
            <a:chOff x="2830466" y="2293486"/>
            <a:chExt cx="565161" cy="573463"/>
          </a:xfrm>
        </p:grpSpPr>
        <p:sp>
          <p:nvSpPr>
            <p:cNvPr id="45" name="Oval 44"/>
            <p:cNvSpPr>
              <a:spLocks noChangeAspect="1"/>
            </p:cNvSpPr>
            <p:nvPr/>
          </p:nvSpPr>
          <p:spPr bwMode="auto">
            <a:xfrm>
              <a:off x="2830466" y="2293486"/>
              <a:ext cx="565161" cy="573463"/>
            </a:xfrm>
            <a:prstGeom prst="ellipse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6" name="Titel 1 2 1 2 1 2 2 1 3 3 9 2 1 1 2 2 3 1"/>
            <p:cNvSpPr txBox="1">
              <a:spLocks/>
            </p:cNvSpPr>
            <p:nvPr/>
          </p:nvSpPr>
          <p:spPr>
            <a:xfrm>
              <a:off x="2943588" y="2414876"/>
              <a:ext cx="355794" cy="266637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cs typeface="Arial" panose="020B0604020202020204" pitchFamily="34" charset="0"/>
                </a:rPr>
                <a:t>H</a:t>
              </a:r>
              <a:endParaRPr lang="de-AT" sz="1400" i="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2728121" y="1554398"/>
            <a:ext cx="565161" cy="573463"/>
            <a:chOff x="2830466" y="2293486"/>
            <a:chExt cx="565161" cy="573463"/>
          </a:xfrm>
        </p:grpSpPr>
        <p:sp>
          <p:nvSpPr>
            <p:cNvPr id="48" name="Oval 47"/>
            <p:cNvSpPr>
              <a:spLocks noChangeAspect="1"/>
            </p:cNvSpPr>
            <p:nvPr/>
          </p:nvSpPr>
          <p:spPr bwMode="auto">
            <a:xfrm>
              <a:off x="2830466" y="2293486"/>
              <a:ext cx="565161" cy="573463"/>
            </a:xfrm>
            <a:prstGeom prst="ellipse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9" name="Titel 1 2 1 2 1 2 2 1 3 3 9 2 1 1 2 2 3 1"/>
            <p:cNvSpPr txBox="1">
              <a:spLocks/>
            </p:cNvSpPr>
            <p:nvPr/>
          </p:nvSpPr>
          <p:spPr>
            <a:xfrm>
              <a:off x="2943588" y="2414876"/>
              <a:ext cx="355794" cy="266637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cs typeface="Arial" panose="020B0604020202020204" pitchFamily="34" charset="0"/>
                </a:rPr>
                <a:t>H</a:t>
              </a:r>
              <a:endParaRPr lang="de-AT" sz="1400" i="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50" name="Titel 1 2 1 2 1 2 2 1 3 3 9 2 1 1 2 2 3 1"/>
          <p:cNvSpPr txBox="1">
            <a:spLocks/>
          </p:cNvSpPr>
          <p:nvPr/>
        </p:nvSpPr>
        <p:spPr>
          <a:xfrm>
            <a:off x="2830248" y="2626319"/>
            <a:ext cx="355794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C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1" name="Oval 50"/>
          <p:cNvSpPr>
            <a:spLocks noChangeAspect="1"/>
          </p:cNvSpPr>
          <p:nvPr/>
        </p:nvSpPr>
        <p:spPr bwMode="auto">
          <a:xfrm>
            <a:off x="2885581" y="2465112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2" name="Oval 51"/>
          <p:cNvSpPr>
            <a:spLocks noChangeAspect="1"/>
          </p:cNvSpPr>
          <p:nvPr/>
        </p:nvSpPr>
        <p:spPr bwMode="auto">
          <a:xfrm>
            <a:off x="3028554" y="2457256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4" name="Oval 53"/>
          <p:cNvSpPr>
            <a:spLocks noChangeAspect="1"/>
          </p:cNvSpPr>
          <p:nvPr/>
        </p:nvSpPr>
        <p:spPr bwMode="auto">
          <a:xfrm>
            <a:off x="3041124" y="3148555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6" name="Oval 55"/>
          <p:cNvSpPr>
            <a:spLocks noChangeAspect="1"/>
          </p:cNvSpPr>
          <p:nvPr/>
        </p:nvSpPr>
        <p:spPr bwMode="auto">
          <a:xfrm>
            <a:off x="2902866" y="2293854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7" name="Oval 56"/>
          <p:cNvSpPr>
            <a:spLocks noChangeAspect="1"/>
          </p:cNvSpPr>
          <p:nvPr/>
        </p:nvSpPr>
        <p:spPr bwMode="auto">
          <a:xfrm>
            <a:off x="3036412" y="2078610"/>
            <a:ext cx="99096" cy="100552"/>
          </a:xfrm>
          <a:prstGeom prst="ellipse">
            <a:avLst/>
          </a:prstGeom>
          <a:solidFill>
            <a:srgbClr val="6699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8" name="Oval 57"/>
          <p:cNvSpPr>
            <a:spLocks noChangeAspect="1"/>
          </p:cNvSpPr>
          <p:nvPr/>
        </p:nvSpPr>
        <p:spPr bwMode="auto">
          <a:xfrm>
            <a:off x="3669581" y="2806044"/>
            <a:ext cx="99096" cy="100552"/>
          </a:xfrm>
          <a:prstGeom prst="ellipse">
            <a:avLst/>
          </a:prstGeom>
          <a:solidFill>
            <a:srgbClr val="6699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9" name="Oval 58"/>
          <p:cNvSpPr>
            <a:spLocks noChangeAspect="1"/>
          </p:cNvSpPr>
          <p:nvPr/>
        </p:nvSpPr>
        <p:spPr bwMode="auto">
          <a:xfrm>
            <a:off x="2898155" y="3486349"/>
            <a:ext cx="99096" cy="100552"/>
          </a:xfrm>
          <a:prstGeom prst="ellipse">
            <a:avLst/>
          </a:prstGeom>
          <a:solidFill>
            <a:srgbClr val="6699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0" name="Oval 59"/>
          <p:cNvSpPr>
            <a:spLocks noChangeAspect="1"/>
          </p:cNvSpPr>
          <p:nvPr/>
        </p:nvSpPr>
        <p:spPr bwMode="auto">
          <a:xfrm>
            <a:off x="2183288" y="2667784"/>
            <a:ext cx="99096" cy="100552"/>
          </a:xfrm>
          <a:prstGeom prst="ellipse">
            <a:avLst/>
          </a:prstGeom>
          <a:solidFill>
            <a:srgbClr val="6699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Right Arrow 60"/>
          <p:cNvSpPr/>
          <p:nvPr/>
        </p:nvSpPr>
        <p:spPr bwMode="auto">
          <a:xfrm>
            <a:off x="4609709" y="2585535"/>
            <a:ext cx="445572" cy="277609"/>
          </a:xfrm>
          <a:prstGeom prst="rightArrow">
            <a:avLst/>
          </a:prstGeom>
          <a:solidFill>
            <a:srgbClr val="6699FF"/>
          </a:solidFill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2" name="Oval 61"/>
          <p:cNvSpPr>
            <a:spLocks noChangeAspect="1"/>
          </p:cNvSpPr>
          <p:nvPr/>
        </p:nvSpPr>
        <p:spPr bwMode="auto">
          <a:xfrm>
            <a:off x="1196607" y="4650054"/>
            <a:ext cx="864000" cy="876692"/>
          </a:xfrm>
          <a:prstGeom prst="ellips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64" name="Group 63"/>
          <p:cNvGrpSpPr/>
          <p:nvPr/>
        </p:nvGrpSpPr>
        <p:grpSpPr>
          <a:xfrm>
            <a:off x="2060607" y="4775374"/>
            <a:ext cx="565161" cy="573463"/>
            <a:chOff x="2830466" y="2293486"/>
            <a:chExt cx="565161" cy="573463"/>
          </a:xfrm>
        </p:grpSpPr>
        <p:sp>
          <p:nvSpPr>
            <p:cNvPr id="65" name="Oval 64"/>
            <p:cNvSpPr>
              <a:spLocks noChangeAspect="1"/>
            </p:cNvSpPr>
            <p:nvPr/>
          </p:nvSpPr>
          <p:spPr bwMode="auto">
            <a:xfrm>
              <a:off x="2830466" y="2293486"/>
              <a:ext cx="565161" cy="573463"/>
            </a:xfrm>
            <a:prstGeom prst="ellipse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6" name="Titel 1 2 1 2 1 2 2 1 3 3 9 2 1 1 2 2 3 1"/>
            <p:cNvSpPr txBox="1">
              <a:spLocks/>
            </p:cNvSpPr>
            <p:nvPr/>
          </p:nvSpPr>
          <p:spPr>
            <a:xfrm>
              <a:off x="2943588" y="2414876"/>
              <a:ext cx="355794" cy="266637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cs typeface="Arial" panose="020B0604020202020204" pitchFamily="34" charset="0"/>
                </a:rPr>
                <a:t>H</a:t>
              </a:r>
              <a:endParaRPr lang="de-AT" sz="1400" i="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1340808" y="5511579"/>
            <a:ext cx="565161" cy="573463"/>
            <a:chOff x="2830466" y="2293486"/>
            <a:chExt cx="565161" cy="573463"/>
          </a:xfrm>
        </p:grpSpPr>
        <p:sp>
          <p:nvSpPr>
            <p:cNvPr id="68" name="Oval 67"/>
            <p:cNvSpPr>
              <a:spLocks noChangeAspect="1"/>
            </p:cNvSpPr>
            <p:nvPr/>
          </p:nvSpPr>
          <p:spPr bwMode="auto">
            <a:xfrm>
              <a:off x="2830466" y="2293486"/>
              <a:ext cx="565161" cy="573463"/>
            </a:xfrm>
            <a:prstGeom prst="ellipse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9" name="Titel 1 2 1 2 1 2 2 1 3 3 9 2 1 1 2 2 3 1"/>
            <p:cNvSpPr txBox="1">
              <a:spLocks/>
            </p:cNvSpPr>
            <p:nvPr/>
          </p:nvSpPr>
          <p:spPr>
            <a:xfrm>
              <a:off x="2943588" y="2414876"/>
              <a:ext cx="355794" cy="266637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cs typeface="Arial" panose="020B0604020202020204" pitchFamily="34" charset="0"/>
                </a:rPr>
                <a:t>H</a:t>
              </a:r>
              <a:endParaRPr lang="de-AT" sz="1400" i="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25941" y="4787289"/>
            <a:ext cx="565161" cy="573463"/>
            <a:chOff x="2830466" y="2293486"/>
            <a:chExt cx="565161" cy="573463"/>
          </a:xfrm>
        </p:grpSpPr>
        <p:sp>
          <p:nvSpPr>
            <p:cNvPr id="71" name="Oval 70"/>
            <p:cNvSpPr>
              <a:spLocks noChangeAspect="1"/>
            </p:cNvSpPr>
            <p:nvPr/>
          </p:nvSpPr>
          <p:spPr bwMode="auto">
            <a:xfrm>
              <a:off x="2830466" y="2293486"/>
              <a:ext cx="565161" cy="573463"/>
            </a:xfrm>
            <a:prstGeom prst="ellipse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2" name="Titel 1 2 1 2 1 2 2 1 3 3 9 2 1 1 2 2 3 1"/>
            <p:cNvSpPr txBox="1">
              <a:spLocks/>
            </p:cNvSpPr>
            <p:nvPr/>
          </p:nvSpPr>
          <p:spPr>
            <a:xfrm>
              <a:off x="2943588" y="2414876"/>
              <a:ext cx="355794" cy="266637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cs typeface="Arial" panose="020B0604020202020204" pitchFamily="34" charset="0"/>
                </a:rPr>
                <a:t>H</a:t>
              </a:r>
              <a:endParaRPr lang="de-AT" sz="1400" i="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76" name="Titel 1 2 1 2 1 2 2 1 3 3 9 2 1 1 2 2 3 1"/>
          <p:cNvSpPr txBox="1">
            <a:spLocks/>
          </p:cNvSpPr>
          <p:nvPr/>
        </p:nvSpPr>
        <p:spPr>
          <a:xfrm>
            <a:off x="1446075" y="4936953"/>
            <a:ext cx="355794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N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9" name="Oval 78"/>
          <p:cNvSpPr>
            <a:spLocks noChangeAspect="1"/>
          </p:cNvSpPr>
          <p:nvPr/>
        </p:nvSpPr>
        <p:spPr bwMode="auto">
          <a:xfrm>
            <a:off x="1994746" y="4976852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0" name="Oval 79"/>
          <p:cNvSpPr>
            <a:spLocks noChangeAspect="1"/>
          </p:cNvSpPr>
          <p:nvPr/>
        </p:nvSpPr>
        <p:spPr bwMode="auto">
          <a:xfrm>
            <a:off x="1656951" y="5468617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1" name="Oval 80"/>
          <p:cNvSpPr>
            <a:spLocks noChangeAspect="1"/>
          </p:cNvSpPr>
          <p:nvPr/>
        </p:nvSpPr>
        <p:spPr bwMode="auto">
          <a:xfrm>
            <a:off x="1130620" y="5102540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2" name="Oval 81"/>
          <p:cNvSpPr>
            <a:spLocks noChangeAspect="1"/>
          </p:cNvSpPr>
          <p:nvPr/>
        </p:nvSpPr>
        <p:spPr bwMode="auto">
          <a:xfrm>
            <a:off x="1518693" y="4604488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4" name="Oval 83"/>
          <p:cNvSpPr>
            <a:spLocks noChangeAspect="1"/>
          </p:cNvSpPr>
          <p:nvPr/>
        </p:nvSpPr>
        <p:spPr bwMode="auto">
          <a:xfrm>
            <a:off x="2002605" y="5116678"/>
            <a:ext cx="99096" cy="100552"/>
          </a:xfrm>
          <a:prstGeom prst="ellipse">
            <a:avLst/>
          </a:prstGeom>
          <a:solidFill>
            <a:srgbClr val="6699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5" name="Oval 84"/>
          <p:cNvSpPr>
            <a:spLocks noChangeAspect="1"/>
          </p:cNvSpPr>
          <p:nvPr/>
        </p:nvSpPr>
        <p:spPr bwMode="auto">
          <a:xfrm>
            <a:off x="1513982" y="5476468"/>
            <a:ext cx="99096" cy="100552"/>
          </a:xfrm>
          <a:prstGeom prst="ellipse">
            <a:avLst/>
          </a:prstGeom>
          <a:solidFill>
            <a:srgbClr val="6699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6" name="Oval 85"/>
          <p:cNvSpPr>
            <a:spLocks noChangeAspect="1"/>
          </p:cNvSpPr>
          <p:nvPr/>
        </p:nvSpPr>
        <p:spPr bwMode="auto">
          <a:xfrm>
            <a:off x="1129055" y="4978418"/>
            <a:ext cx="99096" cy="100552"/>
          </a:xfrm>
          <a:prstGeom prst="ellipse">
            <a:avLst/>
          </a:prstGeom>
          <a:solidFill>
            <a:srgbClr val="6699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7" name="Oval 86"/>
          <p:cNvSpPr>
            <a:spLocks noChangeAspect="1"/>
          </p:cNvSpPr>
          <p:nvPr/>
        </p:nvSpPr>
        <p:spPr bwMode="auto">
          <a:xfrm>
            <a:off x="1661667" y="4606058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8" name="Oval 87"/>
          <p:cNvSpPr>
            <a:spLocks noChangeAspect="1"/>
          </p:cNvSpPr>
          <p:nvPr/>
        </p:nvSpPr>
        <p:spPr bwMode="auto">
          <a:xfrm>
            <a:off x="4045069" y="4651622"/>
            <a:ext cx="864000" cy="876692"/>
          </a:xfrm>
          <a:prstGeom prst="ellips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90" name="Group 89"/>
          <p:cNvGrpSpPr/>
          <p:nvPr/>
        </p:nvGrpSpPr>
        <p:grpSpPr>
          <a:xfrm>
            <a:off x="4909069" y="4776942"/>
            <a:ext cx="565161" cy="573463"/>
            <a:chOff x="2830466" y="2293486"/>
            <a:chExt cx="565161" cy="573463"/>
          </a:xfrm>
        </p:grpSpPr>
        <p:sp>
          <p:nvSpPr>
            <p:cNvPr id="91" name="Oval 90"/>
            <p:cNvSpPr>
              <a:spLocks noChangeAspect="1"/>
            </p:cNvSpPr>
            <p:nvPr/>
          </p:nvSpPr>
          <p:spPr bwMode="auto">
            <a:xfrm>
              <a:off x="2830466" y="2293486"/>
              <a:ext cx="565161" cy="573463"/>
            </a:xfrm>
            <a:prstGeom prst="ellipse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2" name="Titel 1 2 1 2 1 2 2 1 3 3 9 2 1 1 2 2 3 1"/>
            <p:cNvSpPr txBox="1">
              <a:spLocks/>
            </p:cNvSpPr>
            <p:nvPr/>
          </p:nvSpPr>
          <p:spPr>
            <a:xfrm>
              <a:off x="2943588" y="2414876"/>
              <a:ext cx="355794" cy="266637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cs typeface="Arial" panose="020B0604020202020204" pitchFamily="34" charset="0"/>
                </a:rPr>
                <a:t>H</a:t>
              </a:r>
              <a:endParaRPr lang="de-AT" sz="1400" i="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4189270" y="5513147"/>
            <a:ext cx="565161" cy="573463"/>
            <a:chOff x="2830466" y="2293486"/>
            <a:chExt cx="565161" cy="573463"/>
          </a:xfrm>
        </p:grpSpPr>
        <p:sp>
          <p:nvSpPr>
            <p:cNvPr id="94" name="Oval 93"/>
            <p:cNvSpPr>
              <a:spLocks noChangeAspect="1"/>
            </p:cNvSpPr>
            <p:nvPr/>
          </p:nvSpPr>
          <p:spPr bwMode="auto">
            <a:xfrm>
              <a:off x="2830466" y="2293486"/>
              <a:ext cx="565161" cy="573463"/>
            </a:xfrm>
            <a:prstGeom prst="ellipse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5" name="Titel 1 2 1 2 1 2 2 1 3 3 9 2 1 1 2 2 3 1"/>
            <p:cNvSpPr txBox="1">
              <a:spLocks/>
            </p:cNvSpPr>
            <p:nvPr/>
          </p:nvSpPr>
          <p:spPr>
            <a:xfrm>
              <a:off x="2943588" y="2414876"/>
              <a:ext cx="355794" cy="266637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cs typeface="Arial" panose="020B0604020202020204" pitchFamily="34" charset="0"/>
                </a:rPr>
                <a:t>H</a:t>
              </a:r>
              <a:endParaRPr lang="de-AT" sz="1400" i="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99" name="Titel 1 2 1 2 1 2 2 1 3 3 9 2 1 1 2 2 3 1"/>
          <p:cNvSpPr txBox="1">
            <a:spLocks/>
          </p:cNvSpPr>
          <p:nvPr/>
        </p:nvSpPr>
        <p:spPr>
          <a:xfrm>
            <a:off x="4294537" y="4938521"/>
            <a:ext cx="355794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02" name="Oval 101"/>
          <p:cNvSpPr>
            <a:spLocks noChangeAspect="1"/>
          </p:cNvSpPr>
          <p:nvPr/>
        </p:nvSpPr>
        <p:spPr bwMode="auto">
          <a:xfrm>
            <a:off x="4843208" y="4978420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3" name="Oval 102"/>
          <p:cNvSpPr>
            <a:spLocks noChangeAspect="1"/>
          </p:cNvSpPr>
          <p:nvPr/>
        </p:nvSpPr>
        <p:spPr bwMode="auto">
          <a:xfrm>
            <a:off x="4505413" y="5470185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4" name="Oval 103"/>
          <p:cNvSpPr>
            <a:spLocks noChangeAspect="1"/>
          </p:cNvSpPr>
          <p:nvPr/>
        </p:nvSpPr>
        <p:spPr bwMode="auto">
          <a:xfrm>
            <a:off x="3997936" y="5104108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5" name="Oval 104"/>
          <p:cNvSpPr>
            <a:spLocks noChangeAspect="1"/>
          </p:cNvSpPr>
          <p:nvPr/>
        </p:nvSpPr>
        <p:spPr bwMode="auto">
          <a:xfrm>
            <a:off x="4367155" y="4606056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6" name="Oval 105"/>
          <p:cNvSpPr>
            <a:spLocks noChangeAspect="1"/>
          </p:cNvSpPr>
          <p:nvPr/>
        </p:nvSpPr>
        <p:spPr bwMode="auto">
          <a:xfrm>
            <a:off x="4851067" y="5118246"/>
            <a:ext cx="99096" cy="100552"/>
          </a:xfrm>
          <a:prstGeom prst="ellipse">
            <a:avLst/>
          </a:prstGeom>
          <a:solidFill>
            <a:srgbClr val="6699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7" name="Oval 106"/>
          <p:cNvSpPr>
            <a:spLocks noChangeAspect="1"/>
          </p:cNvSpPr>
          <p:nvPr/>
        </p:nvSpPr>
        <p:spPr bwMode="auto">
          <a:xfrm>
            <a:off x="4362444" y="5478036"/>
            <a:ext cx="99096" cy="100552"/>
          </a:xfrm>
          <a:prstGeom prst="ellipse">
            <a:avLst/>
          </a:prstGeom>
          <a:solidFill>
            <a:srgbClr val="6699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8" name="Oval 107"/>
          <p:cNvSpPr>
            <a:spLocks noChangeAspect="1"/>
          </p:cNvSpPr>
          <p:nvPr/>
        </p:nvSpPr>
        <p:spPr bwMode="auto">
          <a:xfrm>
            <a:off x="3996371" y="4970559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9" name="Oval 108"/>
          <p:cNvSpPr>
            <a:spLocks noChangeAspect="1"/>
          </p:cNvSpPr>
          <p:nvPr/>
        </p:nvSpPr>
        <p:spPr bwMode="auto">
          <a:xfrm>
            <a:off x="4510129" y="4607626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0" name="Titel 1 2 1 2 1 2 2 1 3 3 9 2 1 1 2 2 3 1"/>
          <p:cNvSpPr txBox="1">
            <a:spLocks/>
          </p:cNvSpPr>
          <p:nvPr/>
        </p:nvSpPr>
        <p:spPr>
          <a:xfrm>
            <a:off x="7095021" y="3228498"/>
            <a:ext cx="1728468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05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2s, 2p </a:t>
            </a:r>
            <a:r>
              <a:rPr lang="de-AT" sz="105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orbitals</a:t>
            </a:r>
            <a:r>
              <a:rPr lang="de-AT" sz="105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„</a:t>
            </a:r>
            <a:r>
              <a:rPr lang="de-AT" sz="105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hybridized</a:t>
            </a:r>
            <a:r>
              <a:rPr lang="de-AT" sz="105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 </a:t>
            </a:r>
            <a:r>
              <a:rPr lang="de-AT" sz="105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into</a:t>
            </a:r>
            <a:r>
              <a:rPr lang="de-AT" sz="105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05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four</a:t>
            </a:r>
            <a:r>
              <a:rPr lang="de-AT" sz="105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„sp</a:t>
            </a:r>
            <a:r>
              <a:rPr lang="de-AT" sz="105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05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 </a:t>
            </a:r>
            <a:r>
              <a:rPr lang="de-AT" sz="105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superposition</a:t>
            </a:r>
            <a:r>
              <a:rPr lang="de-AT" sz="105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05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states</a:t>
            </a:r>
            <a:endParaRPr lang="de-AT" sz="10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14" name="Straight Arrow Connector 113"/>
          <p:cNvCxnSpPr/>
          <p:nvPr/>
        </p:nvCxnSpPr>
        <p:spPr bwMode="auto">
          <a:xfrm flipH="1" flipV="1">
            <a:off x="6787546" y="3068990"/>
            <a:ext cx="335991" cy="254566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15" name="Oval 114"/>
          <p:cNvSpPr>
            <a:spLocks noChangeAspect="1"/>
          </p:cNvSpPr>
          <p:nvPr/>
        </p:nvSpPr>
        <p:spPr bwMode="auto">
          <a:xfrm>
            <a:off x="2821163" y="2598152"/>
            <a:ext cx="374180" cy="379677"/>
          </a:xfrm>
          <a:prstGeom prst="ellips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6" name="Oval 115"/>
          <p:cNvSpPr>
            <a:spLocks noChangeAspect="1"/>
          </p:cNvSpPr>
          <p:nvPr/>
        </p:nvSpPr>
        <p:spPr bwMode="auto">
          <a:xfrm>
            <a:off x="3071663" y="2611767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7" name="Oval 116"/>
          <p:cNvSpPr>
            <a:spLocks noChangeAspect="1"/>
          </p:cNvSpPr>
          <p:nvPr/>
        </p:nvSpPr>
        <p:spPr bwMode="auto">
          <a:xfrm>
            <a:off x="2838631" y="2615563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8" name="Titel 1 2 1 2 1 2 2 1 3 3 9 2 1 1 2 2 3 1"/>
          <p:cNvSpPr txBox="1">
            <a:spLocks/>
          </p:cNvSpPr>
          <p:nvPr/>
        </p:nvSpPr>
        <p:spPr>
          <a:xfrm>
            <a:off x="7118806" y="1909011"/>
            <a:ext cx="1815005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covalent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bonds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19" name="Straight Arrow Connector 118"/>
          <p:cNvCxnSpPr/>
          <p:nvPr/>
        </p:nvCxnSpPr>
        <p:spPr bwMode="auto">
          <a:xfrm flipH="1">
            <a:off x="6729695" y="2090010"/>
            <a:ext cx="381481" cy="202831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2" name="Straight Arrow Connector 121"/>
          <p:cNvCxnSpPr/>
          <p:nvPr/>
        </p:nvCxnSpPr>
        <p:spPr bwMode="auto">
          <a:xfrm flipH="1">
            <a:off x="6877107" y="2158738"/>
            <a:ext cx="268411" cy="36217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25" name="Oval 124"/>
          <p:cNvSpPr>
            <a:spLocks noChangeAspect="1"/>
          </p:cNvSpPr>
          <p:nvPr/>
        </p:nvSpPr>
        <p:spPr bwMode="auto">
          <a:xfrm>
            <a:off x="6254091" y="2580869"/>
            <a:ext cx="374180" cy="379677"/>
          </a:xfrm>
          <a:prstGeom prst="ellips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6" name="Oval 125"/>
          <p:cNvSpPr>
            <a:spLocks noChangeAspect="1"/>
          </p:cNvSpPr>
          <p:nvPr/>
        </p:nvSpPr>
        <p:spPr bwMode="auto">
          <a:xfrm>
            <a:off x="6504591" y="2594484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7" name="Oval 126"/>
          <p:cNvSpPr>
            <a:spLocks noChangeAspect="1"/>
          </p:cNvSpPr>
          <p:nvPr/>
        </p:nvSpPr>
        <p:spPr bwMode="auto">
          <a:xfrm>
            <a:off x="6271559" y="2598280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8" name="Oval 127"/>
          <p:cNvSpPr>
            <a:spLocks noChangeAspect="1"/>
          </p:cNvSpPr>
          <p:nvPr/>
        </p:nvSpPr>
        <p:spPr bwMode="auto">
          <a:xfrm>
            <a:off x="4285459" y="4910864"/>
            <a:ext cx="374180" cy="379677"/>
          </a:xfrm>
          <a:prstGeom prst="ellips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9" name="Oval 128"/>
          <p:cNvSpPr>
            <a:spLocks noChangeAspect="1"/>
          </p:cNvSpPr>
          <p:nvPr/>
        </p:nvSpPr>
        <p:spPr bwMode="auto">
          <a:xfrm>
            <a:off x="4535959" y="4924479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0" name="Oval 129"/>
          <p:cNvSpPr>
            <a:spLocks noChangeAspect="1"/>
          </p:cNvSpPr>
          <p:nvPr/>
        </p:nvSpPr>
        <p:spPr bwMode="auto">
          <a:xfrm>
            <a:off x="4302927" y="4928275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1" name="Oval 130"/>
          <p:cNvSpPr>
            <a:spLocks noChangeAspect="1"/>
          </p:cNvSpPr>
          <p:nvPr/>
        </p:nvSpPr>
        <p:spPr bwMode="auto">
          <a:xfrm>
            <a:off x="1430709" y="4912433"/>
            <a:ext cx="374180" cy="379677"/>
          </a:xfrm>
          <a:prstGeom prst="ellips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2" name="Oval 131"/>
          <p:cNvSpPr>
            <a:spLocks noChangeAspect="1"/>
          </p:cNvSpPr>
          <p:nvPr/>
        </p:nvSpPr>
        <p:spPr bwMode="auto">
          <a:xfrm>
            <a:off x="1681209" y="4926048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3" name="Oval 132"/>
          <p:cNvSpPr>
            <a:spLocks noChangeAspect="1"/>
          </p:cNvSpPr>
          <p:nvPr/>
        </p:nvSpPr>
        <p:spPr bwMode="auto">
          <a:xfrm>
            <a:off x="1448177" y="4929844"/>
            <a:ext cx="99096" cy="100552"/>
          </a:xfrm>
          <a:prstGeom prst="ellipse">
            <a:avLst/>
          </a:prstGeom>
          <a:solidFill>
            <a:srgbClr val="0000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0608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2" grpId="0" animBg="1"/>
      <p:bldP spid="24" grpId="0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61" grpId="0" animBg="1"/>
      <p:bldP spid="62" grpId="0" animBg="1"/>
      <p:bldP spid="76" grpId="0"/>
      <p:bldP spid="79" grpId="0" animBg="1"/>
      <p:bldP spid="80" grpId="0" animBg="1"/>
      <p:bldP spid="81" grpId="0" animBg="1"/>
      <p:bldP spid="82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99" grpId="0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/>
      <p:bldP spid="118" grpId="0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</p:bld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8962" y="0"/>
            <a:ext cx="8229600" cy="1143000"/>
          </a:xfrm>
        </p:spPr>
        <p:txBody>
          <a:bodyPr/>
          <a:lstStyle/>
          <a:p>
            <a:r>
              <a:rPr lang="de-DE" i="0" dirty="0" smtClean="0"/>
              <a:t>Basis </a:t>
            </a:r>
            <a:r>
              <a:rPr lang="de-DE" i="0" dirty="0" err="1" smtClean="0"/>
              <a:t>for</a:t>
            </a:r>
            <a:r>
              <a:rPr lang="de-DE" i="0" dirty="0" smtClean="0"/>
              <a:t> </a:t>
            </a:r>
            <a:r>
              <a:rPr lang="de-DE" i="0" dirty="0" err="1" smtClean="0"/>
              <a:t>perturbation</a:t>
            </a:r>
            <a:r>
              <a:rPr lang="de-DE" i="0" dirty="0"/>
              <a:t> </a:t>
            </a:r>
            <a:r>
              <a:rPr lang="de-DE" i="0" dirty="0" err="1" smtClean="0"/>
              <a:t>theory</a:t>
            </a:r>
            <a:endParaRPr lang="en-GB" i="0" dirty="0"/>
          </a:p>
        </p:txBody>
      </p:sp>
      <p:sp>
        <p:nvSpPr>
          <p:cNvPr id="31" name="Titel 1 2 1"/>
          <p:cNvSpPr txBox="1">
            <a:spLocks/>
          </p:cNvSpPr>
          <p:nvPr/>
        </p:nvSpPr>
        <p:spPr>
          <a:xfrm>
            <a:off x="171992" y="863599"/>
            <a:ext cx="500664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know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solutions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Hamiltonian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:</a:t>
            </a: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617941" y="1377974"/>
            <a:ext cx="2632641" cy="519874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328" y="1425980"/>
            <a:ext cx="718456" cy="40764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9828" y="2209983"/>
            <a:ext cx="2834382" cy="234748"/>
          </a:xfrm>
          <a:prstGeom prst="rect">
            <a:avLst/>
          </a:prstGeom>
        </p:spPr>
      </p:pic>
      <p:sp>
        <p:nvSpPr>
          <p:cNvPr id="50" name="Titel 1 2 2 1"/>
          <p:cNvSpPr txBox="1">
            <a:spLocks/>
          </p:cNvSpPr>
          <p:nvPr/>
        </p:nvSpPr>
        <p:spPr>
          <a:xfrm>
            <a:off x="183728" y="3224810"/>
            <a:ext cx="830435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perform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belonging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same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</a:p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much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smaller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splitting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between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different </a:t>
            </a:r>
            <a:r>
              <a:rPr lang="de-AT" sz="14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</a:p>
        </p:txBody>
      </p:sp>
      <p:pic>
        <p:nvPicPr>
          <p:cNvPr id="52" name="Picture 5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5904" y="937553"/>
            <a:ext cx="208006" cy="164970"/>
          </a:xfrm>
          <a:prstGeom prst="rect">
            <a:avLst/>
          </a:prstGeom>
        </p:spPr>
      </p:pic>
      <p:sp>
        <p:nvSpPr>
          <p:cNvPr id="54" name="Titel 1 2 2 2 1"/>
          <p:cNvSpPr txBox="1">
            <a:spLocks/>
          </p:cNvSpPr>
          <p:nvPr/>
        </p:nvSpPr>
        <p:spPr>
          <a:xfrm>
            <a:off x="3064922" y="2573862"/>
            <a:ext cx="607907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angular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i.e. orbital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wavefunction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wavefunction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55" name="Titel 1 2 2 3"/>
          <p:cNvSpPr txBox="1">
            <a:spLocks/>
          </p:cNvSpPr>
          <p:nvPr/>
        </p:nvSpPr>
        <p:spPr>
          <a:xfrm>
            <a:off x="2313150" y="2908796"/>
            <a:ext cx="581485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radial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wavefunction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only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on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principal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quantum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number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</a:p>
        </p:txBody>
      </p:sp>
      <p:cxnSp>
        <p:nvCxnSpPr>
          <p:cNvPr id="57" name="Elbow Connector 56"/>
          <p:cNvCxnSpPr>
            <a:stCxn id="54" idx="1"/>
          </p:cNvCxnSpPr>
          <p:nvPr/>
        </p:nvCxnSpPr>
        <p:spPr bwMode="auto">
          <a:xfrm rot="10800000">
            <a:off x="2750574" y="2520324"/>
            <a:ext cx="314348" cy="209978"/>
          </a:xfrm>
          <a:prstGeom prst="bentConnector3">
            <a:avLst>
              <a:gd name="adj1" fmla="val 10079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60" name="Elbow Connector 59"/>
          <p:cNvCxnSpPr>
            <a:stCxn id="55" idx="1"/>
          </p:cNvCxnSpPr>
          <p:nvPr/>
        </p:nvCxnSpPr>
        <p:spPr bwMode="auto">
          <a:xfrm rot="10800000">
            <a:off x="2050026" y="2520324"/>
            <a:ext cx="263124" cy="544912"/>
          </a:xfrm>
          <a:prstGeom prst="bentConnector2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64" name="Titel 1 2 2 4 1 1"/>
          <p:cNvSpPr txBox="1">
            <a:spLocks/>
          </p:cNvSpPr>
          <p:nvPr/>
        </p:nvSpPr>
        <p:spPr>
          <a:xfrm>
            <a:off x="154647" y="4230729"/>
            <a:ext cx="312728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elements</a:t>
            </a:r>
            <a:endParaRPr lang="de-AT" sz="14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7" name="Picture 3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900" y="4575615"/>
            <a:ext cx="6954035" cy="520544"/>
          </a:xfrm>
          <a:prstGeom prst="rect">
            <a:avLst/>
          </a:prstGeom>
        </p:spPr>
      </p:pic>
      <p:sp>
        <p:nvSpPr>
          <p:cNvPr id="29" name="Titel 1"/>
          <p:cNvSpPr txBox="1">
            <a:spLocks/>
          </p:cNvSpPr>
          <p:nvPr/>
        </p:nvSpPr>
        <p:spPr>
          <a:xfrm>
            <a:off x="183728" y="3806660"/>
            <a:ext cx="879658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ignore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interested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ground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where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.</a:t>
            </a:r>
          </a:p>
        </p:txBody>
      </p:sp>
      <p:pic>
        <p:nvPicPr>
          <p:cNvPr id="8" name="Picture 7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9311" y="3902899"/>
            <a:ext cx="367630" cy="180613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7111" y="5747973"/>
            <a:ext cx="5633172" cy="386037"/>
          </a:xfrm>
          <a:prstGeom prst="rect">
            <a:avLst/>
          </a:prstGeom>
        </p:spPr>
      </p:pic>
      <p:sp>
        <p:nvSpPr>
          <p:cNvPr id="18" name="Right Brace 17"/>
          <p:cNvSpPr/>
          <p:nvPr/>
        </p:nvSpPr>
        <p:spPr bwMode="auto">
          <a:xfrm rot="5400000">
            <a:off x="6131372" y="4202468"/>
            <a:ext cx="97919" cy="1797296"/>
          </a:xfrm>
          <a:prstGeom prst="righ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6" name="Titel 1 2 2 4 1 2"/>
          <p:cNvSpPr txBox="1">
            <a:spLocks/>
          </p:cNvSpPr>
          <p:nvPr/>
        </p:nvSpPr>
        <p:spPr>
          <a:xfrm>
            <a:off x="5791602" y="5143294"/>
            <a:ext cx="265182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exercise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400" dirty="0" smtClean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8" name="Right Brace 47"/>
          <p:cNvSpPr/>
          <p:nvPr/>
        </p:nvSpPr>
        <p:spPr bwMode="auto">
          <a:xfrm rot="5400000">
            <a:off x="7484962" y="5203272"/>
            <a:ext cx="106772" cy="1968249"/>
          </a:xfrm>
          <a:prstGeom prst="righ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1" name="Picture 20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4783" y="6327711"/>
            <a:ext cx="954317" cy="227763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1414" y="3895279"/>
            <a:ext cx="1161813" cy="180613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20691" y="5242739"/>
            <a:ext cx="436801" cy="151151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9659" y="5249693"/>
            <a:ext cx="313831" cy="1447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9813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64" grpId="0"/>
      <p:bldP spid="29" grpId="0"/>
      <p:bldP spid="18" grpId="0" animBg="1"/>
      <p:bldP spid="46" grpId="0"/>
      <p:bldP spid="48" grpId="0" animBg="1"/>
    </p:bld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57665" y="0"/>
            <a:ext cx="9284043" cy="1143000"/>
          </a:xfrm>
        </p:spPr>
        <p:txBody>
          <a:bodyPr/>
          <a:lstStyle/>
          <a:p>
            <a:r>
              <a:rPr lang="de-DE" i="0" dirty="0" smtClean="0"/>
              <a:t>Hyperfine </a:t>
            </a:r>
            <a:r>
              <a:rPr lang="de-DE" i="0" dirty="0" err="1" smtClean="0"/>
              <a:t>structure</a:t>
            </a:r>
            <a:r>
              <a:rPr lang="de-DE" i="0" dirty="0" smtClean="0"/>
              <a:t> in hydrogen </a:t>
            </a:r>
            <a:r>
              <a:rPr lang="de-DE" i="0" dirty="0" err="1" smtClean="0"/>
              <a:t>ground</a:t>
            </a:r>
            <a:r>
              <a:rPr lang="de-DE" i="0" dirty="0" smtClean="0"/>
              <a:t> </a:t>
            </a:r>
            <a:r>
              <a:rPr lang="de-DE" i="0" dirty="0" err="1" smtClean="0"/>
              <a:t>state</a:t>
            </a:r>
            <a:endParaRPr lang="en-GB" i="0" dirty="0"/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181667" y="830121"/>
            <a:ext cx="618618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do: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30899" y="1379221"/>
            <a:ext cx="2870886" cy="693797"/>
          </a:xfrm>
          <a:prstGeom prst="rect">
            <a:avLst/>
          </a:prstGeom>
        </p:spPr>
      </p:pic>
      <p:sp>
        <p:nvSpPr>
          <p:cNvPr id="22" name="Titel 1"/>
          <p:cNvSpPr txBox="1">
            <a:spLocks/>
          </p:cNvSpPr>
          <p:nvPr/>
        </p:nvSpPr>
        <p:spPr>
          <a:xfrm>
            <a:off x="181667" y="2157268"/>
            <a:ext cx="618618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Again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find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which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diagonal</a:t>
            </a:r>
          </a:p>
        </p:txBody>
      </p:sp>
      <p:sp>
        <p:nvSpPr>
          <p:cNvPr id="26" name="Titel 1"/>
          <p:cNvSpPr txBox="1">
            <a:spLocks/>
          </p:cNvSpPr>
          <p:nvPr/>
        </p:nvSpPr>
        <p:spPr>
          <a:xfrm>
            <a:off x="520407" y="3320120"/>
            <a:ext cx="879658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ignore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since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interested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single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/>
          <a:srcRect r="73115"/>
          <a:stretch/>
        </p:blipFill>
        <p:spPr>
          <a:xfrm>
            <a:off x="1146488" y="2902942"/>
            <a:ext cx="459890" cy="35288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79815" y="2919799"/>
            <a:ext cx="643923" cy="31631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860221" y="3398823"/>
            <a:ext cx="587439" cy="22593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10596" y="3758905"/>
            <a:ext cx="1388036" cy="464418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46488" y="4706996"/>
            <a:ext cx="1758418" cy="32297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824801" y="4690919"/>
            <a:ext cx="1226108" cy="328956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412130" y="5431353"/>
            <a:ext cx="451416" cy="270850"/>
          </a:xfrm>
          <a:prstGeom prst="rect">
            <a:avLst/>
          </a:prstGeom>
        </p:spPr>
      </p:pic>
      <p:sp>
        <p:nvSpPr>
          <p:cNvPr id="34" name="Titel 1"/>
          <p:cNvSpPr txBox="1">
            <a:spLocks/>
          </p:cNvSpPr>
          <p:nvPr/>
        </p:nvSpPr>
        <p:spPr>
          <a:xfrm>
            <a:off x="520409" y="2489424"/>
            <a:ext cx="618618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Complete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commuting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observables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uncoupled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3"/>
          <a:srcRect l="20057" r="-1" b="128"/>
          <a:stretch/>
        </p:blipFill>
        <p:spPr>
          <a:xfrm>
            <a:off x="2223738" y="2901457"/>
            <a:ext cx="1367480" cy="352431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28777" y="3352285"/>
            <a:ext cx="643923" cy="316313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3"/>
          <a:srcRect l="661" r="-1" b="173"/>
          <a:stretch/>
        </p:blipFill>
        <p:spPr>
          <a:xfrm>
            <a:off x="1146488" y="3789066"/>
            <a:ext cx="1699263" cy="352270"/>
          </a:xfrm>
          <a:prstGeom prst="rect">
            <a:avLst/>
          </a:prstGeom>
        </p:spPr>
      </p:pic>
      <p:sp>
        <p:nvSpPr>
          <p:cNvPr id="38" name="Titel 1"/>
          <p:cNvSpPr txBox="1">
            <a:spLocks/>
          </p:cNvSpPr>
          <p:nvPr/>
        </p:nvSpPr>
        <p:spPr>
          <a:xfrm>
            <a:off x="2957818" y="3780585"/>
            <a:ext cx="618618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before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do not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lead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since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9" name="Titel 1"/>
          <p:cNvSpPr txBox="1">
            <a:spLocks/>
          </p:cNvSpPr>
          <p:nvPr/>
        </p:nvSpPr>
        <p:spPr>
          <a:xfrm>
            <a:off x="498127" y="4163676"/>
            <a:ext cx="618618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Suitable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commuting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observables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coupled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40" name="Titel 1"/>
          <p:cNvSpPr txBox="1">
            <a:spLocks/>
          </p:cNvSpPr>
          <p:nvPr/>
        </p:nvSpPr>
        <p:spPr>
          <a:xfrm>
            <a:off x="3591218" y="4706996"/>
            <a:ext cx="691549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1" name="Titel 1"/>
          <p:cNvSpPr txBox="1">
            <a:spLocks/>
          </p:cNvSpPr>
          <p:nvPr/>
        </p:nvSpPr>
        <p:spPr>
          <a:xfrm>
            <a:off x="520409" y="5113788"/>
            <a:ext cx="818698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Proof: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before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check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commutators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among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those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operators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among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  <a:p>
            <a:pPr algn="l"/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coupling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112100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6" grpId="0"/>
      <p:bldP spid="34" grpId="0"/>
      <p:bldP spid="38" grpId="0"/>
      <p:bldP spid="39" grpId="0"/>
      <p:bldP spid="40" grpId="0"/>
      <p:bldP spid="41" grpId="0"/>
    </p:bld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2"/>
          <a:srcRect t="48942"/>
          <a:stretch/>
        </p:blipFill>
        <p:spPr>
          <a:xfrm>
            <a:off x="1277439" y="3666309"/>
            <a:ext cx="5238691" cy="57953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2816" y="1821309"/>
            <a:ext cx="2727201" cy="56495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b="51517"/>
          <a:stretch/>
        </p:blipFill>
        <p:spPr>
          <a:xfrm>
            <a:off x="1277439" y="3107301"/>
            <a:ext cx="5238691" cy="5503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57665" y="0"/>
            <a:ext cx="9284043" cy="1143000"/>
          </a:xfrm>
        </p:spPr>
        <p:txBody>
          <a:bodyPr/>
          <a:lstStyle/>
          <a:p>
            <a:r>
              <a:rPr lang="de-DE" i="0" dirty="0" smtClean="0"/>
              <a:t>Hyperfine </a:t>
            </a:r>
            <a:r>
              <a:rPr lang="de-DE" i="0" dirty="0" err="1" smtClean="0"/>
              <a:t>structure</a:t>
            </a:r>
            <a:r>
              <a:rPr lang="de-DE" i="0" dirty="0" smtClean="0"/>
              <a:t> in hydrogen </a:t>
            </a:r>
            <a:r>
              <a:rPr lang="de-DE" i="0" dirty="0" err="1" smtClean="0"/>
              <a:t>ground</a:t>
            </a:r>
            <a:r>
              <a:rPr lang="de-DE" i="0" dirty="0" smtClean="0"/>
              <a:t> </a:t>
            </a:r>
            <a:r>
              <a:rPr lang="de-DE" i="0" dirty="0" err="1" smtClean="0"/>
              <a:t>state</a:t>
            </a:r>
            <a:endParaRPr lang="en-GB" i="0" dirty="0"/>
          </a:p>
        </p:txBody>
      </p:sp>
      <p:sp>
        <p:nvSpPr>
          <p:cNvPr id="29" name="Titel 1"/>
          <p:cNvSpPr txBox="1">
            <a:spLocks/>
          </p:cNvSpPr>
          <p:nvPr/>
        </p:nvSpPr>
        <p:spPr>
          <a:xfrm>
            <a:off x="338812" y="1308294"/>
            <a:ext cx="895629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           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expressed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known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                          : </a:t>
            </a:r>
          </a:p>
        </p:txBody>
      </p:sp>
      <p:sp>
        <p:nvSpPr>
          <p:cNvPr id="32" name="Titel 1"/>
          <p:cNvSpPr txBox="1">
            <a:spLocks/>
          </p:cNvSpPr>
          <p:nvPr/>
        </p:nvSpPr>
        <p:spPr>
          <a:xfrm>
            <a:off x="3079554" y="2299482"/>
            <a:ext cx="5995969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Clebsch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-Gordan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coefficients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known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e.g.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looked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tables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  <p:cxnSp>
        <p:nvCxnSpPr>
          <p:cNvPr id="33" name="Elbow Connector 32"/>
          <p:cNvCxnSpPr/>
          <p:nvPr/>
        </p:nvCxnSpPr>
        <p:spPr bwMode="auto">
          <a:xfrm rot="10800000">
            <a:off x="2706023" y="2208697"/>
            <a:ext cx="289491" cy="280787"/>
          </a:xfrm>
          <a:prstGeom prst="bentConnector3">
            <a:avLst>
              <a:gd name="adj1" fmla="val 101222"/>
            </a:avLst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5" name="Titel 1"/>
          <p:cNvSpPr txBox="1">
            <a:spLocks/>
          </p:cNvSpPr>
          <p:nvPr/>
        </p:nvSpPr>
        <p:spPr>
          <a:xfrm>
            <a:off x="338811" y="2657213"/>
            <a:ext cx="333103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These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     :  </a:t>
            </a: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77385" y="1336337"/>
            <a:ext cx="1683285" cy="309175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 rotWithShape="1">
          <a:blip r:embed="rId5"/>
          <a:srcRect l="661" r="-1" b="173"/>
          <a:stretch/>
        </p:blipFill>
        <p:spPr>
          <a:xfrm>
            <a:off x="6752779" y="1308294"/>
            <a:ext cx="1626656" cy="337218"/>
          </a:xfrm>
          <a:prstGeom prst="rect">
            <a:avLst/>
          </a:prstGeom>
        </p:spPr>
      </p:pic>
      <p:sp>
        <p:nvSpPr>
          <p:cNvPr id="49" name="Titel 1"/>
          <p:cNvSpPr txBox="1">
            <a:spLocks/>
          </p:cNvSpPr>
          <p:nvPr/>
        </p:nvSpPr>
        <p:spPr>
          <a:xfrm>
            <a:off x="111869" y="882546"/>
            <a:ext cx="333103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before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50" name="Picture 4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769806" y="2723582"/>
            <a:ext cx="451416" cy="270850"/>
          </a:xfrm>
          <a:prstGeom prst="rect">
            <a:avLst/>
          </a:prstGeom>
        </p:spPr>
      </p:pic>
      <p:sp>
        <p:nvSpPr>
          <p:cNvPr id="51" name="Right Brace 50"/>
          <p:cNvSpPr/>
          <p:nvPr/>
        </p:nvSpPr>
        <p:spPr bwMode="auto">
          <a:xfrm rot="5400000">
            <a:off x="4767418" y="3259757"/>
            <a:ext cx="111960" cy="1853227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2514" y="4292317"/>
            <a:ext cx="468894" cy="444971"/>
          </a:xfrm>
          <a:prstGeom prst="rect">
            <a:avLst/>
          </a:prstGeom>
        </p:spPr>
      </p:pic>
      <p:sp>
        <p:nvSpPr>
          <p:cNvPr id="52" name="Titel 1"/>
          <p:cNvSpPr txBox="1">
            <a:spLocks/>
          </p:cNvSpPr>
          <p:nvPr/>
        </p:nvSpPr>
        <p:spPr>
          <a:xfrm>
            <a:off x="5156872" y="4338741"/>
            <a:ext cx="333103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= 1/2</a:t>
            </a:r>
          </a:p>
        </p:txBody>
      </p:sp>
      <p:sp>
        <p:nvSpPr>
          <p:cNvPr id="53" name="Right Brace 52"/>
          <p:cNvSpPr/>
          <p:nvPr/>
        </p:nvSpPr>
        <p:spPr bwMode="auto">
          <a:xfrm rot="5400000">
            <a:off x="3324945" y="3792990"/>
            <a:ext cx="136944" cy="795806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4" name="Titel 1"/>
          <p:cNvSpPr txBox="1">
            <a:spLocks/>
          </p:cNvSpPr>
          <p:nvPr/>
        </p:nvSpPr>
        <p:spPr>
          <a:xfrm>
            <a:off x="4412022" y="4912440"/>
            <a:ext cx="18944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parallel:</a:t>
            </a:r>
          </a:p>
        </p:txBody>
      </p:sp>
      <p:sp>
        <p:nvSpPr>
          <p:cNvPr id="17" name="Left Brace 16"/>
          <p:cNvSpPr/>
          <p:nvPr/>
        </p:nvSpPr>
        <p:spPr bwMode="auto">
          <a:xfrm>
            <a:off x="3663250" y="4910821"/>
            <a:ext cx="116767" cy="634362"/>
          </a:xfrm>
          <a:prstGeom prst="lef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5" name="Titel 1"/>
          <p:cNvSpPr txBox="1">
            <a:spLocks/>
          </p:cNvSpPr>
          <p:nvPr/>
        </p:nvSpPr>
        <p:spPr>
          <a:xfrm>
            <a:off x="3791320" y="4910821"/>
            <a:ext cx="333103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</a:p>
        </p:txBody>
      </p:sp>
      <p:sp>
        <p:nvSpPr>
          <p:cNvPr id="56" name="Titel 1"/>
          <p:cNvSpPr txBox="1">
            <a:spLocks/>
          </p:cNvSpPr>
          <p:nvPr/>
        </p:nvSpPr>
        <p:spPr>
          <a:xfrm>
            <a:off x="4430211" y="5233923"/>
            <a:ext cx="187624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anti-parallel:</a:t>
            </a:r>
          </a:p>
        </p:txBody>
      </p:sp>
      <p:sp>
        <p:nvSpPr>
          <p:cNvPr id="57" name="Titel 1"/>
          <p:cNvSpPr txBox="1">
            <a:spLocks/>
          </p:cNvSpPr>
          <p:nvPr/>
        </p:nvSpPr>
        <p:spPr>
          <a:xfrm>
            <a:off x="3809509" y="5232304"/>
            <a:ext cx="333103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0</a:t>
            </a:r>
          </a:p>
        </p:txBody>
      </p:sp>
      <p:cxnSp>
        <p:nvCxnSpPr>
          <p:cNvPr id="19" name="Elbow Connector 18"/>
          <p:cNvCxnSpPr>
            <a:stCxn id="53" idx="1"/>
            <a:endCxn id="17" idx="1"/>
          </p:cNvCxnSpPr>
          <p:nvPr/>
        </p:nvCxnSpPr>
        <p:spPr bwMode="auto">
          <a:xfrm rot="16200000" flipH="1">
            <a:off x="3044014" y="4608767"/>
            <a:ext cx="968637" cy="269833"/>
          </a:xfrm>
          <a:prstGeom prst="bentConnector4">
            <a:avLst>
              <a:gd name="adj1" fmla="val 100567"/>
              <a:gd name="adj2" fmla="val 62688"/>
            </a:avLst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3" name="Picture 2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011147" y="5705770"/>
            <a:ext cx="1220330" cy="488132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9"/>
          <a:srcRect l="16612"/>
          <a:stretch/>
        </p:blipFill>
        <p:spPr>
          <a:xfrm>
            <a:off x="2979325" y="6245814"/>
            <a:ext cx="1261838" cy="502079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2"/>
          <a:srcRect t="8788" r="74108" b="58553"/>
          <a:stretch/>
        </p:blipFill>
        <p:spPr>
          <a:xfrm>
            <a:off x="1262608" y="5991705"/>
            <a:ext cx="1356419" cy="370704"/>
          </a:xfrm>
          <a:prstGeom prst="rect">
            <a:avLst/>
          </a:prstGeom>
        </p:spPr>
      </p:pic>
      <p:sp>
        <p:nvSpPr>
          <p:cNvPr id="59" name="Left Brace 58"/>
          <p:cNvSpPr/>
          <p:nvPr/>
        </p:nvSpPr>
        <p:spPr bwMode="auto">
          <a:xfrm>
            <a:off x="2748417" y="5648103"/>
            <a:ext cx="103769" cy="1090447"/>
          </a:xfrm>
          <a:prstGeom prst="lef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0" name="Titel 1"/>
          <p:cNvSpPr txBox="1">
            <a:spLocks/>
          </p:cNvSpPr>
          <p:nvPr/>
        </p:nvSpPr>
        <p:spPr>
          <a:xfrm>
            <a:off x="4430211" y="5775846"/>
            <a:ext cx="445841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 1                  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capital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„</a:t>
            </a:r>
            <a:r>
              <a:rPr lang="de-AT" sz="14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F“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more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common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„</a:t>
            </a:r>
            <a:r>
              <a:rPr lang="de-AT" sz="14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f“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) </a:t>
            </a:r>
          </a:p>
        </p:txBody>
      </p:sp>
      <p:sp>
        <p:nvSpPr>
          <p:cNvPr id="61" name="Titel 1"/>
          <p:cNvSpPr txBox="1">
            <a:spLocks/>
          </p:cNvSpPr>
          <p:nvPr/>
        </p:nvSpPr>
        <p:spPr>
          <a:xfrm>
            <a:off x="4435820" y="6340413"/>
            <a:ext cx="333103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 0 </a:t>
            </a:r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10"/>
          <a:srcRect l="30807" r="59945"/>
          <a:stretch/>
        </p:blipFill>
        <p:spPr>
          <a:xfrm>
            <a:off x="2680852" y="3137974"/>
            <a:ext cx="238897" cy="554736"/>
          </a:xfrm>
          <a:prstGeom prst="rect">
            <a:avLst/>
          </a:prstGeom>
        </p:spPr>
      </p:pic>
      <p:sp>
        <p:nvSpPr>
          <p:cNvPr id="34" name="Titel 1"/>
          <p:cNvSpPr txBox="1">
            <a:spLocks/>
          </p:cNvSpPr>
          <p:nvPr/>
        </p:nvSpPr>
        <p:spPr>
          <a:xfrm>
            <a:off x="6214994" y="4910821"/>
            <a:ext cx="48698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=1 </a:t>
            </a: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>
            <a:off x="6240870" y="5234798"/>
            <a:ext cx="57426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=0 </a:t>
            </a:r>
          </a:p>
        </p:txBody>
      </p:sp>
    </p:spTree>
    <p:extLst>
      <p:ext uri="{BB962C8B-B14F-4D97-AF65-F5344CB8AC3E}">
        <p14:creationId xmlns:p14="http://schemas.microsoft.com/office/powerpoint/2010/main" val="2083555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2" grpId="0"/>
      <p:bldP spid="45" grpId="0"/>
      <p:bldP spid="51" grpId="0" animBg="1"/>
      <p:bldP spid="52" grpId="0"/>
      <p:bldP spid="53" grpId="0" animBg="1"/>
      <p:bldP spid="54" grpId="0"/>
      <p:bldP spid="17" grpId="0" animBg="1"/>
      <p:bldP spid="55" grpId="0"/>
      <p:bldP spid="56" grpId="0"/>
      <p:bldP spid="57" grpId="0"/>
      <p:bldP spid="59" grpId="0" animBg="1"/>
      <p:bldP spid="60" grpId="0"/>
      <p:bldP spid="61" grpId="0"/>
      <p:bldP spid="34" grpId="0"/>
      <p:bldP spid="35" grpId="0"/>
    </p:bld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27" name="Picture 2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67582" y="5908465"/>
            <a:ext cx="4236695" cy="741262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97187" y="4259456"/>
            <a:ext cx="3555142" cy="122524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57665" y="0"/>
            <a:ext cx="9284043" cy="1143000"/>
          </a:xfrm>
        </p:spPr>
        <p:txBody>
          <a:bodyPr/>
          <a:lstStyle/>
          <a:p>
            <a:r>
              <a:rPr lang="de-DE" i="0" dirty="0" smtClean="0"/>
              <a:t>Hyperfine </a:t>
            </a:r>
            <a:r>
              <a:rPr lang="de-DE" i="0" dirty="0" err="1" smtClean="0"/>
              <a:t>structure</a:t>
            </a:r>
            <a:r>
              <a:rPr lang="de-DE" i="0" dirty="0" smtClean="0"/>
              <a:t> in hydrogen </a:t>
            </a:r>
            <a:r>
              <a:rPr lang="de-DE" i="0" dirty="0" err="1" smtClean="0"/>
              <a:t>ground</a:t>
            </a:r>
            <a:r>
              <a:rPr lang="de-DE" i="0" dirty="0" smtClean="0"/>
              <a:t> </a:t>
            </a:r>
            <a:r>
              <a:rPr lang="de-DE" i="0" dirty="0" err="1" smtClean="0"/>
              <a:t>state</a:t>
            </a:r>
            <a:endParaRPr lang="en-GB" i="0" dirty="0"/>
          </a:p>
        </p:txBody>
      </p:sp>
      <p:sp>
        <p:nvSpPr>
          <p:cNvPr id="23" name="Titel 1 1"/>
          <p:cNvSpPr txBox="1">
            <a:spLocks/>
          </p:cNvSpPr>
          <p:nvPr/>
        </p:nvSpPr>
        <p:spPr>
          <a:xfrm>
            <a:off x="181667" y="830121"/>
            <a:ext cx="618618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do: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5"/>
          <a:srcRect r="79835"/>
          <a:stretch/>
        </p:blipFill>
        <p:spPr>
          <a:xfrm>
            <a:off x="1024076" y="1288688"/>
            <a:ext cx="1480228" cy="784330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 rotWithShape="1">
          <a:blip r:embed="rId5"/>
          <a:srcRect l="70161" r="-124"/>
          <a:stretch/>
        </p:blipFill>
        <p:spPr>
          <a:xfrm>
            <a:off x="2557076" y="1287215"/>
            <a:ext cx="2199503" cy="784330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16843" y="2977850"/>
            <a:ext cx="1220330" cy="4881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7"/>
          <a:srcRect l="16612"/>
          <a:stretch/>
        </p:blipFill>
        <p:spPr>
          <a:xfrm>
            <a:off x="4585021" y="3517894"/>
            <a:ext cx="1261838" cy="502079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 rotWithShape="1">
          <a:blip r:embed="rId8"/>
          <a:srcRect t="8788" r="74108" b="58553"/>
          <a:stretch/>
        </p:blipFill>
        <p:spPr>
          <a:xfrm>
            <a:off x="2868304" y="3263785"/>
            <a:ext cx="1356419" cy="370704"/>
          </a:xfrm>
          <a:prstGeom prst="rect">
            <a:avLst/>
          </a:prstGeom>
        </p:spPr>
      </p:pic>
      <p:sp>
        <p:nvSpPr>
          <p:cNvPr id="44" name="Left Brace 43"/>
          <p:cNvSpPr/>
          <p:nvPr/>
        </p:nvSpPr>
        <p:spPr bwMode="auto">
          <a:xfrm>
            <a:off x="4354113" y="2920183"/>
            <a:ext cx="103769" cy="1090447"/>
          </a:xfrm>
          <a:prstGeom prst="lef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5" name="Titel 1 2"/>
          <p:cNvSpPr txBox="1">
            <a:spLocks/>
          </p:cNvSpPr>
          <p:nvPr/>
        </p:nvSpPr>
        <p:spPr>
          <a:xfrm>
            <a:off x="6035907" y="3047926"/>
            <a:ext cx="333103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 1 </a:t>
            </a:r>
          </a:p>
        </p:txBody>
      </p:sp>
      <p:sp>
        <p:nvSpPr>
          <p:cNvPr id="46" name="Titel 1 3"/>
          <p:cNvSpPr txBox="1">
            <a:spLocks/>
          </p:cNvSpPr>
          <p:nvPr/>
        </p:nvSpPr>
        <p:spPr>
          <a:xfrm>
            <a:off x="6041516" y="3612493"/>
            <a:ext cx="333103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 0 </a:t>
            </a:r>
          </a:p>
        </p:txBody>
      </p:sp>
      <p:sp>
        <p:nvSpPr>
          <p:cNvPr id="47" name="Titel 1 4"/>
          <p:cNvSpPr txBox="1">
            <a:spLocks/>
          </p:cNvSpPr>
          <p:nvPr/>
        </p:nvSpPr>
        <p:spPr>
          <a:xfrm>
            <a:off x="181667" y="2147764"/>
            <a:ext cx="618618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hydrogen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                          ;</a:t>
            </a: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817036" y="2096712"/>
            <a:ext cx="1640846" cy="520653"/>
          </a:xfrm>
          <a:prstGeom prst="rect">
            <a:avLst/>
          </a:prstGeom>
        </p:spPr>
      </p:pic>
      <p:sp>
        <p:nvSpPr>
          <p:cNvPr id="48" name="Titel 1 5"/>
          <p:cNvSpPr txBox="1">
            <a:spLocks/>
          </p:cNvSpPr>
          <p:nvPr/>
        </p:nvSpPr>
        <p:spPr>
          <a:xfrm>
            <a:off x="181667" y="3258762"/>
            <a:ext cx="69154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9" name="Titel 1 6"/>
          <p:cNvSpPr txBox="1">
            <a:spLocks/>
          </p:cNvSpPr>
          <p:nvPr/>
        </p:nvSpPr>
        <p:spPr>
          <a:xfrm>
            <a:off x="181667" y="3925372"/>
            <a:ext cx="321232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Hyperfine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0" name="Titel 1 7"/>
          <p:cNvSpPr txBox="1">
            <a:spLocks/>
          </p:cNvSpPr>
          <p:nvPr/>
        </p:nvSpPr>
        <p:spPr>
          <a:xfrm>
            <a:off x="181666" y="5458530"/>
            <a:ext cx="585424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Hyperfine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splitting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difference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5907" y="2115636"/>
            <a:ext cx="966873" cy="4659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3390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5" grpId="0"/>
      <p:bldP spid="46" grpId="0"/>
      <p:bldP spid="47" grpId="0"/>
      <p:bldP spid="48" grpId="0"/>
      <p:bldP spid="49" grpId="0"/>
      <p:bldP spid="50" grpId="0"/>
    </p:bld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57665" y="0"/>
            <a:ext cx="9284043" cy="1143000"/>
          </a:xfrm>
        </p:spPr>
        <p:txBody>
          <a:bodyPr/>
          <a:lstStyle/>
          <a:p>
            <a:r>
              <a:rPr lang="de-DE" i="0" dirty="0" err="1" smtClean="0"/>
              <a:t>Energy</a:t>
            </a:r>
            <a:r>
              <a:rPr lang="de-DE" i="0" dirty="0" smtClean="0"/>
              <a:t> </a:t>
            </a:r>
            <a:r>
              <a:rPr lang="de-DE" i="0" dirty="0" err="1" smtClean="0"/>
              <a:t>level</a:t>
            </a:r>
            <a:r>
              <a:rPr lang="de-DE" i="0" dirty="0" smtClean="0"/>
              <a:t> </a:t>
            </a:r>
            <a:r>
              <a:rPr lang="de-DE" i="0" dirty="0" err="1" smtClean="0"/>
              <a:t>diagram</a:t>
            </a:r>
            <a:r>
              <a:rPr lang="de-DE" i="0" dirty="0" smtClean="0"/>
              <a:t> of H </a:t>
            </a:r>
            <a:r>
              <a:rPr lang="de-DE" i="0" dirty="0" err="1" smtClean="0"/>
              <a:t>ground</a:t>
            </a:r>
            <a:r>
              <a:rPr lang="de-DE" i="0" dirty="0" smtClean="0"/>
              <a:t> </a:t>
            </a:r>
            <a:r>
              <a:rPr lang="de-DE" i="0" dirty="0" err="1" smtClean="0"/>
              <a:t>state</a:t>
            </a:r>
            <a:endParaRPr lang="en-GB" i="0" dirty="0"/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>
            <a:off x="321707" y="1415008"/>
            <a:ext cx="246268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without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hyperfine</a:t>
            </a:r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interaction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9" name="Titel 1"/>
          <p:cNvSpPr txBox="1">
            <a:spLocks/>
          </p:cNvSpPr>
          <p:nvPr/>
        </p:nvSpPr>
        <p:spPr>
          <a:xfrm>
            <a:off x="3686864" y="1415008"/>
            <a:ext cx="246268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hyperfine</a:t>
            </a:r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interaction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" name="Straight Connector 3"/>
          <p:cNvCxnSpPr/>
          <p:nvPr/>
        </p:nvCxnSpPr>
        <p:spPr bwMode="auto">
          <a:xfrm>
            <a:off x="1331963" y="3352777"/>
            <a:ext cx="60136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2" name="Titel 1"/>
          <p:cNvSpPr txBox="1">
            <a:spLocks/>
          </p:cNvSpPr>
          <p:nvPr/>
        </p:nvSpPr>
        <p:spPr>
          <a:xfrm>
            <a:off x="305235" y="5071087"/>
            <a:ext cx="848453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Microwave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radiation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at                                          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corresponding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14228" y="5018431"/>
            <a:ext cx="2031914" cy="52625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97942" y="5597338"/>
            <a:ext cx="1432572" cy="419052"/>
          </a:xfrm>
          <a:prstGeom prst="rect">
            <a:avLst/>
          </a:prstGeom>
        </p:spPr>
      </p:pic>
      <p:sp>
        <p:nvSpPr>
          <p:cNvPr id="30" name="Titel 1"/>
          <p:cNvSpPr txBox="1">
            <a:spLocks/>
          </p:cNvSpPr>
          <p:nvPr/>
        </p:nvSpPr>
        <p:spPr>
          <a:xfrm>
            <a:off x="305235" y="5597338"/>
            <a:ext cx="848453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wavelength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                     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everywhere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universe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where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34" name="Titel 1"/>
          <p:cNvSpPr txBox="1">
            <a:spLocks/>
          </p:cNvSpPr>
          <p:nvPr/>
        </p:nvSpPr>
        <p:spPr>
          <a:xfrm>
            <a:off x="305235" y="6047101"/>
            <a:ext cx="848453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atomic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hydrogen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exists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>
            <a:off x="305235" y="6402195"/>
            <a:ext cx="848453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Very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important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astronomy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investigate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hydrogen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clouds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</a:p>
        </p:txBody>
      </p:sp>
      <p:cxnSp>
        <p:nvCxnSpPr>
          <p:cNvPr id="36" name="Straight Connector 35"/>
          <p:cNvCxnSpPr/>
          <p:nvPr/>
        </p:nvCxnSpPr>
        <p:spPr bwMode="auto">
          <a:xfrm>
            <a:off x="4607783" y="2953264"/>
            <a:ext cx="60136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4607783" y="4506097"/>
            <a:ext cx="601362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4"/>
          <a:srcRect l="80464" t="55804" r="464" b="12790"/>
          <a:stretch/>
        </p:blipFill>
        <p:spPr>
          <a:xfrm>
            <a:off x="5471508" y="4293796"/>
            <a:ext cx="678036" cy="384807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 rotWithShape="1">
          <a:blip r:embed="rId4"/>
          <a:srcRect l="80928" b="68594"/>
          <a:stretch/>
        </p:blipFill>
        <p:spPr>
          <a:xfrm>
            <a:off x="5471508" y="2732184"/>
            <a:ext cx="678036" cy="384807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5"/>
          <a:srcRect r="84036"/>
          <a:stretch/>
        </p:blipFill>
        <p:spPr>
          <a:xfrm>
            <a:off x="5056121" y="3352777"/>
            <a:ext cx="676363" cy="741262"/>
          </a:xfrm>
          <a:prstGeom prst="rect">
            <a:avLst/>
          </a:prstGeom>
        </p:spPr>
      </p:pic>
      <p:cxnSp>
        <p:nvCxnSpPr>
          <p:cNvPr id="13" name="Straight Arrow Connector 12"/>
          <p:cNvCxnSpPr/>
          <p:nvPr/>
        </p:nvCxnSpPr>
        <p:spPr bwMode="auto">
          <a:xfrm flipH="1">
            <a:off x="4908464" y="2942602"/>
            <a:ext cx="0" cy="1561612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15" name="Straight Connector 14"/>
          <p:cNvCxnSpPr/>
          <p:nvPr/>
        </p:nvCxnSpPr>
        <p:spPr bwMode="auto">
          <a:xfrm flipV="1">
            <a:off x="2092408" y="2953265"/>
            <a:ext cx="2380735" cy="399512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>
            <a:off x="2092408" y="3418703"/>
            <a:ext cx="2380735" cy="1085511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53" name="Titel 1"/>
          <p:cNvSpPr txBox="1">
            <a:spLocks/>
          </p:cNvSpPr>
          <p:nvPr/>
        </p:nvSpPr>
        <p:spPr>
          <a:xfrm>
            <a:off x="6421829" y="2037829"/>
            <a:ext cx="110234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proton</a:t>
            </a:r>
            <a:endParaRPr lang="de-AT" sz="1800" i="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800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endParaRPr lang="de-AT" sz="1800" i="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4" name="Titel 1"/>
          <p:cNvSpPr txBox="1">
            <a:spLocks/>
          </p:cNvSpPr>
          <p:nvPr/>
        </p:nvSpPr>
        <p:spPr>
          <a:xfrm>
            <a:off x="7406251" y="2037829"/>
            <a:ext cx="110234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8" name="Straight Arrow Connector 27"/>
          <p:cNvCxnSpPr/>
          <p:nvPr/>
        </p:nvCxnSpPr>
        <p:spPr bwMode="auto">
          <a:xfrm flipV="1">
            <a:off x="6972999" y="2739235"/>
            <a:ext cx="0" cy="494116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55" name="Straight Arrow Connector 54"/>
          <p:cNvCxnSpPr/>
          <p:nvPr/>
        </p:nvCxnSpPr>
        <p:spPr bwMode="auto">
          <a:xfrm flipV="1">
            <a:off x="7965658" y="2768067"/>
            <a:ext cx="0" cy="494116"/>
          </a:xfrm>
          <a:prstGeom prst="straightConnector1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56" name="Straight Arrow Connector 55"/>
          <p:cNvCxnSpPr/>
          <p:nvPr/>
        </p:nvCxnSpPr>
        <p:spPr bwMode="auto">
          <a:xfrm flipV="1">
            <a:off x="6964762" y="4210309"/>
            <a:ext cx="0" cy="494116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57" name="Straight Arrow Connector 56"/>
          <p:cNvCxnSpPr/>
          <p:nvPr/>
        </p:nvCxnSpPr>
        <p:spPr bwMode="auto">
          <a:xfrm flipV="1">
            <a:off x="7957421" y="4239141"/>
            <a:ext cx="0" cy="494116"/>
          </a:xfrm>
          <a:prstGeom prst="straightConnector1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triangle" w="lg" len="lg"/>
            <a:tailEnd type="non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2481792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2" grpId="0"/>
      <p:bldP spid="30" grpId="0"/>
      <p:bldP spid="34" grpId="0"/>
      <p:bldP spid="35" grpId="0"/>
      <p:bldP spid="53" grpId="0"/>
      <p:bldP spid="54" grpId="0"/>
    </p:bld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pic>
        <p:nvPicPr>
          <p:cNvPr id="3074" name="Picture 2" descr="THINGS poste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7665" y="-43824"/>
            <a:ext cx="9205999" cy="69965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56653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5" name="Rectangle 4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028" name="Picture 4" descr="M81 IR and HI images from THINGS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608" t="1751" r="2071" b="10822"/>
          <a:stretch/>
        </p:blipFill>
        <p:spPr bwMode="auto">
          <a:xfrm rot="5400000">
            <a:off x="1733478" y="-949469"/>
            <a:ext cx="5677043" cy="9144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0724" y="0"/>
            <a:ext cx="8229600" cy="1143000"/>
          </a:xfrm>
        </p:spPr>
        <p:txBody>
          <a:bodyPr/>
          <a:lstStyle/>
          <a:p>
            <a:r>
              <a:rPr lang="de-DE" i="0" dirty="0" err="1" smtClean="0">
                <a:solidFill>
                  <a:srgbClr val="FEF901"/>
                </a:solidFill>
              </a:rPr>
              <a:t>Radioastronomy</a:t>
            </a:r>
            <a:r>
              <a:rPr lang="de-DE" i="0" dirty="0" smtClean="0">
                <a:solidFill>
                  <a:srgbClr val="FEF901"/>
                </a:solidFill>
              </a:rPr>
              <a:t> of hydrogen</a:t>
            </a:r>
            <a:endParaRPr lang="en-GB" i="0" dirty="0">
              <a:solidFill>
                <a:srgbClr val="FEF901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888796" y="6488668"/>
            <a:ext cx="425520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>
                <a:solidFill>
                  <a:schemeClr val="bg1"/>
                </a:solidFill>
                <a:latin typeface="Calibri" panose="020F0502020204030204" pitchFamily="34" charset="0"/>
              </a:rPr>
              <a:t>de Blok et al. 2007, </a:t>
            </a:r>
            <a:r>
              <a:rPr lang="en-GB" dirty="0" err="1">
                <a:solidFill>
                  <a:schemeClr val="bg1"/>
                </a:solidFill>
                <a:latin typeface="Calibri" panose="020F0502020204030204" pitchFamily="34" charset="0"/>
              </a:rPr>
              <a:t>arXiv:astro-ph</a:t>
            </a:r>
            <a:r>
              <a:rPr lang="en-GB" dirty="0">
                <a:solidFill>
                  <a:schemeClr val="bg1"/>
                </a:solidFill>
                <a:latin typeface="Calibri" panose="020F0502020204030204" pitchFamily="34" charset="0"/>
              </a:rPr>
              <a:t>/0407103</a:t>
            </a:r>
          </a:p>
        </p:txBody>
      </p:sp>
      <p:sp>
        <p:nvSpPr>
          <p:cNvPr id="8" name="Rectangle 7"/>
          <p:cNvSpPr/>
          <p:nvPr/>
        </p:nvSpPr>
        <p:spPr>
          <a:xfrm>
            <a:off x="0" y="6488668"/>
            <a:ext cx="121219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 smtClean="0">
                <a:solidFill>
                  <a:schemeClr val="bg1"/>
                </a:solidFill>
                <a:latin typeface="Calibri" panose="020F0502020204030204" pitchFamily="34" charset="0"/>
              </a:rPr>
              <a:t>Messier 81</a:t>
            </a:r>
            <a:endParaRPr lang="en-GB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480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" name="Rectangle 3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440724" y="0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i="0" kern="0" dirty="0" err="1" smtClean="0">
                <a:solidFill>
                  <a:srgbClr val="FEF901"/>
                </a:solidFill>
              </a:rPr>
              <a:t>Radioastronomy</a:t>
            </a:r>
            <a:r>
              <a:rPr lang="de-DE" i="0" kern="0" dirty="0" smtClean="0">
                <a:solidFill>
                  <a:srgbClr val="FEF901"/>
                </a:solidFill>
              </a:rPr>
              <a:t> of hydrogen</a:t>
            </a:r>
            <a:endParaRPr lang="en-GB" i="0" kern="0" dirty="0">
              <a:solidFill>
                <a:srgbClr val="FEF901"/>
              </a:solidFill>
            </a:endParaRPr>
          </a:p>
        </p:txBody>
      </p:sp>
      <p:pic>
        <p:nvPicPr>
          <p:cNvPr id="2050" name="Picture 2" descr="taffy2 = ugc 813/6 imag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9705" y="1300633"/>
            <a:ext cx="5026025" cy="50260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/>
          <p:cNvSpPr/>
          <p:nvPr/>
        </p:nvSpPr>
        <p:spPr>
          <a:xfrm>
            <a:off x="5932147" y="6488668"/>
            <a:ext cx="307167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>
                <a:solidFill>
                  <a:schemeClr val="bg1"/>
                </a:solidFill>
              </a:rPr>
              <a:t>http://images.nrao.edu/?id=531</a:t>
            </a:r>
          </a:p>
        </p:txBody>
      </p:sp>
      <p:sp>
        <p:nvSpPr>
          <p:cNvPr id="6" name="Rectangle 5"/>
          <p:cNvSpPr/>
          <p:nvPr/>
        </p:nvSpPr>
        <p:spPr>
          <a:xfrm>
            <a:off x="440724" y="682363"/>
            <a:ext cx="873622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solidFill>
                  <a:schemeClr val="bg1"/>
                </a:solidFill>
                <a:latin typeface="Calibri" panose="020F0502020204030204" pitchFamily="34" charset="0"/>
              </a:rPr>
              <a:t>Hydrogen gas (blue) in image </a:t>
            </a:r>
            <a:r>
              <a:rPr lang="en-GB" dirty="0">
                <a:solidFill>
                  <a:schemeClr val="bg1"/>
                </a:solidFill>
                <a:latin typeface="Calibri" panose="020F0502020204030204" pitchFamily="34" charset="0"/>
              </a:rPr>
              <a:t>of the post-merger pair of galaxies UGC 813 and UGC 816</a:t>
            </a:r>
          </a:p>
        </p:txBody>
      </p:sp>
    </p:spTree>
    <p:extLst>
      <p:ext uri="{BB962C8B-B14F-4D97-AF65-F5344CB8AC3E}">
        <p14:creationId xmlns:p14="http://schemas.microsoft.com/office/powerpoint/2010/main" val="1093606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57665" y="0"/>
            <a:ext cx="9284043" cy="1143000"/>
          </a:xfrm>
        </p:spPr>
        <p:txBody>
          <a:bodyPr/>
          <a:lstStyle/>
          <a:p>
            <a:r>
              <a:rPr lang="de-DE" i="0" dirty="0" smtClean="0"/>
              <a:t>Other </a:t>
            </a:r>
            <a:r>
              <a:rPr lang="de-DE" i="0" dirty="0" err="1" smtClean="0"/>
              <a:t>hyperfine</a:t>
            </a:r>
            <a:r>
              <a:rPr lang="de-DE" i="0" dirty="0" smtClean="0"/>
              <a:t> </a:t>
            </a:r>
            <a:r>
              <a:rPr lang="de-DE" i="0" dirty="0" err="1" smtClean="0"/>
              <a:t>contributions</a:t>
            </a:r>
            <a:endParaRPr lang="en-GB" i="0" dirty="0"/>
          </a:p>
        </p:txBody>
      </p:sp>
      <p:sp>
        <p:nvSpPr>
          <p:cNvPr id="34" name="Titel 1"/>
          <p:cNvSpPr txBox="1">
            <a:spLocks/>
          </p:cNvSpPr>
          <p:nvPr/>
        </p:nvSpPr>
        <p:spPr>
          <a:xfrm>
            <a:off x="560608" y="2161139"/>
            <a:ext cx="604613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Nuclear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quadrupole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experiences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gradient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created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560608" y="3506670"/>
            <a:ext cx="848453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While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inside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nucleus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potential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deviates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Coulomb potential of a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point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charge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which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so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far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305234" y="1524965"/>
            <a:ext cx="3935839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Quadrupole </a:t>
            </a:r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interaction</a:t>
            </a:r>
            <a:endParaRPr lang="de-AT" sz="24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305234" y="2954096"/>
            <a:ext cx="3935839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Finite </a:t>
            </a:r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size</a:t>
            </a:r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24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nucleus</a:t>
            </a:r>
            <a:endParaRPr lang="de-AT" sz="24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560608" y="4143187"/>
            <a:ext cx="848453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This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leads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compared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so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far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710077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12" grpId="0"/>
      <p:bldP spid="13" grpId="0"/>
      <p:bldP spid="14" grpId="0"/>
      <p:bldP spid="15" grpId="0"/>
    </p:bld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err="1" smtClean="0"/>
              <a:t>Structure</a:t>
            </a:r>
            <a:r>
              <a:rPr lang="de-DE" i="1" dirty="0" smtClean="0"/>
              <a:t> of hydrogen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3267374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746103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endParaRPr lang="en-GB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Fine structure</a:t>
            </a:r>
            <a:endParaRPr lang="en-GB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Lamb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shift</a:t>
            </a:r>
          </a:p>
          <a:p>
            <a:pPr marL="342900" indent="-342900" algn="l">
              <a:buAutoNum type="arabicParenR" startAt="4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Hyperfine structure</a:t>
            </a:r>
          </a:p>
          <a:p>
            <a:pPr marL="342900" indent="-342900" algn="l">
              <a:buAutoNum type="arabicParenR" startAt="5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Zeeman effect</a:t>
            </a: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weak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B-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field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- strong B-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field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- all B-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fields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Discuss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effects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beyond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Coulomb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between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nucleus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(s),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hydrogen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simplest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possible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892710" y="2469890"/>
            <a:ext cx="5029119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Crucial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knowledge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involving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8" name="Straight Arrow Connector 7"/>
          <p:cNvCxnSpPr/>
          <p:nvPr/>
        </p:nvCxnSpPr>
        <p:spPr bwMode="auto">
          <a:xfrm flipV="1">
            <a:off x="278990" y="5005205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7" name="Titel 1"/>
          <p:cNvSpPr txBox="1">
            <a:spLocks/>
          </p:cNvSpPr>
          <p:nvPr/>
        </p:nvSpPr>
        <p:spPr>
          <a:xfrm>
            <a:off x="5443190" y="5120296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.4.1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5443190" y="5348708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.4.2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9" name="Titel 1"/>
          <p:cNvSpPr txBox="1">
            <a:spLocks/>
          </p:cNvSpPr>
          <p:nvPr/>
        </p:nvSpPr>
        <p:spPr>
          <a:xfrm>
            <a:off x="5443190" y="5577119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.4.3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4601028" y="4010797"/>
            <a:ext cx="1963343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7.3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5443191" y="4291244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2" name="Titel 1"/>
          <p:cNvSpPr txBox="1">
            <a:spLocks/>
          </p:cNvSpPr>
          <p:nvPr/>
        </p:nvSpPr>
        <p:spPr>
          <a:xfrm>
            <a:off x="5443191" y="485213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>
            <a:off x="5443191" y="4571691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19154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37891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370319" y="2635559"/>
            <a:ext cx="2108173" cy="19803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2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3769994" y="2773222"/>
            <a:ext cx="2000250" cy="1762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" name="Gruppieren 3"/>
          <p:cNvGrpSpPr/>
          <p:nvPr/>
        </p:nvGrpSpPr>
        <p:grpSpPr>
          <a:xfrm rot="10800000">
            <a:off x="807719" y="2773222"/>
            <a:ext cx="2000250" cy="1728788"/>
            <a:chOff x="571500" y="1909763"/>
            <a:chExt cx="2000250" cy="1728788"/>
          </a:xfrm>
        </p:grpSpPr>
        <p:pic>
          <p:nvPicPr>
            <p:cNvPr id="10" name="Picture 2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571500" y="3057525"/>
              <a:ext cx="2000250" cy="5810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1" name="Picture 2"/>
            <p:cNvPicPr>
              <a:picLocks noChangeAspect="1" noChangeArrowheads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19200" y="3043238"/>
              <a:ext cx="647700" cy="5762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3" name="Picture 2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571500" y="2495550"/>
              <a:ext cx="2000250" cy="5810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4" name="Picture 2"/>
            <p:cNvPicPr>
              <a:picLocks noChangeAspect="1" noChangeArrowheads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19200" y="2481263"/>
              <a:ext cx="647700" cy="5762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5" name="Picture 2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571500" y="1924050"/>
              <a:ext cx="2000250" cy="5810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6" name="Picture 2"/>
            <p:cNvPicPr>
              <a:picLocks noChangeAspect="1" noChangeArrowheads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19200" y="1909763"/>
              <a:ext cx="647700" cy="5762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8" name="Rechteck 17"/>
          <p:cNvSpPr/>
          <p:nvPr/>
        </p:nvSpPr>
        <p:spPr>
          <a:xfrm>
            <a:off x="601421" y="2233091"/>
            <a:ext cx="220654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b="1" dirty="0" err="1" smtClean="0">
                <a:latin typeface="Calibri" pitchFamily="34" charset="0"/>
              </a:rPr>
              <a:t>Ferromagnetic</a:t>
            </a:r>
            <a:r>
              <a:rPr lang="de-DE" b="1" dirty="0" smtClean="0">
                <a:latin typeface="Calibri" pitchFamily="34" charset="0"/>
              </a:rPr>
              <a:t> </a:t>
            </a:r>
            <a:r>
              <a:rPr lang="de-DE" b="1" dirty="0" err="1" smtClean="0">
                <a:latin typeface="Calibri" pitchFamily="34" charset="0"/>
              </a:rPr>
              <a:t>order</a:t>
            </a:r>
            <a:endParaRPr lang="de-DE" b="1" dirty="0" smtClean="0">
              <a:latin typeface="Calibri" pitchFamily="34" charset="0"/>
            </a:endParaRPr>
          </a:p>
        </p:txBody>
      </p:sp>
      <p:sp>
        <p:nvSpPr>
          <p:cNvPr id="19" name="Rechteck 18"/>
          <p:cNvSpPr/>
          <p:nvPr/>
        </p:nvSpPr>
        <p:spPr>
          <a:xfrm>
            <a:off x="4857470" y="2234580"/>
            <a:ext cx="252726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b="1" dirty="0" err="1" smtClean="0">
                <a:latin typeface="Calibri" pitchFamily="34" charset="0"/>
              </a:rPr>
              <a:t>Antiferromagnetic</a:t>
            </a:r>
            <a:r>
              <a:rPr lang="de-DE" b="1" dirty="0" smtClean="0">
                <a:latin typeface="Calibri" pitchFamily="34" charset="0"/>
              </a:rPr>
              <a:t> </a:t>
            </a:r>
            <a:r>
              <a:rPr lang="de-DE" b="1" dirty="0" err="1" smtClean="0">
                <a:latin typeface="Calibri" pitchFamily="34" charset="0"/>
              </a:rPr>
              <a:t>order</a:t>
            </a:r>
            <a:endParaRPr lang="de-DE" b="1" dirty="0" smtClean="0">
              <a:latin typeface="Calibri" pitchFamily="34" charset="0"/>
            </a:endParaRPr>
          </a:p>
        </p:txBody>
      </p:sp>
      <p:sp>
        <p:nvSpPr>
          <p:cNvPr id="21" name="Rechteck 20"/>
          <p:cNvSpPr/>
          <p:nvPr/>
        </p:nvSpPr>
        <p:spPr>
          <a:xfrm>
            <a:off x="3935170" y="4554335"/>
            <a:ext cx="220654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dirty="0" smtClean="0">
                <a:latin typeface="Calibri" pitchFamily="34" charset="0"/>
              </a:rPr>
              <a:t>on </a:t>
            </a:r>
            <a:r>
              <a:rPr lang="de-DE" dirty="0" err="1" smtClean="0">
                <a:latin typeface="Calibri" pitchFamily="34" charset="0"/>
              </a:rPr>
              <a:t>square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lattice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22" name="Rechteck 21"/>
          <p:cNvSpPr/>
          <p:nvPr/>
        </p:nvSpPr>
        <p:spPr>
          <a:xfrm>
            <a:off x="6500532" y="4546078"/>
            <a:ext cx="2206549" cy="4062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dirty="0" smtClean="0">
                <a:latin typeface="Calibri" pitchFamily="34" charset="0"/>
              </a:rPr>
              <a:t>on </a:t>
            </a:r>
            <a:r>
              <a:rPr lang="de-DE" dirty="0" err="1" smtClean="0">
                <a:latin typeface="Calibri" pitchFamily="34" charset="0"/>
              </a:rPr>
              <a:t>triangular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lattice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28" name="Rechteck 27"/>
          <p:cNvSpPr/>
          <p:nvPr/>
        </p:nvSpPr>
        <p:spPr>
          <a:xfrm>
            <a:off x="7764221" y="6555085"/>
            <a:ext cx="176839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sz="14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© </a:t>
            </a:r>
            <a:r>
              <a:rPr lang="de-DE" sz="1400" dirty="0" err="1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Subir</a:t>
            </a:r>
            <a:r>
              <a:rPr lang="de-DE" sz="14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 </a:t>
            </a:r>
            <a:r>
              <a:rPr lang="de-DE" sz="1400" dirty="0" err="1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Sachdev</a:t>
            </a:r>
            <a:endParaRPr lang="de-DE" sz="1400" dirty="0" smtClean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29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en-US" i="0" dirty="0" smtClean="0"/>
              <a:t>Example 3: magnetism</a:t>
            </a:r>
            <a:endParaRPr lang="en-GB" i="0" dirty="0"/>
          </a:p>
        </p:txBody>
      </p:sp>
      <p:sp>
        <p:nvSpPr>
          <p:cNvPr id="31" name="Rechteck 6"/>
          <p:cNvSpPr/>
          <p:nvPr/>
        </p:nvSpPr>
        <p:spPr>
          <a:xfrm>
            <a:off x="294716" y="962938"/>
            <a:ext cx="628134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dirty="0" err="1" smtClean="0">
                <a:latin typeface="Calibri" pitchFamily="34" charset="0"/>
              </a:rPr>
              <a:t>Insulators</a:t>
            </a:r>
            <a:r>
              <a:rPr lang="de-DE" dirty="0" smtClean="0">
                <a:latin typeface="Calibri" pitchFamily="34" charset="0"/>
              </a:rPr>
              <a:t> of </a:t>
            </a:r>
            <a:r>
              <a:rPr lang="de-DE" dirty="0" err="1" smtClean="0">
                <a:latin typeface="Calibri" pitchFamily="34" charset="0"/>
              </a:rPr>
              <a:t>some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materials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have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solidFill>
                  <a:srgbClr val="0000FF"/>
                </a:solidFill>
                <a:latin typeface="Calibri" pitchFamily="34" charset="0"/>
              </a:rPr>
              <a:t>lattice</a:t>
            </a:r>
            <a:r>
              <a:rPr lang="de-DE" dirty="0" smtClean="0">
                <a:solidFill>
                  <a:srgbClr val="0000FF"/>
                </a:solidFill>
                <a:latin typeface="Calibri" pitchFamily="34" charset="0"/>
              </a:rPr>
              <a:t> of </a:t>
            </a:r>
            <a:r>
              <a:rPr lang="de-DE" dirty="0" err="1" smtClean="0">
                <a:solidFill>
                  <a:srgbClr val="0000FF"/>
                </a:solidFill>
                <a:latin typeface="Calibri" pitchFamily="34" charset="0"/>
              </a:rPr>
              <a:t>localized</a:t>
            </a:r>
            <a:r>
              <a:rPr lang="de-DE" dirty="0" smtClean="0">
                <a:solidFill>
                  <a:srgbClr val="0000FF"/>
                </a:solidFill>
                <a:latin typeface="Calibri" pitchFamily="34" charset="0"/>
              </a:rPr>
              <a:t> </a:t>
            </a:r>
            <a:r>
              <a:rPr lang="de-DE" dirty="0" err="1" smtClean="0">
                <a:solidFill>
                  <a:srgbClr val="0000FF"/>
                </a:solidFill>
                <a:latin typeface="Calibri" pitchFamily="34" charset="0"/>
              </a:rPr>
              <a:t>electrons</a:t>
            </a:r>
            <a:endParaRPr lang="de-DE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32" name="Rechteck 6"/>
          <p:cNvSpPr/>
          <p:nvPr/>
        </p:nvSpPr>
        <p:spPr>
          <a:xfrm>
            <a:off x="294716" y="1383698"/>
            <a:ext cx="628134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dirty="0" smtClean="0">
                <a:solidFill>
                  <a:srgbClr val="0000FF"/>
                </a:solidFill>
                <a:latin typeface="Calibri" pitchFamily="34" charset="0"/>
              </a:rPr>
              <a:t>Spin </a:t>
            </a:r>
            <a:r>
              <a:rPr lang="de-DE" dirty="0" err="1" smtClean="0">
                <a:solidFill>
                  <a:srgbClr val="0000FF"/>
                </a:solidFill>
                <a:latin typeface="Calibri" pitchFamily="34" charset="0"/>
              </a:rPr>
              <a:t>orientation</a:t>
            </a:r>
            <a:r>
              <a:rPr lang="de-DE" dirty="0" smtClean="0">
                <a:solidFill>
                  <a:srgbClr val="0000FF"/>
                </a:solidFill>
                <a:latin typeface="Calibri" pitchFamily="34" charset="0"/>
              </a:rPr>
              <a:t> </a:t>
            </a:r>
            <a:r>
              <a:rPr lang="de-DE" dirty="0" smtClean="0">
                <a:latin typeface="Calibri" pitchFamily="34" charset="0"/>
              </a:rPr>
              <a:t>of </a:t>
            </a:r>
            <a:r>
              <a:rPr lang="de-DE" dirty="0" err="1" smtClean="0">
                <a:latin typeface="Calibri" pitchFamily="34" charset="0"/>
              </a:rPr>
              <a:t>electrons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can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solidFill>
                  <a:srgbClr val="0000FF"/>
                </a:solidFill>
                <a:latin typeface="Calibri" pitchFamily="34" charset="0"/>
              </a:rPr>
              <a:t>order</a:t>
            </a:r>
            <a:r>
              <a:rPr lang="de-DE" dirty="0" smtClean="0">
                <a:latin typeface="Calibri" pitchFamily="34" charset="0"/>
              </a:rPr>
              <a:t> in </a:t>
            </a:r>
            <a:r>
              <a:rPr lang="de-DE" dirty="0" err="1" smtClean="0">
                <a:latin typeface="Calibri" pitchFamily="34" charset="0"/>
              </a:rPr>
              <a:t>many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ways</a:t>
            </a:r>
            <a:r>
              <a:rPr lang="de-DE" dirty="0" smtClean="0">
                <a:latin typeface="Calibri" pitchFamily="34" charset="0"/>
              </a:rPr>
              <a:t>, e.g.</a:t>
            </a:r>
          </a:p>
        </p:txBody>
      </p:sp>
      <p:grpSp>
        <p:nvGrpSpPr>
          <p:cNvPr id="20" name="Gruppieren 30"/>
          <p:cNvGrpSpPr/>
          <p:nvPr/>
        </p:nvGrpSpPr>
        <p:grpSpPr>
          <a:xfrm rot="2190734">
            <a:off x="7456779" y="295599"/>
            <a:ext cx="1827889" cy="577657"/>
            <a:chOff x="6681029" y="1138857"/>
            <a:chExt cx="2522645" cy="577657"/>
          </a:xfrm>
        </p:grpSpPr>
        <p:sp>
          <p:nvSpPr>
            <p:cNvPr id="23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4" name="Textfeld 32"/>
            <p:cNvSpPr txBox="1"/>
            <p:nvPr/>
          </p:nvSpPr>
          <p:spPr>
            <a:xfrm>
              <a:off x="6769096" y="1225784"/>
              <a:ext cx="172354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smtClean="0">
                  <a:latin typeface="+mj-lt"/>
                </a:rPr>
                <a:t>Bonus material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9439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1" grpId="0"/>
      <p:bldP spid="22" grpId="0"/>
    </p:bld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70" name="Oval 69"/>
          <p:cNvSpPr/>
          <p:nvPr/>
        </p:nvSpPr>
        <p:spPr bwMode="auto">
          <a:xfrm>
            <a:off x="1072683" y="2097279"/>
            <a:ext cx="1474671" cy="1461964"/>
          </a:xfrm>
          <a:prstGeom prst="ellipse">
            <a:avLst/>
          </a:prstGeom>
          <a:gradFill flip="none" rotWithShape="1">
            <a:gsLst>
              <a:gs pos="3000">
                <a:srgbClr val="0000FF"/>
              </a:gs>
              <a:gs pos="24000">
                <a:srgbClr val="5353FF"/>
              </a:gs>
              <a:gs pos="76000">
                <a:schemeClr val="bg1"/>
              </a:gs>
              <a:gs pos="97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Example</a:t>
            </a:r>
            <a:r>
              <a:rPr lang="de-DE" dirty="0" smtClean="0"/>
              <a:t>: Atom in </a:t>
            </a:r>
            <a:r>
              <a:rPr lang="de-DE" dirty="0" err="1" smtClean="0"/>
              <a:t>magnetic</a:t>
            </a:r>
            <a:r>
              <a:rPr lang="de-DE" dirty="0" smtClean="0"/>
              <a:t> </a:t>
            </a:r>
            <a:r>
              <a:rPr lang="de-DE" dirty="0" err="1" smtClean="0"/>
              <a:t>field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621341" y="940987"/>
            <a:ext cx="240449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Starting</a:t>
            </a:r>
            <a:r>
              <a:rPr lang="de-AT" sz="2000" b="1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point</a:t>
            </a:r>
            <a:endParaRPr lang="de-AT" sz="2000" b="1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unperturbed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endParaRPr lang="de-AT" sz="7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6429890" y="1703454"/>
            <a:ext cx="3358013" cy="4797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b="1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 </a:t>
            </a:r>
            <a:r>
              <a:rPr lang="de-AT" sz="1800" b="1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endParaRPr lang="de-AT" sz="1800" b="1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weak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71" name="Straight Arrow Connector 70"/>
          <p:cNvCxnSpPr/>
          <p:nvPr/>
        </p:nvCxnSpPr>
        <p:spPr bwMode="auto">
          <a:xfrm flipH="1">
            <a:off x="6501250" y="2036405"/>
            <a:ext cx="612613" cy="207121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72" name="Titel 1"/>
          <p:cNvSpPr txBox="1">
            <a:spLocks/>
          </p:cNvSpPr>
          <p:nvPr/>
        </p:nvSpPr>
        <p:spPr>
          <a:xfrm>
            <a:off x="4556698" y="940563"/>
            <a:ext cx="2455251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err="1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Modification</a:t>
            </a:r>
            <a:endParaRPr lang="de-AT" sz="2000" b="1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perturbed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</a:t>
            </a:r>
            <a:endParaRPr lang="de-AT" sz="7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B05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74" name="Titel 1"/>
          <p:cNvSpPr txBox="1">
            <a:spLocks/>
          </p:cNvSpPr>
          <p:nvPr/>
        </p:nvSpPr>
        <p:spPr>
          <a:xfrm>
            <a:off x="3860522" y="5535118"/>
            <a:ext cx="4031322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400" b="1" i="0" dirty="0" err="1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Question</a:t>
            </a:r>
            <a:endParaRPr lang="de-AT" sz="400" b="1" i="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endParaRPr lang="de-AT" sz="300" b="1" i="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What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are</a:t>
            </a:r>
            <a:r>
              <a:rPr lang="de-AT" sz="20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approximately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perturbed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energies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?</a:t>
            </a:r>
            <a:endParaRPr lang="de-AT" sz="1800" i="0" dirty="0" smtClean="0">
              <a:solidFill>
                <a:srgbClr val="00B05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7" name="Right Arrow 86"/>
          <p:cNvSpPr/>
          <p:nvPr/>
        </p:nvSpPr>
        <p:spPr bwMode="auto">
          <a:xfrm>
            <a:off x="3332939" y="2652996"/>
            <a:ext cx="782594" cy="350529"/>
          </a:xfrm>
          <a:prstGeom prst="rightArrow">
            <a:avLst/>
          </a:prstGeom>
          <a:solidFill>
            <a:srgbClr val="00B050"/>
          </a:solidFill>
          <a:ln w="28575" cap="flat" cmpd="sng" algn="ctr">
            <a:solidFill>
              <a:srgbClr val="00421E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2" name="Rounded Rectangle 91"/>
          <p:cNvSpPr/>
          <p:nvPr/>
        </p:nvSpPr>
        <p:spPr bwMode="auto">
          <a:xfrm>
            <a:off x="3860523" y="5450473"/>
            <a:ext cx="4031321" cy="1333615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2" name="Oval 61"/>
          <p:cNvSpPr/>
          <p:nvPr/>
        </p:nvSpPr>
        <p:spPr bwMode="auto">
          <a:xfrm>
            <a:off x="1756018" y="2799532"/>
            <a:ext cx="108000" cy="108000"/>
          </a:xfrm>
          <a:prstGeom prst="ellipse">
            <a:avLst/>
          </a:prstGeom>
          <a:solidFill>
            <a:srgbClr val="FF6565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Titel 1"/>
          <p:cNvSpPr txBox="1">
            <a:spLocks/>
          </p:cNvSpPr>
          <p:nvPr/>
        </p:nvSpPr>
        <p:spPr>
          <a:xfrm>
            <a:off x="39358" y="1930510"/>
            <a:ext cx="240449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</a:t>
            </a:r>
            <a:r>
              <a:rPr lang="de-AT" sz="2800" i="0" baseline="3000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</a:t>
            </a:r>
            <a:endParaRPr lang="de-AT" sz="1800" i="0" baseline="3000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5" name="Titel 1"/>
          <p:cNvSpPr txBox="1">
            <a:spLocks/>
          </p:cNvSpPr>
          <p:nvPr/>
        </p:nvSpPr>
        <p:spPr>
          <a:xfrm>
            <a:off x="-545145" y="2873275"/>
            <a:ext cx="2404497" cy="4346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FF6565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proton</a:t>
            </a:r>
            <a:endParaRPr lang="de-AT" sz="1400" i="0" baseline="30000" dirty="0" smtClean="0">
              <a:solidFill>
                <a:srgbClr val="FF6565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1" name="Oval 80"/>
          <p:cNvSpPr/>
          <p:nvPr/>
        </p:nvSpPr>
        <p:spPr bwMode="auto">
          <a:xfrm>
            <a:off x="5026579" y="2097279"/>
            <a:ext cx="1474671" cy="1461964"/>
          </a:xfrm>
          <a:prstGeom prst="ellipse">
            <a:avLst/>
          </a:prstGeom>
          <a:gradFill flip="none" rotWithShape="1">
            <a:gsLst>
              <a:gs pos="3000">
                <a:srgbClr val="0000FF"/>
              </a:gs>
              <a:gs pos="24000">
                <a:srgbClr val="5353FF"/>
              </a:gs>
              <a:gs pos="76000">
                <a:schemeClr val="bg1"/>
              </a:gs>
              <a:gs pos="97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2" name="Oval 81"/>
          <p:cNvSpPr/>
          <p:nvPr/>
        </p:nvSpPr>
        <p:spPr bwMode="auto">
          <a:xfrm>
            <a:off x="5709914" y="2799532"/>
            <a:ext cx="108000" cy="108000"/>
          </a:xfrm>
          <a:prstGeom prst="ellipse">
            <a:avLst/>
          </a:prstGeom>
          <a:solidFill>
            <a:srgbClr val="FF6565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" name="Straight Arrow Connector 6"/>
          <p:cNvCxnSpPr/>
          <p:nvPr/>
        </p:nvCxnSpPr>
        <p:spPr bwMode="auto">
          <a:xfrm flipH="1" flipV="1">
            <a:off x="5058718" y="1902942"/>
            <a:ext cx="0" cy="180000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84" name="Straight Arrow Connector 83"/>
          <p:cNvCxnSpPr/>
          <p:nvPr/>
        </p:nvCxnSpPr>
        <p:spPr bwMode="auto">
          <a:xfrm flipH="1" flipV="1">
            <a:off x="5333186" y="1902942"/>
            <a:ext cx="0" cy="180000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85" name="Straight Arrow Connector 84"/>
          <p:cNvCxnSpPr/>
          <p:nvPr/>
        </p:nvCxnSpPr>
        <p:spPr bwMode="auto">
          <a:xfrm flipH="1" flipV="1">
            <a:off x="5607654" y="1902942"/>
            <a:ext cx="0" cy="180000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86" name="Straight Arrow Connector 85"/>
          <p:cNvCxnSpPr/>
          <p:nvPr/>
        </p:nvCxnSpPr>
        <p:spPr bwMode="auto">
          <a:xfrm flipH="1" flipV="1">
            <a:off x="5882122" y="1902942"/>
            <a:ext cx="0" cy="180000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88" name="Straight Arrow Connector 87"/>
          <p:cNvCxnSpPr/>
          <p:nvPr/>
        </p:nvCxnSpPr>
        <p:spPr bwMode="auto">
          <a:xfrm flipH="1" flipV="1">
            <a:off x="6156590" y="1902942"/>
            <a:ext cx="0" cy="180000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89" name="Straight Arrow Connector 88"/>
          <p:cNvCxnSpPr/>
          <p:nvPr/>
        </p:nvCxnSpPr>
        <p:spPr bwMode="auto">
          <a:xfrm flipH="1" flipV="1">
            <a:off x="6431058" y="1902942"/>
            <a:ext cx="0" cy="1800000"/>
          </a:xfrm>
          <a:prstGeom prst="straightConnector1">
            <a:avLst/>
          </a:prstGeom>
          <a:noFill/>
          <a:ln w="22225" cap="flat" cmpd="sng" algn="ctr">
            <a:solidFill>
              <a:srgbClr val="00B050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91" name="Straight Arrow Connector 90"/>
          <p:cNvCxnSpPr/>
          <p:nvPr/>
        </p:nvCxnSpPr>
        <p:spPr bwMode="auto">
          <a:xfrm flipV="1">
            <a:off x="745027" y="4103664"/>
            <a:ext cx="0" cy="1280799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93" name="Picture 92"/>
          <p:cNvPicPr>
            <a:picLocks noChangeAspect="1"/>
          </p:cNvPicPr>
          <p:nvPr/>
        </p:nvPicPr>
        <p:blipFill rotWithShape="1">
          <a:blip r:embed="rId2"/>
          <a:srcRect r="45303" b="23509"/>
          <a:stretch/>
        </p:blipFill>
        <p:spPr>
          <a:xfrm>
            <a:off x="471859" y="4271091"/>
            <a:ext cx="182528" cy="217816"/>
          </a:xfrm>
          <a:prstGeom prst="rect">
            <a:avLst/>
          </a:prstGeom>
        </p:spPr>
      </p:pic>
      <p:cxnSp>
        <p:nvCxnSpPr>
          <p:cNvPr id="10" name="Straight Connector 9"/>
          <p:cNvCxnSpPr/>
          <p:nvPr/>
        </p:nvCxnSpPr>
        <p:spPr bwMode="auto">
          <a:xfrm>
            <a:off x="1080030" y="5078174"/>
            <a:ext cx="276837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4" name="Straight Connector 93"/>
          <p:cNvCxnSpPr/>
          <p:nvPr/>
        </p:nvCxnSpPr>
        <p:spPr bwMode="auto">
          <a:xfrm>
            <a:off x="1080030" y="4483954"/>
            <a:ext cx="276837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5" name="Straight Connector 94"/>
          <p:cNvCxnSpPr/>
          <p:nvPr/>
        </p:nvCxnSpPr>
        <p:spPr bwMode="auto">
          <a:xfrm>
            <a:off x="1706201" y="4483954"/>
            <a:ext cx="276837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/>
          <p:nvPr/>
        </p:nvCxnSpPr>
        <p:spPr bwMode="auto">
          <a:xfrm>
            <a:off x="2136871" y="4483954"/>
            <a:ext cx="276837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Straight Connector 96"/>
          <p:cNvCxnSpPr/>
          <p:nvPr/>
        </p:nvCxnSpPr>
        <p:spPr bwMode="auto">
          <a:xfrm>
            <a:off x="2567541" y="4483954"/>
            <a:ext cx="276837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8" name="Titel 1"/>
          <p:cNvSpPr txBox="1">
            <a:spLocks/>
          </p:cNvSpPr>
          <p:nvPr/>
        </p:nvSpPr>
        <p:spPr>
          <a:xfrm>
            <a:off x="1041023" y="5022805"/>
            <a:ext cx="399926" cy="2886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1s</a:t>
            </a:r>
            <a:endParaRPr lang="de-AT" sz="14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9" name="Titel 1"/>
          <p:cNvSpPr txBox="1">
            <a:spLocks/>
          </p:cNvSpPr>
          <p:nvPr/>
        </p:nvSpPr>
        <p:spPr>
          <a:xfrm>
            <a:off x="1018485" y="4464686"/>
            <a:ext cx="399926" cy="2886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2s</a:t>
            </a:r>
            <a:endParaRPr lang="de-AT" sz="14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00" name="Titel 1"/>
          <p:cNvSpPr txBox="1">
            <a:spLocks/>
          </p:cNvSpPr>
          <p:nvPr/>
        </p:nvSpPr>
        <p:spPr>
          <a:xfrm>
            <a:off x="2107178" y="4483954"/>
            <a:ext cx="399926" cy="2886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2p</a:t>
            </a:r>
            <a:endParaRPr lang="de-AT" sz="14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01" name="Straight Arrow Connector 100"/>
          <p:cNvCxnSpPr/>
          <p:nvPr/>
        </p:nvCxnSpPr>
        <p:spPr bwMode="auto">
          <a:xfrm flipV="1">
            <a:off x="4667526" y="4050368"/>
            <a:ext cx="0" cy="1280799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102" name="Picture 101"/>
          <p:cNvPicPr>
            <a:picLocks noChangeAspect="1"/>
          </p:cNvPicPr>
          <p:nvPr/>
        </p:nvPicPr>
        <p:blipFill rotWithShape="1">
          <a:blip r:embed="rId2"/>
          <a:srcRect r="45303" b="23509"/>
          <a:stretch/>
        </p:blipFill>
        <p:spPr>
          <a:xfrm>
            <a:off x="4394358" y="4217795"/>
            <a:ext cx="182528" cy="217816"/>
          </a:xfrm>
          <a:prstGeom prst="rect">
            <a:avLst/>
          </a:prstGeom>
        </p:spPr>
      </p:pic>
      <p:cxnSp>
        <p:nvCxnSpPr>
          <p:cNvPr id="103" name="Straight Connector 102"/>
          <p:cNvCxnSpPr/>
          <p:nvPr/>
        </p:nvCxnSpPr>
        <p:spPr bwMode="auto">
          <a:xfrm>
            <a:off x="5002529" y="5024878"/>
            <a:ext cx="276837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4" name="Straight Connector 103"/>
          <p:cNvCxnSpPr/>
          <p:nvPr/>
        </p:nvCxnSpPr>
        <p:spPr bwMode="auto">
          <a:xfrm>
            <a:off x="5002529" y="4430658"/>
            <a:ext cx="276837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5" name="Straight Connector 104"/>
          <p:cNvCxnSpPr/>
          <p:nvPr/>
        </p:nvCxnSpPr>
        <p:spPr bwMode="auto">
          <a:xfrm>
            <a:off x="5628700" y="4531326"/>
            <a:ext cx="276837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6" name="Straight Connector 105"/>
          <p:cNvCxnSpPr/>
          <p:nvPr/>
        </p:nvCxnSpPr>
        <p:spPr bwMode="auto">
          <a:xfrm>
            <a:off x="6059370" y="4430658"/>
            <a:ext cx="276837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7" name="Straight Connector 106"/>
          <p:cNvCxnSpPr/>
          <p:nvPr/>
        </p:nvCxnSpPr>
        <p:spPr bwMode="auto">
          <a:xfrm>
            <a:off x="6490040" y="4329990"/>
            <a:ext cx="276837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8" name="Titel 1"/>
          <p:cNvSpPr txBox="1">
            <a:spLocks/>
          </p:cNvSpPr>
          <p:nvPr/>
        </p:nvSpPr>
        <p:spPr>
          <a:xfrm>
            <a:off x="4963522" y="4969509"/>
            <a:ext cx="399926" cy="2886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1s</a:t>
            </a:r>
            <a:endParaRPr lang="de-AT" sz="1400" i="0" baseline="3000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09" name="Titel 1"/>
          <p:cNvSpPr txBox="1">
            <a:spLocks/>
          </p:cNvSpPr>
          <p:nvPr/>
        </p:nvSpPr>
        <p:spPr>
          <a:xfrm>
            <a:off x="4940984" y="4411390"/>
            <a:ext cx="399926" cy="2886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2s</a:t>
            </a:r>
            <a:endParaRPr lang="de-AT" sz="1400" i="0" baseline="3000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0" name="Titel 1"/>
          <p:cNvSpPr txBox="1">
            <a:spLocks/>
          </p:cNvSpPr>
          <p:nvPr/>
        </p:nvSpPr>
        <p:spPr>
          <a:xfrm>
            <a:off x="5997825" y="4425037"/>
            <a:ext cx="399926" cy="2886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rgbClr val="FF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2p</a:t>
            </a:r>
            <a:endParaRPr lang="de-AT" sz="1400" i="0" baseline="30000" dirty="0" smtClean="0">
              <a:solidFill>
                <a:srgbClr val="FF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11" name="Straight Connector 110"/>
          <p:cNvCxnSpPr/>
          <p:nvPr/>
        </p:nvCxnSpPr>
        <p:spPr bwMode="auto">
          <a:xfrm>
            <a:off x="5620311" y="4425411"/>
            <a:ext cx="276837" cy="0"/>
          </a:xfrm>
          <a:prstGeom prst="line">
            <a:avLst/>
          </a:prstGeom>
          <a:noFill/>
          <a:ln w="19050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112" name="Straight Connector 111"/>
          <p:cNvCxnSpPr/>
          <p:nvPr/>
        </p:nvCxnSpPr>
        <p:spPr bwMode="auto">
          <a:xfrm>
            <a:off x="6481651" y="4425411"/>
            <a:ext cx="276837" cy="0"/>
          </a:xfrm>
          <a:prstGeom prst="line">
            <a:avLst/>
          </a:prstGeom>
          <a:noFill/>
          <a:ln w="19050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grpSp>
        <p:nvGrpSpPr>
          <p:cNvPr id="45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46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7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680937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94476" y="5182463"/>
            <a:ext cx="1528989" cy="75570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78592" y="3343815"/>
            <a:ext cx="1792608" cy="7147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57665" y="0"/>
            <a:ext cx="9284043" cy="830121"/>
          </a:xfrm>
        </p:spPr>
        <p:txBody>
          <a:bodyPr/>
          <a:lstStyle/>
          <a:p>
            <a:r>
              <a:rPr lang="de-DE" i="0" dirty="0" smtClean="0"/>
              <a:t>Atom in </a:t>
            </a:r>
            <a:r>
              <a:rPr lang="de-DE" i="0" dirty="0" err="1" smtClean="0"/>
              <a:t>magnetic</a:t>
            </a:r>
            <a:r>
              <a:rPr lang="de-DE" i="0" dirty="0" smtClean="0"/>
              <a:t> </a:t>
            </a:r>
            <a:r>
              <a:rPr lang="de-DE" i="0" dirty="0" err="1" smtClean="0"/>
              <a:t>field</a:t>
            </a:r>
            <a:r>
              <a:rPr lang="de-DE" i="0" dirty="0" smtClean="0"/>
              <a:t>: Zeeman </a:t>
            </a:r>
            <a:r>
              <a:rPr lang="de-DE" i="0" dirty="0" err="1" smtClean="0"/>
              <a:t>effect</a:t>
            </a:r>
            <a:endParaRPr lang="en-GB" i="0" dirty="0"/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222856" y="830121"/>
            <a:ext cx="798615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neglect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hyperfine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interaction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632470" y="1143000"/>
            <a:ext cx="798615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nuclear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632470" y="1455879"/>
            <a:ext cx="816554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approximation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levels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precision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much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less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hyperfine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splitting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effect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external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B-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much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larger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222856" y="2333209"/>
            <a:ext cx="816554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couples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2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types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momenta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atom</a:t>
            </a: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632471" y="2897660"/>
            <a:ext cx="271209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1)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632470" y="4191792"/>
            <a:ext cx="286861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2) orbital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1015529" y="4599803"/>
            <a:ext cx="778248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rotates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nucleus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giving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rise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6" name="Straight Arrow Connector 15"/>
          <p:cNvCxnSpPr/>
          <p:nvPr/>
        </p:nvCxnSpPr>
        <p:spPr bwMode="auto">
          <a:xfrm flipV="1">
            <a:off x="5317689" y="5856787"/>
            <a:ext cx="0" cy="370703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7" name="Oval 16"/>
          <p:cNvSpPr/>
          <p:nvPr/>
        </p:nvSpPr>
        <p:spPr bwMode="auto">
          <a:xfrm>
            <a:off x="4526856" y="5148332"/>
            <a:ext cx="2380736" cy="947352"/>
          </a:xfrm>
          <a:prstGeom prst="ellipse">
            <a:avLst/>
          </a:prstGeom>
          <a:noFill/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8" name="Straight Arrow Connector 17"/>
          <p:cNvCxnSpPr>
            <a:endCxn id="17" idx="5"/>
          </p:cNvCxnSpPr>
          <p:nvPr/>
        </p:nvCxnSpPr>
        <p:spPr bwMode="auto">
          <a:xfrm>
            <a:off x="6413321" y="5906213"/>
            <a:ext cx="145620" cy="50735"/>
          </a:xfrm>
          <a:prstGeom prst="straightConnector1">
            <a:avLst/>
          </a:prstGeom>
          <a:noFill/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/>
          </a:ln>
          <a:effectLst/>
        </p:spPr>
      </p:cxnSp>
      <p:cxnSp>
        <p:nvCxnSpPr>
          <p:cNvPr id="19" name="Straight Arrow Connector 18"/>
          <p:cNvCxnSpPr>
            <a:endCxn id="17" idx="5"/>
          </p:cNvCxnSpPr>
          <p:nvPr/>
        </p:nvCxnSpPr>
        <p:spPr bwMode="auto">
          <a:xfrm flipV="1">
            <a:off x="6479224" y="5956948"/>
            <a:ext cx="79717" cy="138736"/>
          </a:xfrm>
          <a:prstGeom prst="straightConnector1">
            <a:avLst/>
          </a:prstGeom>
          <a:noFill/>
          <a:ln w="158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20" name="Oval 19"/>
          <p:cNvSpPr>
            <a:spLocks noChangeAspect="1"/>
          </p:cNvSpPr>
          <p:nvPr/>
        </p:nvSpPr>
        <p:spPr bwMode="auto">
          <a:xfrm>
            <a:off x="5671916" y="5543749"/>
            <a:ext cx="123568" cy="1235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1" name="Oval 20"/>
          <p:cNvSpPr>
            <a:spLocks noChangeAspect="1"/>
          </p:cNvSpPr>
          <p:nvPr/>
        </p:nvSpPr>
        <p:spPr bwMode="auto">
          <a:xfrm>
            <a:off x="5255905" y="6009187"/>
            <a:ext cx="123568" cy="123568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2" name="Titel 1"/>
          <p:cNvSpPr txBox="1">
            <a:spLocks/>
          </p:cNvSpPr>
          <p:nvPr/>
        </p:nvSpPr>
        <p:spPr>
          <a:xfrm>
            <a:off x="5795484" y="5543749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</a:p>
        </p:txBody>
      </p:sp>
      <p:sp>
        <p:nvSpPr>
          <p:cNvPr id="24" name="Titel 1"/>
          <p:cNvSpPr txBox="1">
            <a:spLocks/>
          </p:cNvSpPr>
          <p:nvPr/>
        </p:nvSpPr>
        <p:spPr>
          <a:xfrm>
            <a:off x="5321670" y="6042138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endParaRPr lang="de-AT" sz="18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40152733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9" grpId="0"/>
      <p:bldP spid="10" grpId="0"/>
      <p:bldP spid="11" grpId="0"/>
      <p:bldP spid="12" grpId="0"/>
      <p:bldP spid="13" grpId="0"/>
      <p:bldP spid="17" grpId="0" animBg="1"/>
      <p:bldP spid="20" grpId="0" animBg="1"/>
      <p:bldP spid="21" grpId="0" animBg="1"/>
      <p:bldP spid="22" grpId="0"/>
      <p:bldP spid="24" grpId="0"/>
    </p:bld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49" name="Picture 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18874" y="5543981"/>
            <a:ext cx="229134" cy="272779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81513" y="5555421"/>
            <a:ext cx="250957" cy="272779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77201" y="5550283"/>
            <a:ext cx="300057" cy="28914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57665" y="0"/>
            <a:ext cx="9284043" cy="830121"/>
          </a:xfrm>
        </p:spPr>
        <p:txBody>
          <a:bodyPr/>
          <a:lstStyle/>
          <a:p>
            <a:r>
              <a:rPr lang="de-DE" i="0" dirty="0" smtClean="0"/>
              <a:t>Atom in </a:t>
            </a:r>
            <a:r>
              <a:rPr lang="de-DE" i="0" dirty="0" err="1" smtClean="0"/>
              <a:t>magnetic</a:t>
            </a:r>
            <a:r>
              <a:rPr lang="de-DE" i="0" dirty="0" smtClean="0"/>
              <a:t> </a:t>
            </a:r>
            <a:r>
              <a:rPr lang="de-DE" i="0" dirty="0" err="1" smtClean="0"/>
              <a:t>field</a:t>
            </a:r>
            <a:r>
              <a:rPr lang="de-DE" i="0" dirty="0" smtClean="0"/>
              <a:t>: Zeeman </a:t>
            </a:r>
            <a:r>
              <a:rPr lang="de-DE" i="0" dirty="0" err="1" smtClean="0"/>
              <a:t>effect</a:t>
            </a:r>
            <a:endParaRPr lang="en-GB" i="0" dirty="0"/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222856" y="739503"/>
            <a:ext cx="210021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Total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3823" y="1221176"/>
            <a:ext cx="2635051" cy="38734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12724" y="1139584"/>
            <a:ext cx="2487747" cy="567381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502445" y="1254850"/>
            <a:ext cx="837467" cy="317660"/>
          </a:xfrm>
          <a:prstGeom prst="rect">
            <a:avLst/>
          </a:prstGeom>
        </p:spPr>
      </p:pic>
      <p:sp>
        <p:nvSpPr>
          <p:cNvPr id="25" name="Titel 1"/>
          <p:cNvSpPr txBox="1">
            <a:spLocks/>
          </p:cNvSpPr>
          <p:nvPr/>
        </p:nvSpPr>
        <p:spPr>
          <a:xfrm>
            <a:off x="6351214" y="1182620"/>
            <a:ext cx="239819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simplicity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  <p:sp>
        <p:nvSpPr>
          <p:cNvPr id="26" name="Titel 1"/>
          <p:cNvSpPr txBox="1">
            <a:spLocks/>
          </p:cNvSpPr>
          <p:nvPr/>
        </p:nvSpPr>
        <p:spPr>
          <a:xfrm>
            <a:off x="301116" y="2614983"/>
            <a:ext cx="210021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Total </a:t>
            </a:r>
            <a:r>
              <a:rPr lang="de-AT" sz="18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amiltonian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212858" y="3138980"/>
            <a:ext cx="2427448" cy="387676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154991" y="4044867"/>
            <a:ext cx="872895" cy="360069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075044" y="3628149"/>
            <a:ext cx="1129306" cy="289146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372864" y="4393616"/>
            <a:ext cx="905627" cy="300057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27085" y="4073527"/>
            <a:ext cx="229134" cy="272779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62719" y="4084967"/>
            <a:ext cx="250957" cy="272779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72807" y="4079829"/>
            <a:ext cx="300057" cy="289146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30967" y="5268656"/>
            <a:ext cx="381891" cy="332791"/>
          </a:xfrm>
          <a:prstGeom prst="rect">
            <a:avLst/>
          </a:prstGeom>
        </p:spPr>
      </p:pic>
      <p:sp>
        <p:nvSpPr>
          <p:cNvPr id="34" name="Titel 1"/>
          <p:cNvSpPr txBox="1">
            <a:spLocks/>
          </p:cNvSpPr>
          <p:nvPr/>
        </p:nvSpPr>
        <p:spPr>
          <a:xfrm>
            <a:off x="3591439" y="3548698"/>
            <a:ext cx="304825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numbers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>
            <a:off x="4827085" y="4337898"/>
            <a:ext cx="304825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numbers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36" name="Titel 1"/>
          <p:cNvSpPr txBox="1">
            <a:spLocks/>
          </p:cNvSpPr>
          <p:nvPr/>
        </p:nvSpPr>
        <p:spPr>
          <a:xfrm>
            <a:off x="5080933" y="4044867"/>
            <a:ext cx="63095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5913676" y="4044867"/>
            <a:ext cx="239006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coupled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39" name="Straight Arrow Connector 38"/>
          <p:cNvCxnSpPr/>
          <p:nvPr/>
        </p:nvCxnSpPr>
        <p:spPr bwMode="auto">
          <a:xfrm flipV="1">
            <a:off x="4211733" y="4211727"/>
            <a:ext cx="36000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0" name="Straight Arrow Connector 39"/>
          <p:cNvCxnSpPr/>
          <p:nvPr/>
        </p:nvCxnSpPr>
        <p:spPr bwMode="auto">
          <a:xfrm flipV="1">
            <a:off x="4211733" y="4541927"/>
            <a:ext cx="36000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2" name="Elbow Connector 41"/>
          <p:cNvCxnSpPr/>
          <p:nvPr/>
        </p:nvCxnSpPr>
        <p:spPr bwMode="auto">
          <a:xfrm>
            <a:off x="3377514" y="3585082"/>
            <a:ext cx="213925" cy="156440"/>
          </a:xfrm>
          <a:prstGeom prst="bentConnector3">
            <a:avLst>
              <a:gd name="adj1" fmla="val -60"/>
            </a:avLst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cxnSp>
        <p:nvCxnSpPr>
          <p:cNvPr id="44" name="Elbow Connector 43"/>
          <p:cNvCxnSpPr/>
          <p:nvPr/>
        </p:nvCxnSpPr>
        <p:spPr bwMode="auto">
          <a:xfrm rot="16200000" flipH="1">
            <a:off x="2587210" y="3750510"/>
            <a:ext cx="660823" cy="320970"/>
          </a:xfrm>
          <a:prstGeom prst="bentConnector3">
            <a:avLst>
              <a:gd name="adj1" fmla="val 98618"/>
            </a:avLst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sp>
        <p:nvSpPr>
          <p:cNvPr id="47" name="Titel 1"/>
          <p:cNvSpPr txBox="1">
            <a:spLocks/>
          </p:cNvSpPr>
          <p:nvPr/>
        </p:nvSpPr>
        <p:spPr>
          <a:xfrm>
            <a:off x="301114" y="4810670"/>
            <a:ext cx="25244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competing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effects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48" name="Titel 1"/>
          <p:cNvSpPr txBox="1">
            <a:spLocks/>
          </p:cNvSpPr>
          <p:nvPr/>
        </p:nvSpPr>
        <p:spPr>
          <a:xfrm>
            <a:off x="1351223" y="5253024"/>
            <a:ext cx="733145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internal B-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created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nucleus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circling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acts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on 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  <a:p>
            <a:pPr algn="l"/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locks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.</a:t>
            </a:r>
          </a:p>
        </p:txBody>
      </p:sp>
      <p:sp>
        <p:nvSpPr>
          <p:cNvPr id="38" name="Titel 1"/>
          <p:cNvSpPr txBox="1">
            <a:spLocks/>
          </p:cNvSpPr>
          <p:nvPr/>
        </p:nvSpPr>
        <p:spPr>
          <a:xfrm>
            <a:off x="286445" y="1741308"/>
            <a:ext cx="83593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Chose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quantization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axis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parallel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external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13"/>
          <a:srcRect r="70186"/>
          <a:stretch/>
        </p:blipFill>
        <p:spPr>
          <a:xfrm>
            <a:off x="721457" y="2144617"/>
            <a:ext cx="2443221" cy="517149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 rotWithShape="1">
          <a:blip r:embed="rId13"/>
          <a:srcRect l="30081" r="48012"/>
          <a:stretch/>
        </p:blipFill>
        <p:spPr>
          <a:xfrm>
            <a:off x="3189844" y="2148343"/>
            <a:ext cx="1795245" cy="517149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 rotWithShape="1">
          <a:blip r:embed="rId13"/>
          <a:srcRect l="51970" r="23057"/>
          <a:stretch/>
        </p:blipFill>
        <p:spPr>
          <a:xfrm>
            <a:off x="4977112" y="2142897"/>
            <a:ext cx="2046502" cy="5171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55029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5" grpId="0"/>
      <p:bldP spid="26" grpId="0"/>
      <p:bldP spid="34" grpId="0"/>
      <p:bldP spid="35" grpId="0"/>
      <p:bldP spid="36" grpId="0"/>
      <p:bldP spid="37" grpId="0"/>
      <p:bldP spid="47" grpId="0"/>
      <p:bldP spid="48" grpId="0"/>
      <p:bldP spid="38" grpId="0"/>
    </p:bldLst>
  </p:timing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cxnSp>
        <p:nvCxnSpPr>
          <p:cNvPr id="10" name="Straight Arrow Connector 9"/>
          <p:cNvCxnSpPr/>
          <p:nvPr/>
        </p:nvCxnSpPr>
        <p:spPr bwMode="auto">
          <a:xfrm flipV="1">
            <a:off x="1230780" y="3377395"/>
            <a:ext cx="0" cy="370703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439947" y="43130"/>
            <a:ext cx="8229600" cy="750498"/>
          </a:xfrm>
        </p:spPr>
        <p:txBody>
          <a:bodyPr/>
          <a:lstStyle/>
          <a:p>
            <a:r>
              <a:rPr lang="de-DE" dirty="0" smtClean="0"/>
              <a:t>Fine </a:t>
            </a:r>
            <a:r>
              <a:rPr lang="de-DE" dirty="0" err="1" smtClean="0"/>
              <a:t>structure</a:t>
            </a:r>
            <a:r>
              <a:rPr lang="de-DE" dirty="0" smtClean="0"/>
              <a:t>: 2) Spin-orbit </a:t>
            </a:r>
            <a:r>
              <a:rPr lang="de-DE" dirty="0" err="1" smtClean="0"/>
              <a:t>coupling</a:t>
            </a:r>
            <a:endParaRPr lang="en-GB" dirty="0"/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96161" y="760162"/>
            <a:ext cx="716719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treated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relativistic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mechanics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(Dirac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equation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).</a:t>
            </a: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96159" y="1064511"/>
            <a:ext cx="758732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rough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classical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calculation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456423" y="1825910"/>
            <a:ext cx="238073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err="1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roton‘s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  <a:p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point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view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" name="Oval 1"/>
          <p:cNvSpPr/>
          <p:nvPr/>
        </p:nvSpPr>
        <p:spPr bwMode="auto">
          <a:xfrm>
            <a:off x="439947" y="2668940"/>
            <a:ext cx="2380736" cy="947352"/>
          </a:xfrm>
          <a:prstGeom prst="ellips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" name="Straight Arrow Connector 3"/>
          <p:cNvCxnSpPr>
            <a:endCxn id="2" idx="5"/>
          </p:cNvCxnSpPr>
          <p:nvPr/>
        </p:nvCxnSpPr>
        <p:spPr bwMode="auto">
          <a:xfrm>
            <a:off x="2326412" y="3426821"/>
            <a:ext cx="145620" cy="50735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/>
          </a:ln>
          <a:effectLst/>
        </p:spPr>
      </p:cxnSp>
      <p:cxnSp>
        <p:nvCxnSpPr>
          <p:cNvPr id="9" name="Straight Arrow Connector 8"/>
          <p:cNvCxnSpPr>
            <a:endCxn id="2" idx="5"/>
          </p:cNvCxnSpPr>
          <p:nvPr/>
        </p:nvCxnSpPr>
        <p:spPr bwMode="auto">
          <a:xfrm flipV="1">
            <a:off x="2392315" y="3477556"/>
            <a:ext cx="79717" cy="138736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7" name="Oval 6"/>
          <p:cNvSpPr>
            <a:spLocks noChangeAspect="1"/>
          </p:cNvSpPr>
          <p:nvPr/>
        </p:nvSpPr>
        <p:spPr bwMode="auto">
          <a:xfrm>
            <a:off x="1585007" y="3064357"/>
            <a:ext cx="123568" cy="1235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" name="Oval 12"/>
          <p:cNvSpPr>
            <a:spLocks noChangeAspect="1"/>
          </p:cNvSpPr>
          <p:nvPr/>
        </p:nvSpPr>
        <p:spPr bwMode="auto">
          <a:xfrm>
            <a:off x="1168996" y="3529795"/>
            <a:ext cx="123568" cy="123568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1708575" y="3064357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1234761" y="3562746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endParaRPr lang="de-AT" sz="18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9" name="Straight Arrow Connector 18"/>
          <p:cNvCxnSpPr/>
          <p:nvPr/>
        </p:nvCxnSpPr>
        <p:spPr bwMode="auto">
          <a:xfrm flipV="1">
            <a:off x="4613809" y="2928273"/>
            <a:ext cx="0" cy="370703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0" name="Oval 19"/>
          <p:cNvSpPr/>
          <p:nvPr/>
        </p:nvSpPr>
        <p:spPr bwMode="auto">
          <a:xfrm>
            <a:off x="3405570" y="2677098"/>
            <a:ext cx="2380736" cy="947352"/>
          </a:xfrm>
          <a:prstGeom prst="ellips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1" name="Straight Arrow Connector 20"/>
          <p:cNvCxnSpPr/>
          <p:nvPr/>
        </p:nvCxnSpPr>
        <p:spPr bwMode="auto">
          <a:xfrm flipH="1">
            <a:off x="4040422" y="2619513"/>
            <a:ext cx="131266" cy="10479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/>
          </a:ln>
          <a:effectLst/>
        </p:spPr>
      </p:cxnSp>
      <p:cxnSp>
        <p:nvCxnSpPr>
          <p:cNvPr id="22" name="Straight Arrow Connector 21"/>
          <p:cNvCxnSpPr/>
          <p:nvPr/>
        </p:nvCxnSpPr>
        <p:spPr bwMode="auto">
          <a:xfrm flipH="1" flipV="1">
            <a:off x="4051272" y="2732549"/>
            <a:ext cx="153367" cy="59959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23" name="Oval 22"/>
          <p:cNvSpPr>
            <a:spLocks noChangeAspect="1"/>
          </p:cNvSpPr>
          <p:nvPr/>
        </p:nvSpPr>
        <p:spPr bwMode="auto">
          <a:xfrm>
            <a:off x="4937809" y="2644147"/>
            <a:ext cx="123568" cy="123568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4" name="Oval 23"/>
          <p:cNvSpPr>
            <a:spLocks noChangeAspect="1"/>
          </p:cNvSpPr>
          <p:nvPr/>
        </p:nvSpPr>
        <p:spPr bwMode="auto">
          <a:xfrm>
            <a:off x="4552025" y="3080673"/>
            <a:ext cx="123568" cy="123568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4955078" y="2692035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</a:p>
        </p:txBody>
      </p:sp>
      <p:sp>
        <p:nvSpPr>
          <p:cNvPr id="26" name="Titel 1"/>
          <p:cNvSpPr txBox="1">
            <a:spLocks/>
          </p:cNvSpPr>
          <p:nvPr/>
        </p:nvSpPr>
        <p:spPr>
          <a:xfrm>
            <a:off x="4624109" y="3064357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endParaRPr lang="de-AT" sz="18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7" name="Titel 1"/>
          <p:cNvSpPr txBox="1">
            <a:spLocks/>
          </p:cNvSpPr>
          <p:nvPr/>
        </p:nvSpPr>
        <p:spPr>
          <a:xfrm>
            <a:off x="3413807" y="1825910"/>
            <a:ext cx="238073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electron‘s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point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view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8" name="Straight Connector 27"/>
          <p:cNvCxnSpPr/>
          <p:nvPr/>
        </p:nvCxnSpPr>
        <p:spPr bwMode="auto">
          <a:xfrm flipH="1">
            <a:off x="3992379" y="3146735"/>
            <a:ext cx="624152" cy="39129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0" name="Titel 1"/>
          <p:cNvSpPr txBox="1">
            <a:spLocks/>
          </p:cNvSpPr>
          <p:nvPr/>
        </p:nvSpPr>
        <p:spPr>
          <a:xfrm>
            <a:off x="4105008" y="3068556"/>
            <a:ext cx="4283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</a:t>
            </a:r>
          </a:p>
        </p:txBody>
      </p:sp>
      <p:sp>
        <p:nvSpPr>
          <p:cNvPr id="38" name="Titel 1"/>
          <p:cNvSpPr txBox="1">
            <a:spLocks/>
          </p:cNvSpPr>
          <p:nvPr/>
        </p:nvSpPr>
        <p:spPr>
          <a:xfrm>
            <a:off x="6040616" y="1949125"/>
            <a:ext cx="266032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roton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circles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around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e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velocity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5265650" y="2170473"/>
            <a:ext cx="774966" cy="533484"/>
          </a:xfrm>
          <a:custGeom>
            <a:avLst/>
            <a:gdLst>
              <a:gd name="connsiteX0" fmla="*/ 626076 w 626076"/>
              <a:gd name="connsiteY0" fmla="*/ 0 h 181232"/>
              <a:gd name="connsiteX1" fmla="*/ 296562 w 626076"/>
              <a:gd name="connsiteY1" fmla="*/ 74140 h 181232"/>
              <a:gd name="connsiteX2" fmla="*/ 0 w 626076"/>
              <a:gd name="connsiteY2" fmla="*/ 181232 h 181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26076" h="181232">
                <a:moveTo>
                  <a:pt x="626076" y="0"/>
                </a:moveTo>
                <a:cubicBezTo>
                  <a:pt x="513492" y="21967"/>
                  <a:pt x="400908" y="43935"/>
                  <a:pt x="296562" y="74140"/>
                </a:cubicBezTo>
                <a:cubicBezTo>
                  <a:pt x="192216" y="104345"/>
                  <a:pt x="96108" y="142788"/>
                  <a:pt x="0" y="181232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0" name="Titel 1"/>
          <p:cNvSpPr txBox="1">
            <a:spLocks/>
          </p:cNvSpPr>
          <p:nvPr/>
        </p:nvSpPr>
        <p:spPr>
          <a:xfrm>
            <a:off x="6067418" y="3682209"/>
            <a:ext cx="266032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creating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B-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2" name="Picture 4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19841" y="3646969"/>
            <a:ext cx="754597" cy="456485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14172" y="3128256"/>
            <a:ext cx="596225" cy="400589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07370" y="2546279"/>
            <a:ext cx="791862" cy="461143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4654" y="4703500"/>
            <a:ext cx="1400706" cy="399296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37808" y="5270056"/>
            <a:ext cx="868027" cy="241119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7"/>
          <a:srcRect r="74204"/>
          <a:stretch/>
        </p:blipFill>
        <p:spPr>
          <a:xfrm>
            <a:off x="887997" y="5677099"/>
            <a:ext cx="1064371" cy="665494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733317" y="6555605"/>
            <a:ext cx="1360981" cy="310775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949743" y="4311425"/>
            <a:ext cx="231195" cy="284040"/>
          </a:xfrm>
          <a:prstGeom prst="rect">
            <a:avLst/>
          </a:prstGeom>
        </p:spPr>
      </p:pic>
      <p:sp>
        <p:nvSpPr>
          <p:cNvPr id="50" name="Titel 1"/>
          <p:cNvSpPr txBox="1">
            <a:spLocks/>
          </p:cNvSpPr>
          <p:nvPr/>
        </p:nvSpPr>
        <p:spPr>
          <a:xfrm>
            <a:off x="6053761" y="3126661"/>
            <a:ext cx="266032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leading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current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1" name="Titel 1"/>
          <p:cNvSpPr txBox="1">
            <a:spLocks/>
          </p:cNvSpPr>
          <p:nvPr/>
        </p:nvSpPr>
        <p:spPr>
          <a:xfrm>
            <a:off x="6040616" y="2610342"/>
            <a:ext cx="266032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period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</a:t>
            </a:r>
          </a:p>
        </p:txBody>
      </p:sp>
      <p:sp>
        <p:nvSpPr>
          <p:cNvPr id="52" name="Titel 1"/>
          <p:cNvSpPr txBox="1">
            <a:spLocks/>
          </p:cNvSpPr>
          <p:nvPr/>
        </p:nvSpPr>
        <p:spPr>
          <a:xfrm>
            <a:off x="110374" y="4180290"/>
            <a:ext cx="758732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of 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experiences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B-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3" name="Titel 1"/>
          <p:cNvSpPr txBox="1">
            <a:spLocks/>
          </p:cNvSpPr>
          <p:nvPr/>
        </p:nvSpPr>
        <p:spPr>
          <a:xfrm>
            <a:off x="110375" y="5203400"/>
            <a:ext cx="202656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proton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4" name="Titel 1"/>
          <p:cNvSpPr txBox="1">
            <a:spLocks/>
          </p:cNvSpPr>
          <p:nvPr/>
        </p:nvSpPr>
        <p:spPr>
          <a:xfrm>
            <a:off x="3405570" y="5195546"/>
            <a:ext cx="410702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5" name="Picture 54"/>
          <p:cNvPicPr>
            <a:picLocks noChangeAspect="1"/>
          </p:cNvPicPr>
          <p:nvPr/>
        </p:nvPicPr>
        <p:blipFill rotWithShape="1">
          <a:blip r:embed="rId7"/>
          <a:srcRect l="26096" r="45268"/>
          <a:stretch/>
        </p:blipFill>
        <p:spPr>
          <a:xfrm>
            <a:off x="1948812" y="5682727"/>
            <a:ext cx="1181566" cy="665494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/>
        </p:nvPicPr>
        <p:blipFill rotWithShape="1">
          <a:blip r:embed="rId7"/>
          <a:srcRect l="54932"/>
          <a:stretch/>
        </p:blipFill>
        <p:spPr>
          <a:xfrm>
            <a:off x="3138616" y="5677099"/>
            <a:ext cx="1859534" cy="665494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 rotWithShape="1">
          <a:blip r:embed="rId7"/>
          <a:srcRect l="42381" r="45268"/>
          <a:stretch/>
        </p:blipFill>
        <p:spPr>
          <a:xfrm>
            <a:off x="8532537" y="3085028"/>
            <a:ext cx="372566" cy="48652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3"/>
          <a:srcRect l="23015" r="39680"/>
          <a:stretch/>
        </p:blipFill>
        <p:spPr>
          <a:xfrm>
            <a:off x="8304233" y="3131531"/>
            <a:ext cx="222422" cy="400589"/>
          </a:xfrm>
          <a:prstGeom prst="rect">
            <a:avLst/>
          </a:prstGeom>
        </p:spPr>
      </p:pic>
      <p:cxnSp>
        <p:nvCxnSpPr>
          <p:cNvPr id="60" name="Straight Arrow Connector 59"/>
          <p:cNvCxnSpPr/>
          <p:nvPr/>
        </p:nvCxnSpPr>
        <p:spPr bwMode="auto">
          <a:xfrm flipV="1">
            <a:off x="3278660" y="6164623"/>
            <a:ext cx="0" cy="33618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61" name="Titel 1"/>
          <p:cNvSpPr txBox="1">
            <a:spLocks/>
          </p:cNvSpPr>
          <p:nvPr/>
        </p:nvSpPr>
        <p:spPr>
          <a:xfrm>
            <a:off x="96160" y="1383166"/>
            <a:ext cx="758732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Consider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hydrogen atom: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59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62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3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14747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53" name="Picture 5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32840" y="6289559"/>
            <a:ext cx="229134" cy="272779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15385" y="6284523"/>
            <a:ext cx="250957" cy="272779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94851" y="6273408"/>
            <a:ext cx="235746" cy="298611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18874" y="5543981"/>
            <a:ext cx="229134" cy="272779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81513" y="5555421"/>
            <a:ext cx="250957" cy="272779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477201" y="5550283"/>
            <a:ext cx="300057" cy="28914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57665" y="0"/>
            <a:ext cx="9284043" cy="830121"/>
          </a:xfrm>
        </p:spPr>
        <p:txBody>
          <a:bodyPr/>
          <a:lstStyle/>
          <a:p>
            <a:r>
              <a:rPr lang="de-DE" i="0" dirty="0" smtClean="0"/>
              <a:t>Atom in </a:t>
            </a:r>
            <a:r>
              <a:rPr lang="de-DE" i="0" dirty="0" err="1" smtClean="0"/>
              <a:t>magnetic</a:t>
            </a:r>
            <a:r>
              <a:rPr lang="de-DE" i="0" dirty="0" smtClean="0"/>
              <a:t> </a:t>
            </a:r>
            <a:r>
              <a:rPr lang="de-DE" i="0" dirty="0" err="1" smtClean="0"/>
              <a:t>field</a:t>
            </a:r>
            <a:r>
              <a:rPr lang="de-DE" i="0" dirty="0" smtClean="0"/>
              <a:t>: Zeeman </a:t>
            </a:r>
            <a:r>
              <a:rPr lang="de-DE" i="0" dirty="0" err="1" smtClean="0"/>
              <a:t>effect</a:t>
            </a:r>
            <a:endParaRPr lang="en-GB" i="0" dirty="0"/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222856" y="739503"/>
            <a:ext cx="210021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Total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83823" y="1221176"/>
            <a:ext cx="2635051" cy="38734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312724" y="1139584"/>
            <a:ext cx="2487747" cy="567381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502445" y="1254850"/>
            <a:ext cx="837467" cy="317660"/>
          </a:xfrm>
          <a:prstGeom prst="rect">
            <a:avLst/>
          </a:prstGeom>
        </p:spPr>
      </p:pic>
      <p:sp>
        <p:nvSpPr>
          <p:cNvPr id="25" name="Titel 1"/>
          <p:cNvSpPr txBox="1">
            <a:spLocks/>
          </p:cNvSpPr>
          <p:nvPr/>
        </p:nvSpPr>
        <p:spPr>
          <a:xfrm>
            <a:off x="6351214" y="1182620"/>
            <a:ext cx="239819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simplicity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  <p:sp>
        <p:nvSpPr>
          <p:cNvPr id="26" name="Titel 1"/>
          <p:cNvSpPr txBox="1">
            <a:spLocks/>
          </p:cNvSpPr>
          <p:nvPr/>
        </p:nvSpPr>
        <p:spPr>
          <a:xfrm>
            <a:off x="301116" y="2614983"/>
            <a:ext cx="210021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Total </a:t>
            </a:r>
            <a:r>
              <a:rPr lang="de-AT" sz="18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amiltonian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212858" y="3138980"/>
            <a:ext cx="2427448" cy="387676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154991" y="4044867"/>
            <a:ext cx="872895" cy="360069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075044" y="3628149"/>
            <a:ext cx="1129306" cy="289146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372864" y="4393616"/>
            <a:ext cx="905627" cy="300057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27085" y="4073527"/>
            <a:ext cx="229134" cy="272779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62719" y="4084967"/>
            <a:ext cx="250957" cy="272779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72807" y="4079829"/>
            <a:ext cx="300057" cy="289146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30967" y="5268656"/>
            <a:ext cx="381891" cy="332791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30967" y="6022916"/>
            <a:ext cx="310968" cy="289146"/>
          </a:xfrm>
          <a:prstGeom prst="rect">
            <a:avLst/>
          </a:prstGeom>
        </p:spPr>
      </p:pic>
      <p:sp>
        <p:nvSpPr>
          <p:cNvPr id="34" name="Titel 1"/>
          <p:cNvSpPr txBox="1">
            <a:spLocks/>
          </p:cNvSpPr>
          <p:nvPr/>
        </p:nvSpPr>
        <p:spPr>
          <a:xfrm>
            <a:off x="3591439" y="3548698"/>
            <a:ext cx="304825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numbers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>
            <a:off x="4827085" y="4337898"/>
            <a:ext cx="304825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numbers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36" name="Titel 1"/>
          <p:cNvSpPr txBox="1">
            <a:spLocks/>
          </p:cNvSpPr>
          <p:nvPr/>
        </p:nvSpPr>
        <p:spPr>
          <a:xfrm>
            <a:off x="5080933" y="4044867"/>
            <a:ext cx="63095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5913676" y="4044867"/>
            <a:ext cx="239006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coupled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39" name="Straight Arrow Connector 38"/>
          <p:cNvCxnSpPr/>
          <p:nvPr/>
        </p:nvCxnSpPr>
        <p:spPr bwMode="auto">
          <a:xfrm flipV="1">
            <a:off x="4211733" y="4211727"/>
            <a:ext cx="36000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0" name="Straight Arrow Connector 39"/>
          <p:cNvCxnSpPr/>
          <p:nvPr/>
        </p:nvCxnSpPr>
        <p:spPr bwMode="auto">
          <a:xfrm flipV="1">
            <a:off x="4211733" y="4541927"/>
            <a:ext cx="36000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2" name="Elbow Connector 41"/>
          <p:cNvCxnSpPr/>
          <p:nvPr/>
        </p:nvCxnSpPr>
        <p:spPr bwMode="auto">
          <a:xfrm>
            <a:off x="3377514" y="3585082"/>
            <a:ext cx="213925" cy="156440"/>
          </a:xfrm>
          <a:prstGeom prst="bentConnector3">
            <a:avLst>
              <a:gd name="adj1" fmla="val -60"/>
            </a:avLst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cxnSp>
        <p:nvCxnSpPr>
          <p:cNvPr id="44" name="Elbow Connector 43"/>
          <p:cNvCxnSpPr/>
          <p:nvPr/>
        </p:nvCxnSpPr>
        <p:spPr bwMode="auto">
          <a:xfrm rot="16200000" flipH="1">
            <a:off x="2587210" y="3750510"/>
            <a:ext cx="660823" cy="320970"/>
          </a:xfrm>
          <a:prstGeom prst="bentConnector3">
            <a:avLst>
              <a:gd name="adj1" fmla="val 98618"/>
            </a:avLst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sp>
        <p:nvSpPr>
          <p:cNvPr id="47" name="Titel 1"/>
          <p:cNvSpPr txBox="1">
            <a:spLocks/>
          </p:cNvSpPr>
          <p:nvPr/>
        </p:nvSpPr>
        <p:spPr>
          <a:xfrm>
            <a:off x="301114" y="4810670"/>
            <a:ext cx="25244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competing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effects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48" name="Titel 1"/>
          <p:cNvSpPr txBox="1">
            <a:spLocks/>
          </p:cNvSpPr>
          <p:nvPr/>
        </p:nvSpPr>
        <p:spPr>
          <a:xfrm>
            <a:off x="1351223" y="5253024"/>
            <a:ext cx="733145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internal B-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created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nucleus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circling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acts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on 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  <a:p>
            <a:pPr algn="l"/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locks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.</a:t>
            </a:r>
          </a:p>
        </p:txBody>
      </p:sp>
      <p:sp>
        <p:nvSpPr>
          <p:cNvPr id="52" name="Titel 1"/>
          <p:cNvSpPr txBox="1">
            <a:spLocks/>
          </p:cNvSpPr>
          <p:nvPr/>
        </p:nvSpPr>
        <p:spPr>
          <a:xfrm>
            <a:off x="1351223" y="5986276"/>
            <a:ext cx="733145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external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B-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acts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on 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orbital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  <a:p>
            <a:pPr algn="l"/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locks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.</a:t>
            </a:r>
          </a:p>
        </p:txBody>
      </p:sp>
      <p:sp>
        <p:nvSpPr>
          <p:cNvPr id="38" name="Titel 1"/>
          <p:cNvSpPr txBox="1">
            <a:spLocks/>
          </p:cNvSpPr>
          <p:nvPr/>
        </p:nvSpPr>
        <p:spPr>
          <a:xfrm>
            <a:off x="286445" y="1741308"/>
            <a:ext cx="83593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Chose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quantization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axis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parallel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external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15"/>
          <a:srcRect r="70186"/>
          <a:stretch/>
        </p:blipFill>
        <p:spPr>
          <a:xfrm>
            <a:off x="721457" y="2144617"/>
            <a:ext cx="2443221" cy="517149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 rotWithShape="1">
          <a:blip r:embed="rId15"/>
          <a:srcRect l="30081" r="48012"/>
          <a:stretch/>
        </p:blipFill>
        <p:spPr>
          <a:xfrm>
            <a:off x="3189844" y="2148343"/>
            <a:ext cx="1795245" cy="517149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 rotWithShape="1">
          <a:blip r:embed="rId15"/>
          <a:srcRect l="51970" r="23057"/>
          <a:stretch/>
        </p:blipFill>
        <p:spPr>
          <a:xfrm>
            <a:off x="4977112" y="2142897"/>
            <a:ext cx="2046502" cy="5171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095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</p:bldLst>
  </p:timing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57665" y="0"/>
            <a:ext cx="9284043" cy="830121"/>
          </a:xfrm>
        </p:spPr>
        <p:txBody>
          <a:bodyPr/>
          <a:lstStyle/>
          <a:p>
            <a:r>
              <a:rPr lang="de-DE" i="0" dirty="0" smtClean="0"/>
              <a:t>Atom in </a:t>
            </a:r>
            <a:r>
              <a:rPr lang="de-DE" i="0" dirty="0" err="1" smtClean="0"/>
              <a:t>magnetic</a:t>
            </a:r>
            <a:r>
              <a:rPr lang="de-DE" i="0" dirty="0" smtClean="0"/>
              <a:t> </a:t>
            </a:r>
            <a:r>
              <a:rPr lang="de-DE" i="0" dirty="0" err="1" smtClean="0"/>
              <a:t>field</a:t>
            </a:r>
            <a:r>
              <a:rPr lang="de-DE" i="0" dirty="0" smtClean="0"/>
              <a:t>: Zeeman </a:t>
            </a:r>
            <a:r>
              <a:rPr lang="de-DE" i="0" dirty="0" err="1" smtClean="0"/>
              <a:t>effect</a:t>
            </a:r>
            <a:endParaRPr lang="en-GB" i="0" dirty="0"/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143832" y="1154148"/>
            <a:ext cx="83593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:           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wins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perturbed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5865" y="1240560"/>
            <a:ext cx="1185410" cy="303119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01035" y="1192936"/>
            <a:ext cx="460090" cy="33018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69325" y="1164360"/>
            <a:ext cx="795686" cy="38972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8714" y="1930400"/>
            <a:ext cx="1217887" cy="36266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01035" y="1886991"/>
            <a:ext cx="389724" cy="32477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434004" y="1918296"/>
            <a:ext cx="931007" cy="368073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78552" y="1892142"/>
            <a:ext cx="460090" cy="330182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165116" y="1210257"/>
            <a:ext cx="389724" cy="32477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15865" y="2603002"/>
            <a:ext cx="1142107" cy="405962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569325" y="2617751"/>
            <a:ext cx="958071" cy="346421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99416" y="1250959"/>
            <a:ext cx="539618" cy="244113"/>
          </a:xfrm>
          <a:prstGeom prst="rect">
            <a:avLst/>
          </a:prstGeom>
        </p:spPr>
      </p:pic>
      <p:sp>
        <p:nvSpPr>
          <p:cNvPr id="56" name="Titel 1"/>
          <p:cNvSpPr txBox="1">
            <a:spLocks/>
          </p:cNvSpPr>
          <p:nvPr/>
        </p:nvSpPr>
        <p:spPr>
          <a:xfrm>
            <a:off x="143832" y="1838708"/>
            <a:ext cx="83593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      :           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wins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perturbed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</a:p>
        </p:txBody>
      </p:sp>
      <p:pic>
        <p:nvPicPr>
          <p:cNvPr id="57" name="Picture 5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99416" y="1937561"/>
            <a:ext cx="539618" cy="244113"/>
          </a:xfrm>
          <a:prstGeom prst="rect">
            <a:avLst/>
          </a:prstGeom>
        </p:spPr>
      </p:pic>
      <p:sp>
        <p:nvSpPr>
          <p:cNvPr id="58" name="Titel 1"/>
          <p:cNvSpPr txBox="1">
            <a:spLocks/>
          </p:cNvSpPr>
          <p:nvPr/>
        </p:nvSpPr>
        <p:spPr>
          <a:xfrm>
            <a:off x="2290495" y="2581266"/>
            <a:ext cx="672650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diagonalize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find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20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20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0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energies</a:t>
            </a:r>
            <a:endParaRPr lang="de-AT" sz="20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982921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6" grpId="0"/>
      <p:bldP spid="58" grpId="0"/>
    </p:bld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err="1" smtClean="0"/>
              <a:t>Structure</a:t>
            </a:r>
            <a:r>
              <a:rPr lang="de-DE" i="1" dirty="0" smtClean="0"/>
              <a:t> of hydrogen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3267374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746103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endParaRPr lang="en-GB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Fine structure</a:t>
            </a:r>
            <a:endParaRPr lang="en-GB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Lamb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shift</a:t>
            </a:r>
          </a:p>
          <a:p>
            <a:pPr marL="342900" indent="-342900" algn="l">
              <a:buAutoNum type="arabicParenR" startAt="4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Hyperfine structure</a:t>
            </a:r>
          </a:p>
          <a:p>
            <a:pPr marL="342900" indent="-342900" algn="l">
              <a:buAutoNum type="arabicParenR" startAt="5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Zeeman effect</a:t>
            </a: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weak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B-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field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- strong B-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field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- all B-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fields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Discuss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effects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beyond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Coulomb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between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nucleus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(s),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hydrogen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simplest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possible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892710" y="2469890"/>
            <a:ext cx="5029119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Crucial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knowledge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involving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5443190" y="5120296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.4.1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5443190" y="5348708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.4.2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9" name="Titel 1"/>
          <p:cNvSpPr txBox="1">
            <a:spLocks/>
          </p:cNvSpPr>
          <p:nvPr/>
        </p:nvSpPr>
        <p:spPr>
          <a:xfrm>
            <a:off x="5443190" y="5577119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.4.3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4601028" y="4010797"/>
            <a:ext cx="1963343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7.3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5443191" y="4291244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2" name="Titel 1"/>
          <p:cNvSpPr txBox="1">
            <a:spLocks/>
          </p:cNvSpPr>
          <p:nvPr/>
        </p:nvSpPr>
        <p:spPr>
          <a:xfrm>
            <a:off x="5443191" y="485213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>
            <a:off x="5443191" y="4571691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24" name="Straight Arrow Connector 23"/>
          <p:cNvCxnSpPr/>
          <p:nvPr/>
        </p:nvCxnSpPr>
        <p:spPr bwMode="auto">
          <a:xfrm flipV="1">
            <a:off x="278990" y="5277054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6022719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60" name="Titel 1 14 2"/>
          <p:cNvSpPr txBox="1">
            <a:spLocks/>
          </p:cNvSpPr>
          <p:nvPr/>
        </p:nvSpPr>
        <p:spPr>
          <a:xfrm>
            <a:off x="510443" y="2436611"/>
            <a:ext cx="83593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independent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</a:t>
            </a:r>
          </a:p>
        </p:txBody>
      </p:sp>
      <p:pic>
        <p:nvPicPr>
          <p:cNvPr id="66" name="Picture 65"/>
          <p:cNvPicPr>
            <a:picLocks noChangeAspect="1"/>
          </p:cNvPicPr>
          <p:nvPr/>
        </p:nvPicPr>
        <p:blipFill rotWithShape="1">
          <a:blip r:embed="rId6"/>
          <a:srcRect r="96102" b="27529"/>
          <a:stretch/>
        </p:blipFill>
        <p:spPr>
          <a:xfrm>
            <a:off x="854690" y="2378160"/>
            <a:ext cx="319408" cy="37478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1454665" y="0"/>
            <a:ext cx="9284043" cy="830121"/>
          </a:xfrm>
        </p:spPr>
        <p:txBody>
          <a:bodyPr/>
          <a:lstStyle/>
          <a:p>
            <a:r>
              <a:rPr lang="de-DE" i="0" dirty="0" err="1" smtClean="0"/>
              <a:t>Weak-field</a:t>
            </a:r>
            <a:r>
              <a:rPr lang="de-DE" i="0" dirty="0" smtClean="0"/>
              <a:t> Zeeman </a:t>
            </a:r>
            <a:r>
              <a:rPr lang="de-DE" i="0" dirty="0" err="1" smtClean="0"/>
              <a:t>effect</a:t>
            </a:r>
            <a:endParaRPr lang="en-GB" i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057620" y="140044"/>
            <a:ext cx="2380605" cy="510748"/>
          </a:xfrm>
          <a:prstGeom prst="rect">
            <a:avLst/>
          </a:prstGeom>
        </p:spPr>
      </p:pic>
      <p:sp>
        <p:nvSpPr>
          <p:cNvPr id="7" name="Titel 1 1"/>
          <p:cNvSpPr txBox="1">
            <a:spLocks/>
          </p:cNvSpPr>
          <p:nvPr/>
        </p:nvSpPr>
        <p:spPr>
          <a:xfrm>
            <a:off x="286445" y="830121"/>
            <a:ext cx="83593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: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46127" y="925470"/>
            <a:ext cx="1185410" cy="303119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194784" y="868927"/>
            <a:ext cx="460090" cy="330182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964617" y="838865"/>
            <a:ext cx="795686" cy="389724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247922" y="877852"/>
            <a:ext cx="389724" cy="32477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337031" y="919355"/>
            <a:ext cx="539618" cy="244113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3674" y="8354626"/>
            <a:ext cx="1606144" cy="263547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519580" y="7932091"/>
            <a:ext cx="3958182" cy="362999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8461087" y="8168716"/>
            <a:ext cx="362999" cy="258574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583240" y="8486400"/>
            <a:ext cx="2958692" cy="392835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814688" y="9076956"/>
            <a:ext cx="2769733" cy="711080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3637832" y="9545613"/>
            <a:ext cx="1074080" cy="298356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760170" y="9822077"/>
            <a:ext cx="1491775" cy="323218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4066056" y="9169010"/>
            <a:ext cx="865231" cy="392835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2446122" y="9570214"/>
            <a:ext cx="3550425" cy="353053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3957668" y="9780029"/>
            <a:ext cx="929873" cy="303328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4324855" y="10017067"/>
            <a:ext cx="397806" cy="248628"/>
          </a:xfrm>
          <a:prstGeom prst="rect">
            <a:avLst/>
          </a:prstGeom>
        </p:spPr>
      </p:pic>
      <p:sp>
        <p:nvSpPr>
          <p:cNvPr id="42" name="Titel 1 4"/>
          <p:cNvSpPr txBox="1">
            <a:spLocks/>
          </p:cNvSpPr>
          <p:nvPr/>
        </p:nvSpPr>
        <p:spPr>
          <a:xfrm>
            <a:off x="286445" y="1813424"/>
            <a:ext cx="684587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elements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4" name="Titel 1 5"/>
          <p:cNvSpPr txBox="1">
            <a:spLocks/>
          </p:cNvSpPr>
          <p:nvPr/>
        </p:nvSpPr>
        <p:spPr>
          <a:xfrm>
            <a:off x="286445" y="2088844"/>
            <a:ext cx="83593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Simplifications</a:t>
            </a:r>
            <a:endParaRPr lang="de-AT" sz="180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"/>
          <a:srcRect r="95853"/>
          <a:stretch/>
        </p:blipFill>
        <p:spPr>
          <a:xfrm>
            <a:off x="803697" y="1269625"/>
            <a:ext cx="339850" cy="517149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6"/>
          <a:srcRect l="51970" r="23057"/>
          <a:stretch/>
        </p:blipFill>
        <p:spPr>
          <a:xfrm>
            <a:off x="1114235" y="1283055"/>
            <a:ext cx="2046502" cy="517149"/>
          </a:xfrm>
          <a:prstGeom prst="rect">
            <a:avLst/>
          </a:prstGeom>
        </p:spPr>
      </p:pic>
      <p:sp>
        <p:nvSpPr>
          <p:cNvPr id="64" name="Titel 1 14 1"/>
          <p:cNvSpPr txBox="1">
            <a:spLocks/>
          </p:cNvSpPr>
          <p:nvPr/>
        </p:nvSpPr>
        <p:spPr>
          <a:xfrm>
            <a:off x="496923" y="2763420"/>
            <a:ext cx="83593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Dirac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energies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+ Lamb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different for different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different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pic>
        <p:nvPicPr>
          <p:cNvPr id="14" name="Picture 1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7762" y="2496217"/>
            <a:ext cx="1507255" cy="20801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1844" y="2564026"/>
            <a:ext cx="68564" cy="92969"/>
          </a:xfrm>
          <a:prstGeom prst="rect">
            <a:avLst/>
          </a:prstGeom>
        </p:spPr>
      </p:pic>
      <p:cxnSp>
        <p:nvCxnSpPr>
          <p:cNvPr id="13" name="Straight Arrow Connector 12"/>
          <p:cNvCxnSpPr/>
          <p:nvPr/>
        </p:nvCxnSpPr>
        <p:spPr bwMode="auto">
          <a:xfrm>
            <a:off x="3109476" y="2603650"/>
            <a:ext cx="481215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5" name="Titel 1 16 2"/>
          <p:cNvSpPr txBox="1">
            <a:spLocks/>
          </p:cNvSpPr>
          <p:nvPr/>
        </p:nvSpPr>
        <p:spPr>
          <a:xfrm>
            <a:off x="3724011" y="2428824"/>
            <a:ext cx="288348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spatial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part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element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6" name="Picture 1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1791" y="1851361"/>
            <a:ext cx="1229511" cy="25218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8792" y="1872683"/>
            <a:ext cx="199883" cy="2196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4919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P spid="42" grpId="0"/>
      <p:bldP spid="44" grpId="0"/>
      <p:bldP spid="64" grpId="0"/>
      <p:bldP spid="55" grpId="0"/>
    </p:bld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60000">
            <a:off x="1558894" y="1034693"/>
            <a:ext cx="6215829" cy="5182792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8962" y="0"/>
            <a:ext cx="8229600" cy="1143000"/>
          </a:xfrm>
        </p:spPr>
        <p:txBody>
          <a:bodyPr/>
          <a:lstStyle/>
          <a:p>
            <a:r>
              <a:rPr lang="de-DE" i="0" dirty="0" smtClean="0"/>
              <a:t>Hydrogen </a:t>
            </a:r>
            <a:r>
              <a:rPr lang="de-DE" i="0" dirty="0" err="1" smtClean="0"/>
              <a:t>with</a:t>
            </a:r>
            <a:r>
              <a:rPr lang="de-DE" i="0" dirty="0" smtClean="0"/>
              <a:t> </a:t>
            </a:r>
            <a:r>
              <a:rPr lang="de-DE" i="0" dirty="0" err="1" smtClean="0"/>
              <a:t>fine-structure</a:t>
            </a:r>
            <a:endParaRPr lang="en-GB" i="0" dirty="0"/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6879464" y="6408064"/>
            <a:ext cx="220581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Griffiths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6, Fig. 9</a:t>
            </a:r>
          </a:p>
        </p:txBody>
      </p:sp>
      <p:cxnSp>
        <p:nvCxnSpPr>
          <p:cNvPr id="14" name="Straight Arrow Connector 13"/>
          <p:cNvCxnSpPr/>
          <p:nvPr/>
        </p:nvCxnSpPr>
        <p:spPr bwMode="auto">
          <a:xfrm flipH="1" flipV="1">
            <a:off x="1325461" y="973123"/>
            <a:ext cx="58722" cy="5511567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20" name="Picture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55" y="1143000"/>
            <a:ext cx="571500" cy="514350"/>
          </a:xfrm>
          <a:prstGeom prst="rect">
            <a:avLst/>
          </a:prstGeom>
        </p:spPr>
      </p:pic>
      <p:cxnSp>
        <p:nvCxnSpPr>
          <p:cNvPr id="22" name="Straight Arrow Connector 21"/>
          <p:cNvCxnSpPr/>
          <p:nvPr/>
        </p:nvCxnSpPr>
        <p:spPr bwMode="auto">
          <a:xfrm flipH="1">
            <a:off x="2356021" y="3301314"/>
            <a:ext cx="411893" cy="464436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4" name="Titel 1"/>
          <p:cNvSpPr txBox="1">
            <a:spLocks/>
          </p:cNvSpPr>
          <p:nvPr/>
        </p:nvSpPr>
        <p:spPr>
          <a:xfrm>
            <a:off x="2807057" y="3127318"/>
            <a:ext cx="220581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Bohr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energies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5" name="Straight Arrow Connector 24"/>
          <p:cNvCxnSpPr/>
          <p:nvPr/>
        </p:nvCxnSpPr>
        <p:spPr bwMode="auto">
          <a:xfrm flipH="1" flipV="1">
            <a:off x="3252099" y="3964759"/>
            <a:ext cx="337751" cy="524863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7" name="Titel 1"/>
          <p:cNvSpPr txBox="1">
            <a:spLocks/>
          </p:cNvSpPr>
          <p:nvPr/>
        </p:nvSpPr>
        <p:spPr>
          <a:xfrm>
            <a:off x="3589850" y="4305363"/>
            <a:ext cx="435958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Dirac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energies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relativistic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+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-orbit)</a:t>
            </a:r>
          </a:p>
        </p:txBody>
      </p:sp>
      <p:grpSp>
        <p:nvGrpSpPr>
          <p:cNvPr id="11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12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7865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66" name="Picture 65"/>
          <p:cNvPicPr>
            <a:picLocks noChangeAspect="1"/>
          </p:cNvPicPr>
          <p:nvPr/>
        </p:nvPicPr>
        <p:blipFill rotWithShape="1">
          <a:blip r:embed="rId6"/>
          <a:srcRect r="96102" b="27529"/>
          <a:stretch/>
        </p:blipFill>
        <p:spPr>
          <a:xfrm>
            <a:off x="854690" y="2408640"/>
            <a:ext cx="319408" cy="37478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1454665" y="0"/>
            <a:ext cx="9284043" cy="830121"/>
          </a:xfrm>
        </p:spPr>
        <p:txBody>
          <a:bodyPr/>
          <a:lstStyle/>
          <a:p>
            <a:r>
              <a:rPr lang="de-DE" i="0" dirty="0" err="1" smtClean="0"/>
              <a:t>Weak-field</a:t>
            </a:r>
            <a:r>
              <a:rPr lang="de-DE" i="0" dirty="0" smtClean="0"/>
              <a:t> Zeeman </a:t>
            </a:r>
            <a:r>
              <a:rPr lang="de-DE" i="0" dirty="0" err="1" smtClean="0"/>
              <a:t>effect</a:t>
            </a:r>
            <a:endParaRPr lang="en-GB" i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057620" y="140044"/>
            <a:ext cx="2380605" cy="510748"/>
          </a:xfrm>
          <a:prstGeom prst="rect">
            <a:avLst/>
          </a:prstGeom>
        </p:spPr>
      </p:pic>
      <p:sp>
        <p:nvSpPr>
          <p:cNvPr id="7" name="Titel 1 1"/>
          <p:cNvSpPr txBox="1">
            <a:spLocks/>
          </p:cNvSpPr>
          <p:nvPr/>
        </p:nvSpPr>
        <p:spPr>
          <a:xfrm>
            <a:off x="286445" y="830121"/>
            <a:ext cx="83593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: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46127" y="925470"/>
            <a:ext cx="1185410" cy="303119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194784" y="868927"/>
            <a:ext cx="460090" cy="330182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964617" y="838865"/>
            <a:ext cx="795686" cy="389724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247922" y="877852"/>
            <a:ext cx="389724" cy="32477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337031" y="919355"/>
            <a:ext cx="539618" cy="244113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3674" y="8354626"/>
            <a:ext cx="1606144" cy="263547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519580" y="7932091"/>
            <a:ext cx="3958182" cy="362999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8461087" y="8168716"/>
            <a:ext cx="362999" cy="258574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583240" y="8486400"/>
            <a:ext cx="2958692" cy="392835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814688" y="9076956"/>
            <a:ext cx="2769733" cy="711080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3637832" y="9545613"/>
            <a:ext cx="1074080" cy="298356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760170" y="9822077"/>
            <a:ext cx="1491775" cy="323218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4066056" y="9169010"/>
            <a:ext cx="865231" cy="392835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2446122" y="9570214"/>
            <a:ext cx="3550425" cy="353053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3957668" y="9780029"/>
            <a:ext cx="929873" cy="303328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4324855" y="10017067"/>
            <a:ext cx="397806" cy="248628"/>
          </a:xfrm>
          <a:prstGeom prst="rect">
            <a:avLst/>
          </a:prstGeom>
        </p:spPr>
      </p:pic>
      <p:sp>
        <p:nvSpPr>
          <p:cNvPr id="42" name="Titel 1 4"/>
          <p:cNvSpPr txBox="1">
            <a:spLocks/>
          </p:cNvSpPr>
          <p:nvPr/>
        </p:nvSpPr>
        <p:spPr>
          <a:xfrm>
            <a:off x="286445" y="1813424"/>
            <a:ext cx="684587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elements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4" name="Titel 1 5"/>
          <p:cNvSpPr txBox="1">
            <a:spLocks/>
          </p:cNvSpPr>
          <p:nvPr/>
        </p:nvSpPr>
        <p:spPr>
          <a:xfrm>
            <a:off x="286445" y="2088844"/>
            <a:ext cx="83593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Simplifications</a:t>
            </a:r>
            <a:endParaRPr lang="de-AT" sz="180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"/>
          <a:srcRect r="95853"/>
          <a:stretch/>
        </p:blipFill>
        <p:spPr>
          <a:xfrm>
            <a:off x="803697" y="1269625"/>
            <a:ext cx="339850" cy="517149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6"/>
          <a:srcRect l="51970" r="23057"/>
          <a:stretch/>
        </p:blipFill>
        <p:spPr>
          <a:xfrm>
            <a:off x="1114235" y="1283055"/>
            <a:ext cx="2046502" cy="517149"/>
          </a:xfrm>
          <a:prstGeom prst="rect">
            <a:avLst/>
          </a:prstGeom>
        </p:spPr>
      </p:pic>
      <p:sp>
        <p:nvSpPr>
          <p:cNvPr id="61" name="Titel 1 12"/>
          <p:cNvSpPr txBox="1">
            <a:spLocks/>
          </p:cNvSpPr>
          <p:nvPr/>
        </p:nvSpPr>
        <p:spPr>
          <a:xfrm>
            <a:off x="800793" y="3089387"/>
            <a:ext cx="83593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weak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always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less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splitting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between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cxnSp>
        <p:nvCxnSpPr>
          <p:cNvPr id="62" name="Straight Arrow Connector 61"/>
          <p:cNvCxnSpPr/>
          <p:nvPr/>
        </p:nvCxnSpPr>
        <p:spPr bwMode="auto">
          <a:xfrm flipV="1">
            <a:off x="976146" y="3617296"/>
            <a:ext cx="36000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63" name="Titel 1 13"/>
          <p:cNvSpPr txBox="1">
            <a:spLocks/>
          </p:cNvSpPr>
          <p:nvPr/>
        </p:nvSpPr>
        <p:spPr>
          <a:xfrm>
            <a:off x="1377083" y="3430104"/>
            <a:ext cx="774436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mixing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different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Can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consider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6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  <a:r>
              <a:rPr lang="de-AT" sz="16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individually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</a:p>
        </p:txBody>
      </p:sp>
      <p:sp>
        <p:nvSpPr>
          <p:cNvPr id="64" name="Titel 1 14 1"/>
          <p:cNvSpPr txBox="1">
            <a:spLocks/>
          </p:cNvSpPr>
          <p:nvPr/>
        </p:nvSpPr>
        <p:spPr>
          <a:xfrm>
            <a:off x="496923" y="2763420"/>
            <a:ext cx="83593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Dirac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energies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+ Lamb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different for different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different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pic>
        <p:nvPicPr>
          <p:cNvPr id="14" name="Picture 1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7762" y="2496217"/>
            <a:ext cx="1507255" cy="20801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1844" y="2564026"/>
            <a:ext cx="68564" cy="92969"/>
          </a:xfrm>
          <a:prstGeom prst="rect">
            <a:avLst/>
          </a:prstGeom>
        </p:spPr>
      </p:pic>
      <p:cxnSp>
        <p:nvCxnSpPr>
          <p:cNvPr id="13" name="Straight Arrow Connector 12"/>
          <p:cNvCxnSpPr/>
          <p:nvPr/>
        </p:nvCxnSpPr>
        <p:spPr bwMode="auto">
          <a:xfrm>
            <a:off x="3109476" y="2603650"/>
            <a:ext cx="481215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5" name="Titel 1 16 2"/>
          <p:cNvSpPr txBox="1">
            <a:spLocks/>
          </p:cNvSpPr>
          <p:nvPr/>
        </p:nvSpPr>
        <p:spPr>
          <a:xfrm>
            <a:off x="3724011" y="2428824"/>
            <a:ext cx="288348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spatial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part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element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0" name="Titel 1 14 2"/>
          <p:cNvSpPr txBox="1">
            <a:spLocks/>
          </p:cNvSpPr>
          <p:nvPr/>
        </p:nvSpPr>
        <p:spPr>
          <a:xfrm>
            <a:off x="510443" y="2436611"/>
            <a:ext cx="83593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independent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</a:t>
            </a:r>
          </a:p>
        </p:txBody>
      </p:sp>
      <p:pic>
        <p:nvPicPr>
          <p:cNvPr id="16" name="Picture 1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1791" y="1851361"/>
            <a:ext cx="1229511" cy="25218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8792" y="1872683"/>
            <a:ext cx="199883" cy="2196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8006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63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en-US" dirty="0" smtClean="0"/>
              <a:t>Origin of magnetic order</a:t>
            </a:r>
            <a:endParaRPr lang="en-GB" dirty="0"/>
          </a:p>
        </p:txBody>
      </p:sp>
      <p:sp>
        <p:nvSpPr>
          <p:cNvPr id="5" name="Rechteck 2"/>
          <p:cNvSpPr/>
          <p:nvPr/>
        </p:nvSpPr>
        <p:spPr>
          <a:xfrm>
            <a:off x="319481" y="1057929"/>
            <a:ext cx="878832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dirty="0" err="1" smtClean="0">
                <a:latin typeface="Calibri" pitchFamily="34" charset="0"/>
              </a:rPr>
              <a:t>Electrons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are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magnets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with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magnetic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moment</a:t>
            </a:r>
            <a:r>
              <a:rPr lang="de-DE" dirty="0" smtClean="0">
                <a:latin typeface="Calibri" pitchFamily="34" charset="0"/>
              </a:rPr>
              <a:t>                      .</a:t>
            </a:r>
          </a:p>
        </p:txBody>
      </p:sp>
      <p:pic>
        <p:nvPicPr>
          <p:cNvPr id="6" name="Grafik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811043" y="1107419"/>
            <a:ext cx="1040375" cy="279042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7" name="Rechteck 6"/>
          <p:cNvSpPr/>
          <p:nvPr/>
        </p:nvSpPr>
        <p:spPr>
          <a:xfrm>
            <a:off x="386156" y="1578172"/>
            <a:ext cx="854067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l">
              <a:buFont typeface="Arial" pitchFamily="34" charset="0"/>
              <a:buChar char="•"/>
            </a:pPr>
            <a:r>
              <a:rPr lang="de-DE" dirty="0" err="1" smtClean="0">
                <a:latin typeface="Calibri" pitchFamily="34" charset="0"/>
              </a:rPr>
              <a:t>Is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magnetic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dipole</a:t>
            </a:r>
            <a:r>
              <a:rPr lang="de-DE" dirty="0" smtClean="0">
                <a:latin typeface="Calibri" pitchFamily="34" charset="0"/>
              </a:rPr>
              <a:t>-dipole </a:t>
            </a:r>
            <a:r>
              <a:rPr lang="de-DE" dirty="0" err="1" smtClean="0">
                <a:latin typeface="Calibri" pitchFamily="34" charset="0"/>
              </a:rPr>
              <a:t>interaction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between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>
                <a:latin typeface="Calibri" pitchFamily="34" charset="0"/>
              </a:rPr>
              <a:t>e</a:t>
            </a:r>
            <a:r>
              <a:rPr lang="de-DE" sz="2000" b="1" baseline="30000" dirty="0">
                <a:latin typeface="Calibri" pitchFamily="34" charset="0"/>
              </a:rPr>
              <a:t>-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origin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of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magnetic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order</a:t>
            </a:r>
            <a:r>
              <a:rPr lang="de-DE" dirty="0" smtClean="0">
                <a:latin typeface="Calibri" pitchFamily="34" charset="0"/>
              </a:rPr>
              <a:t>?</a:t>
            </a:r>
          </a:p>
        </p:txBody>
      </p:sp>
      <p:sp>
        <p:nvSpPr>
          <p:cNvPr id="8" name="Rechteck 7"/>
          <p:cNvSpPr/>
          <p:nvPr/>
        </p:nvSpPr>
        <p:spPr>
          <a:xfrm>
            <a:off x="643331" y="1915179"/>
            <a:ext cx="3473374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sz="1600" dirty="0" err="1" smtClean="0">
                <a:latin typeface="Calibri" pitchFamily="34" charset="0"/>
              </a:rPr>
              <a:t>distance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of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>
                <a:latin typeface="Calibri" pitchFamily="34" charset="0"/>
              </a:rPr>
              <a:t>e</a:t>
            </a:r>
            <a:r>
              <a:rPr lang="de-DE" b="1" baseline="30000" dirty="0">
                <a:latin typeface="Calibri" pitchFamily="34" charset="0"/>
              </a:rPr>
              <a:t>-</a:t>
            </a:r>
            <a:r>
              <a:rPr lang="de-DE" sz="1600" dirty="0">
                <a:latin typeface="Calibri" pitchFamily="34" charset="0"/>
              </a:rPr>
              <a:t> </a:t>
            </a:r>
            <a:r>
              <a:rPr lang="de-DE" sz="1600" dirty="0" smtClean="0">
                <a:latin typeface="Calibri" pitchFamily="34" charset="0"/>
              </a:rPr>
              <a:t>  </a:t>
            </a:r>
          </a:p>
        </p:txBody>
      </p:sp>
      <p:pic>
        <p:nvPicPr>
          <p:cNvPr id="9" name="Grafik 9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7336" y="1945362"/>
            <a:ext cx="528659" cy="234890"/>
          </a:xfrm>
          <a:prstGeom prst="rect">
            <a:avLst/>
          </a:prstGeom>
        </p:spPr>
      </p:pic>
      <p:pic>
        <p:nvPicPr>
          <p:cNvPr id="10" name="Grafik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0011" y="2413000"/>
            <a:ext cx="3274988" cy="431460"/>
          </a:xfrm>
          <a:prstGeom prst="rect">
            <a:avLst/>
          </a:prstGeom>
        </p:spPr>
      </p:pic>
      <p:sp>
        <p:nvSpPr>
          <p:cNvPr id="11" name="Rechteck 12"/>
          <p:cNvSpPr/>
          <p:nvPr/>
        </p:nvSpPr>
        <p:spPr>
          <a:xfrm>
            <a:off x="386156" y="3778265"/>
            <a:ext cx="854067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l">
              <a:buFont typeface="Arial" pitchFamily="34" charset="0"/>
              <a:buChar char="•"/>
            </a:pPr>
            <a:r>
              <a:rPr lang="de-DE" dirty="0" err="1">
                <a:latin typeface="Calibri" pitchFamily="34" charset="0"/>
              </a:rPr>
              <a:t>t</a:t>
            </a:r>
            <a:r>
              <a:rPr lang="de-DE" dirty="0" err="1" smtClean="0">
                <a:latin typeface="Calibri" pitchFamily="34" charset="0"/>
              </a:rPr>
              <a:t>ypical</a:t>
            </a:r>
            <a:r>
              <a:rPr lang="de-DE" dirty="0" smtClean="0">
                <a:latin typeface="Calibri" pitchFamily="34" charset="0"/>
              </a:rPr>
              <a:t> Coulomb </a:t>
            </a:r>
            <a:r>
              <a:rPr lang="de-DE" dirty="0" err="1" smtClean="0">
                <a:latin typeface="Calibri" pitchFamily="34" charset="0"/>
              </a:rPr>
              <a:t>interaction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between</a:t>
            </a:r>
            <a:r>
              <a:rPr lang="de-DE" dirty="0" smtClean="0">
                <a:latin typeface="Calibri" pitchFamily="34" charset="0"/>
              </a:rPr>
              <a:t> e</a:t>
            </a:r>
            <a:r>
              <a:rPr lang="de-DE" sz="2000" b="1" baseline="30000" dirty="0" smtClean="0">
                <a:latin typeface="Calibri" pitchFamily="34" charset="0"/>
              </a:rPr>
              <a:t>-</a:t>
            </a:r>
            <a:r>
              <a:rPr lang="de-DE" dirty="0">
                <a:latin typeface="Calibri" pitchFamily="34" charset="0"/>
              </a:rPr>
              <a:t> :</a:t>
            </a:r>
            <a:r>
              <a:rPr lang="de-DE" dirty="0" smtClean="0">
                <a:latin typeface="Calibri" pitchFamily="34" charset="0"/>
              </a:rPr>
              <a:t> </a:t>
            </a:r>
          </a:p>
        </p:txBody>
      </p:sp>
      <p:sp>
        <p:nvSpPr>
          <p:cNvPr id="13" name="Rechteck 15 1"/>
          <p:cNvSpPr/>
          <p:nvPr/>
        </p:nvSpPr>
        <p:spPr>
          <a:xfrm>
            <a:off x="1163396" y="3039644"/>
            <a:ext cx="78510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sz="1600" dirty="0" err="1">
                <a:latin typeface="Calibri" pitchFamily="34" charset="0"/>
              </a:rPr>
              <a:t>m</a:t>
            </a:r>
            <a:r>
              <a:rPr lang="de-DE" sz="1600" dirty="0" err="1" smtClean="0">
                <a:latin typeface="Calibri" pitchFamily="34" charset="0"/>
              </a:rPr>
              <a:t>agnetism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would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only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occur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below</a:t>
            </a:r>
            <a:r>
              <a:rPr lang="de-DE" sz="1600" dirty="0" smtClean="0">
                <a:latin typeface="Calibri" pitchFamily="34" charset="0"/>
              </a:rPr>
              <a:t> 1K, </a:t>
            </a:r>
          </a:p>
          <a:p>
            <a:pPr algn="l"/>
            <a:r>
              <a:rPr lang="de-DE" sz="1600" dirty="0" err="1" smtClean="0">
                <a:latin typeface="Calibri" pitchFamily="34" charset="0"/>
              </a:rPr>
              <a:t>therefore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it</a:t>
            </a:r>
            <a:r>
              <a:rPr lang="de-DE" sz="1600" dirty="0" smtClean="0">
                <a:latin typeface="Calibri" pitchFamily="34" charset="0"/>
              </a:rPr>
              <a:t> must </a:t>
            </a:r>
            <a:r>
              <a:rPr lang="de-DE" sz="1600" dirty="0" err="1" smtClean="0">
                <a:latin typeface="Calibri" pitchFamily="34" charset="0"/>
              </a:rPr>
              <a:t>have</a:t>
            </a:r>
            <a:r>
              <a:rPr lang="de-DE" sz="1600" dirty="0" smtClean="0">
                <a:latin typeface="Calibri" pitchFamily="34" charset="0"/>
              </a:rPr>
              <a:t> different </a:t>
            </a:r>
            <a:r>
              <a:rPr lang="de-DE" sz="1600" dirty="0" err="1" smtClean="0">
                <a:latin typeface="Calibri" pitchFamily="34" charset="0"/>
              </a:rPr>
              <a:t>origin</a:t>
            </a:r>
            <a:endParaRPr lang="de-DE" sz="1600" dirty="0" smtClean="0">
              <a:latin typeface="Calibri" pitchFamily="34" charset="0"/>
            </a:endParaRPr>
          </a:p>
        </p:txBody>
      </p:sp>
      <p:cxnSp>
        <p:nvCxnSpPr>
          <p:cNvPr id="14" name="Gerade Verbindung mit Pfeil 17"/>
          <p:cNvCxnSpPr/>
          <p:nvPr/>
        </p:nvCxnSpPr>
        <p:spPr bwMode="auto">
          <a:xfrm flipV="1">
            <a:off x="830580" y="3223059"/>
            <a:ext cx="332816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6" name="Rechteck 15 2"/>
          <p:cNvSpPr/>
          <p:nvPr/>
        </p:nvSpPr>
        <p:spPr>
          <a:xfrm>
            <a:off x="1072417" y="4637997"/>
            <a:ext cx="324321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sz="1600" dirty="0" smtClean="0">
                <a:latin typeface="Calibri" pitchFamily="34" charset="0"/>
              </a:rPr>
              <a:t>Coulomb </a:t>
            </a:r>
            <a:r>
              <a:rPr lang="de-DE" sz="1600" dirty="0" err="1" smtClean="0">
                <a:latin typeface="Calibri" pitchFamily="34" charset="0"/>
              </a:rPr>
              <a:t>interaction</a:t>
            </a:r>
            <a:r>
              <a:rPr lang="de-DE" sz="1600" dirty="0" smtClean="0">
                <a:latin typeface="Calibri" pitchFamily="34" charset="0"/>
              </a:rPr>
              <a:t> strong </a:t>
            </a:r>
            <a:r>
              <a:rPr lang="de-DE" sz="1600" dirty="0" err="1" smtClean="0">
                <a:latin typeface="Calibri" pitchFamily="34" charset="0"/>
              </a:rPr>
              <a:t>enough</a:t>
            </a:r>
            <a:r>
              <a:rPr lang="de-DE" sz="1600" dirty="0" smtClean="0">
                <a:latin typeface="Calibri" pitchFamily="34" charset="0"/>
              </a:rPr>
              <a:t>, but not </a:t>
            </a:r>
            <a:r>
              <a:rPr lang="de-DE" sz="1600" dirty="0" err="1" smtClean="0">
                <a:latin typeface="Calibri" pitchFamily="34" charset="0"/>
              </a:rPr>
              <a:t>spin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dependent</a:t>
            </a:r>
            <a:endParaRPr lang="de-DE" sz="1600" dirty="0">
              <a:latin typeface="Calibri" pitchFamily="34" charset="0"/>
            </a:endParaRPr>
          </a:p>
        </p:txBody>
      </p:sp>
      <p:pic>
        <p:nvPicPr>
          <p:cNvPr id="17" name="Picture 1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6276" y="4278230"/>
            <a:ext cx="2127504" cy="213360"/>
          </a:xfrm>
          <a:prstGeom prst="rect">
            <a:avLst/>
          </a:prstGeom>
        </p:spPr>
      </p:pic>
      <p:sp>
        <p:nvSpPr>
          <p:cNvPr id="18" name="Rechteck 15 2"/>
          <p:cNvSpPr/>
          <p:nvPr/>
        </p:nvSpPr>
        <p:spPr>
          <a:xfrm>
            <a:off x="714298" y="5385825"/>
            <a:ext cx="788438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dirty="0" err="1" smtClean="0">
                <a:latin typeface="Calibri" pitchFamily="34" charset="0"/>
              </a:rPr>
              <a:t>Is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there</a:t>
            </a:r>
            <a:r>
              <a:rPr lang="de-DE" dirty="0" smtClean="0">
                <a:latin typeface="Calibri" pitchFamily="34" charset="0"/>
              </a:rPr>
              <a:t> a </a:t>
            </a:r>
            <a:r>
              <a:rPr lang="de-DE" dirty="0" err="1" smtClean="0">
                <a:latin typeface="Calibri" pitchFamily="34" charset="0"/>
              </a:rPr>
              <a:t>mechanism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that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renders</a:t>
            </a:r>
            <a:r>
              <a:rPr lang="de-DE" dirty="0" smtClean="0">
                <a:latin typeface="Calibri" pitchFamily="34" charset="0"/>
              </a:rPr>
              <a:t> Coulomb </a:t>
            </a:r>
            <a:r>
              <a:rPr lang="de-DE" dirty="0" err="1" smtClean="0">
                <a:latin typeface="Calibri" pitchFamily="34" charset="0"/>
              </a:rPr>
              <a:t>interaction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spin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dependent</a:t>
            </a:r>
            <a:r>
              <a:rPr lang="de-DE" dirty="0" smtClean="0">
                <a:latin typeface="Calibri" pitchFamily="34" charset="0"/>
              </a:rPr>
              <a:t>?</a:t>
            </a:r>
          </a:p>
        </p:txBody>
      </p:sp>
      <p:sp>
        <p:nvSpPr>
          <p:cNvPr id="20" name="Rechteck 15 2"/>
          <p:cNvSpPr/>
          <p:nvPr/>
        </p:nvSpPr>
        <p:spPr>
          <a:xfrm>
            <a:off x="714297" y="5851592"/>
            <a:ext cx="788438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dirty="0" smtClean="0">
                <a:latin typeface="Calibri" pitchFamily="34" charset="0"/>
              </a:rPr>
              <a:t>Yes, </a:t>
            </a:r>
            <a:r>
              <a:rPr lang="de-DE" dirty="0" err="1" smtClean="0">
                <a:solidFill>
                  <a:srgbClr val="0000FF"/>
                </a:solidFill>
                <a:latin typeface="Calibri" pitchFamily="34" charset="0"/>
              </a:rPr>
              <a:t>exchange</a:t>
            </a:r>
            <a:r>
              <a:rPr lang="de-DE" dirty="0" smtClean="0">
                <a:solidFill>
                  <a:srgbClr val="0000FF"/>
                </a:solidFill>
                <a:latin typeface="Calibri" pitchFamily="34" charset="0"/>
              </a:rPr>
              <a:t> </a:t>
            </a:r>
            <a:r>
              <a:rPr lang="de-DE" dirty="0" err="1" smtClean="0">
                <a:solidFill>
                  <a:srgbClr val="0000FF"/>
                </a:solidFill>
                <a:latin typeface="Calibri" pitchFamily="34" charset="0"/>
              </a:rPr>
              <a:t>interaction</a:t>
            </a:r>
            <a:r>
              <a:rPr lang="de-DE" dirty="0" smtClean="0">
                <a:latin typeface="Calibri" pitchFamily="34" charset="0"/>
              </a:rPr>
              <a:t>!</a:t>
            </a:r>
          </a:p>
        </p:txBody>
      </p:sp>
      <p:grpSp>
        <p:nvGrpSpPr>
          <p:cNvPr id="19" name="Gruppieren 30"/>
          <p:cNvGrpSpPr/>
          <p:nvPr/>
        </p:nvGrpSpPr>
        <p:grpSpPr>
          <a:xfrm rot="2190734">
            <a:off x="7456779" y="295599"/>
            <a:ext cx="1827889" cy="577657"/>
            <a:chOff x="6681029" y="1138857"/>
            <a:chExt cx="2522645" cy="577657"/>
          </a:xfrm>
        </p:grpSpPr>
        <p:sp>
          <p:nvSpPr>
            <p:cNvPr id="21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" name="Textfeld 32"/>
            <p:cNvSpPr txBox="1"/>
            <p:nvPr/>
          </p:nvSpPr>
          <p:spPr>
            <a:xfrm>
              <a:off x="6769096" y="1225784"/>
              <a:ext cx="172354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smtClean="0">
                  <a:latin typeface="+mj-lt"/>
                </a:rPr>
                <a:t>Bonus material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52415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1" grpId="0"/>
      <p:bldP spid="13" grpId="0"/>
      <p:bldP spid="16" grpId="0"/>
      <p:bldP spid="18" grpId="0"/>
      <p:bldP spid="20" grpId="0"/>
    </p:bldLst>
  </p:timing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3999" cy="750498"/>
          </a:xfrm>
        </p:spPr>
        <p:txBody>
          <a:bodyPr/>
          <a:lstStyle/>
          <a:p>
            <a:r>
              <a:rPr lang="de-DE" dirty="0" err="1" smtClean="0"/>
              <a:t>Generalization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i="1" dirty="0" smtClean="0"/>
              <a:t>m</a:t>
            </a:r>
            <a:r>
              <a:rPr lang="de-DE" dirty="0" smtClean="0"/>
              <a:t> </a:t>
            </a:r>
            <a:r>
              <a:rPr lang="de-DE" dirty="0" err="1" smtClean="0"/>
              <a:t>manifolds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148689" y="911273"/>
            <a:ext cx="8640480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Starting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point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so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far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same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unperturbed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(1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1" name="Titel 1"/>
          <p:cNvSpPr txBox="1">
            <a:spLocks/>
          </p:cNvSpPr>
          <p:nvPr/>
        </p:nvSpPr>
        <p:spPr>
          <a:xfrm>
            <a:off x="148689" y="1254870"/>
            <a:ext cx="8640480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Now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each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;  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64047" y="1358011"/>
            <a:ext cx="245745" cy="209782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86044" y="1304046"/>
            <a:ext cx="1618318" cy="341645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78587" y="1326724"/>
            <a:ext cx="263726" cy="299689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78459" y="4493587"/>
            <a:ext cx="293695" cy="263726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8459" y="3467881"/>
            <a:ext cx="311676" cy="269720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96440" y="2896072"/>
            <a:ext cx="293695" cy="263726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059001" y="4667772"/>
            <a:ext cx="632997" cy="238007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059001" y="3657328"/>
            <a:ext cx="627934" cy="202559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988598" y="3098483"/>
            <a:ext cx="663381" cy="222815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993558" y="5076036"/>
            <a:ext cx="677296" cy="251738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928207" y="5082319"/>
            <a:ext cx="689284" cy="263726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4775731" y="4480798"/>
            <a:ext cx="851116" cy="317670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 rotWithShape="1">
          <a:blip r:embed="rId14"/>
          <a:srcRect r="46590" b="814"/>
          <a:stretch/>
        </p:blipFill>
        <p:spPr>
          <a:xfrm>
            <a:off x="2367807" y="5902938"/>
            <a:ext cx="995591" cy="332918"/>
          </a:xfrm>
          <a:prstGeom prst="rect">
            <a:avLst/>
          </a:prstGeom>
        </p:spPr>
      </p:pic>
      <p:sp>
        <p:nvSpPr>
          <p:cNvPr id="62" name="Titel 1"/>
          <p:cNvSpPr txBox="1">
            <a:spLocks/>
          </p:cNvSpPr>
          <p:nvPr/>
        </p:nvSpPr>
        <p:spPr>
          <a:xfrm>
            <a:off x="222073" y="5609520"/>
            <a:ext cx="8640480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mixing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elements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between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all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much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gap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between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manifolds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                                  ), different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independent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treated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discussed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70" name="Straight Arrow Connector 69"/>
          <p:cNvCxnSpPr/>
          <p:nvPr/>
        </p:nvCxnSpPr>
        <p:spPr bwMode="auto">
          <a:xfrm flipV="1">
            <a:off x="1406715" y="2144561"/>
            <a:ext cx="1" cy="270752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5"/>
          <a:srcRect r="45303" b="23509"/>
          <a:stretch/>
        </p:blipFill>
        <p:spPr>
          <a:xfrm>
            <a:off x="1036125" y="2284378"/>
            <a:ext cx="188328" cy="224738"/>
          </a:xfrm>
          <a:prstGeom prst="rect">
            <a:avLst/>
          </a:prstGeom>
        </p:spPr>
      </p:pic>
      <p:cxnSp>
        <p:nvCxnSpPr>
          <p:cNvPr id="74" name="Straight Connector 73"/>
          <p:cNvCxnSpPr/>
          <p:nvPr/>
        </p:nvCxnSpPr>
        <p:spPr bwMode="auto">
          <a:xfrm>
            <a:off x="1718685" y="3602741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5" name="Straight Connector 74"/>
          <p:cNvCxnSpPr/>
          <p:nvPr/>
        </p:nvCxnSpPr>
        <p:spPr bwMode="auto">
          <a:xfrm>
            <a:off x="2172079" y="3602741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/>
          <p:nvPr/>
        </p:nvCxnSpPr>
        <p:spPr bwMode="auto">
          <a:xfrm>
            <a:off x="2625474" y="3602741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7" name="Straight Connector 76"/>
          <p:cNvCxnSpPr/>
          <p:nvPr/>
        </p:nvCxnSpPr>
        <p:spPr bwMode="auto">
          <a:xfrm>
            <a:off x="1947957" y="4618578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8" name="Straight Connector 77"/>
          <p:cNvCxnSpPr/>
          <p:nvPr/>
        </p:nvCxnSpPr>
        <p:spPr bwMode="auto">
          <a:xfrm>
            <a:off x="2401351" y="4618578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9" name="Straight Connector 78"/>
          <p:cNvCxnSpPr/>
          <p:nvPr/>
        </p:nvCxnSpPr>
        <p:spPr bwMode="auto">
          <a:xfrm>
            <a:off x="2156428" y="3021114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9"/>
          <p:cNvCxnSpPr/>
          <p:nvPr/>
        </p:nvCxnSpPr>
        <p:spPr bwMode="auto">
          <a:xfrm>
            <a:off x="4108988" y="3748335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1" name="Straight Connector 80"/>
          <p:cNvCxnSpPr/>
          <p:nvPr/>
        </p:nvCxnSpPr>
        <p:spPr bwMode="auto">
          <a:xfrm>
            <a:off x="4108988" y="2766287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2" name="Straight Connector 81"/>
          <p:cNvCxnSpPr/>
          <p:nvPr/>
        </p:nvCxnSpPr>
        <p:spPr bwMode="auto">
          <a:xfrm>
            <a:off x="4108988" y="3657328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3" name="Straight Connector 82"/>
          <p:cNvCxnSpPr/>
          <p:nvPr/>
        </p:nvCxnSpPr>
        <p:spPr bwMode="auto">
          <a:xfrm>
            <a:off x="4108988" y="3469221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4" name="Straight Connector 83"/>
          <p:cNvCxnSpPr/>
          <p:nvPr/>
        </p:nvCxnSpPr>
        <p:spPr bwMode="auto">
          <a:xfrm>
            <a:off x="4108988" y="4667772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5" name="Straight Connector 84"/>
          <p:cNvCxnSpPr/>
          <p:nvPr/>
        </p:nvCxnSpPr>
        <p:spPr bwMode="auto">
          <a:xfrm>
            <a:off x="4108988" y="4544905"/>
            <a:ext cx="327722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7" name="Straight Connector 86"/>
          <p:cNvCxnSpPr/>
          <p:nvPr/>
        </p:nvCxnSpPr>
        <p:spPr bwMode="auto">
          <a:xfrm flipV="1">
            <a:off x="3181604" y="2800087"/>
            <a:ext cx="664192" cy="154499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8" name="Straight Connector 87"/>
          <p:cNvCxnSpPr/>
          <p:nvPr/>
        </p:nvCxnSpPr>
        <p:spPr bwMode="auto">
          <a:xfrm flipV="1">
            <a:off x="3180046" y="3467881"/>
            <a:ext cx="665750" cy="128786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/>
          <p:cNvCxnSpPr/>
          <p:nvPr/>
        </p:nvCxnSpPr>
        <p:spPr bwMode="auto">
          <a:xfrm>
            <a:off x="3180046" y="3596667"/>
            <a:ext cx="665750" cy="60661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/>
          <p:nvPr/>
        </p:nvCxnSpPr>
        <p:spPr bwMode="auto">
          <a:xfrm>
            <a:off x="3180046" y="3602741"/>
            <a:ext cx="665750" cy="145594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Straight Connector 96"/>
          <p:cNvCxnSpPr/>
          <p:nvPr/>
        </p:nvCxnSpPr>
        <p:spPr bwMode="auto">
          <a:xfrm flipV="1">
            <a:off x="3181604" y="4538853"/>
            <a:ext cx="664192" cy="83303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8" name="Straight Connector 97"/>
          <p:cNvCxnSpPr/>
          <p:nvPr/>
        </p:nvCxnSpPr>
        <p:spPr bwMode="auto">
          <a:xfrm>
            <a:off x="3180046" y="4618578"/>
            <a:ext cx="665750" cy="49194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2" name="Straight Arrow Connector 101"/>
          <p:cNvCxnSpPr/>
          <p:nvPr/>
        </p:nvCxnSpPr>
        <p:spPr bwMode="auto">
          <a:xfrm>
            <a:off x="4599869" y="4272464"/>
            <a:ext cx="0" cy="27462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3" name="Straight Arrow Connector 102"/>
          <p:cNvCxnSpPr/>
          <p:nvPr/>
        </p:nvCxnSpPr>
        <p:spPr bwMode="auto">
          <a:xfrm>
            <a:off x="4599868" y="4676010"/>
            <a:ext cx="0" cy="27462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107" name="Straight Arrow Connector 106"/>
          <p:cNvCxnSpPr/>
          <p:nvPr/>
        </p:nvCxnSpPr>
        <p:spPr bwMode="auto">
          <a:xfrm>
            <a:off x="5778648" y="3596955"/>
            <a:ext cx="0" cy="1042966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112" name="Straight Connector 111"/>
          <p:cNvCxnSpPr/>
          <p:nvPr/>
        </p:nvCxnSpPr>
        <p:spPr bwMode="auto">
          <a:xfrm>
            <a:off x="1335628" y="3606857"/>
            <a:ext cx="14400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3" name="Straight Connector 112"/>
          <p:cNvCxnSpPr/>
          <p:nvPr/>
        </p:nvCxnSpPr>
        <p:spPr bwMode="auto">
          <a:xfrm>
            <a:off x="1335628" y="4622694"/>
            <a:ext cx="14400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4" name="Straight Connector 113"/>
          <p:cNvCxnSpPr/>
          <p:nvPr/>
        </p:nvCxnSpPr>
        <p:spPr bwMode="auto">
          <a:xfrm>
            <a:off x="1335628" y="3025230"/>
            <a:ext cx="14400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6" name="Picture 45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6701312" y="3202201"/>
            <a:ext cx="1929077" cy="555244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17"/>
          <a:srcRect l="16155" r="60221"/>
          <a:stretch/>
        </p:blipFill>
        <p:spPr>
          <a:xfrm>
            <a:off x="6924772" y="2513903"/>
            <a:ext cx="1271963" cy="586972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 rotWithShape="1">
          <a:blip r:embed="rId17"/>
          <a:srcRect t="17358" r="86398" b="39486"/>
          <a:stretch/>
        </p:blipFill>
        <p:spPr>
          <a:xfrm>
            <a:off x="6933476" y="2123082"/>
            <a:ext cx="732375" cy="253314"/>
          </a:xfrm>
          <a:prstGeom prst="rect">
            <a:avLst/>
          </a:prstGeom>
        </p:spPr>
      </p:pic>
      <p:sp>
        <p:nvSpPr>
          <p:cNvPr id="49" name="Titel 1"/>
          <p:cNvSpPr txBox="1">
            <a:spLocks/>
          </p:cNvSpPr>
          <p:nvPr/>
        </p:nvSpPr>
        <p:spPr>
          <a:xfrm>
            <a:off x="6876473" y="1849957"/>
            <a:ext cx="1129628" cy="34359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reminder</a:t>
            </a:r>
            <a:endParaRPr lang="de-AT" sz="12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6548068" y="1852467"/>
            <a:ext cx="2241101" cy="1961608"/>
          </a:xfrm>
          <a:prstGeom prst="roundRect">
            <a:avLst>
              <a:gd name="adj" fmla="val 11783"/>
            </a:avLst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64" name="Picture 63"/>
          <p:cNvPicPr>
            <a:picLocks noChangeAspect="1"/>
          </p:cNvPicPr>
          <p:nvPr/>
        </p:nvPicPr>
        <p:blipFill rotWithShape="1">
          <a:blip r:embed="rId16"/>
          <a:srcRect l="51591" t="-1202" r="29448" b="63560"/>
          <a:stretch/>
        </p:blipFill>
        <p:spPr>
          <a:xfrm>
            <a:off x="5097686" y="4483833"/>
            <a:ext cx="517802" cy="295887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 rotWithShape="1">
          <a:blip r:embed="rId13"/>
          <a:srcRect l="84010" b="1384"/>
          <a:stretch/>
        </p:blipFill>
        <p:spPr>
          <a:xfrm>
            <a:off x="5428387" y="4483619"/>
            <a:ext cx="136093" cy="313271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/>
        </p:nvPicPr>
        <p:blipFill rotWithShape="1">
          <a:blip r:embed="rId17"/>
          <a:srcRect l="31411" t="46479" r="61472" b="19397"/>
          <a:stretch/>
        </p:blipFill>
        <p:spPr>
          <a:xfrm>
            <a:off x="5989547" y="3957980"/>
            <a:ext cx="601622" cy="314484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16"/>
          <a:srcRect l="51591" t="-1202" r="29448" b="63560"/>
          <a:stretch/>
        </p:blipFill>
        <p:spPr>
          <a:xfrm>
            <a:off x="2310588" y="5922818"/>
            <a:ext cx="517802" cy="295887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 rotWithShape="1">
          <a:blip r:embed="rId17"/>
          <a:srcRect l="31411" t="46479" r="61472" b="19397"/>
          <a:stretch/>
        </p:blipFill>
        <p:spPr>
          <a:xfrm>
            <a:off x="3362206" y="5935734"/>
            <a:ext cx="601622" cy="314484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 rotWithShape="1">
          <a:blip r:embed="rId14"/>
          <a:srcRect l="95099" b="-12793"/>
          <a:stretch/>
        </p:blipFill>
        <p:spPr>
          <a:xfrm>
            <a:off x="3874093" y="5907032"/>
            <a:ext cx="91357" cy="378592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14"/>
          <a:srcRect l="95099" b="-12793"/>
          <a:stretch/>
        </p:blipFill>
        <p:spPr>
          <a:xfrm>
            <a:off x="2247287" y="5908910"/>
            <a:ext cx="91357" cy="37859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14"/>
          <a:srcRect l="95099" b="-12793"/>
          <a:stretch/>
        </p:blipFill>
        <p:spPr>
          <a:xfrm>
            <a:off x="5862547" y="3913238"/>
            <a:ext cx="91357" cy="378592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/>
        </p:nvPicPr>
        <p:blipFill rotWithShape="1">
          <a:blip r:embed="rId14"/>
          <a:srcRect l="95099" b="-12793"/>
          <a:stretch/>
        </p:blipFill>
        <p:spPr>
          <a:xfrm>
            <a:off x="6552461" y="3913238"/>
            <a:ext cx="91357" cy="378592"/>
          </a:xfrm>
          <a:prstGeom prst="rect">
            <a:avLst/>
          </a:prstGeom>
        </p:spPr>
      </p:pic>
      <p:grpSp>
        <p:nvGrpSpPr>
          <p:cNvPr id="60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63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9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73875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60" name="Titel 1 14 2"/>
          <p:cNvSpPr txBox="1">
            <a:spLocks/>
          </p:cNvSpPr>
          <p:nvPr/>
        </p:nvSpPr>
        <p:spPr>
          <a:xfrm>
            <a:off x="510443" y="2436611"/>
            <a:ext cx="83593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independent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</a:t>
            </a:r>
          </a:p>
        </p:txBody>
      </p:sp>
      <p:pic>
        <p:nvPicPr>
          <p:cNvPr id="66" name="Picture 65"/>
          <p:cNvPicPr>
            <a:picLocks noChangeAspect="1"/>
          </p:cNvPicPr>
          <p:nvPr/>
        </p:nvPicPr>
        <p:blipFill rotWithShape="1">
          <a:blip r:embed="rId6"/>
          <a:srcRect r="96102" b="27529"/>
          <a:stretch/>
        </p:blipFill>
        <p:spPr>
          <a:xfrm>
            <a:off x="854690" y="2393400"/>
            <a:ext cx="319408" cy="37478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1454665" y="0"/>
            <a:ext cx="9284043" cy="830121"/>
          </a:xfrm>
        </p:spPr>
        <p:txBody>
          <a:bodyPr/>
          <a:lstStyle/>
          <a:p>
            <a:r>
              <a:rPr lang="de-DE" i="0" dirty="0" err="1" smtClean="0"/>
              <a:t>Weak-field</a:t>
            </a:r>
            <a:r>
              <a:rPr lang="de-DE" i="0" dirty="0" smtClean="0"/>
              <a:t> Zeeman </a:t>
            </a:r>
            <a:r>
              <a:rPr lang="de-DE" i="0" dirty="0" err="1" smtClean="0"/>
              <a:t>effect</a:t>
            </a:r>
            <a:endParaRPr lang="en-GB" i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057620" y="140044"/>
            <a:ext cx="2380605" cy="510748"/>
          </a:xfrm>
          <a:prstGeom prst="rect">
            <a:avLst/>
          </a:prstGeom>
        </p:spPr>
      </p:pic>
      <p:sp>
        <p:nvSpPr>
          <p:cNvPr id="7" name="Titel 1 1"/>
          <p:cNvSpPr txBox="1">
            <a:spLocks/>
          </p:cNvSpPr>
          <p:nvPr/>
        </p:nvSpPr>
        <p:spPr>
          <a:xfrm>
            <a:off x="286445" y="830121"/>
            <a:ext cx="83593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: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46127" y="925470"/>
            <a:ext cx="1185410" cy="303119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194784" y="868927"/>
            <a:ext cx="460090" cy="330182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964617" y="838865"/>
            <a:ext cx="795686" cy="389724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247922" y="877852"/>
            <a:ext cx="389724" cy="32477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337031" y="919355"/>
            <a:ext cx="539618" cy="244113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83874" y="6414355"/>
            <a:ext cx="1640955" cy="392835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3674" y="8354626"/>
            <a:ext cx="1606144" cy="263547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519580" y="7932091"/>
            <a:ext cx="3958182" cy="362999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8461087" y="8168716"/>
            <a:ext cx="362999" cy="258574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583240" y="8486400"/>
            <a:ext cx="2958692" cy="392835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2814688" y="9076956"/>
            <a:ext cx="2769733" cy="711080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637832" y="9545613"/>
            <a:ext cx="1074080" cy="298356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3760170" y="9822077"/>
            <a:ext cx="1491775" cy="323218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066056" y="9169010"/>
            <a:ext cx="865231" cy="392835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2446122" y="9570214"/>
            <a:ext cx="3550425" cy="353053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3957668" y="9780029"/>
            <a:ext cx="929873" cy="303328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4324855" y="10017067"/>
            <a:ext cx="397806" cy="248628"/>
          </a:xfrm>
          <a:prstGeom prst="rect">
            <a:avLst/>
          </a:prstGeom>
        </p:spPr>
      </p:pic>
      <p:sp>
        <p:nvSpPr>
          <p:cNvPr id="36" name="Titel 1 2"/>
          <p:cNvSpPr txBox="1">
            <a:spLocks/>
          </p:cNvSpPr>
          <p:nvPr/>
        </p:nvSpPr>
        <p:spPr>
          <a:xfrm>
            <a:off x="242923" y="5933263"/>
            <a:ext cx="83593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Simplified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notation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chosen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40" name="Titel 1 3"/>
          <p:cNvSpPr txBox="1">
            <a:spLocks/>
          </p:cNvSpPr>
          <p:nvPr/>
        </p:nvSpPr>
        <p:spPr>
          <a:xfrm>
            <a:off x="843575" y="4395375"/>
            <a:ext cx="654759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Remember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chose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couple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them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some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.)</a:t>
            </a:r>
          </a:p>
        </p:txBody>
      </p:sp>
      <p:sp>
        <p:nvSpPr>
          <p:cNvPr id="42" name="Titel 1 4"/>
          <p:cNvSpPr txBox="1">
            <a:spLocks/>
          </p:cNvSpPr>
          <p:nvPr/>
        </p:nvSpPr>
        <p:spPr>
          <a:xfrm>
            <a:off x="286445" y="1813424"/>
            <a:ext cx="684587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elements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4" name="Titel 1 5"/>
          <p:cNvSpPr txBox="1">
            <a:spLocks/>
          </p:cNvSpPr>
          <p:nvPr/>
        </p:nvSpPr>
        <p:spPr>
          <a:xfrm>
            <a:off x="286445" y="2088844"/>
            <a:ext cx="83593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Simplifications</a:t>
            </a:r>
            <a:endParaRPr lang="de-AT" sz="180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6" name="Titel 1 6"/>
          <p:cNvSpPr txBox="1">
            <a:spLocks/>
          </p:cNvSpPr>
          <p:nvPr/>
        </p:nvSpPr>
        <p:spPr>
          <a:xfrm>
            <a:off x="543804" y="3762167"/>
            <a:ext cx="83593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operators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don‘t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cxnSp>
        <p:nvCxnSpPr>
          <p:cNvPr id="47" name="Straight Arrow Connector 46"/>
          <p:cNvCxnSpPr/>
          <p:nvPr/>
        </p:nvCxnSpPr>
        <p:spPr bwMode="auto">
          <a:xfrm flipV="1">
            <a:off x="468942" y="4880992"/>
            <a:ext cx="36000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48" name="Titel 1 7"/>
          <p:cNvSpPr txBox="1">
            <a:spLocks/>
          </p:cNvSpPr>
          <p:nvPr/>
        </p:nvSpPr>
        <p:spPr>
          <a:xfrm>
            <a:off x="839400" y="4648812"/>
            <a:ext cx="5339609" cy="29881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0" name="Picture 49"/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3511164" y="3830076"/>
            <a:ext cx="241120" cy="217481"/>
          </a:xfrm>
          <a:prstGeom prst="rect">
            <a:avLst/>
          </a:prstGeom>
        </p:spPr>
      </p:pic>
      <p:sp>
        <p:nvSpPr>
          <p:cNvPr id="51" name="Titel 1 8"/>
          <p:cNvSpPr txBox="1">
            <a:spLocks/>
          </p:cNvSpPr>
          <p:nvPr/>
        </p:nvSpPr>
        <p:spPr>
          <a:xfrm>
            <a:off x="242923" y="5365781"/>
            <a:ext cx="880879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corresponding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200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mix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potentially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produce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off-diagonal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elements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2" name="Titel 1 9"/>
          <p:cNvSpPr txBox="1">
            <a:spLocks/>
          </p:cNvSpPr>
          <p:nvPr/>
        </p:nvSpPr>
        <p:spPr>
          <a:xfrm>
            <a:off x="2654874" y="6437547"/>
            <a:ext cx="1889830" cy="29519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chosen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n, l, s, j</a:t>
            </a:r>
          </a:p>
        </p:txBody>
      </p:sp>
      <p:sp>
        <p:nvSpPr>
          <p:cNvPr id="56" name="Titel 1 10"/>
          <p:cNvSpPr txBox="1">
            <a:spLocks/>
          </p:cNvSpPr>
          <p:nvPr/>
        </p:nvSpPr>
        <p:spPr>
          <a:xfrm>
            <a:off x="862722" y="4067665"/>
            <a:ext cx="79613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given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fixed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doesn‘t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change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6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7" name="Titel 1 11"/>
          <p:cNvSpPr txBox="1">
            <a:spLocks/>
          </p:cNvSpPr>
          <p:nvPr/>
        </p:nvSpPr>
        <p:spPr>
          <a:xfrm>
            <a:off x="242923" y="5020309"/>
            <a:ext cx="880879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n, l, s, j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consider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fixed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6"/>
          <a:srcRect r="95853"/>
          <a:stretch/>
        </p:blipFill>
        <p:spPr>
          <a:xfrm>
            <a:off x="803697" y="1269625"/>
            <a:ext cx="339850" cy="517149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6"/>
          <a:srcRect l="51970" r="23057"/>
          <a:stretch/>
        </p:blipFill>
        <p:spPr>
          <a:xfrm>
            <a:off x="1114235" y="1283055"/>
            <a:ext cx="2046502" cy="517149"/>
          </a:xfrm>
          <a:prstGeom prst="rect">
            <a:avLst/>
          </a:prstGeom>
        </p:spPr>
      </p:pic>
      <p:sp>
        <p:nvSpPr>
          <p:cNvPr id="61" name="Titel 1 12"/>
          <p:cNvSpPr txBox="1">
            <a:spLocks/>
          </p:cNvSpPr>
          <p:nvPr/>
        </p:nvSpPr>
        <p:spPr>
          <a:xfrm>
            <a:off x="800793" y="3089387"/>
            <a:ext cx="83593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weak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always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less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splitting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between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cxnSp>
        <p:nvCxnSpPr>
          <p:cNvPr id="62" name="Straight Arrow Connector 61"/>
          <p:cNvCxnSpPr/>
          <p:nvPr/>
        </p:nvCxnSpPr>
        <p:spPr bwMode="auto">
          <a:xfrm flipV="1">
            <a:off x="976146" y="3617296"/>
            <a:ext cx="36000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63" name="Titel 1 13"/>
          <p:cNvSpPr txBox="1">
            <a:spLocks/>
          </p:cNvSpPr>
          <p:nvPr/>
        </p:nvSpPr>
        <p:spPr>
          <a:xfrm>
            <a:off x="1377083" y="3430104"/>
            <a:ext cx="774436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mixing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different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Can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consider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6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  <a:r>
              <a:rPr lang="de-AT" sz="16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manifolds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individually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</a:p>
        </p:txBody>
      </p:sp>
      <p:sp>
        <p:nvSpPr>
          <p:cNvPr id="64" name="Titel 1 14 1"/>
          <p:cNvSpPr txBox="1">
            <a:spLocks/>
          </p:cNvSpPr>
          <p:nvPr/>
        </p:nvSpPr>
        <p:spPr>
          <a:xfrm>
            <a:off x="496923" y="2763420"/>
            <a:ext cx="835936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Dirac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energies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+ Lamb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different for different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different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65" name="Titel 1 15"/>
          <p:cNvSpPr txBox="1">
            <a:spLocks/>
          </p:cNvSpPr>
          <p:nvPr/>
        </p:nvSpPr>
        <p:spPr>
          <a:xfrm>
            <a:off x="902597" y="4713499"/>
            <a:ext cx="8537348" cy="29881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Off-diagonal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elements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between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different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n, l, 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zero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pic>
        <p:nvPicPr>
          <p:cNvPr id="14" name="Picture 1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7762" y="2496217"/>
            <a:ext cx="1507255" cy="20801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1844" y="2564026"/>
            <a:ext cx="68564" cy="92969"/>
          </a:xfrm>
          <a:prstGeom prst="rect">
            <a:avLst/>
          </a:prstGeom>
        </p:spPr>
      </p:pic>
      <p:cxnSp>
        <p:nvCxnSpPr>
          <p:cNvPr id="13" name="Straight Arrow Connector 12"/>
          <p:cNvCxnSpPr/>
          <p:nvPr/>
        </p:nvCxnSpPr>
        <p:spPr bwMode="auto">
          <a:xfrm>
            <a:off x="3109476" y="2603650"/>
            <a:ext cx="481215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5" name="Titel 1 16 2"/>
          <p:cNvSpPr txBox="1">
            <a:spLocks/>
          </p:cNvSpPr>
          <p:nvPr/>
        </p:nvSpPr>
        <p:spPr>
          <a:xfrm>
            <a:off x="3724011" y="2428824"/>
            <a:ext cx="288348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spatial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part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element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6" name="Picture 1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1791" y="1851361"/>
            <a:ext cx="1229511" cy="25218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8792" y="1872683"/>
            <a:ext cx="199883" cy="219640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 rotWithShape="1">
          <a:blip r:embed="rId6"/>
          <a:srcRect l="61042" t="22054" r="36302" b="30795"/>
          <a:stretch/>
        </p:blipFill>
        <p:spPr>
          <a:xfrm>
            <a:off x="2883216" y="3831206"/>
            <a:ext cx="217714" cy="2438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75566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40" grpId="0"/>
      <p:bldP spid="46" grpId="0"/>
      <p:bldP spid="48" grpId="0"/>
      <p:bldP spid="51" grpId="0"/>
      <p:bldP spid="52" grpId="0"/>
      <p:bldP spid="56" grpId="0"/>
      <p:bldP spid="57" grpId="0"/>
      <p:bldP spid="65" grpId="0"/>
    </p:bldLst>
  </p:timing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32" name="Picture 3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9351" y="4687256"/>
            <a:ext cx="4536109" cy="43158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0"/>
          <a:srcRect l="2688" r="33668"/>
          <a:stretch/>
        </p:blipFill>
        <p:spPr>
          <a:xfrm>
            <a:off x="401258" y="2701652"/>
            <a:ext cx="2276039" cy="365038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11"/>
          <a:srcRect r="95853"/>
          <a:stretch/>
        </p:blipFill>
        <p:spPr>
          <a:xfrm>
            <a:off x="353429" y="933428"/>
            <a:ext cx="339850" cy="51714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11"/>
          <a:srcRect l="51970" r="23057"/>
          <a:stretch/>
        </p:blipFill>
        <p:spPr>
          <a:xfrm>
            <a:off x="663967" y="946858"/>
            <a:ext cx="2046502" cy="517149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01" y="-13618"/>
            <a:ext cx="9138700" cy="830121"/>
          </a:xfrm>
        </p:spPr>
        <p:txBody>
          <a:bodyPr/>
          <a:lstStyle/>
          <a:p>
            <a:r>
              <a:rPr lang="de-DE" i="0" dirty="0" smtClean="0"/>
              <a:t>Perturbation </a:t>
            </a:r>
            <a:r>
              <a:rPr lang="de-DE" i="0" dirty="0" err="1" smtClean="0"/>
              <a:t>matrix</a:t>
            </a:r>
            <a:endParaRPr lang="en-GB" i="0" dirty="0"/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12"/>
          <a:srcRect l="21193"/>
          <a:stretch/>
        </p:blipFill>
        <p:spPr>
          <a:xfrm>
            <a:off x="998799" y="3365482"/>
            <a:ext cx="2331657" cy="392835"/>
          </a:xfrm>
          <a:prstGeom prst="rect">
            <a:avLst/>
          </a:prstGeom>
        </p:spPr>
      </p:pic>
      <p:sp>
        <p:nvSpPr>
          <p:cNvPr id="54" name="Titel 1 1"/>
          <p:cNvSpPr txBox="1">
            <a:spLocks/>
          </p:cNvSpPr>
          <p:nvPr/>
        </p:nvSpPr>
        <p:spPr>
          <a:xfrm>
            <a:off x="114265" y="1565695"/>
            <a:ext cx="1889830" cy="29519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404520" y="1986781"/>
            <a:ext cx="4329945" cy="530083"/>
          </a:xfrm>
          <a:prstGeom prst="rect">
            <a:avLst/>
          </a:prstGeom>
        </p:spPr>
      </p:pic>
      <p:sp>
        <p:nvSpPr>
          <p:cNvPr id="55" name="Titel 1 2"/>
          <p:cNvSpPr txBox="1">
            <a:spLocks/>
          </p:cNvSpPr>
          <p:nvPr/>
        </p:nvSpPr>
        <p:spPr>
          <a:xfrm>
            <a:off x="152717" y="3370034"/>
            <a:ext cx="3752017" cy="29519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What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                       ? 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6" name="Titel 1 3"/>
          <p:cNvSpPr txBox="1">
            <a:spLocks/>
          </p:cNvSpPr>
          <p:nvPr/>
        </p:nvSpPr>
        <p:spPr>
          <a:xfrm>
            <a:off x="377148" y="3998659"/>
            <a:ext cx="3752017" cy="29519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Expand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14"/>
          <a:srcRect l="55259" r="38074" b="14433"/>
          <a:stretch/>
        </p:blipFill>
        <p:spPr>
          <a:xfrm>
            <a:off x="4312865" y="5137608"/>
            <a:ext cx="243911" cy="294863"/>
          </a:xfrm>
          <a:prstGeom prst="rect">
            <a:avLst/>
          </a:prstGeom>
        </p:spPr>
      </p:pic>
      <p:sp>
        <p:nvSpPr>
          <p:cNvPr id="67" name="Right Brace 66"/>
          <p:cNvSpPr/>
          <p:nvPr/>
        </p:nvSpPr>
        <p:spPr bwMode="auto">
          <a:xfrm rot="5400000">
            <a:off x="5005643" y="4319324"/>
            <a:ext cx="102384" cy="1477251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0" name="Titel 1 4 1"/>
          <p:cNvSpPr txBox="1">
            <a:spLocks/>
          </p:cNvSpPr>
          <p:nvPr/>
        </p:nvSpPr>
        <p:spPr>
          <a:xfrm>
            <a:off x="167567" y="6156710"/>
            <a:ext cx="8290595" cy="29519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problem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look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elements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diagonalize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11"/>
          <a:srcRect l="76948"/>
          <a:stretch/>
        </p:blipFill>
        <p:spPr>
          <a:xfrm>
            <a:off x="2718858" y="957288"/>
            <a:ext cx="1889036" cy="517149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10"/>
          <a:srcRect l="66138"/>
          <a:stretch/>
        </p:blipFill>
        <p:spPr>
          <a:xfrm>
            <a:off x="2710469" y="2696310"/>
            <a:ext cx="1210961" cy="365038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4528209" y="5141993"/>
            <a:ext cx="1514194" cy="34770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4043" y="4026008"/>
            <a:ext cx="2173362" cy="387782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4147" y="4692409"/>
            <a:ext cx="1941469" cy="421278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9" y="5532783"/>
            <a:ext cx="5512640" cy="515325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4896" y="6210991"/>
            <a:ext cx="435445" cy="240914"/>
          </a:xfrm>
          <a:prstGeom prst="rect">
            <a:avLst/>
          </a:prstGeom>
        </p:spPr>
      </p:pic>
      <p:sp>
        <p:nvSpPr>
          <p:cNvPr id="45" name="Titel 1 4 2"/>
          <p:cNvSpPr txBox="1">
            <a:spLocks/>
          </p:cNvSpPr>
          <p:nvPr/>
        </p:nvSpPr>
        <p:spPr>
          <a:xfrm>
            <a:off x="152717" y="6476208"/>
            <a:ext cx="8640763" cy="29519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already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diagonal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because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Clebsch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-Gordan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property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.)            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6" name="Picture 35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52727" y="6540614"/>
            <a:ext cx="747507" cy="212762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2048" y="6564216"/>
            <a:ext cx="1101350" cy="1854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7241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  <p:bldP spid="55" grpId="0"/>
      <p:bldP spid="56" grpId="0"/>
      <p:bldP spid="67" grpId="0" animBg="1"/>
      <p:bldP spid="70" grpId="0"/>
      <p:bldP spid="45" grpId="0"/>
    </p:bldLst>
  </p:timing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7836" y="5928210"/>
            <a:ext cx="1787761" cy="381306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03853" y="5841191"/>
            <a:ext cx="3730514" cy="548459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9661" y="3471914"/>
            <a:ext cx="7263994" cy="35123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01" y="-13618"/>
            <a:ext cx="9138700" cy="830121"/>
          </a:xfrm>
        </p:spPr>
        <p:txBody>
          <a:bodyPr/>
          <a:lstStyle/>
          <a:p>
            <a:r>
              <a:rPr lang="de-DE" i="0" dirty="0" smtClean="0"/>
              <a:t>Perturbation </a:t>
            </a:r>
            <a:r>
              <a:rPr lang="de-DE" i="0" dirty="0" err="1" smtClean="0"/>
              <a:t>matrix</a:t>
            </a:r>
            <a:endParaRPr lang="en-GB" i="0" dirty="0"/>
          </a:p>
        </p:txBody>
      </p:sp>
      <p:sp>
        <p:nvSpPr>
          <p:cNvPr id="38" name="Titel 1 1"/>
          <p:cNvSpPr txBox="1">
            <a:spLocks/>
          </p:cNvSpPr>
          <p:nvPr/>
        </p:nvSpPr>
        <p:spPr>
          <a:xfrm>
            <a:off x="179580" y="866160"/>
            <a:ext cx="6957654" cy="29519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More elegant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powerful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then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98937" y="1296877"/>
            <a:ext cx="2338642" cy="40605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352629" y="1740458"/>
            <a:ext cx="2970846" cy="39577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722111" y="2138681"/>
            <a:ext cx="2323222" cy="498568"/>
          </a:xfrm>
          <a:prstGeom prst="rect">
            <a:avLst/>
          </a:prstGeom>
        </p:spPr>
      </p:pic>
      <p:sp>
        <p:nvSpPr>
          <p:cNvPr id="48" name="Titel 1 2"/>
          <p:cNvSpPr txBox="1">
            <a:spLocks/>
          </p:cNvSpPr>
          <p:nvPr/>
        </p:nvSpPr>
        <p:spPr>
          <a:xfrm>
            <a:off x="331980" y="1292624"/>
            <a:ext cx="6957654" cy="29519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operator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identity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9" name="Titel 1 3"/>
          <p:cNvSpPr txBox="1">
            <a:spLocks/>
          </p:cNvSpPr>
          <p:nvPr/>
        </p:nvSpPr>
        <p:spPr>
          <a:xfrm>
            <a:off x="5103283" y="1352136"/>
            <a:ext cx="1901524" cy="29519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(not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proven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0" name="Picture 49"/>
          <p:cNvPicPr>
            <a:picLocks noChangeAspect="1"/>
          </p:cNvPicPr>
          <p:nvPr/>
        </p:nvPicPr>
        <p:blipFill rotWithShape="1">
          <a:blip r:embed="rId8"/>
          <a:srcRect r="75983"/>
          <a:stretch/>
        </p:blipFill>
        <p:spPr>
          <a:xfrm>
            <a:off x="1037786" y="1698182"/>
            <a:ext cx="557968" cy="498568"/>
          </a:xfrm>
          <a:prstGeom prst="rect">
            <a:avLst/>
          </a:prstGeom>
        </p:spPr>
      </p:pic>
      <p:sp>
        <p:nvSpPr>
          <p:cNvPr id="51" name="Titel 1 4"/>
          <p:cNvSpPr txBox="1">
            <a:spLocks/>
          </p:cNvSpPr>
          <p:nvPr/>
        </p:nvSpPr>
        <p:spPr>
          <a:xfrm>
            <a:off x="337588" y="1757733"/>
            <a:ext cx="6957654" cy="29519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Express           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useful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52" name="Straight Arrow Connector 51"/>
          <p:cNvCxnSpPr/>
          <p:nvPr/>
        </p:nvCxnSpPr>
        <p:spPr bwMode="auto">
          <a:xfrm flipV="1">
            <a:off x="5277135" y="2360789"/>
            <a:ext cx="36000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57" name="Picture 5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05572" y="2481718"/>
            <a:ext cx="795686" cy="389724"/>
          </a:xfrm>
          <a:prstGeom prst="rect">
            <a:avLst/>
          </a:prstGeom>
        </p:spPr>
      </p:pic>
      <p:sp>
        <p:nvSpPr>
          <p:cNvPr id="59" name="Titel 1 5"/>
          <p:cNvSpPr txBox="1">
            <a:spLocks/>
          </p:cNvSpPr>
          <p:nvPr/>
        </p:nvSpPr>
        <p:spPr>
          <a:xfrm>
            <a:off x="114265" y="2481870"/>
            <a:ext cx="6957654" cy="29519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59660" y="2963403"/>
            <a:ext cx="4487820" cy="393547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59660" y="3940167"/>
            <a:ext cx="4161943" cy="590829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52960" y="4780649"/>
            <a:ext cx="7020290" cy="703652"/>
          </a:xfrm>
          <a:prstGeom prst="rect">
            <a:avLst/>
          </a:prstGeom>
        </p:spPr>
      </p:pic>
      <p:sp>
        <p:nvSpPr>
          <p:cNvPr id="72" name="Titel 1 6"/>
          <p:cNvSpPr txBox="1">
            <a:spLocks/>
          </p:cNvSpPr>
          <p:nvPr/>
        </p:nvSpPr>
        <p:spPr>
          <a:xfrm>
            <a:off x="6634367" y="5911878"/>
            <a:ext cx="2360117" cy="29519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Landé</a:t>
            </a:r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g-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factor</a:t>
            </a:r>
            <a:endParaRPr lang="de-AT" sz="200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7" name="Rounded Rectangle 36"/>
          <p:cNvSpPr/>
          <p:nvPr/>
        </p:nvSpPr>
        <p:spPr bwMode="auto">
          <a:xfrm>
            <a:off x="179580" y="5581554"/>
            <a:ext cx="8717285" cy="1107570"/>
          </a:xfrm>
          <a:prstGeom prst="roundRect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5" name="Titel 1 7"/>
          <p:cNvSpPr txBox="1">
            <a:spLocks/>
          </p:cNvSpPr>
          <p:nvPr/>
        </p:nvSpPr>
        <p:spPr>
          <a:xfrm>
            <a:off x="2513859" y="5940803"/>
            <a:ext cx="394928" cy="29519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2872" y="945620"/>
            <a:ext cx="351706" cy="208707"/>
          </a:xfrm>
          <a:prstGeom prst="rect">
            <a:avLst/>
          </a:prstGeom>
        </p:spPr>
      </p:pic>
      <p:sp>
        <p:nvSpPr>
          <p:cNvPr id="28" name="Titel 1 5"/>
          <p:cNvSpPr txBox="1">
            <a:spLocks/>
          </p:cNvSpPr>
          <p:nvPr/>
        </p:nvSpPr>
        <p:spPr>
          <a:xfrm>
            <a:off x="114265" y="4535798"/>
            <a:ext cx="3063275" cy="29519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diagonal: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9" name="Picture 28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220631" y="860030"/>
            <a:ext cx="3568352" cy="436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5343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48" grpId="0"/>
      <p:bldP spid="49" grpId="0"/>
      <p:bldP spid="51" grpId="0"/>
      <p:bldP spid="59" grpId="0"/>
      <p:bldP spid="72" grpId="0"/>
      <p:bldP spid="37" grpId="0" animBg="1"/>
      <p:bldP spid="75" grpId="0"/>
      <p:bldP spid="28" grpId="0"/>
    </p:bldLst>
  </p:timing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6" name="Titel 1"/>
          <p:cNvSpPr txBox="1">
            <a:spLocks/>
          </p:cNvSpPr>
          <p:nvPr/>
        </p:nvSpPr>
        <p:spPr>
          <a:xfrm>
            <a:off x="257044" y="752102"/>
            <a:ext cx="92920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Result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96015" y="1016556"/>
            <a:ext cx="3028950" cy="657225"/>
          </a:xfrm>
          <a:prstGeom prst="rect">
            <a:avLst/>
          </a:prstGeom>
        </p:spPr>
      </p:pic>
      <p:sp>
        <p:nvSpPr>
          <p:cNvPr id="4" name="Right Brace 3"/>
          <p:cNvSpPr/>
          <p:nvPr/>
        </p:nvSpPr>
        <p:spPr bwMode="auto">
          <a:xfrm rot="5400000">
            <a:off x="2949928" y="1017253"/>
            <a:ext cx="190400" cy="1285102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3398740" y="1725241"/>
            <a:ext cx="577299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atom</a:t>
            </a:r>
          </a:p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necessarily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equal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orbital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8" name="Elbow Connector 7"/>
          <p:cNvCxnSpPr>
            <a:stCxn id="4" idx="1"/>
          </p:cNvCxnSpPr>
          <p:nvPr/>
        </p:nvCxnSpPr>
        <p:spPr bwMode="auto">
          <a:xfrm rot="16200000" flipH="1">
            <a:off x="3138919" y="1661212"/>
            <a:ext cx="181607" cy="369191"/>
          </a:xfrm>
          <a:prstGeom prst="bentConnector4">
            <a:avLst>
              <a:gd name="adj1" fmla="val 100470"/>
              <a:gd name="adj2" fmla="val 62893"/>
            </a:avLst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Titel 1"/>
          <p:cNvSpPr txBox="1">
            <a:spLocks/>
          </p:cNvSpPr>
          <p:nvPr/>
        </p:nvSpPr>
        <p:spPr>
          <a:xfrm>
            <a:off x="257044" y="2080072"/>
            <a:ext cx="143995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Hydrogen</a:t>
            </a:r>
          </a:p>
        </p:txBody>
      </p:sp>
      <p:sp>
        <p:nvSpPr>
          <p:cNvPr id="24" name="Titel 1"/>
          <p:cNvSpPr txBox="1">
            <a:spLocks/>
          </p:cNvSpPr>
          <p:nvPr/>
        </p:nvSpPr>
        <p:spPr>
          <a:xfrm>
            <a:off x="842331" y="5046447"/>
            <a:ext cx="786637" cy="3125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r>
              <a:rPr lang="de-AT" sz="1600" i="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1/2</a:t>
            </a: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842331" y="4290054"/>
            <a:ext cx="738445" cy="3125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1600" i="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1/2</a:t>
            </a:r>
          </a:p>
        </p:txBody>
      </p:sp>
      <p:sp>
        <p:nvSpPr>
          <p:cNvPr id="26" name="Titel 1"/>
          <p:cNvSpPr txBox="1">
            <a:spLocks/>
          </p:cNvSpPr>
          <p:nvPr/>
        </p:nvSpPr>
        <p:spPr>
          <a:xfrm>
            <a:off x="842331" y="3362028"/>
            <a:ext cx="811473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r>
              <a:rPr lang="de-AT" sz="1600" i="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3/2</a:t>
            </a:r>
          </a:p>
        </p:txBody>
      </p:sp>
      <p:sp>
        <p:nvSpPr>
          <p:cNvPr id="43" name="Titel 1"/>
          <p:cNvSpPr txBox="1">
            <a:spLocks/>
          </p:cNvSpPr>
          <p:nvPr/>
        </p:nvSpPr>
        <p:spPr>
          <a:xfrm>
            <a:off x="842331" y="5826002"/>
            <a:ext cx="708437" cy="3125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1</a:t>
            </a:r>
            <a:r>
              <a:rPr lang="de-AT" sz="16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1600" i="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1/2</a:t>
            </a:r>
          </a:p>
        </p:txBody>
      </p:sp>
      <p:sp>
        <p:nvSpPr>
          <p:cNvPr id="44" name="Titel 1"/>
          <p:cNvSpPr txBox="1">
            <a:spLocks/>
          </p:cNvSpPr>
          <p:nvPr/>
        </p:nvSpPr>
        <p:spPr>
          <a:xfrm>
            <a:off x="805249" y="3037338"/>
            <a:ext cx="1156464" cy="3125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2S+1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1800" i="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</a:p>
        </p:txBody>
      </p:sp>
      <p:grpSp>
        <p:nvGrpSpPr>
          <p:cNvPr id="59" name="Group 58"/>
          <p:cNvGrpSpPr>
            <a:grpSpLocks noChangeAspect="1"/>
          </p:cNvGrpSpPr>
          <p:nvPr/>
        </p:nvGrpSpPr>
        <p:grpSpPr>
          <a:xfrm>
            <a:off x="1633938" y="5790538"/>
            <a:ext cx="1636246" cy="464617"/>
            <a:chOff x="2447251" y="5750206"/>
            <a:chExt cx="1800001" cy="720000"/>
          </a:xfrm>
        </p:grpSpPr>
        <p:cxnSp>
          <p:nvCxnSpPr>
            <p:cNvPr id="46" name="Straight Connector 45"/>
            <p:cNvCxnSpPr/>
            <p:nvPr/>
          </p:nvCxnSpPr>
          <p:spPr bwMode="auto">
            <a:xfrm flipV="1">
              <a:off x="2447251" y="5750206"/>
              <a:ext cx="1800000" cy="36000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" name="Straight Connector 46"/>
            <p:cNvCxnSpPr/>
            <p:nvPr/>
          </p:nvCxnSpPr>
          <p:spPr bwMode="auto">
            <a:xfrm>
              <a:off x="2447252" y="6110206"/>
              <a:ext cx="1800000" cy="36000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0" name="Group 59"/>
          <p:cNvGrpSpPr>
            <a:grpSpLocks noChangeAspect="1"/>
          </p:cNvGrpSpPr>
          <p:nvPr/>
        </p:nvGrpSpPr>
        <p:grpSpPr>
          <a:xfrm>
            <a:off x="1633938" y="5174302"/>
            <a:ext cx="1636245" cy="153323"/>
            <a:chOff x="2447251" y="3936722"/>
            <a:chExt cx="1800000" cy="237600"/>
          </a:xfrm>
        </p:grpSpPr>
        <p:cxnSp>
          <p:nvCxnSpPr>
            <p:cNvPr id="52" name="Straight Connector 51"/>
            <p:cNvCxnSpPr/>
            <p:nvPr/>
          </p:nvCxnSpPr>
          <p:spPr bwMode="auto">
            <a:xfrm flipV="1">
              <a:off x="2447251" y="3936722"/>
              <a:ext cx="1800000" cy="11880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" name="Straight Connector 52"/>
            <p:cNvCxnSpPr/>
            <p:nvPr/>
          </p:nvCxnSpPr>
          <p:spPr bwMode="auto">
            <a:xfrm>
              <a:off x="2447251" y="4055522"/>
              <a:ext cx="1800000" cy="11880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8" name="Group 57"/>
          <p:cNvGrpSpPr>
            <a:grpSpLocks noChangeAspect="1"/>
          </p:cNvGrpSpPr>
          <p:nvPr/>
        </p:nvGrpSpPr>
        <p:grpSpPr>
          <a:xfrm>
            <a:off x="1633938" y="3032040"/>
            <a:ext cx="1644006" cy="932170"/>
            <a:chOff x="4625683" y="4937316"/>
            <a:chExt cx="1808537" cy="1444550"/>
          </a:xfrm>
        </p:grpSpPr>
        <p:cxnSp>
          <p:nvCxnSpPr>
            <p:cNvPr id="54" name="Straight Connector 53"/>
            <p:cNvCxnSpPr/>
            <p:nvPr/>
          </p:nvCxnSpPr>
          <p:spPr bwMode="auto">
            <a:xfrm flipV="1">
              <a:off x="4625683" y="4937316"/>
              <a:ext cx="1800000" cy="72000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" name="Straight Connector 54"/>
            <p:cNvCxnSpPr/>
            <p:nvPr/>
          </p:nvCxnSpPr>
          <p:spPr bwMode="auto">
            <a:xfrm>
              <a:off x="4625683" y="5661866"/>
              <a:ext cx="1800000" cy="72000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" name="Straight Connector 55"/>
            <p:cNvCxnSpPr/>
            <p:nvPr/>
          </p:nvCxnSpPr>
          <p:spPr bwMode="auto">
            <a:xfrm flipV="1">
              <a:off x="4634220" y="5419716"/>
              <a:ext cx="1800000" cy="23760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" name="Straight Connector 56"/>
            <p:cNvCxnSpPr/>
            <p:nvPr/>
          </p:nvCxnSpPr>
          <p:spPr bwMode="auto">
            <a:xfrm>
              <a:off x="4634220" y="5653972"/>
              <a:ext cx="1800000" cy="23760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1" name="Group 60"/>
          <p:cNvGrpSpPr>
            <a:grpSpLocks noChangeAspect="1"/>
          </p:cNvGrpSpPr>
          <p:nvPr/>
        </p:nvGrpSpPr>
        <p:grpSpPr>
          <a:xfrm>
            <a:off x="1633938" y="4222934"/>
            <a:ext cx="1636246" cy="464617"/>
            <a:chOff x="2447251" y="5750206"/>
            <a:chExt cx="1800001" cy="720000"/>
          </a:xfrm>
        </p:grpSpPr>
        <p:cxnSp>
          <p:nvCxnSpPr>
            <p:cNvPr id="62" name="Straight Connector 61"/>
            <p:cNvCxnSpPr/>
            <p:nvPr/>
          </p:nvCxnSpPr>
          <p:spPr bwMode="auto">
            <a:xfrm flipV="1">
              <a:off x="2447251" y="5750206"/>
              <a:ext cx="1800000" cy="36000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" name="Straight Connector 62"/>
            <p:cNvCxnSpPr/>
            <p:nvPr/>
          </p:nvCxnSpPr>
          <p:spPr bwMode="auto">
            <a:xfrm>
              <a:off x="2447252" y="6110206"/>
              <a:ext cx="1800000" cy="36000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65" name="Straight Arrow Connector 64"/>
          <p:cNvCxnSpPr/>
          <p:nvPr/>
        </p:nvCxnSpPr>
        <p:spPr bwMode="auto">
          <a:xfrm flipV="1">
            <a:off x="1633938" y="2605908"/>
            <a:ext cx="7760" cy="3945892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grpSp>
        <p:nvGrpSpPr>
          <p:cNvPr id="70" name="Group 69"/>
          <p:cNvGrpSpPr/>
          <p:nvPr/>
        </p:nvGrpSpPr>
        <p:grpSpPr>
          <a:xfrm>
            <a:off x="1546688" y="5497104"/>
            <a:ext cx="224652" cy="197350"/>
            <a:chOff x="2306595" y="5446497"/>
            <a:chExt cx="247135" cy="217101"/>
          </a:xfrm>
        </p:grpSpPr>
        <p:sp>
          <p:nvSpPr>
            <p:cNvPr id="69" name="Rectangle 68"/>
            <p:cNvSpPr/>
            <p:nvPr/>
          </p:nvSpPr>
          <p:spPr bwMode="auto">
            <a:xfrm>
              <a:off x="2306595" y="5507831"/>
              <a:ext cx="247135" cy="8772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67" name="Straight Connector 66"/>
            <p:cNvCxnSpPr/>
            <p:nvPr/>
          </p:nvCxnSpPr>
          <p:spPr bwMode="auto">
            <a:xfrm flipV="1">
              <a:off x="2306595" y="5446497"/>
              <a:ext cx="187238" cy="131805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" name="Straight Connector 67"/>
            <p:cNvCxnSpPr/>
            <p:nvPr/>
          </p:nvCxnSpPr>
          <p:spPr bwMode="auto">
            <a:xfrm flipV="1">
              <a:off x="2306595" y="5531793"/>
              <a:ext cx="187238" cy="131805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1" name="Group 70"/>
          <p:cNvGrpSpPr/>
          <p:nvPr/>
        </p:nvGrpSpPr>
        <p:grpSpPr>
          <a:xfrm>
            <a:off x="1546688" y="4055014"/>
            <a:ext cx="224652" cy="197350"/>
            <a:chOff x="2306595" y="5446497"/>
            <a:chExt cx="247135" cy="217101"/>
          </a:xfrm>
        </p:grpSpPr>
        <p:sp>
          <p:nvSpPr>
            <p:cNvPr id="72" name="Rectangle 71"/>
            <p:cNvSpPr/>
            <p:nvPr/>
          </p:nvSpPr>
          <p:spPr bwMode="auto">
            <a:xfrm>
              <a:off x="2306595" y="5507831"/>
              <a:ext cx="247135" cy="8772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73" name="Straight Connector 72"/>
            <p:cNvCxnSpPr/>
            <p:nvPr/>
          </p:nvCxnSpPr>
          <p:spPr bwMode="auto">
            <a:xfrm flipV="1">
              <a:off x="2306595" y="5446497"/>
              <a:ext cx="187238" cy="131805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" name="Straight Connector 73"/>
            <p:cNvCxnSpPr/>
            <p:nvPr/>
          </p:nvCxnSpPr>
          <p:spPr bwMode="auto">
            <a:xfrm flipV="1">
              <a:off x="2306595" y="5531793"/>
              <a:ext cx="187238" cy="131805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5" name="Group 74"/>
          <p:cNvGrpSpPr/>
          <p:nvPr/>
        </p:nvGrpSpPr>
        <p:grpSpPr>
          <a:xfrm>
            <a:off x="1546688" y="4744643"/>
            <a:ext cx="224652" cy="197350"/>
            <a:chOff x="2306595" y="5446497"/>
            <a:chExt cx="247135" cy="217101"/>
          </a:xfrm>
        </p:grpSpPr>
        <p:sp>
          <p:nvSpPr>
            <p:cNvPr id="76" name="Rectangle 75"/>
            <p:cNvSpPr/>
            <p:nvPr/>
          </p:nvSpPr>
          <p:spPr bwMode="auto">
            <a:xfrm>
              <a:off x="2306595" y="5507831"/>
              <a:ext cx="247135" cy="8772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77" name="Straight Connector 76"/>
            <p:cNvCxnSpPr/>
            <p:nvPr/>
          </p:nvCxnSpPr>
          <p:spPr bwMode="auto">
            <a:xfrm flipV="1">
              <a:off x="2306595" y="5446497"/>
              <a:ext cx="187238" cy="131805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8" name="Straight Connector 77"/>
            <p:cNvCxnSpPr/>
            <p:nvPr/>
          </p:nvCxnSpPr>
          <p:spPr bwMode="auto">
            <a:xfrm flipV="1">
              <a:off x="2306595" y="5531793"/>
              <a:ext cx="187238" cy="131805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80" name="Straight Arrow Connector 79"/>
          <p:cNvCxnSpPr/>
          <p:nvPr/>
        </p:nvCxnSpPr>
        <p:spPr bwMode="auto">
          <a:xfrm>
            <a:off x="1383481" y="6443841"/>
            <a:ext cx="2715389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82" name="Titel 1"/>
          <p:cNvSpPr txBox="1">
            <a:spLocks/>
          </p:cNvSpPr>
          <p:nvPr/>
        </p:nvSpPr>
        <p:spPr>
          <a:xfrm>
            <a:off x="1344585" y="2700847"/>
            <a:ext cx="351380" cy="28441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</a:p>
        </p:txBody>
      </p:sp>
      <p:sp>
        <p:nvSpPr>
          <p:cNvPr id="83" name="Titel 1"/>
          <p:cNvSpPr txBox="1">
            <a:spLocks/>
          </p:cNvSpPr>
          <p:nvPr/>
        </p:nvSpPr>
        <p:spPr>
          <a:xfrm>
            <a:off x="3598934" y="6425828"/>
            <a:ext cx="351380" cy="28441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</a:t>
            </a:r>
          </a:p>
        </p:txBody>
      </p:sp>
      <p:sp>
        <p:nvSpPr>
          <p:cNvPr id="85" name="Titel 1"/>
          <p:cNvSpPr txBox="1">
            <a:spLocks/>
          </p:cNvSpPr>
          <p:nvPr/>
        </p:nvSpPr>
        <p:spPr>
          <a:xfrm>
            <a:off x="3381546" y="2446529"/>
            <a:ext cx="480033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200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endParaRPr lang="de-AT" sz="1600" baseline="-25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6" name="Titel 1"/>
          <p:cNvSpPr txBox="1">
            <a:spLocks/>
          </p:cNvSpPr>
          <p:nvPr/>
        </p:nvSpPr>
        <p:spPr>
          <a:xfrm>
            <a:off x="4098870" y="3292641"/>
            <a:ext cx="998289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</a:t>
            </a:r>
            <a:r>
              <a:rPr lang="de-AT" sz="180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=  4/3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7" name="Titel 1"/>
          <p:cNvSpPr txBox="1">
            <a:spLocks/>
          </p:cNvSpPr>
          <p:nvPr/>
        </p:nvSpPr>
        <p:spPr>
          <a:xfrm>
            <a:off x="4098870" y="5049909"/>
            <a:ext cx="998289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</a:t>
            </a:r>
            <a:r>
              <a:rPr lang="de-AT" sz="180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=  2/3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8" name="Titel 1"/>
          <p:cNvSpPr txBox="1">
            <a:spLocks/>
          </p:cNvSpPr>
          <p:nvPr/>
        </p:nvSpPr>
        <p:spPr>
          <a:xfrm>
            <a:off x="4098871" y="4285488"/>
            <a:ext cx="998289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</a:t>
            </a:r>
            <a:r>
              <a:rPr lang="de-AT" sz="180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=  2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9" name="Titel 1"/>
          <p:cNvSpPr txBox="1">
            <a:spLocks/>
          </p:cNvSpPr>
          <p:nvPr/>
        </p:nvSpPr>
        <p:spPr>
          <a:xfrm>
            <a:off x="4098872" y="5846846"/>
            <a:ext cx="998289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</a:t>
            </a:r>
            <a:r>
              <a:rPr lang="de-AT" sz="180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=  2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0" name="Titel 1"/>
          <p:cNvSpPr txBox="1">
            <a:spLocks/>
          </p:cNvSpPr>
          <p:nvPr/>
        </p:nvSpPr>
        <p:spPr>
          <a:xfrm>
            <a:off x="3342826" y="2854571"/>
            <a:ext cx="998289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+3/2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1" name="Titel 1"/>
          <p:cNvSpPr txBox="1">
            <a:spLocks/>
          </p:cNvSpPr>
          <p:nvPr/>
        </p:nvSpPr>
        <p:spPr>
          <a:xfrm>
            <a:off x="3342826" y="3173603"/>
            <a:ext cx="998289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+1/2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2" name="Titel 1"/>
          <p:cNvSpPr txBox="1">
            <a:spLocks/>
          </p:cNvSpPr>
          <p:nvPr/>
        </p:nvSpPr>
        <p:spPr>
          <a:xfrm>
            <a:off x="3342826" y="3492635"/>
            <a:ext cx="998289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-1/2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3" name="Titel 1"/>
          <p:cNvSpPr txBox="1">
            <a:spLocks/>
          </p:cNvSpPr>
          <p:nvPr/>
        </p:nvSpPr>
        <p:spPr>
          <a:xfrm>
            <a:off x="3342826" y="3811668"/>
            <a:ext cx="998289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-3/2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4" name="Titel 1"/>
          <p:cNvSpPr txBox="1">
            <a:spLocks/>
          </p:cNvSpPr>
          <p:nvPr/>
        </p:nvSpPr>
        <p:spPr>
          <a:xfrm>
            <a:off x="3342826" y="4999631"/>
            <a:ext cx="998289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+1/2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5" name="Titel 1"/>
          <p:cNvSpPr txBox="1">
            <a:spLocks/>
          </p:cNvSpPr>
          <p:nvPr/>
        </p:nvSpPr>
        <p:spPr>
          <a:xfrm>
            <a:off x="3342826" y="5171206"/>
            <a:ext cx="998289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-1/2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6" name="Titel 1"/>
          <p:cNvSpPr txBox="1">
            <a:spLocks/>
          </p:cNvSpPr>
          <p:nvPr/>
        </p:nvSpPr>
        <p:spPr>
          <a:xfrm>
            <a:off x="3342826" y="4057007"/>
            <a:ext cx="998289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+1/2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7" name="Titel 1"/>
          <p:cNvSpPr txBox="1">
            <a:spLocks/>
          </p:cNvSpPr>
          <p:nvPr/>
        </p:nvSpPr>
        <p:spPr>
          <a:xfrm>
            <a:off x="3342826" y="4525920"/>
            <a:ext cx="998289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-1/2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8" name="Titel 1"/>
          <p:cNvSpPr txBox="1">
            <a:spLocks/>
          </p:cNvSpPr>
          <p:nvPr/>
        </p:nvSpPr>
        <p:spPr>
          <a:xfrm>
            <a:off x="3342826" y="5626354"/>
            <a:ext cx="998289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+1/2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9" name="Titel 1"/>
          <p:cNvSpPr txBox="1">
            <a:spLocks/>
          </p:cNvSpPr>
          <p:nvPr/>
        </p:nvSpPr>
        <p:spPr>
          <a:xfrm>
            <a:off x="3342826" y="6103928"/>
            <a:ext cx="998289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-1/2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02" name="Title 1"/>
          <p:cNvSpPr txBox="1">
            <a:spLocks/>
          </p:cNvSpPr>
          <p:nvPr/>
        </p:nvSpPr>
        <p:spPr>
          <a:xfrm>
            <a:off x="-1454665" y="0"/>
            <a:ext cx="9284043" cy="8301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i="0" kern="0" dirty="0" err="1" smtClean="0"/>
              <a:t>Weak-field</a:t>
            </a:r>
            <a:r>
              <a:rPr lang="de-DE" i="0" kern="0" dirty="0" smtClean="0"/>
              <a:t> Zeeman </a:t>
            </a:r>
            <a:r>
              <a:rPr lang="de-DE" i="0" kern="0" dirty="0" err="1" smtClean="0"/>
              <a:t>effect</a:t>
            </a:r>
            <a:endParaRPr lang="en-GB" i="0" kern="0" dirty="0"/>
          </a:p>
        </p:txBody>
      </p:sp>
      <p:pic>
        <p:nvPicPr>
          <p:cNvPr id="103" name="Picture 10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57620" y="140044"/>
            <a:ext cx="2380605" cy="510748"/>
          </a:xfrm>
          <a:prstGeom prst="rect">
            <a:avLst/>
          </a:prstGeom>
        </p:spPr>
      </p:pic>
      <p:sp>
        <p:nvSpPr>
          <p:cNvPr id="64" name="Titel 1"/>
          <p:cNvSpPr txBox="1">
            <a:spLocks/>
          </p:cNvSpPr>
          <p:nvPr/>
        </p:nvSpPr>
        <p:spPr>
          <a:xfrm>
            <a:off x="5262731" y="3598518"/>
            <a:ext cx="295763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Interpretation</a:t>
            </a:r>
            <a:endParaRPr lang="de-AT" sz="180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6" name="Titel 1"/>
          <p:cNvSpPr txBox="1">
            <a:spLocks/>
          </p:cNvSpPr>
          <p:nvPr/>
        </p:nvSpPr>
        <p:spPr>
          <a:xfrm>
            <a:off x="5538726" y="4013966"/>
            <a:ext cx="344669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strongly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coupled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J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9" name="Titel 1"/>
          <p:cNvSpPr txBox="1">
            <a:spLocks/>
          </p:cNvSpPr>
          <p:nvPr/>
        </p:nvSpPr>
        <p:spPr>
          <a:xfrm>
            <a:off x="5543965" y="4392364"/>
            <a:ext cx="344669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split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2J+1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2000" i="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1" name="Titel 1"/>
          <p:cNvSpPr txBox="1">
            <a:spLocks/>
          </p:cNvSpPr>
          <p:nvPr/>
        </p:nvSpPr>
        <p:spPr>
          <a:xfrm>
            <a:off x="5538726" y="4777402"/>
            <a:ext cx="415894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highest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2µ</a:t>
            </a:r>
            <a:r>
              <a:rPr lang="de-AT" sz="2000" i="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  <a:p>
            <a:pPr algn="l"/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reached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e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orbital </a:t>
            </a:r>
          </a:p>
          <a:p>
            <a:pPr algn="l"/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parallel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4" name="Titel 1"/>
          <p:cNvSpPr txBox="1">
            <a:spLocks/>
          </p:cNvSpPr>
          <p:nvPr/>
        </p:nvSpPr>
        <p:spPr>
          <a:xfrm>
            <a:off x="1694860" y="4653092"/>
            <a:ext cx="125935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Lamb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5" name="Straight Arrow Connector 4"/>
          <p:cNvCxnSpPr/>
          <p:nvPr/>
        </p:nvCxnSpPr>
        <p:spPr bwMode="auto">
          <a:xfrm flipV="1">
            <a:off x="2100074" y="4455243"/>
            <a:ext cx="0" cy="25000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0" name="Straight Arrow Connector 99"/>
          <p:cNvCxnSpPr/>
          <p:nvPr/>
        </p:nvCxnSpPr>
        <p:spPr bwMode="auto">
          <a:xfrm flipV="1">
            <a:off x="2103868" y="4926563"/>
            <a:ext cx="4850" cy="324401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</p:spTree>
    <p:extLst>
      <p:ext uri="{BB962C8B-B14F-4D97-AF65-F5344CB8AC3E}">
        <p14:creationId xmlns:p14="http://schemas.microsoft.com/office/powerpoint/2010/main" val="3833331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/>
      <p:bldP spid="16" grpId="0"/>
      <p:bldP spid="24" grpId="0"/>
      <p:bldP spid="25" grpId="0"/>
      <p:bldP spid="26" grpId="0"/>
      <p:bldP spid="43" grpId="0"/>
      <p:bldP spid="44" grpId="0"/>
      <p:bldP spid="82" grpId="0"/>
      <p:bldP spid="83" grpId="0"/>
      <p:bldP spid="85" grpId="0"/>
      <p:bldP spid="86" grpId="0"/>
      <p:bldP spid="87" grpId="0"/>
      <p:bldP spid="88" grpId="0"/>
      <p:bldP spid="89" grpId="0"/>
      <p:bldP spid="90" grpId="0"/>
      <p:bldP spid="91" grpId="0"/>
      <p:bldP spid="92" grpId="0"/>
      <p:bldP spid="93" grpId="0"/>
      <p:bldP spid="94" grpId="0"/>
      <p:bldP spid="95" grpId="0"/>
      <p:bldP spid="96" grpId="0"/>
      <p:bldP spid="97" grpId="0"/>
      <p:bldP spid="98" grpId="0"/>
      <p:bldP spid="99" grpId="0"/>
      <p:bldP spid="64" grpId="0"/>
      <p:bldP spid="66" grpId="0"/>
      <p:bldP spid="79" grpId="0"/>
      <p:bldP spid="81" grpId="0"/>
      <p:bldP spid="84" grpId="0"/>
    </p:bldLst>
  </p:timing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15" name="Picture 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1165" y="4562299"/>
            <a:ext cx="1787761" cy="381306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11523" y="4463989"/>
            <a:ext cx="3949991" cy="56923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01" y="-13618"/>
            <a:ext cx="9138700" cy="830121"/>
          </a:xfrm>
        </p:spPr>
        <p:txBody>
          <a:bodyPr/>
          <a:lstStyle/>
          <a:p>
            <a:r>
              <a:rPr lang="de-DE" i="0" dirty="0" smtClean="0"/>
              <a:t>Zeeman </a:t>
            </a:r>
            <a:r>
              <a:rPr lang="de-DE" i="0" dirty="0" err="1" smtClean="0"/>
              <a:t>effect</a:t>
            </a:r>
            <a:r>
              <a:rPr lang="de-DE" i="0" dirty="0" smtClean="0"/>
              <a:t> in multi-</a:t>
            </a:r>
            <a:r>
              <a:rPr lang="de-DE" i="0" dirty="0" err="1" smtClean="0"/>
              <a:t>electron</a:t>
            </a:r>
            <a:r>
              <a:rPr lang="de-DE" i="0" dirty="0" smtClean="0"/>
              <a:t> </a:t>
            </a:r>
            <a:r>
              <a:rPr lang="de-DE" i="0" dirty="0" err="1" smtClean="0"/>
              <a:t>atoms</a:t>
            </a:r>
            <a:endParaRPr lang="en-GB" i="0" dirty="0"/>
          </a:p>
        </p:txBody>
      </p:sp>
      <p:sp>
        <p:nvSpPr>
          <p:cNvPr id="38" name="Titel 1"/>
          <p:cNvSpPr txBox="1">
            <a:spLocks/>
          </p:cNvSpPr>
          <p:nvPr/>
        </p:nvSpPr>
        <p:spPr>
          <a:xfrm>
            <a:off x="179580" y="919500"/>
            <a:ext cx="8814904" cy="29519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many-electron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atoms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often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valence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valence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orbital angular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momenta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strongly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coupled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2" name="Titel 1"/>
          <p:cNvSpPr txBox="1">
            <a:spLocks/>
          </p:cNvSpPr>
          <p:nvPr/>
        </p:nvSpPr>
        <p:spPr>
          <a:xfrm>
            <a:off x="6783885" y="4543718"/>
            <a:ext cx="2360117" cy="29519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Landé</a:t>
            </a:r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g-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factor</a:t>
            </a:r>
            <a:endParaRPr lang="de-AT" sz="200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7" name="Rounded Rectangle 36"/>
          <p:cNvSpPr/>
          <p:nvPr/>
        </p:nvSpPr>
        <p:spPr bwMode="auto">
          <a:xfrm>
            <a:off x="179582" y="4210286"/>
            <a:ext cx="8717285" cy="1107570"/>
          </a:xfrm>
          <a:prstGeom prst="roundRect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5" name="Titel 1"/>
          <p:cNvSpPr txBox="1">
            <a:spLocks/>
          </p:cNvSpPr>
          <p:nvPr/>
        </p:nvSpPr>
        <p:spPr>
          <a:xfrm>
            <a:off x="2513861" y="4569535"/>
            <a:ext cx="394928" cy="29519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6" name="Titel 1"/>
          <p:cNvSpPr txBox="1">
            <a:spLocks/>
          </p:cNvSpPr>
          <p:nvPr/>
        </p:nvSpPr>
        <p:spPr>
          <a:xfrm>
            <a:off x="167199" y="1619458"/>
            <a:ext cx="8375439" cy="29519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observables 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total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 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total orbital angular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L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8" name="Titel 1"/>
          <p:cNvSpPr txBox="1">
            <a:spLocks/>
          </p:cNvSpPr>
          <p:nvPr/>
        </p:nvSpPr>
        <p:spPr>
          <a:xfrm>
            <a:off x="179581" y="2717608"/>
            <a:ext cx="8717285" cy="29519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Zeeman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effect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same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0" name="Titel 1"/>
          <p:cNvSpPr txBox="1">
            <a:spLocks/>
          </p:cNvSpPr>
          <p:nvPr/>
        </p:nvSpPr>
        <p:spPr>
          <a:xfrm>
            <a:off x="179580" y="3325805"/>
            <a:ext cx="8717285" cy="29519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consequence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result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Landé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g-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factor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includes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eigenvalues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total angular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momenta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029820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72" grpId="0"/>
      <p:bldP spid="37" grpId="0" animBg="1"/>
      <p:bldP spid="75" grpId="0"/>
      <p:bldP spid="26" grpId="0"/>
      <p:bldP spid="28" grpId="0"/>
      <p:bldP spid="30" grpId="0"/>
    </p:bldLst>
  </p:timing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err="1" smtClean="0"/>
              <a:t>Structure</a:t>
            </a:r>
            <a:r>
              <a:rPr lang="de-DE" i="1" dirty="0" smtClean="0"/>
              <a:t> of hydrogen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3267374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746103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endParaRPr lang="en-GB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Fine structure</a:t>
            </a:r>
            <a:endParaRPr lang="en-GB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Lamb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shift</a:t>
            </a:r>
          </a:p>
          <a:p>
            <a:pPr marL="342900" indent="-342900" algn="l">
              <a:buAutoNum type="arabicParenR" startAt="4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Hyperfine structure</a:t>
            </a:r>
          </a:p>
          <a:p>
            <a:pPr marL="342900" indent="-342900" algn="l">
              <a:buAutoNum type="arabicParenR" startAt="5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Zeeman effect</a:t>
            </a: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weak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B-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field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- strong B-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field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- all B-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fields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Discuss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effects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beyond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Coulomb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between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nucleus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(s),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hydrogen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simplest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possible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892710" y="2469890"/>
            <a:ext cx="5029119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Crucial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knowledge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involving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5443190" y="5120296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.4.1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5443190" y="5348708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.4.2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9" name="Titel 1"/>
          <p:cNvSpPr txBox="1">
            <a:spLocks/>
          </p:cNvSpPr>
          <p:nvPr/>
        </p:nvSpPr>
        <p:spPr>
          <a:xfrm>
            <a:off x="5443190" y="5577119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.4.3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4601028" y="4010797"/>
            <a:ext cx="1963343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7.3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5443191" y="4291244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2" name="Titel 1"/>
          <p:cNvSpPr txBox="1">
            <a:spLocks/>
          </p:cNvSpPr>
          <p:nvPr/>
        </p:nvSpPr>
        <p:spPr>
          <a:xfrm>
            <a:off x="5443191" y="485213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>
            <a:off x="5443191" y="4571691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25" name="Straight Arrow Connector 24"/>
          <p:cNvCxnSpPr/>
          <p:nvPr/>
        </p:nvCxnSpPr>
        <p:spPr bwMode="auto">
          <a:xfrm flipV="1">
            <a:off x="278990" y="5540665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23795259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1454665" y="0"/>
            <a:ext cx="9284043" cy="830121"/>
          </a:xfrm>
        </p:spPr>
        <p:txBody>
          <a:bodyPr/>
          <a:lstStyle/>
          <a:p>
            <a:r>
              <a:rPr lang="de-DE" i="0" dirty="0" smtClean="0"/>
              <a:t>Strong-</a:t>
            </a:r>
            <a:r>
              <a:rPr lang="de-DE" i="0" dirty="0" err="1" smtClean="0"/>
              <a:t>field</a:t>
            </a:r>
            <a:r>
              <a:rPr lang="de-DE" i="0" dirty="0" smtClean="0"/>
              <a:t> Zeeman </a:t>
            </a:r>
            <a:r>
              <a:rPr lang="de-DE" i="0" dirty="0" err="1" smtClean="0"/>
              <a:t>effect</a:t>
            </a:r>
            <a:endParaRPr lang="en-GB" i="0" dirty="0"/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1298563" y="815589"/>
            <a:ext cx="72162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2930" y="153447"/>
            <a:ext cx="2422568" cy="523226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2930" y="122006"/>
            <a:ext cx="2422568" cy="52322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2064" y="820191"/>
            <a:ext cx="932969" cy="40985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4"/>
          <a:srcRect r="85198"/>
          <a:stretch/>
        </p:blipFill>
        <p:spPr>
          <a:xfrm>
            <a:off x="1130948" y="2708958"/>
            <a:ext cx="366143" cy="391511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11733" y="2660652"/>
            <a:ext cx="2288664" cy="521976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02407" y="2707741"/>
            <a:ext cx="2695920" cy="407256"/>
          </a:xfrm>
          <a:prstGeom prst="rect">
            <a:avLst/>
          </a:prstGeom>
        </p:spPr>
      </p:pic>
      <p:sp>
        <p:nvSpPr>
          <p:cNvPr id="22" name="Titel 1"/>
          <p:cNvSpPr txBox="1">
            <a:spLocks/>
          </p:cNvSpPr>
          <p:nvPr/>
        </p:nvSpPr>
        <p:spPr>
          <a:xfrm>
            <a:off x="221970" y="1168927"/>
            <a:ext cx="72162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Total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Hamiltonian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>
            <a:off x="1483368" y="2019137"/>
            <a:ext cx="210021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exactly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solvable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93897" y="1536241"/>
            <a:ext cx="3022658" cy="380904"/>
          </a:xfrm>
          <a:prstGeom prst="rect">
            <a:avLst/>
          </a:prstGeom>
        </p:spPr>
      </p:pic>
      <p:sp>
        <p:nvSpPr>
          <p:cNvPr id="25" name="Right Brace 24"/>
          <p:cNvSpPr/>
          <p:nvPr/>
        </p:nvSpPr>
        <p:spPr bwMode="auto">
          <a:xfrm rot="5400000">
            <a:off x="2087248" y="1475117"/>
            <a:ext cx="171243" cy="97288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" name="Titel 1"/>
          <p:cNvSpPr txBox="1">
            <a:spLocks/>
          </p:cNvSpPr>
          <p:nvPr/>
        </p:nvSpPr>
        <p:spPr>
          <a:xfrm>
            <a:off x="2995611" y="2040148"/>
            <a:ext cx="210021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perturbations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7" name="Straight Arrow Connector 6"/>
          <p:cNvCxnSpPr/>
          <p:nvPr/>
        </p:nvCxnSpPr>
        <p:spPr bwMode="auto">
          <a:xfrm flipH="1" flipV="1">
            <a:off x="3262098" y="1917145"/>
            <a:ext cx="316980" cy="186361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0" name="Straight Arrow Connector 9"/>
          <p:cNvCxnSpPr/>
          <p:nvPr/>
        </p:nvCxnSpPr>
        <p:spPr bwMode="auto">
          <a:xfrm flipV="1">
            <a:off x="3716323" y="1875935"/>
            <a:ext cx="70320" cy="190541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31" name="Titel 1"/>
          <p:cNvSpPr txBox="1">
            <a:spLocks/>
          </p:cNvSpPr>
          <p:nvPr/>
        </p:nvSpPr>
        <p:spPr>
          <a:xfrm>
            <a:off x="223898" y="2327970"/>
            <a:ext cx="72162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Zeeman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cxnSp>
        <p:nvCxnSpPr>
          <p:cNvPr id="32" name="Straight Arrow Connector 31"/>
          <p:cNvCxnSpPr/>
          <p:nvPr/>
        </p:nvCxnSpPr>
        <p:spPr bwMode="auto">
          <a:xfrm>
            <a:off x="3978930" y="2898539"/>
            <a:ext cx="568411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8"/>
          <a:srcRect r="58367"/>
          <a:stretch/>
        </p:blipFill>
        <p:spPr>
          <a:xfrm>
            <a:off x="2671567" y="3188950"/>
            <a:ext cx="472836" cy="390048"/>
          </a:xfrm>
          <a:prstGeom prst="rect">
            <a:avLst/>
          </a:prstGeom>
        </p:spPr>
      </p:pic>
      <p:sp>
        <p:nvSpPr>
          <p:cNvPr id="35" name="Titel 1"/>
          <p:cNvSpPr txBox="1">
            <a:spLocks/>
          </p:cNvSpPr>
          <p:nvPr/>
        </p:nvSpPr>
        <p:spPr>
          <a:xfrm>
            <a:off x="221970" y="3190110"/>
            <a:ext cx="794051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before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(same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result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independent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). 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992530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5" grpId="0" animBg="1"/>
      <p:bldP spid="26" grpId="0"/>
      <p:bldP spid="31" grpId="0"/>
      <p:bldP spid="35" grpId="0"/>
    </p:bldLst>
  </p:timing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" name="Titel 1"/>
          <p:cNvSpPr txBox="1">
            <a:spLocks/>
          </p:cNvSpPr>
          <p:nvPr/>
        </p:nvSpPr>
        <p:spPr>
          <a:xfrm>
            <a:off x="321002" y="2129271"/>
            <a:ext cx="62421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Insert      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   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simplify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549618" y="18064"/>
            <a:ext cx="8229600" cy="7504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kern="0" smtClean="0"/>
              <a:t>Relativistic correction in 1</a:t>
            </a:r>
            <a:r>
              <a:rPr lang="de-DE" sz="4000" kern="0" baseline="30000" smtClean="0"/>
              <a:t>st</a:t>
            </a:r>
            <a:r>
              <a:rPr lang="de-DE" kern="0" smtClean="0"/>
              <a:t> order</a:t>
            </a:r>
            <a:endParaRPr lang="en-GB" kern="0" dirty="0"/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92342" y="963860"/>
            <a:ext cx="6550149" cy="846536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43253" y="2110272"/>
            <a:ext cx="953488" cy="476744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0938" y="2109805"/>
            <a:ext cx="1670677" cy="5182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92342" y="3386660"/>
            <a:ext cx="3709906" cy="83239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6"/>
          <a:srcRect r="46215"/>
          <a:stretch/>
        </p:blipFill>
        <p:spPr>
          <a:xfrm>
            <a:off x="4341708" y="5173529"/>
            <a:ext cx="344612" cy="416467"/>
          </a:xfrm>
          <a:prstGeom prst="rect">
            <a:avLst/>
          </a:prstGeom>
        </p:spPr>
      </p:pic>
      <p:sp>
        <p:nvSpPr>
          <p:cNvPr id="37" name="Titel 1"/>
          <p:cNvSpPr txBox="1">
            <a:spLocks/>
          </p:cNvSpPr>
          <p:nvPr/>
        </p:nvSpPr>
        <p:spPr>
          <a:xfrm>
            <a:off x="321002" y="5193936"/>
            <a:ext cx="675491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Easily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checked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.</a:t>
            </a:r>
          </a:p>
        </p:txBody>
      </p:sp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6"/>
          <a:srcRect l="53935"/>
          <a:stretch/>
        </p:blipFill>
        <p:spPr>
          <a:xfrm>
            <a:off x="6537534" y="5182249"/>
            <a:ext cx="295149" cy="416467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 rotWithShape="1">
          <a:blip r:embed="rId5"/>
          <a:srcRect l="2104" t="22862" r="88178" b="27637"/>
          <a:stretch/>
        </p:blipFill>
        <p:spPr>
          <a:xfrm>
            <a:off x="2307366" y="5198904"/>
            <a:ext cx="321917" cy="367905"/>
          </a:xfrm>
          <a:prstGeom prst="rect">
            <a:avLst/>
          </a:prstGeom>
        </p:spPr>
      </p:pic>
      <p:grpSp>
        <p:nvGrpSpPr>
          <p:cNvPr id="12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13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4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3551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1454665" y="0"/>
            <a:ext cx="9284043" cy="830121"/>
          </a:xfrm>
        </p:spPr>
        <p:txBody>
          <a:bodyPr/>
          <a:lstStyle/>
          <a:p>
            <a:r>
              <a:rPr lang="de-DE" i="0" dirty="0" smtClean="0"/>
              <a:t>Strong-</a:t>
            </a:r>
            <a:r>
              <a:rPr lang="de-DE" i="0" dirty="0" err="1" smtClean="0"/>
              <a:t>field</a:t>
            </a:r>
            <a:r>
              <a:rPr lang="de-DE" i="0" dirty="0" smtClean="0"/>
              <a:t> Zeeman </a:t>
            </a:r>
            <a:r>
              <a:rPr lang="de-DE" i="0" dirty="0" err="1" smtClean="0"/>
              <a:t>effect</a:t>
            </a:r>
            <a:endParaRPr lang="en-GB" i="0" dirty="0"/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1298563" y="815589"/>
            <a:ext cx="72162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2930" y="153447"/>
            <a:ext cx="2422568" cy="523226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2930" y="122006"/>
            <a:ext cx="2422568" cy="52322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2064" y="820191"/>
            <a:ext cx="932969" cy="40985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4"/>
          <a:srcRect r="85198"/>
          <a:stretch/>
        </p:blipFill>
        <p:spPr>
          <a:xfrm>
            <a:off x="1130948" y="2708958"/>
            <a:ext cx="366143" cy="391511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11733" y="2660652"/>
            <a:ext cx="2288664" cy="521976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02407" y="2707741"/>
            <a:ext cx="2695920" cy="407256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759666" y="3597196"/>
            <a:ext cx="396860" cy="318606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93897" y="4088295"/>
            <a:ext cx="3728400" cy="774360"/>
          </a:xfrm>
          <a:prstGeom prst="rect">
            <a:avLst/>
          </a:prstGeom>
        </p:spPr>
      </p:pic>
      <p:sp>
        <p:nvSpPr>
          <p:cNvPr id="84" name="Right Brace 83"/>
          <p:cNvSpPr/>
          <p:nvPr/>
        </p:nvSpPr>
        <p:spPr bwMode="auto">
          <a:xfrm rot="5400000">
            <a:off x="2836297" y="3767476"/>
            <a:ext cx="143377" cy="2136791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0" name="Titel 1"/>
          <p:cNvSpPr txBox="1">
            <a:spLocks/>
          </p:cNvSpPr>
          <p:nvPr/>
        </p:nvSpPr>
        <p:spPr>
          <a:xfrm>
            <a:off x="2337115" y="4876613"/>
            <a:ext cx="12419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before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2" name="Titel 1"/>
          <p:cNvSpPr txBox="1">
            <a:spLocks/>
          </p:cNvSpPr>
          <p:nvPr/>
        </p:nvSpPr>
        <p:spPr>
          <a:xfrm>
            <a:off x="221970" y="1168927"/>
            <a:ext cx="72162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Total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Hamiltonian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>
            <a:off x="1483368" y="2019137"/>
            <a:ext cx="210021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exactly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solvable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93897" y="1536241"/>
            <a:ext cx="3022658" cy="380904"/>
          </a:xfrm>
          <a:prstGeom prst="rect">
            <a:avLst/>
          </a:prstGeom>
        </p:spPr>
      </p:pic>
      <p:sp>
        <p:nvSpPr>
          <p:cNvPr id="25" name="Right Brace 24"/>
          <p:cNvSpPr/>
          <p:nvPr/>
        </p:nvSpPr>
        <p:spPr bwMode="auto">
          <a:xfrm rot="5400000">
            <a:off x="2087248" y="1475117"/>
            <a:ext cx="171243" cy="97288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" name="Titel 1"/>
          <p:cNvSpPr txBox="1">
            <a:spLocks/>
          </p:cNvSpPr>
          <p:nvPr/>
        </p:nvSpPr>
        <p:spPr>
          <a:xfrm>
            <a:off x="2995611" y="2040148"/>
            <a:ext cx="210021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perturbations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7" name="Straight Arrow Connector 6"/>
          <p:cNvCxnSpPr/>
          <p:nvPr/>
        </p:nvCxnSpPr>
        <p:spPr bwMode="auto">
          <a:xfrm flipH="1" flipV="1">
            <a:off x="3262098" y="1917145"/>
            <a:ext cx="316980" cy="186361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0" name="Straight Arrow Connector 9"/>
          <p:cNvCxnSpPr/>
          <p:nvPr/>
        </p:nvCxnSpPr>
        <p:spPr bwMode="auto">
          <a:xfrm flipV="1">
            <a:off x="3716323" y="1875935"/>
            <a:ext cx="70320" cy="190541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31" name="Titel 1"/>
          <p:cNvSpPr txBox="1">
            <a:spLocks/>
          </p:cNvSpPr>
          <p:nvPr/>
        </p:nvSpPr>
        <p:spPr>
          <a:xfrm>
            <a:off x="223898" y="2327970"/>
            <a:ext cx="72162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Zeeman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cxnSp>
        <p:nvCxnSpPr>
          <p:cNvPr id="32" name="Straight Arrow Connector 31"/>
          <p:cNvCxnSpPr/>
          <p:nvPr/>
        </p:nvCxnSpPr>
        <p:spPr bwMode="auto">
          <a:xfrm>
            <a:off x="3978930" y="2898539"/>
            <a:ext cx="568411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10"/>
          <a:srcRect r="58367"/>
          <a:stretch/>
        </p:blipFill>
        <p:spPr>
          <a:xfrm>
            <a:off x="2671567" y="3188950"/>
            <a:ext cx="472836" cy="390048"/>
          </a:xfrm>
          <a:prstGeom prst="rect">
            <a:avLst/>
          </a:prstGeom>
        </p:spPr>
      </p:pic>
      <p:sp>
        <p:nvSpPr>
          <p:cNvPr id="34" name="Titel 1"/>
          <p:cNvSpPr txBox="1">
            <a:spLocks/>
          </p:cNvSpPr>
          <p:nvPr/>
        </p:nvSpPr>
        <p:spPr>
          <a:xfrm>
            <a:off x="221970" y="3568643"/>
            <a:ext cx="72162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>
            <a:off x="221970" y="3190110"/>
            <a:ext cx="794051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before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(same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result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independent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). </a:t>
            </a:r>
          </a:p>
        </p:txBody>
      </p:sp>
    </p:spTree>
    <p:extLst>
      <p:ext uri="{BB962C8B-B14F-4D97-AF65-F5344CB8AC3E}">
        <p14:creationId xmlns:p14="http://schemas.microsoft.com/office/powerpoint/2010/main" val="4121406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 animBg="1"/>
      <p:bldP spid="100" grpId="0"/>
      <p:bldP spid="34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en-US" smtClean="0"/>
              <a:t>Exchange </a:t>
            </a:r>
            <a:r>
              <a:rPr lang="en-US" dirty="0" smtClean="0"/>
              <a:t>interaction</a:t>
            </a:r>
            <a:endParaRPr lang="en-GB" dirty="0"/>
          </a:p>
        </p:txBody>
      </p:sp>
      <p:cxnSp>
        <p:nvCxnSpPr>
          <p:cNvPr id="11" name="Straight Connector 10"/>
          <p:cNvCxnSpPr/>
          <p:nvPr/>
        </p:nvCxnSpPr>
        <p:spPr bwMode="auto">
          <a:xfrm rot="5400000" flipH="1">
            <a:off x="2277200" y="148680"/>
            <a:ext cx="0" cy="288000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" name="Straight Connector 11"/>
          <p:cNvCxnSpPr/>
          <p:nvPr/>
        </p:nvCxnSpPr>
        <p:spPr bwMode="auto">
          <a:xfrm rot="5400000" flipH="1">
            <a:off x="2277200" y="834480"/>
            <a:ext cx="0" cy="288000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Straight Connector 12"/>
          <p:cNvCxnSpPr/>
          <p:nvPr/>
        </p:nvCxnSpPr>
        <p:spPr bwMode="auto">
          <a:xfrm rot="5400000" flipH="1">
            <a:off x="2277200" y="1520280"/>
            <a:ext cx="0" cy="288000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4" name="Group 13"/>
          <p:cNvGrpSpPr/>
          <p:nvPr/>
        </p:nvGrpSpPr>
        <p:grpSpPr>
          <a:xfrm>
            <a:off x="1127760" y="1303020"/>
            <a:ext cx="2339340" cy="1905000"/>
            <a:chOff x="1127760" y="1402080"/>
            <a:chExt cx="2339340" cy="1440000"/>
          </a:xfrm>
        </p:grpSpPr>
        <p:cxnSp>
          <p:nvCxnSpPr>
            <p:cNvPr id="5" name="Straight Connector 4"/>
            <p:cNvCxnSpPr/>
            <p:nvPr/>
          </p:nvCxnSpPr>
          <p:spPr bwMode="auto">
            <a:xfrm flipH="1">
              <a:off x="1127760" y="1402080"/>
              <a:ext cx="0" cy="1440000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" name="Straight Connector 7"/>
            <p:cNvCxnSpPr/>
            <p:nvPr/>
          </p:nvCxnSpPr>
          <p:spPr bwMode="auto">
            <a:xfrm flipH="1">
              <a:off x="1907540" y="1402080"/>
              <a:ext cx="0" cy="1440000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" name="Straight Connector 8"/>
            <p:cNvCxnSpPr/>
            <p:nvPr/>
          </p:nvCxnSpPr>
          <p:spPr bwMode="auto">
            <a:xfrm flipH="1">
              <a:off x="2687320" y="1402080"/>
              <a:ext cx="0" cy="1440000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" name="Straight Connector 9"/>
            <p:cNvCxnSpPr/>
            <p:nvPr/>
          </p:nvCxnSpPr>
          <p:spPr bwMode="auto">
            <a:xfrm flipH="1">
              <a:off x="3467100" y="1402080"/>
              <a:ext cx="0" cy="1440000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5" name="Oval 14"/>
          <p:cNvSpPr/>
          <p:nvPr/>
        </p:nvSpPr>
        <p:spPr bwMode="auto">
          <a:xfrm>
            <a:off x="586804" y="2410521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" name="Oval 15"/>
          <p:cNvSpPr/>
          <p:nvPr/>
        </p:nvSpPr>
        <p:spPr bwMode="auto">
          <a:xfrm>
            <a:off x="1375355" y="2410521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Oval 17"/>
          <p:cNvSpPr/>
          <p:nvPr/>
        </p:nvSpPr>
        <p:spPr bwMode="auto">
          <a:xfrm>
            <a:off x="2139209" y="2410521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" name="Oval 18"/>
          <p:cNvSpPr/>
          <p:nvPr/>
        </p:nvSpPr>
        <p:spPr bwMode="auto">
          <a:xfrm>
            <a:off x="2927760" y="2410521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1" name="Oval 20"/>
          <p:cNvSpPr/>
          <p:nvPr/>
        </p:nvSpPr>
        <p:spPr bwMode="auto">
          <a:xfrm>
            <a:off x="586804" y="1734480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2" name="Oval 21"/>
          <p:cNvSpPr/>
          <p:nvPr/>
        </p:nvSpPr>
        <p:spPr bwMode="auto">
          <a:xfrm>
            <a:off x="1375355" y="1734480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" name="Oval 22"/>
          <p:cNvSpPr/>
          <p:nvPr/>
        </p:nvSpPr>
        <p:spPr bwMode="auto">
          <a:xfrm>
            <a:off x="2139209" y="1734480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4" name="Oval 23"/>
          <p:cNvSpPr/>
          <p:nvPr/>
        </p:nvSpPr>
        <p:spPr bwMode="auto">
          <a:xfrm>
            <a:off x="2927760" y="1734480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Oval 24"/>
          <p:cNvSpPr/>
          <p:nvPr/>
        </p:nvSpPr>
        <p:spPr bwMode="auto">
          <a:xfrm>
            <a:off x="586144" y="1043799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" name="Oval 25"/>
          <p:cNvSpPr/>
          <p:nvPr/>
        </p:nvSpPr>
        <p:spPr bwMode="auto">
          <a:xfrm>
            <a:off x="1374695" y="1043799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7" name="Oval 26"/>
          <p:cNvSpPr/>
          <p:nvPr/>
        </p:nvSpPr>
        <p:spPr bwMode="auto">
          <a:xfrm>
            <a:off x="2138549" y="1043799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8" name="Oval 27"/>
          <p:cNvSpPr/>
          <p:nvPr/>
        </p:nvSpPr>
        <p:spPr bwMode="auto">
          <a:xfrm>
            <a:off x="2927100" y="1043799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30" name="Straight Arrow Connector 29"/>
          <p:cNvCxnSpPr/>
          <p:nvPr/>
        </p:nvCxnSpPr>
        <p:spPr bwMode="auto">
          <a:xfrm flipH="1" flipV="1">
            <a:off x="3717200" y="1478280"/>
            <a:ext cx="762305" cy="24644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32" name="Straight Arrow Connector 31"/>
          <p:cNvCxnSpPr/>
          <p:nvPr/>
        </p:nvCxnSpPr>
        <p:spPr bwMode="auto">
          <a:xfrm flipH="1">
            <a:off x="3761986" y="1860761"/>
            <a:ext cx="694659" cy="24752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36" name="Rechteck 15 2 1"/>
          <p:cNvSpPr/>
          <p:nvPr/>
        </p:nvSpPr>
        <p:spPr>
          <a:xfrm>
            <a:off x="4775324" y="836244"/>
            <a:ext cx="410959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sz="1400" dirty="0" err="1" smtClean="0">
                <a:latin typeface="Calibri" pitchFamily="34" charset="0"/>
              </a:rPr>
              <a:t>Each</a:t>
            </a:r>
            <a:r>
              <a:rPr lang="de-DE" sz="1400" dirty="0" smtClean="0">
                <a:latin typeface="Calibri" pitchFamily="34" charset="0"/>
              </a:rPr>
              <a:t> atom </a:t>
            </a:r>
            <a:r>
              <a:rPr lang="de-DE" sz="1400" dirty="0" err="1" smtClean="0">
                <a:latin typeface="Calibri" pitchFamily="34" charset="0"/>
              </a:rPr>
              <a:t>has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one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or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more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electrons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that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is</a:t>
            </a:r>
            <a:r>
              <a:rPr lang="de-DE" sz="1400" dirty="0" smtClean="0">
                <a:latin typeface="Calibri" pitchFamily="34" charset="0"/>
              </a:rPr>
              <a:t> not </a:t>
            </a:r>
            <a:r>
              <a:rPr lang="de-DE" sz="1400" dirty="0" err="1" smtClean="0">
                <a:latin typeface="Calibri" pitchFamily="34" charset="0"/>
              </a:rPr>
              <a:t>paired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and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can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contribute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to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magnetism</a:t>
            </a:r>
            <a:endParaRPr lang="de-DE" sz="1400" dirty="0" smtClean="0">
              <a:latin typeface="Calibri" pitchFamily="34" charset="0"/>
            </a:endParaRPr>
          </a:p>
        </p:txBody>
      </p:sp>
      <p:sp>
        <p:nvSpPr>
          <p:cNvPr id="38" name="Rechteck 15 2 2"/>
          <p:cNvSpPr/>
          <p:nvPr/>
        </p:nvSpPr>
        <p:spPr>
          <a:xfrm>
            <a:off x="4572000" y="1632505"/>
            <a:ext cx="339852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sz="1400" dirty="0" err="1" smtClean="0">
                <a:latin typeface="Calibri" pitchFamily="34" charset="0"/>
              </a:rPr>
              <a:t>Wavefunctions</a:t>
            </a:r>
            <a:r>
              <a:rPr lang="de-DE" sz="1400" dirty="0" smtClean="0">
                <a:latin typeface="Calibri" pitchFamily="34" charset="0"/>
              </a:rPr>
              <a:t> of </a:t>
            </a:r>
            <a:r>
              <a:rPr lang="de-DE" sz="1400" dirty="0" err="1" smtClean="0">
                <a:latin typeface="Calibri" pitchFamily="34" charset="0"/>
              </a:rPr>
              <a:t>these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electrons</a:t>
            </a:r>
            <a:r>
              <a:rPr lang="de-DE" sz="1400" dirty="0" smtClean="0">
                <a:latin typeface="Calibri" pitchFamily="34" charset="0"/>
              </a:rPr>
              <a:t> on </a:t>
            </a:r>
            <a:r>
              <a:rPr lang="de-DE" sz="1400" dirty="0" err="1" smtClean="0">
                <a:latin typeface="Calibri" pitchFamily="34" charset="0"/>
              </a:rPr>
              <a:t>neighboring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atoms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overlap</a:t>
            </a:r>
            <a:endParaRPr lang="de-DE" sz="1400" dirty="0" smtClean="0">
              <a:latin typeface="Calibri" pitchFamily="34" charset="0"/>
            </a:endParaRPr>
          </a:p>
        </p:txBody>
      </p:sp>
      <p:sp>
        <p:nvSpPr>
          <p:cNvPr id="39" name="Rechteck 15 2 3"/>
          <p:cNvSpPr/>
          <p:nvPr/>
        </p:nvSpPr>
        <p:spPr>
          <a:xfrm>
            <a:off x="4751530" y="2352122"/>
            <a:ext cx="410959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sz="1400" dirty="0" smtClean="0">
                <a:latin typeface="Calibri" pitchFamily="34" charset="0"/>
              </a:rPr>
              <a:t>Exchange </a:t>
            </a:r>
            <a:r>
              <a:rPr lang="de-DE" sz="1400" dirty="0" err="1" smtClean="0">
                <a:latin typeface="Calibri" pitchFamily="34" charset="0"/>
              </a:rPr>
              <a:t>energy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shift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between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singlet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and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triplet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spin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configuration</a:t>
            </a:r>
            <a:endParaRPr lang="de-DE" sz="1400" dirty="0" smtClean="0">
              <a:latin typeface="Calibri" pitchFamily="34" charset="0"/>
            </a:endParaRPr>
          </a:p>
        </p:txBody>
      </p:sp>
      <p:sp>
        <p:nvSpPr>
          <p:cNvPr id="40" name="Rechteck 15 2 4 1"/>
          <p:cNvSpPr/>
          <p:nvPr/>
        </p:nvSpPr>
        <p:spPr>
          <a:xfrm>
            <a:off x="4751530" y="2967301"/>
            <a:ext cx="410959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sz="1400" dirty="0" err="1" smtClean="0">
                <a:latin typeface="Calibri" pitchFamily="34" charset="0"/>
              </a:rPr>
              <a:t>If</a:t>
            </a:r>
            <a:r>
              <a:rPr lang="de-DE" sz="1400" dirty="0" smtClean="0">
                <a:latin typeface="Calibri" pitchFamily="34" charset="0"/>
              </a:rPr>
              <a:t>                             :    </a:t>
            </a:r>
            <a:r>
              <a:rPr lang="de-DE" sz="1400" dirty="0" err="1" smtClean="0">
                <a:latin typeface="Calibri" pitchFamily="34" charset="0"/>
              </a:rPr>
              <a:t>ferromagnetic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interaction</a:t>
            </a:r>
            <a:r>
              <a:rPr lang="de-DE" sz="1400" dirty="0" smtClean="0">
                <a:latin typeface="Calibri" pitchFamily="34" charset="0"/>
              </a:rPr>
              <a:t> </a:t>
            </a:r>
          </a:p>
        </p:txBody>
      </p:sp>
      <p:pic>
        <p:nvPicPr>
          <p:cNvPr id="42" name="Picture 4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3660" y="3033335"/>
            <a:ext cx="721360" cy="174685"/>
          </a:xfrm>
          <a:prstGeom prst="rect">
            <a:avLst/>
          </a:prstGeom>
        </p:spPr>
      </p:pic>
      <p:sp>
        <p:nvSpPr>
          <p:cNvPr id="43" name="Rechteck 15 2 4 2"/>
          <p:cNvSpPr/>
          <p:nvPr/>
        </p:nvSpPr>
        <p:spPr>
          <a:xfrm>
            <a:off x="4775324" y="3398078"/>
            <a:ext cx="410959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sz="1400" dirty="0" err="1" smtClean="0">
                <a:latin typeface="Calibri" pitchFamily="34" charset="0"/>
              </a:rPr>
              <a:t>If</a:t>
            </a:r>
            <a:r>
              <a:rPr lang="de-DE" sz="1400" dirty="0" smtClean="0">
                <a:latin typeface="Calibri" pitchFamily="34" charset="0"/>
              </a:rPr>
              <a:t>                             :    </a:t>
            </a:r>
            <a:r>
              <a:rPr lang="de-DE" sz="1400" dirty="0" err="1" smtClean="0">
                <a:latin typeface="Calibri" pitchFamily="34" charset="0"/>
              </a:rPr>
              <a:t>antiferromagnetic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interaction</a:t>
            </a:r>
            <a:r>
              <a:rPr lang="de-DE" sz="1400" dirty="0" smtClean="0">
                <a:latin typeface="Calibri" pitchFamily="34" charset="0"/>
              </a:rPr>
              <a:t> </a:t>
            </a:r>
          </a:p>
        </p:txBody>
      </p:sp>
      <p:pic>
        <p:nvPicPr>
          <p:cNvPr id="45" name="Picture 4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7454" y="3464112"/>
            <a:ext cx="725130" cy="174685"/>
          </a:xfrm>
          <a:prstGeom prst="rect">
            <a:avLst/>
          </a:prstGeom>
        </p:spPr>
      </p:pic>
      <p:grpSp>
        <p:nvGrpSpPr>
          <p:cNvPr id="35" name="Gruppieren 30"/>
          <p:cNvGrpSpPr/>
          <p:nvPr/>
        </p:nvGrpSpPr>
        <p:grpSpPr>
          <a:xfrm rot="2190734">
            <a:off x="7456779" y="295599"/>
            <a:ext cx="1827889" cy="577657"/>
            <a:chOff x="6681029" y="1138857"/>
            <a:chExt cx="2522645" cy="577657"/>
          </a:xfrm>
        </p:grpSpPr>
        <p:sp>
          <p:nvSpPr>
            <p:cNvPr id="46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7" name="Textfeld 32"/>
            <p:cNvSpPr txBox="1"/>
            <p:nvPr/>
          </p:nvSpPr>
          <p:spPr>
            <a:xfrm>
              <a:off x="6769096" y="1225784"/>
              <a:ext cx="172354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smtClean="0">
                  <a:latin typeface="+mj-lt"/>
                </a:rPr>
                <a:t>Bonus material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45519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39" grpId="0"/>
      <p:bldP spid="40" grpId="0"/>
      <p:bldP spid="43" grpId="0"/>
    </p:bldLst>
  </p:timing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21926"/>
            <a:ext cx="9144000" cy="1143000"/>
          </a:xfrm>
        </p:spPr>
        <p:txBody>
          <a:bodyPr/>
          <a:lstStyle/>
          <a:p>
            <a:r>
              <a:rPr lang="de-DE" i="0" dirty="0" smtClean="0"/>
              <a:t>Spin-orbit </a:t>
            </a:r>
            <a:r>
              <a:rPr lang="de-DE" i="0" dirty="0" err="1" smtClean="0"/>
              <a:t>coupling</a:t>
            </a:r>
            <a:r>
              <a:rPr lang="de-DE" i="0" dirty="0" smtClean="0"/>
              <a:t> in </a:t>
            </a:r>
            <a:r>
              <a:rPr lang="de-DE" i="0" dirty="0" err="1" smtClean="0"/>
              <a:t>first</a:t>
            </a:r>
            <a:r>
              <a:rPr lang="de-DE" i="0" dirty="0" smtClean="0"/>
              <a:t> </a:t>
            </a:r>
            <a:r>
              <a:rPr lang="de-DE" i="0" dirty="0" err="1" smtClean="0"/>
              <a:t>order</a:t>
            </a:r>
            <a:endParaRPr lang="en-GB" i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1705" y="1342925"/>
            <a:ext cx="3124587" cy="70084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1705" y="2677203"/>
            <a:ext cx="8032020" cy="67694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75396" y="3601903"/>
            <a:ext cx="3035513" cy="633966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16776" y="5240853"/>
            <a:ext cx="548004" cy="3331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75595" y="5076034"/>
            <a:ext cx="4190619" cy="596357"/>
          </a:xfrm>
          <a:prstGeom prst="rect">
            <a:avLst/>
          </a:prstGeom>
        </p:spPr>
      </p:pic>
      <p:sp>
        <p:nvSpPr>
          <p:cNvPr id="9" name="Titel 1"/>
          <p:cNvSpPr txBox="1">
            <a:spLocks/>
          </p:cNvSpPr>
          <p:nvPr/>
        </p:nvSpPr>
        <p:spPr>
          <a:xfrm>
            <a:off x="293617" y="2242825"/>
            <a:ext cx="69309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correction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293616" y="921524"/>
            <a:ext cx="69309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Spin-orbit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coupling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024944" y="3701383"/>
            <a:ext cx="111905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(Griffiths)</a:t>
            </a: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293615" y="4433947"/>
            <a:ext cx="69309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hydrogen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-orbit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coupling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6073485" y="5177803"/>
            <a:ext cx="143458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)</a:t>
            </a:r>
          </a:p>
        </p:txBody>
      </p:sp>
      <p:grpSp>
        <p:nvGrpSpPr>
          <p:cNvPr id="13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15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6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2238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102" name="Picture 10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44970" y="5429690"/>
            <a:ext cx="1135728" cy="39004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1454665" y="0"/>
            <a:ext cx="9284043" cy="830121"/>
          </a:xfrm>
        </p:spPr>
        <p:txBody>
          <a:bodyPr/>
          <a:lstStyle/>
          <a:p>
            <a:r>
              <a:rPr lang="de-DE" i="0" dirty="0" smtClean="0"/>
              <a:t>Strong-</a:t>
            </a:r>
            <a:r>
              <a:rPr lang="de-DE" i="0" dirty="0" err="1" smtClean="0"/>
              <a:t>field</a:t>
            </a:r>
            <a:r>
              <a:rPr lang="de-DE" i="0" dirty="0" smtClean="0"/>
              <a:t> Zeeman </a:t>
            </a:r>
            <a:r>
              <a:rPr lang="de-DE" i="0" dirty="0" err="1" smtClean="0"/>
              <a:t>effect</a:t>
            </a:r>
            <a:endParaRPr lang="en-GB" i="0" dirty="0"/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1298563" y="815589"/>
            <a:ext cx="72162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72930" y="153447"/>
            <a:ext cx="2422568" cy="523226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72930" y="122006"/>
            <a:ext cx="2422568" cy="52322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2064" y="820191"/>
            <a:ext cx="932969" cy="40985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5"/>
          <a:srcRect r="85198"/>
          <a:stretch/>
        </p:blipFill>
        <p:spPr>
          <a:xfrm>
            <a:off x="1130948" y="2708958"/>
            <a:ext cx="366143" cy="391511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11733" y="2660652"/>
            <a:ext cx="2288664" cy="521976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802407" y="2707741"/>
            <a:ext cx="2695920" cy="407256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759666" y="3597196"/>
            <a:ext cx="396860" cy="318606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93897" y="4088295"/>
            <a:ext cx="3728400" cy="77436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080698" y="4834546"/>
            <a:ext cx="4960880" cy="518684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160653" y="5842729"/>
            <a:ext cx="4296264" cy="745680"/>
          </a:xfrm>
          <a:prstGeom prst="rect">
            <a:avLst/>
          </a:prstGeom>
        </p:spPr>
      </p:pic>
      <p:sp>
        <p:nvSpPr>
          <p:cNvPr id="84" name="Right Brace 83"/>
          <p:cNvSpPr/>
          <p:nvPr/>
        </p:nvSpPr>
        <p:spPr bwMode="auto">
          <a:xfrm rot="5400000">
            <a:off x="2836297" y="3767476"/>
            <a:ext cx="143377" cy="2136791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0" name="Titel 1"/>
          <p:cNvSpPr txBox="1">
            <a:spLocks/>
          </p:cNvSpPr>
          <p:nvPr/>
        </p:nvSpPr>
        <p:spPr>
          <a:xfrm>
            <a:off x="2337115" y="4876613"/>
            <a:ext cx="12419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before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01" name="Titel 1"/>
          <p:cNvSpPr txBox="1">
            <a:spLocks/>
          </p:cNvSpPr>
          <p:nvPr/>
        </p:nvSpPr>
        <p:spPr>
          <a:xfrm>
            <a:off x="221970" y="5409637"/>
            <a:ext cx="449621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                      ):</a:t>
            </a:r>
          </a:p>
        </p:txBody>
      </p:sp>
      <p:sp>
        <p:nvSpPr>
          <p:cNvPr id="22" name="Titel 1"/>
          <p:cNvSpPr txBox="1">
            <a:spLocks/>
          </p:cNvSpPr>
          <p:nvPr/>
        </p:nvSpPr>
        <p:spPr>
          <a:xfrm>
            <a:off x="221970" y="1168927"/>
            <a:ext cx="72162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Total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Hamiltonian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>
            <a:off x="1483368" y="2019137"/>
            <a:ext cx="210021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exactly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solvable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93897" y="1536241"/>
            <a:ext cx="3022658" cy="380904"/>
          </a:xfrm>
          <a:prstGeom prst="rect">
            <a:avLst/>
          </a:prstGeom>
        </p:spPr>
      </p:pic>
      <p:sp>
        <p:nvSpPr>
          <p:cNvPr id="25" name="Right Brace 24"/>
          <p:cNvSpPr/>
          <p:nvPr/>
        </p:nvSpPr>
        <p:spPr bwMode="auto">
          <a:xfrm rot="5400000">
            <a:off x="2087248" y="1475117"/>
            <a:ext cx="171243" cy="97288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" name="Titel 1"/>
          <p:cNvSpPr txBox="1">
            <a:spLocks/>
          </p:cNvSpPr>
          <p:nvPr/>
        </p:nvSpPr>
        <p:spPr>
          <a:xfrm>
            <a:off x="2995611" y="2040148"/>
            <a:ext cx="210021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perturbations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7" name="Straight Arrow Connector 6"/>
          <p:cNvCxnSpPr/>
          <p:nvPr/>
        </p:nvCxnSpPr>
        <p:spPr bwMode="auto">
          <a:xfrm flipH="1" flipV="1">
            <a:off x="3262098" y="1917145"/>
            <a:ext cx="316980" cy="186361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0" name="Straight Arrow Connector 9"/>
          <p:cNvCxnSpPr/>
          <p:nvPr/>
        </p:nvCxnSpPr>
        <p:spPr bwMode="auto">
          <a:xfrm flipV="1">
            <a:off x="3716323" y="1875935"/>
            <a:ext cx="70320" cy="190541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31" name="Titel 1"/>
          <p:cNvSpPr txBox="1">
            <a:spLocks/>
          </p:cNvSpPr>
          <p:nvPr/>
        </p:nvSpPr>
        <p:spPr>
          <a:xfrm>
            <a:off x="223898" y="2327970"/>
            <a:ext cx="72162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Zeeman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cxnSp>
        <p:nvCxnSpPr>
          <p:cNvPr id="32" name="Straight Arrow Connector 31"/>
          <p:cNvCxnSpPr/>
          <p:nvPr/>
        </p:nvCxnSpPr>
        <p:spPr bwMode="auto">
          <a:xfrm>
            <a:off x="3978930" y="2898539"/>
            <a:ext cx="568411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2"/>
          <a:srcRect r="58367"/>
          <a:stretch/>
        </p:blipFill>
        <p:spPr>
          <a:xfrm>
            <a:off x="2671567" y="3188950"/>
            <a:ext cx="472836" cy="390048"/>
          </a:xfrm>
          <a:prstGeom prst="rect">
            <a:avLst/>
          </a:prstGeom>
        </p:spPr>
      </p:pic>
      <p:sp>
        <p:nvSpPr>
          <p:cNvPr id="34" name="Titel 1"/>
          <p:cNvSpPr txBox="1">
            <a:spLocks/>
          </p:cNvSpPr>
          <p:nvPr/>
        </p:nvSpPr>
        <p:spPr>
          <a:xfrm>
            <a:off x="221970" y="3568643"/>
            <a:ext cx="72162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>
            <a:off x="221970" y="3190110"/>
            <a:ext cx="794051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before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(same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result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since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independent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). </a:t>
            </a:r>
          </a:p>
        </p:txBody>
      </p:sp>
    </p:spTree>
    <p:extLst>
      <p:ext uri="{BB962C8B-B14F-4D97-AF65-F5344CB8AC3E}">
        <p14:creationId xmlns:p14="http://schemas.microsoft.com/office/powerpoint/2010/main" val="2055646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/>
    </p:bldLst>
  </p:timing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err="1" smtClean="0"/>
              <a:t>Structure</a:t>
            </a:r>
            <a:r>
              <a:rPr lang="de-DE" i="1" dirty="0" smtClean="0"/>
              <a:t> of hydrogen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3267374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746103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</a:t>
            </a:r>
            <a:endParaRPr lang="en-GB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Fine structure</a:t>
            </a:r>
            <a:endParaRPr lang="en-GB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Lamb </a:t>
            </a:r>
            <a:r>
              <a:rPr lang="en-GB" sz="1800" i="0" dirty="0">
                <a:solidFill>
                  <a:srgbClr val="000000"/>
                </a:solidFill>
                <a:cs typeface="Arial" panose="020B0604020202020204" pitchFamily="34" charset="0"/>
              </a:rPr>
              <a:t>shift</a:t>
            </a:r>
          </a:p>
          <a:p>
            <a:pPr marL="342900" indent="-342900" algn="l">
              <a:buAutoNum type="arabicParenR" startAt="4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Hyperfine structure</a:t>
            </a:r>
          </a:p>
          <a:p>
            <a:pPr marL="342900" indent="-342900" algn="l">
              <a:buAutoNum type="arabicParenR" startAt="5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Zeeman effect</a:t>
            </a: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weak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B-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field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- strong B-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field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- all B-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fields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Discuss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effects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beyond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Coulomb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between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nucleus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(s),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hydrogen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simplest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possible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892710" y="2469890"/>
            <a:ext cx="5029119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Crucial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knowledge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anything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involving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5443190" y="5120296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.4.1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5443190" y="5348708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.4.2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9" name="Titel 1"/>
          <p:cNvSpPr txBox="1">
            <a:spLocks/>
          </p:cNvSpPr>
          <p:nvPr/>
        </p:nvSpPr>
        <p:spPr>
          <a:xfrm>
            <a:off x="5443190" y="5577119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.4.3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4601028" y="4010797"/>
            <a:ext cx="1963343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7.3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5443191" y="4291244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2" name="Titel 1"/>
          <p:cNvSpPr txBox="1">
            <a:spLocks/>
          </p:cNvSpPr>
          <p:nvPr/>
        </p:nvSpPr>
        <p:spPr>
          <a:xfrm>
            <a:off x="5443191" y="485213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>
            <a:off x="5443191" y="4571691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24" name="Straight Arrow Connector 23"/>
          <p:cNvCxnSpPr/>
          <p:nvPr/>
        </p:nvCxnSpPr>
        <p:spPr bwMode="auto">
          <a:xfrm flipV="1">
            <a:off x="307045" y="5787801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3273860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540265" y="0"/>
            <a:ext cx="9284043" cy="830121"/>
          </a:xfrm>
        </p:spPr>
        <p:txBody>
          <a:bodyPr/>
          <a:lstStyle/>
          <a:p>
            <a:r>
              <a:rPr lang="de-DE" i="0" dirty="0" smtClean="0"/>
              <a:t>Zeeman </a:t>
            </a:r>
            <a:r>
              <a:rPr lang="de-DE" i="0" dirty="0" err="1" smtClean="0"/>
              <a:t>effect</a:t>
            </a:r>
            <a:r>
              <a:rPr lang="de-DE" i="0" dirty="0" smtClean="0"/>
              <a:t> </a:t>
            </a:r>
            <a:r>
              <a:rPr lang="de-DE" i="0" dirty="0" err="1" smtClean="0"/>
              <a:t>for</a:t>
            </a:r>
            <a:r>
              <a:rPr lang="de-DE" i="0" dirty="0" smtClean="0"/>
              <a:t> all </a:t>
            </a:r>
            <a:endParaRPr lang="en-GB" i="0" dirty="0"/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178217" y="776371"/>
            <a:ext cx="72162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separated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big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contribution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4" name="Picture 63"/>
          <p:cNvPicPr>
            <a:picLocks noChangeAspect="1"/>
          </p:cNvPicPr>
          <p:nvPr/>
        </p:nvPicPr>
        <p:blipFill rotWithShape="1">
          <a:blip r:embed="rId2"/>
          <a:srcRect r="63390"/>
          <a:stretch/>
        </p:blipFill>
        <p:spPr>
          <a:xfrm>
            <a:off x="6321210" y="101516"/>
            <a:ext cx="886898" cy="52322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67222" y="4478819"/>
            <a:ext cx="4476107" cy="73826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17410" y="1322448"/>
            <a:ext cx="1586983" cy="34297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81135" y="3280194"/>
            <a:ext cx="1225611" cy="478915"/>
          </a:xfrm>
          <a:prstGeom prst="rect">
            <a:avLst/>
          </a:prstGeom>
        </p:spPr>
      </p:pic>
      <p:cxnSp>
        <p:nvCxnSpPr>
          <p:cNvPr id="24" name="Straight Arrow Connector 23"/>
          <p:cNvCxnSpPr/>
          <p:nvPr/>
        </p:nvCxnSpPr>
        <p:spPr bwMode="auto">
          <a:xfrm>
            <a:off x="642551" y="1489188"/>
            <a:ext cx="568411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pic>
        <p:nvPicPr>
          <p:cNvPr id="25" name="Picture 2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205276" y="2315573"/>
            <a:ext cx="2281109" cy="493213"/>
          </a:xfrm>
          <a:prstGeom prst="rect">
            <a:avLst/>
          </a:prstGeom>
        </p:spPr>
      </p:pic>
      <p:sp>
        <p:nvSpPr>
          <p:cNvPr id="34" name="Titel 1"/>
          <p:cNvSpPr txBox="1">
            <a:spLocks/>
          </p:cNvSpPr>
          <p:nvPr/>
        </p:nvSpPr>
        <p:spPr>
          <a:xfrm>
            <a:off x="178216" y="1769331"/>
            <a:ext cx="72162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>
            <a:off x="2538357" y="2352055"/>
            <a:ext cx="46603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</a:p>
        </p:txBody>
      </p:sp>
      <p:sp>
        <p:nvSpPr>
          <p:cNvPr id="36" name="Titel 1"/>
          <p:cNvSpPr txBox="1">
            <a:spLocks/>
          </p:cNvSpPr>
          <p:nvPr/>
        </p:nvSpPr>
        <p:spPr>
          <a:xfrm>
            <a:off x="241895" y="2844028"/>
            <a:ext cx="311914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i.e.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diagonalize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</a:t>
            </a:r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241894" y="3308642"/>
            <a:ext cx="84078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free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simpler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8" name="Titel 1"/>
          <p:cNvSpPr txBox="1">
            <a:spLocks/>
          </p:cNvSpPr>
          <p:nvPr/>
        </p:nvSpPr>
        <p:spPr>
          <a:xfrm>
            <a:off x="238933" y="4070460"/>
            <a:ext cx="84078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already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calculated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34493" y="2352055"/>
            <a:ext cx="1602981" cy="378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6974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36" grpId="0"/>
      <p:bldP spid="37" grpId="0"/>
      <p:bldP spid="38" grpId="0"/>
    </p:bldLst>
  </p:timing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8962" y="0"/>
            <a:ext cx="8229600" cy="1143000"/>
          </a:xfrm>
        </p:spPr>
        <p:txBody>
          <a:bodyPr/>
          <a:lstStyle/>
          <a:p>
            <a:r>
              <a:rPr lang="de-DE" i="0" dirty="0" smtClean="0"/>
              <a:t>Hydrogen </a:t>
            </a:r>
            <a:r>
              <a:rPr lang="de-DE" i="0" dirty="0" err="1" smtClean="0"/>
              <a:t>with</a:t>
            </a:r>
            <a:r>
              <a:rPr lang="de-DE" i="0" dirty="0" smtClean="0"/>
              <a:t> </a:t>
            </a:r>
            <a:r>
              <a:rPr lang="de-DE" i="0" dirty="0" err="1" smtClean="0"/>
              <a:t>fine-structure</a:t>
            </a:r>
            <a:endParaRPr lang="en-GB" i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3538" y="1709913"/>
            <a:ext cx="2797869" cy="62776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89063" y="3450889"/>
            <a:ext cx="2686294" cy="644711"/>
          </a:xfrm>
          <a:prstGeom prst="rect">
            <a:avLst/>
          </a:prstGeom>
        </p:spPr>
      </p:pic>
      <p:sp>
        <p:nvSpPr>
          <p:cNvPr id="7" name="Titel 1"/>
          <p:cNvSpPr txBox="1">
            <a:spLocks/>
          </p:cNvSpPr>
          <p:nvPr/>
        </p:nvSpPr>
        <p:spPr>
          <a:xfrm>
            <a:off x="195922" y="3076900"/>
            <a:ext cx="69309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Add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fine-structure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contributions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90974" y="1741318"/>
            <a:ext cx="4190619" cy="596357"/>
          </a:xfrm>
          <a:prstGeom prst="rect">
            <a:avLst/>
          </a:prstGeom>
        </p:spPr>
      </p:pic>
      <p:sp>
        <p:nvSpPr>
          <p:cNvPr id="9" name="Titel 1"/>
          <p:cNvSpPr txBox="1">
            <a:spLocks/>
          </p:cNvSpPr>
          <p:nvPr/>
        </p:nvSpPr>
        <p:spPr>
          <a:xfrm>
            <a:off x="201827" y="896497"/>
            <a:ext cx="69309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contributions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structure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1529914" y="1247580"/>
            <a:ext cx="126271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relativistic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5941275" y="1248574"/>
            <a:ext cx="196884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-orbit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coupling</a:t>
            </a:r>
            <a:endParaRPr lang="de-AT" sz="18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195922" y="2647606"/>
            <a:ext cx="6930967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same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magnitude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</a:t>
            </a: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44113" y="2588523"/>
            <a:ext cx="508944" cy="508944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56943" y="5570718"/>
            <a:ext cx="2714127" cy="535965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193638" y="6211652"/>
            <a:ext cx="1984459" cy="482584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68582" y="4778598"/>
            <a:ext cx="4503323" cy="622646"/>
          </a:xfrm>
          <a:prstGeom prst="rect">
            <a:avLst/>
          </a:prstGeom>
        </p:spPr>
      </p:pic>
      <p:sp>
        <p:nvSpPr>
          <p:cNvPr id="18" name="Titel 1"/>
          <p:cNvSpPr txBox="1">
            <a:spLocks/>
          </p:cNvSpPr>
          <p:nvPr/>
        </p:nvSpPr>
        <p:spPr>
          <a:xfrm>
            <a:off x="2296573" y="4320174"/>
            <a:ext cx="456554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hydrogen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levels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structure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9" name="Rounded Rectangle 18"/>
          <p:cNvSpPr/>
          <p:nvPr/>
        </p:nvSpPr>
        <p:spPr bwMode="auto">
          <a:xfrm>
            <a:off x="1894705" y="4264089"/>
            <a:ext cx="5255740" cy="2556841"/>
          </a:xfrm>
          <a:prstGeom prst="roundRect">
            <a:avLst/>
          </a:pr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656943" y="6385056"/>
            <a:ext cx="817722" cy="219818"/>
          </a:xfrm>
          <a:prstGeom prst="rect">
            <a:avLst/>
          </a:prstGeom>
        </p:spPr>
      </p:pic>
      <p:sp>
        <p:nvSpPr>
          <p:cNvPr id="21" name="Titel 1"/>
          <p:cNvSpPr txBox="1">
            <a:spLocks/>
          </p:cNvSpPr>
          <p:nvPr/>
        </p:nvSpPr>
        <p:spPr>
          <a:xfrm>
            <a:off x="3719399" y="6300617"/>
            <a:ext cx="34777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</a:p>
        </p:txBody>
      </p:sp>
      <p:grpSp>
        <p:nvGrpSpPr>
          <p:cNvPr id="22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23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4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26212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540265" y="0"/>
            <a:ext cx="9284043" cy="830121"/>
          </a:xfrm>
        </p:spPr>
        <p:txBody>
          <a:bodyPr/>
          <a:lstStyle/>
          <a:p>
            <a:r>
              <a:rPr lang="de-DE" i="0" dirty="0" smtClean="0"/>
              <a:t>Zeeman </a:t>
            </a:r>
            <a:r>
              <a:rPr lang="de-DE" i="0" dirty="0" err="1" smtClean="0"/>
              <a:t>effect</a:t>
            </a:r>
            <a:r>
              <a:rPr lang="de-DE" i="0" dirty="0" smtClean="0"/>
              <a:t> </a:t>
            </a:r>
            <a:r>
              <a:rPr lang="de-DE" i="0" dirty="0" err="1" smtClean="0"/>
              <a:t>for</a:t>
            </a:r>
            <a:r>
              <a:rPr lang="de-DE" i="0" dirty="0" smtClean="0"/>
              <a:t> all </a:t>
            </a:r>
            <a:endParaRPr lang="en-GB" i="0" dirty="0"/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178217" y="776371"/>
            <a:ext cx="72162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separated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big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contribution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4" name="Picture 63"/>
          <p:cNvPicPr>
            <a:picLocks noChangeAspect="1"/>
          </p:cNvPicPr>
          <p:nvPr/>
        </p:nvPicPr>
        <p:blipFill rotWithShape="1">
          <a:blip r:embed="rId2"/>
          <a:srcRect r="63390"/>
          <a:stretch/>
        </p:blipFill>
        <p:spPr>
          <a:xfrm>
            <a:off x="6321210" y="101516"/>
            <a:ext cx="886898" cy="52322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67222" y="4478819"/>
            <a:ext cx="4476107" cy="73826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17410" y="1322448"/>
            <a:ext cx="1586983" cy="34297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81135" y="3280194"/>
            <a:ext cx="1225611" cy="478915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05353" y="5894913"/>
            <a:ext cx="4197077" cy="476676"/>
          </a:xfrm>
          <a:prstGeom prst="rect">
            <a:avLst/>
          </a:prstGeom>
        </p:spPr>
      </p:pic>
      <p:cxnSp>
        <p:nvCxnSpPr>
          <p:cNvPr id="24" name="Straight Arrow Connector 23"/>
          <p:cNvCxnSpPr/>
          <p:nvPr/>
        </p:nvCxnSpPr>
        <p:spPr bwMode="auto">
          <a:xfrm>
            <a:off x="642551" y="1489188"/>
            <a:ext cx="568411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pic>
        <p:nvPicPr>
          <p:cNvPr id="25" name="Picture 2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205276" y="2315573"/>
            <a:ext cx="2281109" cy="493213"/>
          </a:xfrm>
          <a:prstGeom prst="rect">
            <a:avLst/>
          </a:prstGeom>
        </p:spPr>
      </p:pic>
      <p:sp>
        <p:nvSpPr>
          <p:cNvPr id="34" name="Titel 1"/>
          <p:cNvSpPr txBox="1">
            <a:spLocks/>
          </p:cNvSpPr>
          <p:nvPr/>
        </p:nvSpPr>
        <p:spPr>
          <a:xfrm>
            <a:off x="178216" y="1769331"/>
            <a:ext cx="72162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>
            <a:off x="2538357" y="2352055"/>
            <a:ext cx="46603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</a:p>
        </p:txBody>
      </p:sp>
      <p:sp>
        <p:nvSpPr>
          <p:cNvPr id="36" name="Titel 1"/>
          <p:cNvSpPr txBox="1">
            <a:spLocks/>
          </p:cNvSpPr>
          <p:nvPr/>
        </p:nvSpPr>
        <p:spPr>
          <a:xfrm>
            <a:off x="241895" y="2844028"/>
            <a:ext cx="311914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i.e.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diagonalize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</a:t>
            </a:r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241894" y="3308642"/>
            <a:ext cx="84078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free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simpler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8" name="Titel 1"/>
          <p:cNvSpPr txBox="1">
            <a:spLocks/>
          </p:cNvSpPr>
          <p:nvPr/>
        </p:nvSpPr>
        <p:spPr>
          <a:xfrm>
            <a:off x="238933" y="4070460"/>
            <a:ext cx="84078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already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calculated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9" name="Titel 1"/>
          <p:cNvSpPr txBox="1">
            <a:spLocks/>
          </p:cNvSpPr>
          <p:nvPr/>
        </p:nvSpPr>
        <p:spPr>
          <a:xfrm>
            <a:off x="238933" y="5272529"/>
            <a:ext cx="84078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4493" y="2352055"/>
            <a:ext cx="1602981" cy="378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8906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</p:bldLst>
  </p:timing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10" name="Picture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57826" y="5149502"/>
            <a:ext cx="3271017" cy="74664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4521" y="4020853"/>
            <a:ext cx="7840090" cy="66857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09808" y="2888288"/>
            <a:ext cx="3599296" cy="696237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98200" y="4739853"/>
            <a:ext cx="388280" cy="34432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540265" y="0"/>
            <a:ext cx="9284043" cy="830121"/>
          </a:xfrm>
        </p:spPr>
        <p:txBody>
          <a:bodyPr/>
          <a:lstStyle/>
          <a:p>
            <a:r>
              <a:rPr lang="de-DE" i="0" dirty="0" smtClean="0"/>
              <a:t>Zeeman </a:t>
            </a:r>
            <a:r>
              <a:rPr lang="de-DE" i="0" dirty="0" err="1" smtClean="0"/>
              <a:t>effect</a:t>
            </a:r>
            <a:r>
              <a:rPr lang="de-DE" i="0" dirty="0" smtClean="0"/>
              <a:t> </a:t>
            </a:r>
            <a:r>
              <a:rPr lang="de-DE" i="0" dirty="0" err="1" smtClean="0"/>
              <a:t>for</a:t>
            </a:r>
            <a:r>
              <a:rPr lang="de-DE" i="0" dirty="0" smtClean="0"/>
              <a:t> all </a:t>
            </a:r>
            <a:endParaRPr lang="en-GB" i="0" dirty="0"/>
          </a:p>
        </p:txBody>
      </p:sp>
      <p:pic>
        <p:nvPicPr>
          <p:cNvPr id="64" name="Picture 63"/>
          <p:cNvPicPr>
            <a:picLocks noChangeAspect="1"/>
          </p:cNvPicPr>
          <p:nvPr/>
        </p:nvPicPr>
        <p:blipFill rotWithShape="1">
          <a:blip r:embed="rId6"/>
          <a:srcRect r="63390"/>
          <a:stretch/>
        </p:blipFill>
        <p:spPr>
          <a:xfrm>
            <a:off x="6321210" y="101516"/>
            <a:ext cx="886898" cy="523226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55926" y="1198505"/>
            <a:ext cx="4197077" cy="476676"/>
          </a:xfrm>
          <a:prstGeom prst="rect">
            <a:avLst/>
          </a:prstGeom>
        </p:spPr>
      </p:pic>
      <p:sp>
        <p:nvSpPr>
          <p:cNvPr id="39" name="Titel 1"/>
          <p:cNvSpPr txBox="1">
            <a:spLocks/>
          </p:cNvSpPr>
          <p:nvPr/>
        </p:nvSpPr>
        <p:spPr>
          <a:xfrm>
            <a:off x="189506" y="830121"/>
            <a:ext cx="84078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8" name="Right Brace 17"/>
          <p:cNvSpPr/>
          <p:nvPr/>
        </p:nvSpPr>
        <p:spPr bwMode="auto">
          <a:xfrm rot="5400000">
            <a:off x="4367667" y="1065328"/>
            <a:ext cx="190400" cy="1285102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" name="Titel 1"/>
          <p:cNvSpPr txBox="1">
            <a:spLocks/>
          </p:cNvSpPr>
          <p:nvPr/>
        </p:nvSpPr>
        <p:spPr>
          <a:xfrm>
            <a:off x="6610658" y="1773607"/>
            <a:ext cx="1771329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0" name="Elbow Connector 19"/>
          <p:cNvCxnSpPr>
            <a:stCxn id="18" idx="1"/>
          </p:cNvCxnSpPr>
          <p:nvPr/>
        </p:nvCxnSpPr>
        <p:spPr bwMode="auto">
          <a:xfrm rot="16200000" flipH="1">
            <a:off x="4556658" y="1709287"/>
            <a:ext cx="181607" cy="369191"/>
          </a:xfrm>
          <a:prstGeom prst="bentConnector4">
            <a:avLst>
              <a:gd name="adj1" fmla="val 100470"/>
              <a:gd name="adj2" fmla="val 62893"/>
            </a:avLst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3" name="Picture 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529273" y="1700291"/>
            <a:ext cx="1209418" cy="525142"/>
          </a:xfrm>
          <a:prstGeom prst="rect">
            <a:avLst/>
          </a:prstGeom>
        </p:spPr>
      </p:pic>
      <p:sp>
        <p:nvSpPr>
          <p:cNvPr id="22" name="Titel 1"/>
          <p:cNvSpPr txBox="1">
            <a:spLocks/>
          </p:cNvSpPr>
          <p:nvPr/>
        </p:nvSpPr>
        <p:spPr>
          <a:xfrm>
            <a:off x="189505" y="2502155"/>
            <a:ext cx="84078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Express                 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terms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60602" y="2502155"/>
            <a:ext cx="795686" cy="389724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085373" y="2502155"/>
            <a:ext cx="931007" cy="368073"/>
          </a:xfrm>
          <a:prstGeom prst="rect">
            <a:avLst/>
          </a:prstGeom>
        </p:spPr>
      </p:pic>
      <p:sp>
        <p:nvSpPr>
          <p:cNvPr id="28" name="Titel 1"/>
          <p:cNvSpPr txBox="1">
            <a:spLocks/>
          </p:cNvSpPr>
          <p:nvPr/>
        </p:nvSpPr>
        <p:spPr>
          <a:xfrm>
            <a:off x="3262906" y="3428148"/>
            <a:ext cx="499417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look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Clebsch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-Gordan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coefficients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e.g.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tables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9" name="Elbow Connector 28"/>
          <p:cNvCxnSpPr/>
          <p:nvPr/>
        </p:nvCxnSpPr>
        <p:spPr bwMode="auto">
          <a:xfrm>
            <a:off x="2911617" y="3313002"/>
            <a:ext cx="351289" cy="319409"/>
          </a:xfrm>
          <a:prstGeom prst="bentConnector3">
            <a:avLst>
              <a:gd name="adj1" fmla="val -167"/>
            </a:avLst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sp>
        <p:nvSpPr>
          <p:cNvPr id="32" name="Titel 1"/>
          <p:cNvSpPr txBox="1">
            <a:spLocks/>
          </p:cNvSpPr>
          <p:nvPr/>
        </p:nvSpPr>
        <p:spPr>
          <a:xfrm>
            <a:off x="189505" y="3556062"/>
            <a:ext cx="107723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calculate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1"/>
          <a:srcRect r="80727" b="11040"/>
          <a:stretch/>
        </p:blipFill>
        <p:spPr>
          <a:xfrm>
            <a:off x="4893276" y="1834228"/>
            <a:ext cx="257564" cy="26302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089665" y="4724059"/>
            <a:ext cx="2256048" cy="397830"/>
          </a:xfrm>
          <a:prstGeom prst="rect">
            <a:avLst/>
          </a:prstGeom>
        </p:spPr>
      </p:pic>
      <p:sp>
        <p:nvSpPr>
          <p:cNvPr id="41" name="Right Brace 40"/>
          <p:cNvSpPr/>
          <p:nvPr/>
        </p:nvSpPr>
        <p:spPr bwMode="auto">
          <a:xfrm rot="5400000">
            <a:off x="7097187" y="3215429"/>
            <a:ext cx="157345" cy="2859916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42" name="Picture 4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86834" y="6152396"/>
            <a:ext cx="4197077" cy="476676"/>
          </a:xfrm>
          <a:prstGeom prst="rect">
            <a:avLst/>
          </a:prstGeom>
        </p:spPr>
      </p:pic>
      <p:sp>
        <p:nvSpPr>
          <p:cNvPr id="43" name="Titel 1"/>
          <p:cNvSpPr txBox="1">
            <a:spLocks/>
          </p:cNvSpPr>
          <p:nvPr/>
        </p:nvSpPr>
        <p:spPr>
          <a:xfrm>
            <a:off x="5252795" y="2210821"/>
            <a:ext cx="257979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but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4" name="Picture 43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533278" y="2182783"/>
            <a:ext cx="1225611" cy="478915"/>
          </a:xfrm>
          <a:prstGeom prst="rect">
            <a:avLst/>
          </a:prstGeom>
        </p:spPr>
      </p:pic>
      <p:sp>
        <p:nvSpPr>
          <p:cNvPr id="45" name="Titel 1"/>
          <p:cNvSpPr txBox="1">
            <a:spLocks/>
          </p:cNvSpPr>
          <p:nvPr/>
        </p:nvSpPr>
        <p:spPr>
          <a:xfrm>
            <a:off x="189505" y="5725818"/>
            <a:ext cx="284911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Which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gives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6" name="Titel 1"/>
          <p:cNvSpPr txBox="1">
            <a:spLocks/>
          </p:cNvSpPr>
          <p:nvPr/>
        </p:nvSpPr>
        <p:spPr>
          <a:xfrm>
            <a:off x="5215306" y="6152396"/>
            <a:ext cx="9548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143817" y="6127041"/>
            <a:ext cx="1225611" cy="478915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89353" y="1804292"/>
            <a:ext cx="388280" cy="344324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14"/>
          <a:srcRect l="59672" t="11449" b="42162"/>
          <a:stretch/>
        </p:blipFill>
        <p:spPr>
          <a:xfrm>
            <a:off x="5421154" y="1806077"/>
            <a:ext cx="1246930" cy="3130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2553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/>
      <p:bldP spid="22" grpId="0"/>
      <p:bldP spid="28" grpId="0"/>
      <p:bldP spid="32" grpId="0"/>
      <p:bldP spid="41" grpId="0" animBg="1"/>
      <p:bldP spid="43" grpId="0"/>
      <p:bldP spid="45" grpId="0"/>
      <p:bldP spid="46" grpId="0"/>
    </p:bldLst>
  </p:timing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296192" y="0"/>
            <a:ext cx="9284043" cy="830121"/>
          </a:xfrm>
        </p:spPr>
        <p:txBody>
          <a:bodyPr/>
          <a:lstStyle/>
          <a:p>
            <a:r>
              <a:rPr lang="de-DE" i="0" dirty="0" smtClean="0"/>
              <a:t>Perturbation </a:t>
            </a:r>
            <a:r>
              <a:rPr lang="de-DE" i="0" dirty="0" err="1" smtClean="0"/>
              <a:t>for</a:t>
            </a:r>
            <a:r>
              <a:rPr lang="de-DE" i="0" dirty="0" smtClean="0"/>
              <a:t> all</a:t>
            </a:r>
            <a:endParaRPr lang="en-GB" i="0" dirty="0"/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178217" y="776371"/>
            <a:ext cx="72162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separated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big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contribution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4" name="Picture 63"/>
          <p:cNvPicPr>
            <a:picLocks noChangeAspect="1"/>
          </p:cNvPicPr>
          <p:nvPr/>
        </p:nvPicPr>
        <p:blipFill rotWithShape="1">
          <a:blip r:embed="rId2"/>
          <a:srcRect r="63390"/>
          <a:stretch/>
        </p:blipFill>
        <p:spPr>
          <a:xfrm>
            <a:off x="6336450" y="109136"/>
            <a:ext cx="886898" cy="52322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67222" y="4230517"/>
            <a:ext cx="4476107" cy="73826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17410" y="1322448"/>
            <a:ext cx="1586983" cy="34297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81135" y="3280194"/>
            <a:ext cx="1225611" cy="478915"/>
          </a:xfrm>
          <a:prstGeom prst="rect">
            <a:avLst/>
          </a:prstGeom>
        </p:spPr>
      </p:pic>
      <p:cxnSp>
        <p:nvCxnSpPr>
          <p:cNvPr id="24" name="Straight Arrow Connector 23"/>
          <p:cNvCxnSpPr/>
          <p:nvPr/>
        </p:nvCxnSpPr>
        <p:spPr bwMode="auto">
          <a:xfrm>
            <a:off x="642551" y="1489188"/>
            <a:ext cx="568411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pic>
        <p:nvPicPr>
          <p:cNvPr id="25" name="Picture 2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205276" y="2315573"/>
            <a:ext cx="2281109" cy="493213"/>
          </a:xfrm>
          <a:prstGeom prst="rect">
            <a:avLst/>
          </a:prstGeom>
        </p:spPr>
      </p:pic>
      <p:sp>
        <p:nvSpPr>
          <p:cNvPr id="34" name="Titel 1"/>
          <p:cNvSpPr txBox="1">
            <a:spLocks/>
          </p:cNvSpPr>
          <p:nvPr/>
        </p:nvSpPr>
        <p:spPr>
          <a:xfrm>
            <a:off x="178216" y="1769331"/>
            <a:ext cx="72162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>
            <a:off x="2538357" y="2352055"/>
            <a:ext cx="46603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</a:p>
        </p:txBody>
      </p:sp>
      <p:sp>
        <p:nvSpPr>
          <p:cNvPr id="36" name="Titel 1"/>
          <p:cNvSpPr txBox="1">
            <a:spLocks/>
          </p:cNvSpPr>
          <p:nvPr/>
        </p:nvSpPr>
        <p:spPr>
          <a:xfrm>
            <a:off x="241895" y="2844028"/>
            <a:ext cx="311914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i.e.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diagonalize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</a:t>
            </a:r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241894" y="3308642"/>
            <a:ext cx="84078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free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simpler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8" name="Titel 1"/>
          <p:cNvSpPr txBox="1">
            <a:spLocks/>
          </p:cNvSpPr>
          <p:nvPr/>
        </p:nvSpPr>
        <p:spPr>
          <a:xfrm>
            <a:off x="238933" y="3822158"/>
            <a:ext cx="84078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already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calculated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34493" y="2352055"/>
            <a:ext cx="1602981" cy="378698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8"/>
          <a:srcRect r="68236"/>
          <a:stretch/>
        </p:blipFill>
        <p:spPr>
          <a:xfrm>
            <a:off x="1073186" y="6016306"/>
            <a:ext cx="2453785" cy="699979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73186" y="5407254"/>
            <a:ext cx="4197077" cy="476676"/>
          </a:xfrm>
          <a:prstGeom prst="rect">
            <a:avLst/>
          </a:prstGeom>
        </p:spPr>
      </p:pic>
      <p:sp>
        <p:nvSpPr>
          <p:cNvPr id="19" name="Titel 1"/>
          <p:cNvSpPr txBox="1">
            <a:spLocks/>
          </p:cNvSpPr>
          <p:nvPr/>
        </p:nvSpPr>
        <p:spPr>
          <a:xfrm>
            <a:off x="275857" y="4980676"/>
            <a:ext cx="284911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have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5301658" y="5407254"/>
            <a:ext cx="9548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30169" y="5381899"/>
            <a:ext cx="1225611" cy="478915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634754" y="6016306"/>
            <a:ext cx="3271017" cy="7466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9867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</p:bldLst>
  </p:timing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" name="Title 1"/>
          <p:cNvSpPr txBox="1">
            <a:spLocks/>
          </p:cNvSpPr>
          <p:nvPr/>
        </p:nvSpPr>
        <p:spPr>
          <a:xfrm>
            <a:off x="1" y="0"/>
            <a:ext cx="9144000" cy="8301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i="0" kern="0" dirty="0" smtClean="0"/>
              <a:t>Zeeman </a:t>
            </a:r>
            <a:r>
              <a:rPr lang="de-DE" i="0" kern="0" dirty="0" err="1" smtClean="0"/>
              <a:t>effect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for</a:t>
            </a:r>
            <a:r>
              <a:rPr lang="de-DE" i="0" kern="0" dirty="0" smtClean="0"/>
              <a:t> H  </a:t>
            </a:r>
            <a:r>
              <a:rPr lang="de-DE" kern="0" dirty="0" smtClean="0"/>
              <a:t>n </a:t>
            </a:r>
            <a:r>
              <a:rPr lang="de-DE" i="0" kern="0" dirty="0" smtClean="0"/>
              <a:t>= 2  </a:t>
            </a:r>
            <a:r>
              <a:rPr lang="de-DE" i="0" kern="0" dirty="0" err="1" smtClean="0"/>
              <a:t>states</a:t>
            </a:r>
            <a:endParaRPr lang="en-GB" i="0" kern="0" dirty="0"/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189506" y="830121"/>
            <a:ext cx="84078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down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specify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189505" y="1255479"/>
            <a:ext cx="84078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limit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ourselves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=2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hydrogen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225593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60000">
            <a:off x="1558894" y="1034693"/>
            <a:ext cx="6215829" cy="5182792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8962" y="0"/>
            <a:ext cx="8229600" cy="1143000"/>
          </a:xfrm>
        </p:spPr>
        <p:txBody>
          <a:bodyPr/>
          <a:lstStyle/>
          <a:p>
            <a:r>
              <a:rPr lang="de-DE" i="0" dirty="0" smtClean="0"/>
              <a:t>Hydrogen </a:t>
            </a:r>
            <a:r>
              <a:rPr lang="de-DE" i="0" dirty="0" err="1" smtClean="0"/>
              <a:t>with</a:t>
            </a:r>
            <a:r>
              <a:rPr lang="de-DE" i="0" dirty="0" smtClean="0"/>
              <a:t> </a:t>
            </a:r>
            <a:r>
              <a:rPr lang="de-DE" i="0" dirty="0" err="1" smtClean="0"/>
              <a:t>fine-structure</a:t>
            </a:r>
            <a:endParaRPr lang="en-GB" i="0" dirty="0"/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6879464" y="6408064"/>
            <a:ext cx="220581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Griffiths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6, Fig. 9</a:t>
            </a:r>
          </a:p>
        </p:txBody>
      </p:sp>
      <p:cxnSp>
        <p:nvCxnSpPr>
          <p:cNvPr id="14" name="Straight Arrow Connector 13"/>
          <p:cNvCxnSpPr/>
          <p:nvPr/>
        </p:nvCxnSpPr>
        <p:spPr bwMode="auto">
          <a:xfrm flipH="1" flipV="1">
            <a:off x="1325461" y="973123"/>
            <a:ext cx="58722" cy="5511567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20" name="Picture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55" y="1143000"/>
            <a:ext cx="571500" cy="514350"/>
          </a:xfrm>
          <a:prstGeom prst="rect">
            <a:avLst/>
          </a:prstGeom>
        </p:spPr>
      </p:pic>
      <p:cxnSp>
        <p:nvCxnSpPr>
          <p:cNvPr id="22" name="Straight Arrow Connector 21"/>
          <p:cNvCxnSpPr/>
          <p:nvPr/>
        </p:nvCxnSpPr>
        <p:spPr bwMode="auto">
          <a:xfrm flipH="1">
            <a:off x="2356021" y="3301314"/>
            <a:ext cx="411893" cy="464436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4" name="Titel 1"/>
          <p:cNvSpPr txBox="1">
            <a:spLocks/>
          </p:cNvSpPr>
          <p:nvPr/>
        </p:nvSpPr>
        <p:spPr>
          <a:xfrm>
            <a:off x="2807057" y="3127318"/>
            <a:ext cx="220581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Bohr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energies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5" name="Straight Arrow Connector 24"/>
          <p:cNvCxnSpPr/>
          <p:nvPr/>
        </p:nvCxnSpPr>
        <p:spPr bwMode="auto">
          <a:xfrm flipH="1" flipV="1">
            <a:off x="3252099" y="3964759"/>
            <a:ext cx="337751" cy="524863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7" name="Titel 1"/>
          <p:cNvSpPr txBox="1">
            <a:spLocks/>
          </p:cNvSpPr>
          <p:nvPr/>
        </p:nvSpPr>
        <p:spPr>
          <a:xfrm>
            <a:off x="3589850" y="4305363"/>
            <a:ext cx="435958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Dirac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energies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relativistic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+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-orbit)</a:t>
            </a:r>
          </a:p>
        </p:txBody>
      </p:sp>
      <p:grpSp>
        <p:nvGrpSpPr>
          <p:cNvPr id="11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12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  <p:sp>
        <p:nvSpPr>
          <p:cNvPr id="3" name="Rounded Rectangle 2"/>
          <p:cNvSpPr/>
          <p:nvPr/>
        </p:nvSpPr>
        <p:spPr bwMode="auto">
          <a:xfrm>
            <a:off x="1514141" y="3509319"/>
            <a:ext cx="2407070" cy="683740"/>
          </a:xfrm>
          <a:prstGeom prst="roundRect">
            <a:avLst/>
          </a:prstGeom>
          <a:noFill/>
          <a:ln w="317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4402160" y="3344526"/>
            <a:ext cx="204483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zoom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here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" name="Straight Arrow Connector 5"/>
          <p:cNvCxnSpPr/>
          <p:nvPr/>
        </p:nvCxnSpPr>
        <p:spPr bwMode="auto">
          <a:xfrm flipH="1">
            <a:off x="3921211" y="3542271"/>
            <a:ext cx="498787" cy="116770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3026993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 smtClean="0"/>
              <a:t>Effective</a:t>
            </a:r>
            <a:r>
              <a:rPr lang="en-US" dirty="0" smtClean="0"/>
              <a:t> interactions</a:t>
            </a:r>
            <a:endParaRPr lang="en-GB" dirty="0"/>
          </a:p>
        </p:txBody>
      </p:sp>
      <p:sp>
        <p:nvSpPr>
          <p:cNvPr id="50" name="Titel 1 2 1 2 1 2 2 1 3 3 9 2 1 4 3 1 3"/>
          <p:cNvSpPr txBox="1">
            <a:spLocks/>
          </p:cNvSpPr>
          <p:nvPr/>
        </p:nvSpPr>
        <p:spPr>
          <a:xfrm>
            <a:off x="292706" y="2690897"/>
            <a:ext cx="874116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if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spins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would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interact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each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other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leading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different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energies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       . </a:t>
            </a:r>
          </a:p>
        </p:txBody>
      </p:sp>
      <p:sp>
        <p:nvSpPr>
          <p:cNvPr id="51" name="Titel 1 2 1 2 1 2 2 1 3 3 9 2 1 4 3 1 4"/>
          <p:cNvSpPr txBox="1">
            <a:spLocks/>
          </p:cNvSpPr>
          <p:nvPr/>
        </p:nvSpPr>
        <p:spPr>
          <a:xfrm>
            <a:off x="292706" y="3217518"/>
            <a:ext cx="4926510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This </a:t>
            </a:r>
            <a:r>
              <a:rPr lang="de-AT" sz="140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effective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interaction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called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„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exchange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interaction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“.</a:t>
            </a:r>
          </a:p>
        </p:txBody>
      </p:sp>
      <p:pic>
        <p:nvPicPr>
          <p:cNvPr id="53" name="Picture 5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9512" y="2734767"/>
            <a:ext cx="775783" cy="214395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3858" y="2742203"/>
            <a:ext cx="188369" cy="206959"/>
          </a:xfrm>
          <a:prstGeom prst="rect">
            <a:avLst/>
          </a:prstGeom>
        </p:spPr>
      </p:pic>
      <p:sp>
        <p:nvSpPr>
          <p:cNvPr id="21" name="Rechteck 5"/>
          <p:cNvSpPr/>
          <p:nvPr/>
        </p:nvSpPr>
        <p:spPr>
          <a:xfrm>
            <a:off x="292707" y="3982231"/>
            <a:ext cx="5407054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de-DE" sz="1400" dirty="0" err="1" smtClean="0">
                <a:latin typeface="+mj-lt"/>
              </a:rPr>
              <a:t>Often</a:t>
            </a:r>
            <a:r>
              <a:rPr lang="de-DE" sz="1400" dirty="0" smtClean="0">
                <a:latin typeface="+mj-lt"/>
              </a:rPr>
              <a:t> </a:t>
            </a:r>
            <a:r>
              <a:rPr lang="de-DE" sz="1400" dirty="0" err="1" smtClean="0">
                <a:latin typeface="+mj-lt"/>
              </a:rPr>
              <a:t>only</a:t>
            </a:r>
            <a:r>
              <a:rPr lang="de-DE" sz="1400" dirty="0" smtClean="0">
                <a:latin typeface="+mj-lt"/>
              </a:rPr>
              <a:t> </a:t>
            </a:r>
            <a:r>
              <a:rPr lang="de-DE" sz="1400" dirty="0" err="1" smtClean="0">
                <a:latin typeface="+mj-lt"/>
              </a:rPr>
              <a:t>energy</a:t>
            </a:r>
            <a:r>
              <a:rPr lang="de-DE" sz="1400" dirty="0" smtClean="0">
                <a:latin typeface="+mj-lt"/>
              </a:rPr>
              <a:t> </a:t>
            </a:r>
            <a:r>
              <a:rPr lang="de-DE" sz="1400" dirty="0" err="1" smtClean="0">
                <a:latin typeface="+mj-lt"/>
              </a:rPr>
              <a:t>difference</a:t>
            </a:r>
            <a:r>
              <a:rPr lang="de-DE" sz="1400" dirty="0" smtClean="0">
                <a:latin typeface="+mj-lt"/>
              </a:rPr>
              <a:t> </a:t>
            </a:r>
            <a:r>
              <a:rPr lang="de-DE" sz="1400" dirty="0" err="1" smtClean="0">
                <a:latin typeface="+mj-lt"/>
              </a:rPr>
              <a:t>between</a:t>
            </a:r>
            <a:r>
              <a:rPr lang="de-DE" sz="1400" dirty="0" smtClean="0">
                <a:latin typeface="+mj-lt"/>
              </a:rPr>
              <a:t> </a:t>
            </a:r>
            <a:r>
              <a:rPr lang="de-DE" sz="1400" dirty="0" err="1" smtClean="0">
                <a:latin typeface="+mj-lt"/>
              </a:rPr>
              <a:t>singlet</a:t>
            </a:r>
            <a:r>
              <a:rPr lang="de-DE" sz="1400" dirty="0" smtClean="0">
                <a:latin typeface="+mj-lt"/>
              </a:rPr>
              <a:t> </a:t>
            </a:r>
            <a:r>
              <a:rPr lang="de-DE" sz="1400" dirty="0" err="1" smtClean="0">
                <a:latin typeface="+mj-lt"/>
              </a:rPr>
              <a:t>and</a:t>
            </a:r>
            <a:r>
              <a:rPr lang="de-DE" sz="1400" dirty="0" smtClean="0">
                <a:latin typeface="+mj-lt"/>
              </a:rPr>
              <a:t> </a:t>
            </a:r>
            <a:r>
              <a:rPr lang="de-DE" sz="1400" dirty="0" err="1" smtClean="0">
                <a:latin typeface="+mj-lt"/>
              </a:rPr>
              <a:t>triplet</a:t>
            </a:r>
            <a:r>
              <a:rPr lang="de-DE" sz="1400" dirty="0" smtClean="0">
                <a:latin typeface="+mj-lt"/>
              </a:rPr>
              <a:t> </a:t>
            </a:r>
            <a:r>
              <a:rPr lang="de-DE" sz="1400" dirty="0" err="1" smtClean="0">
                <a:latin typeface="+mj-lt"/>
              </a:rPr>
              <a:t>of</a:t>
            </a:r>
            <a:r>
              <a:rPr lang="de-DE" sz="1400" dirty="0" smtClean="0">
                <a:latin typeface="+mj-lt"/>
              </a:rPr>
              <a:t> </a:t>
            </a:r>
            <a:r>
              <a:rPr lang="de-DE" sz="1400" dirty="0" err="1" smtClean="0">
                <a:latin typeface="+mj-lt"/>
              </a:rPr>
              <a:t>interest</a:t>
            </a:r>
            <a:r>
              <a:rPr lang="de-DE" sz="1400" dirty="0" smtClean="0">
                <a:latin typeface="+mj-lt"/>
              </a:rPr>
              <a:t>, </a:t>
            </a:r>
          </a:p>
          <a:p>
            <a:pPr algn="l"/>
            <a:r>
              <a:rPr lang="de-DE" sz="1400" dirty="0" smtClean="0">
                <a:latin typeface="+mj-lt"/>
              </a:rPr>
              <a:t>not </a:t>
            </a:r>
            <a:r>
              <a:rPr lang="de-DE" sz="1400" dirty="0" err="1" smtClean="0">
                <a:latin typeface="+mj-lt"/>
              </a:rPr>
              <a:t>microscopic</a:t>
            </a:r>
            <a:r>
              <a:rPr lang="de-DE" sz="1400" dirty="0" smtClean="0">
                <a:latin typeface="+mj-lt"/>
              </a:rPr>
              <a:t> </a:t>
            </a:r>
            <a:r>
              <a:rPr lang="de-DE" sz="1400" dirty="0" err="1" smtClean="0">
                <a:latin typeface="+mj-lt"/>
              </a:rPr>
              <a:t>origin</a:t>
            </a:r>
            <a:r>
              <a:rPr lang="de-DE" sz="1400" dirty="0">
                <a:latin typeface="+mj-lt"/>
              </a:rPr>
              <a:t> </a:t>
            </a:r>
            <a:r>
              <a:rPr lang="de-DE" sz="1400" dirty="0" smtClean="0">
                <a:latin typeface="+mj-lt"/>
              </a:rPr>
              <a:t>          </a:t>
            </a:r>
          </a:p>
          <a:p>
            <a:pPr algn="l"/>
            <a:r>
              <a:rPr lang="de-DE" sz="1400" dirty="0" smtClean="0">
                <a:latin typeface="+mj-lt"/>
              </a:rPr>
              <a:t>   </a:t>
            </a:r>
          </a:p>
          <a:p>
            <a:pPr algn="l"/>
            <a:r>
              <a:rPr lang="de-DE" sz="1400" dirty="0">
                <a:latin typeface="+mj-lt"/>
              </a:rPr>
              <a:t> </a:t>
            </a:r>
            <a:r>
              <a:rPr lang="de-DE" sz="1400" dirty="0" smtClean="0">
                <a:latin typeface="+mj-lt"/>
              </a:rPr>
              <a:t>         </a:t>
            </a:r>
            <a:r>
              <a:rPr lang="de-DE" sz="1400" dirty="0" err="1" smtClean="0">
                <a:latin typeface="+mj-lt"/>
              </a:rPr>
              <a:t>simplified</a:t>
            </a:r>
            <a:r>
              <a:rPr lang="de-DE" sz="1400" dirty="0" smtClean="0">
                <a:latin typeface="+mj-lt"/>
              </a:rPr>
              <a:t> </a:t>
            </a:r>
            <a:r>
              <a:rPr lang="de-DE" sz="1400" i="1" dirty="0" err="1" smtClean="0">
                <a:latin typeface="+mj-lt"/>
              </a:rPr>
              <a:t>effective</a:t>
            </a:r>
            <a:r>
              <a:rPr lang="de-DE" sz="1400" dirty="0" smtClean="0">
                <a:latin typeface="+mj-lt"/>
              </a:rPr>
              <a:t> </a:t>
            </a:r>
            <a:r>
              <a:rPr lang="de-DE" sz="1400" dirty="0" err="1" smtClean="0">
                <a:latin typeface="+mj-lt"/>
              </a:rPr>
              <a:t>Hamiltonian</a:t>
            </a:r>
            <a:endParaRPr lang="de-DE" sz="1400" dirty="0" smtClean="0">
              <a:latin typeface="+mj-lt"/>
            </a:endParaRPr>
          </a:p>
        </p:txBody>
      </p:sp>
      <p:cxnSp>
        <p:nvCxnSpPr>
          <p:cNvPr id="22" name="Gerade Verbindung mit Pfeil 7"/>
          <p:cNvCxnSpPr/>
          <p:nvPr/>
        </p:nvCxnSpPr>
        <p:spPr bwMode="auto">
          <a:xfrm>
            <a:off x="439947" y="4778436"/>
            <a:ext cx="295275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3" name="Titel 1 2 1 2 1 2 2 1 3 3 9 2 1 4 3 1 4"/>
          <p:cNvSpPr txBox="1">
            <a:spLocks/>
          </p:cNvSpPr>
          <p:nvPr/>
        </p:nvSpPr>
        <p:spPr>
          <a:xfrm>
            <a:off x="726229" y="3550638"/>
            <a:ext cx="8531254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Exchange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interaction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is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not a real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interaction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It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is</a:t>
            </a:r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just a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simplifying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name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the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reason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behind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the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exchange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</a:t>
            </a:r>
          </a:p>
        </p:txBody>
      </p:sp>
      <p:grpSp>
        <p:nvGrpSpPr>
          <p:cNvPr id="30" name="Gruppieren 30"/>
          <p:cNvGrpSpPr/>
          <p:nvPr/>
        </p:nvGrpSpPr>
        <p:grpSpPr>
          <a:xfrm rot="2190734">
            <a:off x="7456779" y="295599"/>
            <a:ext cx="1827889" cy="577657"/>
            <a:chOff x="6681029" y="1138857"/>
            <a:chExt cx="2522645" cy="577657"/>
          </a:xfrm>
        </p:grpSpPr>
        <p:sp>
          <p:nvSpPr>
            <p:cNvPr id="31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2" name="Textfeld 32"/>
            <p:cNvSpPr txBox="1"/>
            <p:nvPr/>
          </p:nvSpPr>
          <p:spPr>
            <a:xfrm>
              <a:off x="6769096" y="1225784"/>
              <a:ext cx="172354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smtClean="0">
                  <a:latin typeface="+mj-lt"/>
                </a:rPr>
                <a:t>Bonus material</a:t>
              </a:r>
              <a:endParaRPr lang="de-AT" dirty="0">
                <a:latin typeface="+mj-lt"/>
              </a:endParaRPr>
            </a:p>
          </p:txBody>
        </p:sp>
      </p:grpSp>
      <p:pic>
        <p:nvPicPr>
          <p:cNvPr id="27" name="Picture 2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9953" y="1550784"/>
            <a:ext cx="608482" cy="206959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0487" y="2209768"/>
            <a:ext cx="1195896" cy="214395"/>
          </a:xfrm>
          <a:prstGeom prst="rect">
            <a:avLst/>
          </a:prstGeom>
        </p:spPr>
      </p:pic>
      <p:cxnSp>
        <p:nvCxnSpPr>
          <p:cNvPr id="29" name="Straight Arrow Connector 28"/>
          <p:cNvCxnSpPr/>
          <p:nvPr/>
        </p:nvCxnSpPr>
        <p:spPr bwMode="auto">
          <a:xfrm>
            <a:off x="3064435" y="1672679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33" name="Straight Arrow Connector 32"/>
          <p:cNvCxnSpPr/>
          <p:nvPr/>
        </p:nvCxnSpPr>
        <p:spPr bwMode="auto">
          <a:xfrm>
            <a:off x="3064435" y="2322615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pic>
        <p:nvPicPr>
          <p:cNvPr id="34" name="Picture 3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69614" y="1576965"/>
            <a:ext cx="643182" cy="172259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69614" y="2238040"/>
            <a:ext cx="638225" cy="172259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6749" y="1584007"/>
            <a:ext cx="312420" cy="201168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6749" y="2222995"/>
            <a:ext cx="309372" cy="173736"/>
          </a:xfrm>
          <a:prstGeom prst="rect">
            <a:avLst/>
          </a:prstGeom>
        </p:spPr>
      </p:pic>
      <p:cxnSp>
        <p:nvCxnSpPr>
          <p:cNvPr id="38" name="Straight Arrow Connector 37"/>
          <p:cNvCxnSpPr/>
          <p:nvPr/>
        </p:nvCxnSpPr>
        <p:spPr bwMode="auto">
          <a:xfrm>
            <a:off x="4827918" y="1659465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9" name="Straight Arrow Connector 38"/>
          <p:cNvCxnSpPr/>
          <p:nvPr/>
        </p:nvCxnSpPr>
        <p:spPr bwMode="auto">
          <a:xfrm>
            <a:off x="4827918" y="2309401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40" name="Titel 1 2 1 2 1 2 2 1 3 3 9 2 1 1 1 4 2"/>
          <p:cNvSpPr txBox="1">
            <a:spLocks/>
          </p:cNvSpPr>
          <p:nvPr/>
        </p:nvSpPr>
        <p:spPr>
          <a:xfrm>
            <a:off x="2684545" y="910526"/>
            <a:ext cx="35472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Exchange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between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two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41" name="Rounded Rectangle 40"/>
          <p:cNvSpPr/>
          <p:nvPr/>
        </p:nvSpPr>
        <p:spPr bwMode="auto">
          <a:xfrm>
            <a:off x="1011087" y="898824"/>
            <a:ext cx="7157803" cy="1627573"/>
          </a:xfrm>
          <a:prstGeom prst="roundRect">
            <a:avLst/>
          </a:prstGeom>
          <a:noFill/>
          <a:ln w="285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42" name="Picture 41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939" y="1857478"/>
            <a:ext cx="701428" cy="192087"/>
          </a:xfrm>
          <a:prstGeom prst="rect">
            <a:avLst/>
          </a:prstGeom>
        </p:spPr>
      </p:pic>
      <p:sp>
        <p:nvSpPr>
          <p:cNvPr id="43" name="Titel 1 2 1 2 1 2 2 1 3 3 9 2 1 1 1 4 1"/>
          <p:cNvSpPr txBox="1">
            <a:spLocks/>
          </p:cNvSpPr>
          <p:nvPr/>
        </p:nvSpPr>
        <p:spPr>
          <a:xfrm>
            <a:off x="6500267" y="1787132"/>
            <a:ext cx="88784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44" name="Titel 1 2 1 2 1 2 2 1 3 3 9 2 1 1 1 4 2"/>
          <p:cNvSpPr txBox="1">
            <a:spLocks/>
          </p:cNvSpPr>
          <p:nvPr/>
        </p:nvSpPr>
        <p:spPr>
          <a:xfrm>
            <a:off x="4385014" y="1762090"/>
            <a:ext cx="121346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1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Coulomb </a:t>
            </a:r>
            <a:r>
              <a:rPr lang="de-AT" sz="11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energy</a:t>
            </a:r>
            <a:r>
              <a:rPr lang="de-AT" sz="11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</a:p>
          <a:p>
            <a:r>
              <a:rPr lang="de-AT" sz="11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different</a:t>
            </a:r>
          </a:p>
        </p:txBody>
      </p:sp>
      <p:sp>
        <p:nvSpPr>
          <p:cNvPr id="45" name="Titel 1 2 1 2 1 2 2 1 3 3 9 2 1 1 1 4 2"/>
          <p:cNvSpPr txBox="1">
            <a:spLocks/>
          </p:cNvSpPr>
          <p:nvPr/>
        </p:nvSpPr>
        <p:spPr>
          <a:xfrm>
            <a:off x="2490376" y="1767367"/>
            <a:ext cx="145136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100" i="0" dirty="0">
                <a:solidFill>
                  <a:srgbClr val="0000FF"/>
                </a:solidFill>
                <a:cs typeface="Arial" panose="020B0604020202020204" pitchFamily="34" charset="0"/>
              </a:rPr>
              <a:t>t</a:t>
            </a:r>
            <a:r>
              <a:rPr lang="de-AT" sz="11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otal </a:t>
            </a:r>
            <a:r>
              <a:rPr lang="de-AT" sz="11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wavefunction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1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antisymmetric</a:t>
            </a:r>
            <a:endParaRPr lang="de-AT" sz="11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48" name="Titel 1 2 1 2 1 2 2 1 3 3 9 2 1 1 1 4 2"/>
          <p:cNvSpPr txBox="1">
            <a:spLocks/>
          </p:cNvSpPr>
          <p:nvPr/>
        </p:nvSpPr>
        <p:spPr>
          <a:xfrm>
            <a:off x="1054032" y="1274122"/>
            <a:ext cx="145136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2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spin</a:t>
            </a:r>
            <a:endParaRPr lang="de-AT" sz="12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49" name="Titel 1 2 1 2 1 2 2 1 3 3 9 2 1 1 1 4 2"/>
          <p:cNvSpPr txBox="1">
            <a:spLocks/>
          </p:cNvSpPr>
          <p:nvPr/>
        </p:nvSpPr>
        <p:spPr>
          <a:xfrm>
            <a:off x="3229428" y="1274122"/>
            <a:ext cx="179506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2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orbital </a:t>
            </a:r>
            <a:r>
              <a:rPr lang="de-AT" sz="12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wavefunction</a:t>
            </a:r>
            <a:endParaRPr lang="de-AT" sz="12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56" name="Titel 1 2 1 2 1 2 2 1 3 3 9 2 1 1 1 4 2"/>
          <p:cNvSpPr txBox="1">
            <a:spLocks/>
          </p:cNvSpPr>
          <p:nvPr/>
        </p:nvSpPr>
        <p:spPr>
          <a:xfrm>
            <a:off x="5250484" y="1274122"/>
            <a:ext cx="145136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2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energy</a:t>
            </a:r>
            <a:endParaRPr lang="de-AT" sz="12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027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21" grpId="0"/>
      <p:bldP spid="23" grpId="0"/>
    </p:bldLst>
  </p:timing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r="36088"/>
          <a:stretch/>
        </p:blipFill>
        <p:spPr>
          <a:xfrm rot="10800000">
            <a:off x="3509318" y="2702010"/>
            <a:ext cx="3383540" cy="3766589"/>
          </a:xfrm>
          <a:prstGeom prst="rect">
            <a:avLst/>
          </a:prstGeom>
        </p:spPr>
      </p:pic>
      <p:sp>
        <p:nvSpPr>
          <p:cNvPr id="4" name="Title 1"/>
          <p:cNvSpPr txBox="1">
            <a:spLocks/>
          </p:cNvSpPr>
          <p:nvPr/>
        </p:nvSpPr>
        <p:spPr>
          <a:xfrm>
            <a:off x="1" y="0"/>
            <a:ext cx="9144000" cy="8301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i="0" kern="0" dirty="0" smtClean="0"/>
              <a:t>Zeeman </a:t>
            </a:r>
            <a:r>
              <a:rPr lang="de-DE" i="0" kern="0" dirty="0" err="1" smtClean="0"/>
              <a:t>effect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for</a:t>
            </a:r>
            <a:r>
              <a:rPr lang="de-DE" i="0" kern="0" dirty="0" smtClean="0"/>
              <a:t> H  </a:t>
            </a:r>
            <a:r>
              <a:rPr lang="de-DE" kern="0" dirty="0" smtClean="0"/>
              <a:t>n </a:t>
            </a:r>
            <a:r>
              <a:rPr lang="de-DE" i="0" kern="0" dirty="0" smtClean="0"/>
              <a:t>= 2  </a:t>
            </a:r>
            <a:r>
              <a:rPr lang="de-DE" i="0" kern="0" dirty="0" err="1" smtClean="0"/>
              <a:t>states</a:t>
            </a:r>
            <a:endParaRPr lang="en-GB" i="0" kern="0" dirty="0"/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189506" y="830121"/>
            <a:ext cx="84078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down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specify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189505" y="1255479"/>
            <a:ext cx="84078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limit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ourselves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=2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hydrogen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3"/>
          <a:srcRect l="18992"/>
          <a:stretch/>
        </p:blipFill>
        <p:spPr>
          <a:xfrm>
            <a:off x="3476368" y="1938840"/>
            <a:ext cx="2200549" cy="622525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3"/>
          <a:srcRect r="81311"/>
          <a:stretch/>
        </p:blipFill>
        <p:spPr>
          <a:xfrm>
            <a:off x="2960447" y="1941645"/>
            <a:ext cx="507684" cy="62252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2"/>
          <a:srcRect l="63912"/>
          <a:stretch/>
        </p:blipFill>
        <p:spPr>
          <a:xfrm rot="10800000">
            <a:off x="1598777" y="2699205"/>
            <a:ext cx="1910542" cy="3766589"/>
          </a:xfrm>
          <a:prstGeom prst="rect">
            <a:avLst/>
          </a:prstGeom>
        </p:spPr>
      </p:pic>
      <p:sp>
        <p:nvSpPr>
          <p:cNvPr id="12" name="Titel 1"/>
          <p:cNvSpPr txBox="1">
            <a:spLocks/>
          </p:cNvSpPr>
          <p:nvPr/>
        </p:nvSpPr>
        <p:spPr>
          <a:xfrm>
            <a:off x="5278036" y="2931847"/>
            <a:ext cx="364354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notice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6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200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= </a:t>
            </a:r>
            <a:r>
              <a:rPr lang="de-AT" sz="16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200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+ </a:t>
            </a:r>
            <a:r>
              <a:rPr lang="de-AT" sz="16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200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each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component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5278036" y="3340349"/>
            <a:ext cx="364354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rule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you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find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components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contribute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281418" y="2331121"/>
            <a:ext cx="326480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exact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zero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5605987" y="2475248"/>
            <a:ext cx="326480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exact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infinite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6" name="Right Brace 15"/>
          <p:cNvSpPr/>
          <p:nvPr/>
        </p:nvSpPr>
        <p:spPr bwMode="auto">
          <a:xfrm rot="5400000">
            <a:off x="5129731" y="1836515"/>
            <a:ext cx="126851" cy="983994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" name="Straight Arrow Connector 4"/>
          <p:cNvCxnSpPr/>
          <p:nvPr/>
        </p:nvCxnSpPr>
        <p:spPr bwMode="auto">
          <a:xfrm flipV="1">
            <a:off x="2456362" y="2181138"/>
            <a:ext cx="421062" cy="149983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7" name="Straight Arrow Connector 16"/>
          <p:cNvCxnSpPr>
            <a:stCxn id="15" idx="1"/>
            <a:endCxn id="16" idx="1"/>
          </p:cNvCxnSpPr>
          <p:nvPr/>
        </p:nvCxnSpPr>
        <p:spPr bwMode="auto">
          <a:xfrm flipH="1" flipV="1">
            <a:off x="5193157" y="2391938"/>
            <a:ext cx="412830" cy="23975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/>
          </a:ln>
          <a:effectLst/>
        </p:spPr>
      </p:cxnSp>
    </p:spTree>
    <p:extLst>
      <p:ext uri="{BB962C8B-B14F-4D97-AF65-F5344CB8AC3E}">
        <p14:creationId xmlns:p14="http://schemas.microsoft.com/office/powerpoint/2010/main" val="3746332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  <p:bldP spid="15" grpId="0"/>
      <p:bldP spid="16" grpId="0" animBg="1"/>
    </p:bldLst>
  </p:timing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296192" y="0"/>
            <a:ext cx="9284043" cy="830121"/>
          </a:xfrm>
        </p:spPr>
        <p:txBody>
          <a:bodyPr/>
          <a:lstStyle/>
          <a:p>
            <a:r>
              <a:rPr lang="de-DE" i="0" dirty="0" smtClean="0"/>
              <a:t>Perturbation </a:t>
            </a:r>
            <a:r>
              <a:rPr lang="de-DE" i="0" dirty="0" err="1" smtClean="0"/>
              <a:t>for</a:t>
            </a:r>
            <a:r>
              <a:rPr lang="de-DE" i="0" dirty="0" smtClean="0"/>
              <a:t> all</a:t>
            </a:r>
            <a:endParaRPr lang="en-GB" i="0" dirty="0"/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178217" y="776371"/>
            <a:ext cx="72162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separated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big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contribution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4" name="Picture 63"/>
          <p:cNvPicPr>
            <a:picLocks noChangeAspect="1"/>
          </p:cNvPicPr>
          <p:nvPr/>
        </p:nvPicPr>
        <p:blipFill rotWithShape="1">
          <a:blip r:embed="rId2"/>
          <a:srcRect r="63390"/>
          <a:stretch/>
        </p:blipFill>
        <p:spPr>
          <a:xfrm>
            <a:off x="6336450" y="109136"/>
            <a:ext cx="886898" cy="52322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67222" y="4230517"/>
            <a:ext cx="4476107" cy="73826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17410" y="1322448"/>
            <a:ext cx="1586983" cy="34297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81135" y="3280194"/>
            <a:ext cx="1225611" cy="478915"/>
          </a:xfrm>
          <a:prstGeom prst="rect">
            <a:avLst/>
          </a:prstGeom>
        </p:spPr>
      </p:pic>
      <p:cxnSp>
        <p:nvCxnSpPr>
          <p:cNvPr id="24" name="Straight Arrow Connector 23"/>
          <p:cNvCxnSpPr/>
          <p:nvPr/>
        </p:nvCxnSpPr>
        <p:spPr bwMode="auto">
          <a:xfrm>
            <a:off x="642551" y="1489188"/>
            <a:ext cx="568411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pic>
        <p:nvPicPr>
          <p:cNvPr id="25" name="Picture 2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205276" y="2315573"/>
            <a:ext cx="2281109" cy="493213"/>
          </a:xfrm>
          <a:prstGeom prst="rect">
            <a:avLst/>
          </a:prstGeom>
        </p:spPr>
      </p:pic>
      <p:sp>
        <p:nvSpPr>
          <p:cNvPr id="34" name="Titel 1"/>
          <p:cNvSpPr txBox="1">
            <a:spLocks/>
          </p:cNvSpPr>
          <p:nvPr/>
        </p:nvSpPr>
        <p:spPr>
          <a:xfrm>
            <a:off x="178216" y="1769331"/>
            <a:ext cx="721626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Degenerate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>
            <a:off x="2538357" y="2352055"/>
            <a:ext cx="46603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</a:p>
        </p:txBody>
      </p:sp>
      <p:sp>
        <p:nvSpPr>
          <p:cNvPr id="36" name="Titel 1"/>
          <p:cNvSpPr txBox="1">
            <a:spLocks/>
          </p:cNvSpPr>
          <p:nvPr/>
        </p:nvSpPr>
        <p:spPr>
          <a:xfrm>
            <a:off x="241895" y="2844028"/>
            <a:ext cx="311914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i.e.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diagonalize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</a:t>
            </a:r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241894" y="3308642"/>
            <a:ext cx="84078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free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simpler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8" name="Titel 1"/>
          <p:cNvSpPr txBox="1">
            <a:spLocks/>
          </p:cNvSpPr>
          <p:nvPr/>
        </p:nvSpPr>
        <p:spPr>
          <a:xfrm>
            <a:off x="238933" y="3822158"/>
            <a:ext cx="84078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already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calculated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34493" y="2352055"/>
            <a:ext cx="1602981" cy="378698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8"/>
          <a:srcRect r="68236"/>
          <a:stretch/>
        </p:blipFill>
        <p:spPr>
          <a:xfrm>
            <a:off x="1073186" y="6016306"/>
            <a:ext cx="2453785" cy="699979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73186" y="5407254"/>
            <a:ext cx="4197077" cy="476676"/>
          </a:xfrm>
          <a:prstGeom prst="rect">
            <a:avLst/>
          </a:prstGeom>
        </p:spPr>
      </p:pic>
      <p:sp>
        <p:nvSpPr>
          <p:cNvPr id="19" name="Titel 1"/>
          <p:cNvSpPr txBox="1">
            <a:spLocks/>
          </p:cNvSpPr>
          <p:nvPr/>
        </p:nvSpPr>
        <p:spPr>
          <a:xfrm>
            <a:off x="275857" y="4980676"/>
            <a:ext cx="284911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have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5301658" y="5407254"/>
            <a:ext cx="9548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basis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30169" y="5381899"/>
            <a:ext cx="1225611" cy="478915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634754" y="6016306"/>
            <a:ext cx="3271017" cy="746645"/>
          </a:xfrm>
          <a:prstGeom prst="rect">
            <a:avLst/>
          </a:prstGeom>
        </p:spPr>
      </p:pic>
      <p:grpSp>
        <p:nvGrpSpPr>
          <p:cNvPr id="30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31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2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611386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Straight Connector 16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21"/>
          <a:srcRect l="79870" t="22271"/>
          <a:stretch/>
        </p:blipFill>
        <p:spPr>
          <a:xfrm>
            <a:off x="3509574" y="5667632"/>
            <a:ext cx="302506" cy="27596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199" y="0"/>
            <a:ext cx="8229600" cy="1143000"/>
          </a:xfrm>
        </p:spPr>
        <p:txBody>
          <a:bodyPr/>
          <a:lstStyle/>
          <a:p>
            <a:r>
              <a:rPr lang="de-DE" i="0" dirty="0" smtClean="0"/>
              <a:t>First </a:t>
            </a:r>
            <a:r>
              <a:rPr lang="de-DE" i="0" dirty="0" err="1" smtClean="0"/>
              <a:t>order</a:t>
            </a:r>
            <a:r>
              <a:rPr lang="de-DE" i="0" dirty="0" smtClean="0"/>
              <a:t> </a:t>
            </a:r>
            <a:r>
              <a:rPr lang="de-DE" i="0" dirty="0" err="1" smtClean="0"/>
              <a:t>perturbation</a:t>
            </a:r>
            <a:r>
              <a:rPr lang="de-DE" i="0" dirty="0" smtClean="0"/>
              <a:t> </a:t>
            </a:r>
            <a:r>
              <a:rPr lang="de-DE" i="0" dirty="0" err="1" smtClean="0"/>
              <a:t>theory</a:t>
            </a:r>
            <a:endParaRPr lang="en-GB" i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 rot="10800000">
            <a:off x="1521811" y="1944129"/>
            <a:ext cx="7099084" cy="261473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609470" y="1164962"/>
            <a:ext cx="1824682" cy="367427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2713337" y="4819135"/>
            <a:ext cx="1471588" cy="61693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4769708" y="4866223"/>
            <a:ext cx="1721708" cy="578915"/>
          </a:xfrm>
          <a:prstGeom prst="rect">
            <a:avLst/>
          </a:prstGeom>
        </p:spPr>
      </p:pic>
      <p:sp>
        <p:nvSpPr>
          <p:cNvPr id="9" name="Titel 1 1"/>
          <p:cNvSpPr txBox="1">
            <a:spLocks/>
          </p:cNvSpPr>
          <p:nvPr/>
        </p:nvSpPr>
        <p:spPr>
          <a:xfrm>
            <a:off x="278964" y="752030"/>
            <a:ext cx="840783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0" name="Titel 1 2"/>
          <p:cNvSpPr txBox="1">
            <a:spLocks/>
          </p:cNvSpPr>
          <p:nvPr/>
        </p:nvSpPr>
        <p:spPr>
          <a:xfrm>
            <a:off x="368082" y="4915621"/>
            <a:ext cx="62046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 3"/>
          <p:cNvSpPr txBox="1">
            <a:spLocks/>
          </p:cNvSpPr>
          <p:nvPr/>
        </p:nvSpPr>
        <p:spPr>
          <a:xfrm>
            <a:off x="4366157" y="4919899"/>
            <a:ext cx="62046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2" name="Titel 1 4"/>
          <p:cNvSpPr txBox="1">
            <a:spLocks/>
          </p:cNvSpPr>
          <p:nvPr/>
        </p:nvSpPr>
        <p:spPr>
          <a:xfrm>
            <a:off x="278964" y="5612816"/>
            <a:ext cx="793036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obtain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solve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3600061" y="6146446"/>
            <a:ext cx="1943875" cy="459233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>
            <a:off x="7323211" y="5560191"/>
            <a:ext cx="1647796" cy="577698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>
            <a:off x="7224357" y="5515260"/>
            <a:ext cx="1763126" cy="61813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2800" y="1703704"/>
            <a:ext cx="266700" cy="211836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2510" y="1703704"/>
            <a:ext cx="272796" cy="211836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88316" y="1703704"/>
            <a:ext cx="274320" cy="214884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5646" y="1703704"/>
            <a:ext cx="277368" cy="211836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06024" y="1703704"/>
            <a:ext cx="272796" cy="214884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1830" y="1703704"/>
            <a:ext cx="274320" cy="214884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9160" y="1703704"/>
            <a:ext cx="280416" cy="216408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32588" y="1703704"/>
            <a:ext cx="274320" cy="214884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86799" y="2067688"/>
            <a:ext cx="266700" cy="211836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86799" y="2363162"/>
            <a:ext cx="272796" cy="211836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86799" y="2658636"/>
            <a:ext cx="274320" cy="214884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86799" y="2957158"/>
            <a:ext cx="277368" cy="211836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86799" y="3252632"/>
            <a:ext cx="272796" cy="214884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86799" y="3551154"/>
            <a:ext cx="274320" cy="214884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86799" y="3849676"/>
            <a:ext cx="280416" cy="216408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86799" y="4149724"/>
            <a:ext cx="274320" cy="214884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7084" y="1679947"/>
            <a:ext cx="601980" cy="211836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9069" y="1769166"/>
            <a:ext cx="611124" cy="211836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54" y="3046267"/>
            <a:ext cx="1569720" cy="254508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 bwMode="auto">
          <a:xfrm>
            <a:off x="4219109" y="2574998"/>
            <a:ext cx="241796" cy="185294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9" name="Rectangle 38"/>
          <p:cNvSpPr/>
          <p:nvPr/>
        </p:nvSpPr>
        <p:spPr bwMode="auto">
          <a:xfrm>
            <a:off x="2425409" y="1819780"/>
            <a:ext cx="241796" cy="185294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3620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</p:bldLst>
  </p:timing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1985" y="830121"/>
            <a:ext cx="4641506" cy="5906690"/>
          </a:xfrm>
          <a:prstGeom prst="rect">
            <a:avLst/>
          </a:prstGeom>
        </p:spPr>
      </p:pic>
      <p:sp>
        <p:nvSpPr>
          <p:cNvPr id="5" name="Title 1"/>
          <p:cNvSpPr txBox="1">
            <a:spLocks/>
          </p:cNvSpPr>
          <p:nvPr/>
        </p:nvSpPr>
        <p:spPr>
          <a:xfrm>
            <a:off x="1" y="0"/>
            <a:ext cx="9144000" cy="8301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i="0" kern="0" dirty="0" smtClean="0"/>
              <a:t>Zeeman </a:t>
            </a:r>
            <a:r>
              <a:rPr lang="de-DE" i="0" kern="0" dirty="0" err="1" smtClean="0"/>
              <a:t>effect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for</a:t>
            </a:r>
            <a:r>
              <a:rPr lang="de-DE" i="0" kern="0" dirty="0" smtClean="0"/>
              <a:t> H  </a:t>
            </a:r>
            <a:r>
              <a:rPr lang="de-DE" kern="0" dirty="0" smtClean="0"/>
              <a:t>n </a:t>
            </a:r>
            <a:r>
              <a:rPr lang="de-DE" i="0" kern="0" dirty="0" smtClean="0"/>
              <a:t>= 2  </a:t>
            </a:r>
            <a:r>
              <a:rPr lang="de-DE" i="0" kern="0" dirty="0" err="1" smtClean="0"/>
              <a:t>states</a:t>
            </a:r>
            <a:endParaRPr lang="en-GB" i="0" kern="0" dirty="0"/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2401583" y="1383396"/>
            <a:ext cx="124503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=0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8" name="Straight Connector 7"/>
          <p:cNvCxnSpPr/>
          <p:nvPr/>
        </p:nvCxnSpPr>
        <p:spPr bwMode="auto">
          <a:xfrm>
            <a:off x="1642076" y="1607915"/>
            <a:ext cx="720000" cy="1"/>
          </a:xfrm>
          <a:prstGeom prst="line">
            <a:avLst/>
          </a:prstGeom>
          <a:noFill/>
          <a:ln w="31750" cap="flat" cmpd="sng" algn="ctr">
            <a:solidFill>
              <a:schemeClr val="tx1"/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sp>
        <p:nvSpPr>
          <p:cNvPr id="9" name="Titel 1"/>
          <p:cNvSpPr txBox="1">
            <a:spLocks/>
          </p:cNvSpPr>
          <p:nvPr/>
        </p:nvSpPr>
        <p:spPr>
          <a:xfrm>
            <a:off x="2401583" y="1696275"/>
            <a:ext cx="1245036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=1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0" name="Straight Connector 9"/>
          <p:cNvCxnSpPr/>
          <p:nvPr/>
        </p:nvCxnSpPr>
        <p:spPr bwMode="auto">
          <a:xfrm>
            <a:off x="1642076" y="1855404"/>
            <a:ext cx="720000" cy="1"/>
          </a:xfrm>
          <a:prstGeom prst="line">
            <a:avLst/>
          </a:prstGeom>
          <a:noFill/>
          <a:ln w="317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" name="Titel 1"/>
          <p:cNvSpPr txBox="1">
            <a:spLocks/>
          </p:cNvSpPr>
          <p:nvPr/>
        </p:nvSpPr>
        <p:spPr>
          <a:xfrm>
            <a:off x="689312" y="4014737"/>
            <a:ext cx="786637" cy="3125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r>
              <a:rPr lang="de-AT" sz="1600" i="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1/2</a:t>
            </a: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82203" y="4014736"/>
            <a:ext cx="738445" cy="3125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1600" i="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1/2</a:t>
            </a: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622200" y="3580142"/>
            <a:ext cx="811473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r>
              <a:rPr lang="de-AT" sz="1600" i="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3/2</a:t>
            </a: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2817556" y="1383694"/>
            <a:ext cx="738445" cy="3125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1600" i="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1/2</a:t>
            </a: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3400820" y="1733421"/>
            <a:ext cx="786637" cy="3125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r>
              <a:rPr lang="de-AT" sz="1600" i="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1/2</a:t>
            </a:r>
          </a:p>
        </p:txBody>
      </p:sp>
      <p:sp>
        <p:nvSpPr>
          <p:cNvPr id="19" name="Titel 1"/>
          <p:cNvSpPr txBox="1">
            <a:spLocks/>
          </p:cNvSpPr>
          <p:nvPr/>
        </p:nvSpPr>
        <p:spPr>
          <a:xfrm>
            <a:off x="2810815" y="1730849"/>
            <a:ext cx="811473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r>
              <a:rPr lang="de-AT" sz="1600" i="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3/2</a:t>
            </a: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576087" y="4014735"/>
            <a:ext cx="62046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3308744" y="1714699"/>
            <a:ext cx="620460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2" name="Titel 1"/>
          <p:cNvSpPr txBox="1">
            <a:spLocks/>
          </p:cNvSpPr>
          <p:nvPr/>
        </p:nvSpPr>
        <p:spPr>
          <a:xfrm>
            <a:off x="5700467" y="3943675"/>
            <a:ext cx="786637" cy="3125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r>
              <a:rPr lang="de-AT" sz="1600" i="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1/2</a:t>
            </a: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>
            <a:off x="5700467" y="3180256"/>
            <a:ext cx="738445" cy="3125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1600" i="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1/2</a:t>
            </a:r>
          </a:p>
        </p:txBody>
      </p:sp>
      <p:sp>
        <p:nvSpPr>
          <p:cNvPr id="24" name="Titel 1"/>
          <p:cNvSpPr txBox="1">
            <a:spLocks/>
          </p:cNvSpPr>
          <p:nvPr/>
        </p:nvSpPr>
        <p:spPr>
          <a:xfrm>
            <a:off x="5700467" y="2262903"/>
            <a:ext cx="811473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r>
              <a:rPr lang="de-AT" sz="1600" i="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3/2</a:t>
            </a:r>
          </a:p>
        </p:txBody>
      </p:sp>
      <p:sp>
        <p:nvSpPr>
          <p:cNvPr id="26" name="Titel 1"/>
          <p:cNvSpPr txBox="1">
            <a:spLocks/>
          </p:cNvSpPr>
          <p:nvPr/>
        </p:nvSpPr>
        <p:spPr>
          <a:xfrm>
            <a:off x="5643731" y="1938213"/>
            <a:ext cx="1156464" cy="3125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8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2S+1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1800" i="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</a:p>
        </p:txBody>
      </p:sp>
      <p:grpSp>
        <p:nvGrpSpPr>
          <p:cNvPr id="30" name="Group 29"/>
          <p:cNvGrpSpPr>
            <a:grpSpLocks noChangeAspect="1"/>
          </p:cNvGrpSpPr>
          <p:nvPr/>
        </p:nvGrpSpPr>
        <p:grpSpPr>
          <a:xfrm>
            <a:off x="6472420" y="4075177"/>
            <a:ext cx="1636245" cy="153323"/>
            <a:chOff x="2447251" y="3936722"/>
            <a:chExt cx="1800000" cy="237600"/>
          </a:xfrm>
        </p:grpSpPr>
        <p:cxnSp>
          <p:nvCxnSpPr>
            <p:cNvPr id="31" name="Straight Connector 30"/>
            <p:cNvCxnSpPr/>
            <p:nvPr/>
          </p:nvCxnSpPr>
          <p:spPr bwMode="auto">
            <a:xfrm flipV="1">
              <a:off x="2447251" y="3936722"/>
              <a:ext cx="1800000" cy="11880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" name="Straight Connector 31"/>
            <p:cNvCxnSpPr/>
            <p:nvPr/>
          </p:nvCxnSpPr>
          <p:spPr bwMode="auto">
            <a:xfrm>
              <a:off x="2447251" y="4055522"/>
              <a:ext cx="1800000" cy="11880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3" name="Group 32"/>
          <p:cNvGrpSpPr>
            <a:grpSpLocks noChangeAspect="1"/>
          </p:cNvGrpSpPr>
          <p:nvPr/>
        </p:nvGrpSpPr>
        <p:grpSpPr>
          <a:xfrm>
            <a:off x="6472420" y="1932915"/>
            <a:ext cx="1644006" cy="932170"/>
            <a:chOff x="4625683" y="4937316"/>
            <a:chExt cx="1808537" cy="1444550"/>
          </a:xfrm>
        </p:grpSpPr>
        <p:cxnSp>
          <p:nvCxnSpPr>
            <p:cNvPr id="34" name="Straight Connector 33"/>
            <p:cNvCxnSpPr/>
            <p:nvPr/>
          </p:nvCxnSpPr>
          <p:spPr bwMode="auto">
            <a:xfrm flipV="1">
              <a:off x="4625683" y="4937316"/>
              <a:ext cx="1800000" cy="72000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" name="Straight Connector 34"/>
            <p:cNvCxnSpPr/>
            <p:nvPr/>
          </p:nvCxnSpPr>
          <p:spPr bwMode="auto">
            <a:xfrm>
              <a:off x="4625683" y="5661866"/>
              <a:ext cx="1800000" cy="72000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" name="Straight Connector 35"/>
            <p:cNvCxnSpPr/>
            <p:nvPr/>
          </p:nvCxnSpPr>
          <p:spPr bwMode="auto">
            <a:xfrm flipV="1">
              <a:off x="4634220" y="5419716"/>
              <a:ext cx="1800000" cy="23760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" name="Straight Connector 36"/>
            <p:cNvCxnSpPr/>
            <p:nvPr/>
          </p:nvCxnSpPr>
          <p:spPr bwMode="auto">
            <a:xfrm>
              <a:off x="4634220" y="5653972"/>
              <a:ext cx="1800000" cy="23760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8" name="Group 37"/>
          <p:cNvGrpSpPr>
            <a:grpSpLocks noChangeAspect="1"/>
          </p:cNvGrpSpPr>
          <p:nvPr/>
        </p:nvGrpSpPr>
        <p:grpSpPr>
          <a:xfrm>
            <a:off x="6472420" y="3123809"/>
            <a:ext cx="1636246" cy="464617"/>
            <a:chOff x="2447251" y="5750206"/>
            <a:chExt cx="1800001" cy="720000"/>
          </a:xfrm>
        </p:grpSpPr>
        <p:cxnSp>
          <p:nvCxnSpPr>
            <p:cNvPr id="39" name="Straight Connector 38"/>
            <p:cNvCxnSpPr/>
            <p:nvPr/>
          </p:nvCxnSpPr>
          <p:spPr bwMode="auto">
            <a:xfrm flipV="1">
              <a:off x="2447251" y="5750206"/>
              <a:ext cx="1800000" cy="36000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" name="Straight Connector 39"/>
            <p:cNvCxnSpPr/>
            <p:nvPr/>
          </p:nvCxnSpPr>
          <p:spPr bwMode="auto">
            <a:xfrm>
              <a:off x="2447252" y="6110206"/>
              <a:ext cx="1800000" cy="36000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41" name="Straight Arrow Connector 40"/>
          <p:cNvCxnSpPr/>
          <p:nvPr/>
        </p:nvCxnSpPr>
        <p:spPr bwMode="auto">
          <a:xfrm flipV="1">
            <a:off x="6469167" y="1506783"/>
            <a:ext cx="0" cy="3127668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grpSp>
        <p:nvGrpSpPr>
          <p:cNvPr id="46" name="Group 45"/>
          <p:cNvGrpSpPr/>
          <p:nvPr/>
        </p:nvGrpSpPr>
        <p:grpSpPr>
          <a:xfrm>
            <a:off x="6385170" y="2955889"/>
            <a:ext cx="224652" cy="197350"/>
            <a:chOff x="2306595" y="5446497"/>
            <a:chExt cx="247135" cy="217101"/>
          </a:xfrm>
        </p:grpSpPr>
        <p:sp>
          <p:nvSpPr>
            <p:cNvPr id="47" name="Rectangle 46"/>
            <p:cNvSpPr/>
            <p:nvPr/>
          </p:nvSpPr>
          <p:spPr bwMode="auto">
            <a:xfrm>
              <a:off x="2306595" y="5507831"/>
              <a:ext cx="247135" cy="8772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48" name="Straight Connector 47"/>
            <p:cNvCxnSpPr/>
            <p:nvPr/>
          </p:nvCxnSpPr>
          <p:spPr bwMode="auto">
            <a:xfrm flipV="1">
              <a:off x="2306595" y="5446497"/>
              <a:ext cx="187238" cy="131805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" name="Straight Connector 48"/>
            <p:cNvCxnSpPr/>
            <p:nvPr/>
          </p:nvCxnSpPr>
          <p:spPr bwMode="auto">
            <a:xfrm flipV="1">
              <a:off x="2306595" y="5531793"/>
              <a:ext cx="187238" cy="131805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0" name="Group 49"/>
          <p:cNvGrpSpPr/>
          <p:nvPr/>
        </p:nvGrpSpPr>
        <p:grpSpPr>
          <a:xfrm>
            <a:off x="6385170" y="3645518"/>
            <a:ext cx="224652" cy="197350"/>
            <a:chOff x="2306595" y="5446497"/>
            <a:chExt cx="247135" cy="217101"/>
          </a:xfrm>
        </p:grpSpPr>
        <p:sp>
          <p:nvSpPr>
            <p:cNvPr id="51" name="Rectangle 50"/>
            <p:cNvSpPr/>
            <p:nvPr/>
          </p:nvSpPr>
          <p:spPr bwMode="auto">
            <a:xfrm>
              <a:off x="2306595" y="5507831"/>
              <a:ext cx="247135" cy="8772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52" name="Straight Connector 51"/>
            <p:cNvCxnSpPr/>
            <p:nvPr/>
          </p:nvCxnSpPr>
          <p:spPr bwMode="auto">
            <a:xfrm flipV="1">
              <a:off x="2306595" y="5446497"/>
              <a:ext cx="187238" cy="131805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" name="Straight Connector 52"/>
            <p:cNvCxnSpPr/>
            <p:nvPr/>
          </p:nvCxnSpPr>
          <p:spPr bwMode="auto">
            <a:xfrm flipV="1">
              <a:off x="2306595" y="5531793"/>
              <a:ext cx="187238" cy="131805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54" name="Straight Arrow Connector 53"/>
          <p:cNvCxnSpPr/>
          <p:nvPr/>
        </p:nvCxnSpPr>
        <p:spPr bwMode="auto">
          <a:xfrm>
            <a:off x="6221963" y="4455716"/>
            <a:ext cx="2715389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55" name="Titel 1"/>
          <p:cNvSpPr txBox="1">
            <a:spLocks/>
          </p:cNvSpPr>
          <p:nvPr/>
        </p:nvSpPr>
        <p:spPr>
          <a:xfrm>
            <a:off x="6183067" y="1601722"/>
            <a:ext cx="351380" cy="28441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</a:p>
        </p:txBody>
      </p:sp>
      <p:sp>
        <p:nvSpPr>
          <p:cNvPr id="56" name="Titel 1"/>
          <p:cNvSpPr txBox="1">
            <a:spLocks/>
          </p:cNvSpPr>
          <p:nvPr/>
        </p:nvSpPr>
        <p:spPr>
          <a:xfrm>
            <a:off x="8384080" y="4445241"/>
            <a:ext cx="351380" cy="28441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</a:t>
            </a:r>
          </a:p>
        </p:txBody>
      </p:sp>
      <p:sp>
        <p:nvSpPr>
          <p:cNvPr id="57" name="Titel 1"/>
          <p:cNvSpPr txBox="1">
            <a:spLocks/>
          </p:cNvSpPr>
          <p:nvPr/>
        </p:nvSpPr>
        <p:spPr>
          <a:xfrm>
            <a:off x="8220028" y="1347404"/>
            <a:ext cx="480033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200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endParaRPr lang="de-AT" sz="1600" baseline="-25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2" name="Titel 1"/>
          <p:cNvSpPr txBox="1">
            <a:spLocks/>
          </p:cNvSpPr>
          <p:nvPr/>
        </p:nvSpPr>
        <p:spPr>
          <a:xfrm>
            <a:off x="8181308" y="1755446"/>
            <a:ext cx="998289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+3/2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3" name="Titel 1"/>
          <p:cNvSpPr txBox="1">
            <a:spLocks/>
          </p:cNvSpPr>
          <p:nvPr/>
        </p:nvSpPr>
        <p:spPr>
          <a:xfrm>
            <a:off x="8181308" y="2074478"/>
            <a:ext cx="998289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+1/2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4" name="Titel 1"/>
          <p:cNvSpPr txBox="1">
            <a:spLocks/>
          </p:cNvSpPr>
          <p:nvPr/>
        </p:nvSpPr>
        <p:spPr>
          <a:xfrm>
            <a:off x="8181308" y="2393510"/>
            <a:ext cx="998289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-1/2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5" name="Titel 1"/>
          <p:cNvSpPr txBox="1">
            <a:spLocks/>
          </p:cNvSpPr>
          <p:nvPr/>
        </p:nvSpPr>
        <p:spPr>
          <a:xfrm>
            <a:off x="8181308" y="2712543"/>
            <a:ext cx="998289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-3/2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6" name="Titel 1"/>
          <p:cNvSpPr txBox="1">
            <a:spLocks/>
          </p:cNvSpPr>
          <p:nvPr/>
        </p:nvSpPr>
        <p:spPr>
          <a:xfrm>
            <a:off x="8181308" y="3900506"/>
            <a:ext cx="998289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+1/2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7" name="Titel 1"/>
          <p:cNvSpPr txBox="1">
            <a:spLocks/>
          </p:cNvSpPr>
          <p:nvPr/>
        </p:nvSpPr>
        <p:spPr>
          <a:xfrm>
            <a:off x="8220028" y="4072302"/>
            <a:ext cx="998289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-1/2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8" name="Titel 1"/>
          <p:cNvSpPr txBox="1">
            <a:spLocks/>
          </p:cNvSpPr>
          <p:nvPr/>
        </p:nvSpPr>
        <p:spPr>
          <a:xfrm>
            <a:off x="8181308" y="2957882"/>
            <a:ext cx="998289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+1/2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9" name="Titel 1"/>
          <p:cNvSpPr txBox="1">
            <a:spLocks/>
          </p:cNvSpPr>
          <p:nvPr/>
        </p:nvSpPr>
        <p:spPr>
          <a:xfrm>
            <a:off x="8181308" y="3426795"/>
            <a:ext cx="998289" cy="3520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-1/2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3" name="Titel 1"/>
          <p:cNvSpPr txBox="1">
            <a:spLocks/>
          </p:cNvSpPr>
          <p:nvPr/>
        </p:nvSpPr>
        <p:spPr>
          <a:xfrm>
            <a:off x="5556637" y="1009102"/>
            <a:ext cx="295763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Compare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weak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result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4" name="Titel 1"/>
          <p:cNvSpPr txBox="1">
            <a:spLocks/>
          </p:cNvSpPr>
          <p:nvPr/>
        </p:nvSpPr>
        <p:spPr>
          <a:xfrm>
            <a:off x="5643731" y="4975692"/>
            <a:ext cx="295763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Interpretation in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weak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endParaRPr lang="de-AT" sz="180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5" name="Titel 1"/>
          <p:cNvSpPr txBox="1">
            <a:spLocks/>
          </p:cNvSpPr>
          <p:nvPr/>
        </p:nvSpPr>
        <p:spPr>
          <a:xfrm>
            <a:off x="5919726" y="5391140"/>
            <a:ext cx="344669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strongly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coupled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J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6" name="Titel 1"/>
          <p:cNvSpPr txBox="1">
            <a:spLocks/>
          </p:cNvSpPr>
          <p:nvPr/>
        </p:nvSpPr>
        <p:spPr>
          <a:xfrm>
            <a:off x="5924965" y="5769538"/>
            <a:ext cx="344669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split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2J+1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2000" i="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J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8" name="Titel 1"/>
          <p:cNvSpPr txBox="1">
            <a:spLocks/>
          </p:cNvSpPr>
          <p:nvPr/>
        </p:nvSpPr>
        <p:spPr>
          <a:xfrm>
            <a:off x="1515572" y="4996829"/>
            <a:ext cx="1885248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(Lamb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included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calculation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2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" name="Straight Arrow Connector 3"/>
          <p:cNvCxnSpPr/>
          <p:nvPr/>
        </p:nvCxnSpPr>
        <p:spPr bwMode="auto">
          <a:xfrm flipH="1" flipV="1">
            <a:off x="1548882" y="4327317"/>
            <a:ext cx="453194" cy="648375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9" name="Titel 1"/>
          <p:cNvSpPr txBox="1">
            <a:spLocks/>
          </p:cNvSpPr>
          <p:nvPr/>
        </p:nvSpPr>
        <p:spPr>
          <a:xfrm>
            <a:off x="6583379" y="3658489"/>
            <a:ext cx="2116682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(Lamb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included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  <p:sp>
        <p:nvSpPr>
          <p:cNvPr id="60" name="Titel 1"/>
          <p:cNvSpPr txBox="1">
            <a:spLocks/>
          </p:cNvSpPr>
          <p:nvPr/>
        </p:nvSpPr>
        <p:spPr>
          <a:xfrm>
            <a:off x="1300753" y="6451568"/>
            <a:ext cx="344669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Griffiths Fig. 6.12</a:t>
            </a: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3042303" y="2865085"/>
            <a:ext cx="452927" cy="226298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2274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/>
      <p:bldP spid="26" grpId="0"/>
      <p:bldP spid="55" grpId="0"/>
      <p:bldP spid="56" grpId="0"/>
      <p:bldP spid="57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  <p:bldP spid="73" grpId="0"/>
      <p:bldP spid="74" grpId="0"/>
      <p:bldP spid="75" grpId="0"/>
      <p:bldP spid="76" grpId="0"/>
      <p:bldP spid="58" grpId="0"/>
      <p:bldP spid="59" grpId="0"/>
    </p:bldLst>
  </p:timing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5" name="Title 1"/>
          <p:cNvSpPr txBox="1">
            <a:spLocks/>
          </p:cNvSpPr>
          <p:nvPr/>
        </p:nvSpPr>
        <p:spPr>
          <a:xfrm>
            <a:off x="1" y="0"/>
            <a:ext cx="9144000" cy="83012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i="0" kern="0" dirty="0" smtClean="0"/>
              <a:t>Zeeman </a:t>
            </a:r>
            <a:r>
              <a:rPr lang="de-DE" i="0" kern="0" dirty="0" err="1" smtClean="0"/>
              <a:t>effect</a:t>
            </a:r>
            <a:r>
              <a:rPr lang="de-DE" i="0" kern="0" dirty="0" smtClean="0"/>
              <a:t> </a:t>
            </a:r>
            <a:r>
              <a:rPr lang="de-DE" i="0" kern="0" dirty="0" err="1"/>
              <a:t>for</a:t>
            </a:r>
            <a:r>
              <a:rPr lang="de-DE" i="0" kern="0" dirty="0"/>
              <a:t> H  </a:t>
            </a:r>
            <a:r>
              <a:rPr lang="de-DE" kern="0" dirty="0"/>
              <a:t>n </a:t>
            </a:r>
            <a:r>
              <a:rPr lang="de-DE" i="0" kern="0" dirty="0"/>
              <a:t>= 2 </a:t>
            </a:r>
            <a:r>
              <a:rPr lang="de-DE" i="0" kern="0" dirty="0" smtClean="0"/>
              <a:t> </a:t>
            </a:r>
            <a:r>
              <a:rPr lang="de-DE" i="0" kern="0" dirty="0" err="1" smtClean="0"/>
              <a:t>states</a:t>
            </a:r>
            <a:endParaRPr lang="en-GB" i="0" kern="0" dirty="0"/>
          </a:p>
        </p:txBody>
      </p:sp>
      <p:sp>
        <p:nvSpPr>
          <p:cNvPr id="60" name="Titel 1"/>
          <p:cNvSpPr txBox="1">
            <a:spLocks/>
          </p:cNvSpPr>
          <p:nvPr/>
        </p:nvSpPr>
        <p:spPr>
          <a:xfrm>
            <a:off x="6174490" y="1864363"/>
            <a:ext cx="344669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endParaRPr lang="de-AT" sz="16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1" y="2092411"/>
            <a:ext cx="6090406" cy="4644399"/>
            <a:chOff x="-2879" y="1383395"/>
            <a:chExt cx="7020170" cy="5353415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870513" y="1383395"/>
              <a:ext cx="4206740" cy="5353415"/>
            </a:xfrm>
            <a:prstGeom prst="rect">
              <a:avLst/>
            </a:prstGeom>
          </p:spPr>
        </p:pic>
        <p:sp>
          <p:nvSpPr>
            <p:cNvPr id="6" name="Titel 1"/>
            <p:cNvSpPr txBox="1">
              <a:spLocks/>
            </p:cNvSpPr>
            <p:nvPr/>
          </p:nvSpPr>
          <p:spPr>
            <a:xfrm>
              <a:off x="2184329" y="1884845"/>
              <a:ext cx="1128414" cy="28357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l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=0</a:t>
              </a:r>
              <a:endPara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endParaRPr>
            </a:p>
          </p:txBody>
        </p:sp>
        <p:cxnSp>
          <p:nvCxnSpPr>
            <p:cNvPr id="8" name="Straight Connector 7"/>
            <p:cNvCxnSpPr/>
            <p:nvPr/>
          </p:nvCxnSpPr>
          <p:spPr bwMode="auto">
            <a:xfrm>
              <a:off x="1495964" y="2088334"/>
              <a:ext cx="652558" cy="1"/>
            </a:xfrm>
            <a:prstGeom prst="line">
              <a:avLst/>
            </a:prstGeom>
            <a:noFill/>
            <a:ln w="31750" cap="flat" cmpd="sng" algn="ctr">
              <a:solidFill>
                <a:schemeClr val="tx1"/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9" name="Titel 1"/>
            <p:cNvSpPr txBox="1">
              <a:spLocks/>
            </p:cNvSpPr>
            <p:nvPr/>
          </p:nvSpPr>
          <p:spPr>
            <a:xfrm>
              <a:off x="2184329" y="2168417"/>
              <a:ext cx="1128414" cy="28357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l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=1</a:t>
              </a:r>
              <a:endPara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endParaRPr>
            </a:p>
          </p:txBody>
        </p:sp>
        <p:cxnSp>
          <p:nvCxnSpPr>
            <p:cNvPr id="10" name="Straight Connector 9"/>
            <p:cNvCxnSpPr/>
            <p:nvPr/>
          </p:nvCxnSpPr>
          <p:spPr bwMode="auto">
            <a:xfrm>
              <a:off x="1495964" y="2312641"/>
              <a:ext cx="652558" cy="1"/>
            </a:xfrm>
            <a:prstGeom prst="line">
              <a:avLst/>
            </a:prstGeom>
            <a:noFill/>
            <a:ln w="317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1" name="Titel 1"/>
            <p:cNvSpPr txBox="1">
              <a:spLocks/>
            </p:cNvSpPr>
            <p:nvPr/>
          </p:nvSpPr>
          <p:spPr>
            <a:xfrm>
              <a:off x="632445" y="4269711"/>
              <a:ext cx="712953" cy="28330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4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2</a:t>
              </a:r>
              <a:r>
                <a:rPr lang="de-AT" sz="1400" i="0" baseline="3000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2</a:t>
              </a:r>
              <a:r>
                <a:rPr lang="de-AT" sz="14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P</a:t>
              </a:r>
              <a:r>
                <a:rPr lang="de-AT" sz="1400" i="0" baseline="-2500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1/2</a:t>
              </a:r>
            </a:p>
          </p:txBody>
        </p:sp>
        <p:sp>
          <p:nvSpPr>
            <p:cNvPr id="12" name="Titel 1"/>
            <p:cNvSpPr txBox="1">
              <a:spLocks/>
            </p:cNvSpPr>
            <p:nvPr/>
          </p:nvSpPr>
          <p:spPr>
            <a:xfrm>
              <a:off x="-2879" y="4269710"/>
              <a:ext cx="754357" cy="28330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4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2</a:t>
              </a:r>
              <a:r>
                <a:rPr lang="de-AT" sz="1400" i="0" baseline="3000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2</a:t>
              </a:r>
              <a:r>
                <a:rPr lang="de-AT" sz="14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S</a:t>
              </a:r>
              <a:r>
                <a:rPr lang="de-AT" sz="1400" i="0" baseline="-2500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1/2</a:t>
              </a:r>
            </a:p>
          </p:txBody>
        </p:sp>
        <p:sp>
          <p:nvSpPr>
            <p:cNvPr id="13" name="Titel 1"/>
            <p:cNvSpPr txBox="1">
              <a:spLocks/>
            </p:cNvSpPr>
            <p:nvPr/>
          </p:nvSpPr>
          <p:spPr>
            <a:xfrm>
              <a:off x="571619" y="3875824"/>
              <a:ext cx="735463" cy="319030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4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2</a:t>
              </a:r>
              <a:r>
                <a:rPr lang="de-AT" sz="1400" i="0" baseline="3000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2</a:t>
              </a:r>
              <a:r>
                <a:rPr lang="de-AT" sz="14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P</a:t>
              </a:r>
              <a:r>
                <a:rPr lang="de-AT" sz="1400" i="0" baseline="-2500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3/2</a:t>
              </a:r>
            </a:p>
          </p:txBody>
        </p:sp>
        <p:sp>
          <p:nvSpPr>
            <p:cNvPr id="15" name="Titel 1"/>
            <p:cNvSpPr txBox="1">
              <a:spLocks/>
            </p:cNvSpPr>
            <p:nvPr/>
          </p:nvSpPr>
          <p:spPr>
            <a:xfrm>
              <a:off x="2561337" y="1885115"/>
              <a:ext cx="787212" cy="28330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4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2</a:t>
              </a:r>
              <a:r>
                <a:rPr lang="de-AT" sz="1400" i="0" baseline="3000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2</a:t>
              </a:r>
              <a:r>
                <a:rPr lang="de-AT" sz="14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S</a:t>
              </a:r>
              <a:r>
                <a:rPr lang="de-AT" sz="1400" i="0" baseline="-2500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1/2</a:t>
              </a:r>
            </a:p>
          </p:txBody>
        </p:sp>
        <p:sp>
          <p:nvSpPr>
            <p:cNvPr id="18" name="Titel 1"/>
            <p:cNvSpPr txBox="1">
              <a:spLocks/>
            </p:cNvSpPr>
            <p:nvPr/>
          </p:nvSpPr>
          <p:spPr>
            <a:xfrm>
              <a:off x="3089968" y="2202084"/>
              <a:ext cx="712953" cy="28330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4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2</a:t>
              </a:r>
              <a:r>
                <a:rPr lang="de-AT" sz="1400" i="0" baseline="3000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2</a:t>
              </a:r>
              <a:r>
                <a:rPr lang="de-AT" sz="14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P</a:t>
              </a:r>
              <a:r>
                <a:rPr lang="de-AT" sz="1400" i="0" baseline="-2500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1/2</a:t>
              </a:r>
            </a:p>
          </p:txBody>
        </p:sp>
        <p:sp>
          <p:nvSpPr>
            <p:cNvPr id="19" name="Titel 1"/>
            <p:cNvSpPr txBox="1">
              <a:spLocks/>
            </p:cNvSpPr>
            <p:nvPr/>
          </p:nvSpPr>
          <p:spPr>
            <a:xfrm>
              <a:off x="2555228" y="2199753"/>
              <a:ext cx="735463" cy="319030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4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2</a:t>
              </a:r>
              <a:r>
                <a:rPr lang="de-AT" sz="1400" i="0" baseline="3000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2</a:t>
              </a:r>
              <a:r>
                <a:rPr lang="de-AT" sz="14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P</a:t>
              </a:r>
              <a:r>
                <a:rPr lang="de-AT" sz="1400" i="0" baseline="-2500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3/2</a:t>
              </a:r>
            </a:p>
          </p:txBody>
        </p:sp>
        <p:sp>
          <p:nvSpPr>
            <p:cNvPr id="20" name="Titel 1"/>
            <p:cNvSpPr txBox="1">
              <a:spLocks/>
            </p:cNvSpPr>
            <p:nvPr/>
          </p:nvSpPr>
          <p:spPr>
            <a:xfrm>
              <a:off x="529825" y="4269709"/>
              <a:ext cx="562342" cy="28357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,</a:t>
              </a:r>
              <a:endPara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endParaRPr>
            </a:p>
          </p:txBody>
        </p:sp>
        <p:sp>
          <p:nvSpPr>
            <p:cNvPr id="21" name="Titel 1"/>
            <p:cNvSpPr txBox="1">
              <a:spLocks/>
            </p:cNvSpPr>
            <p:nvPr/>
          </p:nvSpPr>
          <p:spPr>
            <a:xfrm>
              <a:off x="3006517" y="2185115"/>
              <a:ext cx="562342" cy="28357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,</a:t>
              </a:r>
              <a:endPara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endParaRPr>
            </a:p>
          </p:txBody>
        </p:sp>
        <p:sp>
          <p:nvSpPr>
            <p:cNvPr id="70" name="Titel 1"/>
            <p:cNvSpPr txBox="1">
              <a:spLocks/>
            </p:cNvSpPr>
            <p:nvPr/>
          </p:nvSpPr>
          <p:spPr>
            <a:xfrm>
              <a:off x="4642300" y="3139541"/>
              <a:ext cx="1569612" cy="28357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l=0 </a:t>
              </a:r>
              <a:r>
                <a:rPr lang="de-AT" sz="1600" i="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m</a:t>
              </a:r>
              <a:r>
                <a:rPr lang="de-AT" sz="2000" i="0" baseline="-2500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s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=+1/2</a:t>
              </a:r>
              <a:endPara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endParaRPr>
            </a:p>
          </p:txBody>
        </p:sp>
        <p:sp>
          <p:nvSpPr>
            <p:cNvPr id="71" name="Titel 1"/>
            <p:cNvSpPr txBox="1">
              <a:spLocks/>
            </p:cNvSpPr>
            <p:nvPr/>
          </p:nvSpPr>
          <p:spPr>
            <a:xfrm>
              <a:off x="4625311" y="5360944"/>
              <a:ext cx="1852712" cy="28357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l=0 </a:t>
              </a:r>
              <a:r>
                <a:rPr lang="de-AT" sz="1600" i="0" dirty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m</a:t>
              </a:r>
              <a:r>
                <a:rPr lang="de-AT" sz="2000" i="0" baseline="-25000" dirty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l</a:t>
              </a:r>
              <a:r>
                <a:rPr lang="de-AT" sz="1600" i="0" dirty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=0 </a:t>
              </a:r>
              <a:r>
                <a:rPr lang="de-AT" sz="1600" i="0" dirty="0" err="1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m</a:t>
              </a:r>
              <a:r>
                <a:rPr lang="de-AT" sz="2000" i="0" baseline="-2500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s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=-1/2</a:t>
              </a:r>
              <a:endPara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endParaRPr>
            </a:p>
          </p:txBody>
        </p:sp>
        <p:sp>
          <p:nvSpPr>
            <p:cNvPr id="72" name="Titel 1"/>
            <p:cNvSpPr txBox="1">
              <a:spLocks/>
            </p:cNvSpPr>
            <p:nvPr/>
          </p:nvSpPr>
          <p:spPr>
            <a:xfrm>
              <a:off x="4642300" y="1751063"/>
              <a:ext cx="2374991" cy="28357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l=1 m</a:t>
              </a:r>
              <a:r>
                <a:rPr lang="de-AT" sz="2000" i="0" baseline="-2500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l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=+1 </a:t>
              </a:r>
              <a:r>
                <a:rPr lang="de-AT" sz="1600" i="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m</a:t>
              </a:r>
              <a:r>
                <a:rPr lang="de-AT" sz="2000" i="0" baseline="-2500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s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=+1/2</a:t>
              </a:r>
              <a:endPara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endParaRPr>
            </a:p>
          </p:txBody>
        </p:sp>
        <p:sp>
          <p:nvSpPr>
            <p:cNvPr id="74" name="Titel 1"/>
            <p:cNvSpPr txBox="1">
              <a:spLocks/>
            </p:cNvSpPr>
            <p:nvPr/>
          </p:nvSpPr>
          <p:spPr>
            <a:xfrm>
              <a:off x="4625310" y="3957816"/>
              <a:ext cx="2179250" cy="28357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l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=1 m</a:t>
              </a:r>
              <a:r>
                <a:rPr lang="de-AT" sz="2000" i="0" baseline="-2500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l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=+1 </a:t>
              </a:r>
              <a:r>
                <a:rPr lang="de-AT" sz="1600" i="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m</a:t>
              </a:r>
              <a:r>
                <a:rPr lang="de-AT" sz="2000" i="0" baseline="-2500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s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=-1/2</a:t>
              </a:r>
              <a:endPara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endParaRPr>
            </a:p>
          </p:txBody>
        </p:sp>
        <p:sp>
          <p:nvSpPr>
            <p:cNvPr id="75" name="Titel 1"/>
            <p:cNvSpPr txBox="1">
              <a:spLocks/>
            </p:cNvSpPr>
            <p:nvPr/>
          </p:nvSpPr>
          <p:spPr>
            <a:xfrm>
              <a:off x="4633135" y="2838070"/>
              <a:ext cx="2268120" cy="28357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l=1 m</a:t>
              </a:r>
              <a:r>
                <a:rPr lang="de-AT" sz="2000" i="0" baseline="-2500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l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=0 </a:t>
              </a:r>
              <a:r>
                <a:rPr lang="de-AT" sz="1600" i="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m</a:t>
              </a:r>
              <a:r>
                <a:rPr lang="de-AT" sz="2000" i="0" baseline="-2500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s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=+1/2</a:t>
              </a:r>
              <a:endPara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endParaRPr>
            </a:p>
          </p:txBody>
        </p:sp>
        <p:sp>
          <p:nvSpPr>
            <p:cNvPr id="76" name="Titel 1"/>
            <p:cNvSpPr txBox="1">
              <a:spLocks/>
            </p:cNvSpPr>
            <p:nvPr/>
          </p:nvSpPr>
          <p:spPr>
            <a:xfrm>
              <a:off x="4625309" y="5077372"/>
              <a:ext cx="2042794" cy="28357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l=1 m</a:t>
              </a:r>
              <a:r>
                <a:rPr lang="de-AT" sz="2000" i="0" baseline="-2500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l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=0 </a:t>
              </a:r>
              <a:r>
                <a:rPr lang="de-AT" sz="1600" i="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m</a:t>
              </a:r>
              <a:r>
                <a:rPr lang="de-AT" sz="2000" i="0" baseline="-2500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s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=-1/2</a:t>
              </a:r>
              <a:endPara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endParaRPr>
            </a:p>
          </p:txBody>
        </p:sp>
        <p:sp>
          <p:nvSpPr>
            <p:cNvPr id="77" name="Titel 1"/>
            <p:cNvSpPr txBox="1">
              <a:spLocks/>
            </p:cNvSpPr>
            <p:nvPr/>
          </p:nvSpPr>
          <p:spPr>
            <a:xfrm>
              <a:off x="4642300" y="6012944"/>
              <a:ext cx="2042794" cy="28357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l=1 m</a:t>
              </a:r>
              <a:r>
                <a:rPr lang="de-AT" sz="2000" i="0" baseline="-2500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l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=-1 </a:t>
              </a:r>
              <a:r>
                <a:rPr lang="de-AT" sz="1600" i="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m</a:t>
              </a:r>
              <a:r>
                <a:rPr lang="de-AT" sz="2000" i="0" baseline="-2500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s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=-1/2</a:t>
              </a:r>
              <a:endPara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endParaRPr>
            </a:p>
          </p:txBody>
        </p:sp>
        <p:sp>
          <p:nvSpPr>
            <p:cNvPr id="78" name="Titel 1"/>
            <p:cNvSpPr txBox="1">
              <a:spLocks/>
            </p:cNvSpPr>
            <p:nvPr/>
          </p:nvSpPr>
          <p:spPr>
            <a:xfrm>
              <a:off x="4614691" y="4261227"/>
              <a:ext cx="2042794" cy="28357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l=1 m</a:t>
              </a:r>
              <a:r>
                <a:rPr lang="de-AT" sz="2000" i="0" baseline="-2500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l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=-1 </a:t>
              </a:r>
              <a:r>
                <a:rPr lang="de-AT" sz="1600" i="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m</a:t>
              </a:r>
              <a:r>
                <a:rPr lang="de-AT" sz="2000" i="0" baseline="-2500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s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=+1/2</a:t>
              </a:r>
              <a:endPara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endParaRPr>
            </a:p>
          </p:txBody>
        </p:sp>
      </p:grpSp>
      <p:sp>
        <p:nvSpPr>
          <p:cNvPr id="58" name="Titel 1"/>
          <p:cNvSpPr txBox="1">
            <a:spLocks/>
          </p:cNvSpPr>
          <p:nvPr/>
        </p:nvSpPr>
        <p:spPr>
          <a:xfrm>
            <a:off x="278315" y="787324"/>
            <a:ext cx="2957634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Interpretation in strong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endParaRPr lang="de-AT" sz="180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9" name="Titel 1"/>
          <p:cNvSpPr txBox="1">
            <a:spLocks/>
          </p:cNvSpPr>
          <p:nvPr/>
        </p:nvSpPr>
        <p:spPr>
          <a:xfrm>
            <a:off x="757720" y="1150781"/>
            <a:ext cx="3446695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strongly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coupled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B-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endParaRPr lang="de-AT" sz="14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1" name="Titel 1"/>
          <p:cNvSpPr txBox="1">
            <a:spLocks/>
          </p:cNvSpPr>
          <p:nvPr/>
        </p:nvSpPr>
        <p:spPr>
          <a:xfrm>
            <a:off x="757720" y="1447737"/>
            <a:ext cx="453510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4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pin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orbital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momenta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just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add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</a:t>
            </a:r>
            <a:endParaRPr lang="de-AT" sz="14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9" name="Titel 1"/>
          <p:cNvSpPr txBox="1">
            <a:spLocks/>
          </p:cNvSpPr>
          <p:nvPr/>
        </p:nvSpPr>
        <p:spPr>
          <a:xfrm>
            <a:off x="4798581" y="807233"/>
            <a:ext cx="453510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4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pin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orbital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momenta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here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have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same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magnitude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1 Bohr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magneton</a:t>
            </a:r>
            <a:r>
              <a:rPr lang="de-AT" sz="14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92821" y="1332818"/>
            <a:ext cx="2234182" cy="337504"/>
          </a:xfrm>
          <a:prstGeom prst="rect">
            <a:avLst/>
          </a:prstGeom>
        </p:spPr>
      </p:pic>
      <p:sp>
        <p:nvSpPr>
          <p:cNvPr id="32" name="Titel 1"/>
          <p:cNvSpPr txBox="1">
            <a:spLocks/>
          </p:cNvSpPr>
          <p:nvPr/>
        </p:nvSpPr>
        <p:spPr>
          <a:xfrm>
            <a:off x="5292821" y="1626327"/>
            <a:ext cx="4535101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spin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                        </a:t>
            </a:r>
            <a:r>
              <a:rPr lang="de-AT" sz="14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180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=1/2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</a:t>
            </a:r>
            <a:r>
              <a:rPr lang="de-AT" sz="1800" i="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=2        </a:t>
            </a:r>
            <a:r>
              <a:rPr lang="de-AT" sz="14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180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14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</a:t>
            </a:r>
            <a:r>
              <a:rPr lang="de-AT" sz="180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= 1</a:t>
            </a:r>
          </a:p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maximum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orbital:  </a:t>
            </a:r>
            <a:r>
              <a:rPr lang="de-AT" sz="14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180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=1    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</a:t>
            </a:r>
            <a:r>
              <a:rPr lang="de-AT" sz="1800" i="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14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=1 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</a:t>
            </a:r>
            <a:r>
              <a:rPr lang="de-AT" sz="14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</a:t>
            </a:r>
            <a:r>
              <a:rPr lang="de-AT" sz="180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14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</a:t>
            </a:r>
            <a:r>
              <a:rPr lang="de-AT" sz="1800" baseline="-25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 1</a:t>
            </a:r>
            <a:endParaRPr lang="de-AT" sz="14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4180598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9" grpId="0"/>
      <p:bldP spid="61" grpId="0"/>
      <p:bldP spid="29" grpId="0"/>
      <p:bldP spid="32" grpId="0"/>
    </p:bldLst>
  </p:timing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Summary: </a:t>
            </a:r>
            <a:r>
              <a:rPr lang="de-DE" dirty="0" err="1" smtClean="0"/>
              <a:t>corrections</a:t>
            </a:r>
            <a:r>
              <a:rPr lang="de-DE" dirty="0" smtClean="0"/>
              <a:t> </a:t>
            </a:r>
            <a:r>
              <a:rPr lang="de-DE" dirty="0" err="1" smtClean="0"/>
              <a:t>intrinsic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atom</a:t>
            </a:r>
            <a:endParaRPr lang="en-GB" dirty="0"/>
          </a:p>
        </p:txBody>
      </p:sp>
      <p:sp>
        <p:nvSpPr>
          <p:cNvPr id="43" name="Titel 1"/>
          <p:cNvSpPr txBox="1">
            <a:spLocks/>
          </p:cNvSpPr>
          <p:nvPr/>
        </p:nvSpPr>
        <p:spPr>
          <a:xfrm>
            <a:off x="159544" y="878382"/>
            <a:ext cx="2015245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Fine 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structure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439947" y="1218942"/>
            <a:ext cx="847339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457200" indent="-457200" algn="l">
              <a:buAutoNum type="arabicParenR"/>
            </a:pP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relativistic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correction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</a:p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instead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classical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expression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relativistic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expression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kinetic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439947" y="1826388"/>
            <a:ext cx="8909999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2)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-orbit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coupling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</a:p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frame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nucleus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moving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creating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</a:p>
          <a:p>
            <a:pPr algn="l"/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This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couples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moment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159544" y="2736015"/>
            <a:ext cx="2015245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Lamb 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shift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439947" y="3142478"/>
            <a:ext cx="847339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Vacuum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fluctuations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push e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Changed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e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trajectory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through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Coulomb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nucleus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leads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shift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159544" y="3888877"/>
            <a:ext cx="3819332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Hyperfine 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structure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439947" y="4295340"/>
            <a:ext cx="847339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nuclear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moment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creates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B-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field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couples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leading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439947" y="4913360"/>
            <a:ext cx="847339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2)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quadrupole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moment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nucleus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experiences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shift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</a:p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gradient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created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439947" y="5531380"/>
            <a:ext cx="847339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3)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finite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size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nucleus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4294603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2" grpId="0"/>
      <p:bldP spid="13" grpId="0"/>
      <p:bldP spid="14" grpId="0"/>
    </p:bldLst>
  </p:timing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cxnSp>
        <p:nvCxnSpPr>
          <p:cNvPr id="41" name="Gerade Verbindung mit Pfeil 28"/>
          <p:cNvCxnSpPr/>
          <p:nvPr/>
        </p:nvCxnSpPr>
        <p:spPr>
          <a:xfrm flipV="1">
            <a:off x="3291840" y="1994264"/>
            <a:ext cx="994206" cy="926952"/>
          </a:xfrm>
          <a:prstGeom prst="straightConnector1">
            <a:avLst/>
          </a:prstGeom>
          <a:ln w="38100">
            <a:solidFill>
              <a:schemeClr val="tx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/>
          <p:cNvSpPr>
            <a:spLocks noChangeAspect="1"/>
          </p:cNvSpPr>
          <p:nvPr/>
        </p:nvSpPr>
        <p:spPr bwMode="auto">
          <a:xfrm>
            <a:off x="4714697" y="4401102"/>
            <a:ext cx="804655" cy="804655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40000">
                <a:srgbClr val="0000FF">
                  <a:alpha val="40000"/>
                </a:srgbClr>
              </a:gs>
              <a:gs pos="69000">
                <a:srgbClr val="0000FF">
                  <a:alpha val="0"/>
                </a:srgbClr>
              </a:gs>
              <a:gs pos="97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Summary: </a:t>
            </a:r>
            <a:r>
              <a:rPr lang="de-DE" dirty="0" err="1" smtClean="0"/>
              <a:t>corrections</a:t>
            </a:r>
            <a:r>
              <a:rPr lang="de-DE" dirty="0" smtClean="0"/>
              <a:t> </a:t>
            </a:r>
            <a:r>
              <a:rPr lang="de-DE" dirty="0" err="1" smtClean="0"/>
              <a:t>by</a:t>
            </a:r>
            <a:r>
              <a:rPr lang="de-DE" dirty="0" smtClean="0"/>
              <a:t> </a:t>
            </a:r>
            <a:r>
              <a:rPr lang="de-DE" dirty="0" err="1" smtClean="0"/>
              <a:t>external</a:t>
            </a:r>
            <a:r>
              <a:rPr lang="de-DE" dirty="0" smtClean="0"/>
              <a:t> </a:t>
            </a:r>
            <a:r>
              <a:rPr lang="de-DE" dirty="0" err="1" smtClean="0"/>
              <a:t>fields</a:t>
            </a:r>
            <a:endParaRPr lang="en-GB" dirty="0"/>
          </a:p>
        </p:txBody>
      </p:sp>
      <p:sp>
        <p:nvSpPr>
          <p:cNvPr id="43" name="Titel 1"/>
          <p:cNvSpPr txBox="1">
            <a:spLocks/>
          </p:cNvSpPr>
          <p:nvPr/>
        </p:nvSpPr>
        <p:spPr>
          <a:xfrm>
            <a:off x="159544" y="878382"/>
            <a:ext cx="2015245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Zeeman 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effect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439947" y="1198348"/>
            <a:ext cx="847339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couples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moment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atom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159544" y="2944675"/>
            <a:ext cx="2015245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Stark 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effect</a:t>
            </a:r>
            <a:endParaRPr lang="de-AT" sz="2000" i="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439947" y="3264641"/>
            <a:ext cx="847339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induces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dipole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moment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atom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439947" y="3598273"/>
            <a:ext cx="5244161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Polarized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atom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experiences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shift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field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159544" y="5558877"/>
            <a:ext cx="8860888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These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all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effects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addition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effects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time-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(AC-Stark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effect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photon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absorption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emission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19" name="Titel 1"/>
          <p:cNvSpPr txBox="1">
            <a:spLocks/>
          </p:cNvSpPr>
          <p:nvPr/>
        </p:nvSpPr>
        <p:spPr>
          <a:xfrm>
            <a:off x="830928" y="6228950"/>
            <a:ext cx="5544235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next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lecture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  <p:cxnSp>
        <p:nvCxnSpPr>
          <p:cNvPr id="4" name="Straight Arrow Connector 3"/>
          <p:cNvCxnSpPr/>
          <p:nvPr/>
        </p:nvCxnSpPr>
        <p:spPr bwMode="auto">
          <a:xfrm>
            <a:off x="288324" y="6425514"/>
            <a:ext cx="453081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" name="Ellipse 3"/>
          <p:cNvSpPr/>
          <p:nvPr/>
        </p:nvSpPr>
        <p:spPr>
          <a:xfrm>
            <a:off x="5117025" y="4559407"/>
            <a:ext cx="47327" cy="43335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de-DE" sz="600"/>
          </a:p>
        </p:txBody>
      </p:sp>
      <p:cxnSp>
        <p:nvCxnSpPr>
          <p:cNvPr id="14" name="Gerade Verbindung 16"/>
          <p:cNvCxnSpPr/>
          <p:nvPr/>
        </p:nvCxnSpPr>
        <p:spPr>
          <a:xfrm rot="5400000" flipH="1" flipV="1">
            <a:off x="4360087" y="4597896"/>
            <a:ext cx="1000697" cy="0"/>
          </a:xfrm>
          <a:prstGeom prst="line">
            <a:avLst/>
          </a:prstGeom>
          <a:ln w="28575">
            <a:solidFill>
              <a:srgbClr val="C00000"/>
            </a:solidFill>
            <a:headEnd type="none" w="med" len="med"/>
            <a:tailEnd type="arrow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feld 17"/>
          <p:cNvSpPr txBox="1">
            <a:spLocks noChangeArrowheads="1"/>
          </p:cNvSpPr>
          <p:nvPr/>
        </p:nvSpPr>
        <p:spPr bwMode="auto">
          <a:xfrm>
            <a:off x="5938108" y="4097547"/>
            <a:ext cx="174560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de-AT" sz="1400" dirty="0" err="1">
                <a:latin typeface="+mj-lt"/>
              </a:rPr>
              <a:t>electric</a:t>
            </a:r>
            <a:r>
              <a:rPr lang="de-AT" sz="1400" dirty="0">
                <a:latin typeface="+mj-lt"/>
              </a:rPr>
              <a:t> </a:t>
            </a:r>
            <a:r>
              <a:rPr lang="de-AT" sz="1400" dirty="0" err="1">
                <a:latin typeface="+mj-lt"/>
              </a:rPr>
              <a:t>field</a:t>
            </a:r>
            <a:endParaRPr lang="de-DE" sz="1400" dirty="0">
              <a:latin typeface="+mj-lt"/>
            </a:endParaRPr>
          </a:p>
        </p:txBody>
      </p:sp>
      <p:cxnSp>
        <p:nvCxnSpPr>
          <p:cNvPr id="24" name="Gerade Verbindung 21"/>
          <p:cNvCxnSpPr/>
          <p:nvPr/>
        </p:nvCxnSpPr>
        <p:spPr>
          <a:xfrm rot="5400000" flipH="1" flipV="1">
            <a:off x="4898924" y="4597896"/>
            <a:ext cx="1000697" cy="0"/>
          </a:xfrm>
          <a:prstGeom prst="line">
            <a:avLst/>
          </a:prstGeom>
          <a:ln w="28575">
            <a:solidFill>
              <a:srgbClr val="C00000"/>
            </a:solidFill>
            <a:headEnd type="none" w="med" len="med"/>
            <a:tailEnd type="arrow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Gerade Verbindung 22"/>
          <p:cNvCxnSpPr/>
          <p:nvPr/>
        </p:nvCxnSpPr>
        <p:spPr>
          <a:xfrm rot="5400000" flipH="1" flipV="1">
            <a:off x="3821251" y="4597896"/>
            <a:ext cx="1000697" cy="0"/>
          </a:xfrm>
          <a:prstGeom prst="line">
            <a:avLst/>
          </a:prstGeom>
          <a:ln w="28575">
            <a:solidFill>
              <a:srgbClr val="C00000"/>
            </a:solidFill>
            <a:headEnd type="none" w="med" len="med"/>
            <a:tailEnd type="arrow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Gerade Verbindung 24"/>
          <p:cNvCxnSpPr/>
          <p:nvPr/>
        </p:nvCxnSpPr>
        <p:spPr>
          <a:xfrm rot="5400000" flipH="1" flipV="1">
            <a:off x="5437760" y="4597896"/>
            <a:ext cx="1000697" cy="0"/>
          </a:xfrm>
          <a:prstGeom prst="line">
            <a:avLst/>
          </a:prstGeom>
          <a:ln w="28575">
            <a:solidFill>
              <a:srgbClr val="C00000"/>
            </a:solidFill>
            <a:headEnd type="none" w="med" len="med"/>
            <a:tailEnd type="arrow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Gerade Verbindung mit Pfeil 28"/>
          <p:cNvCxnSpPr/>
          <p:nvPr/>
        </p:nvCxnSpPr>
        <p:spPr>
          <a:xfrm rot="5400000" flipH="1" flipV="1">
            <a:off x="5052308" y="4671110"/>
            <a:ext cx="180182" cy="570"/>
          </a:xfrm>
          <a:prstGeom prst="straightConnector1">
            <a:avLst/>
          </a:prstGeom>
          <a:ln w="15875">
            <a:solidFill>
              <a:schemeClr val="tx1"/>
            </a:solidFill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feld 29"/>
          <p:cNvSpPr txBox="1">
            <a:spLocks noChangeArrowheads="1"/>
          </p:cNvSpPr>
          <p:nvPr/>
        </p:nvSpPr>
        <p:spPr bwMode="auto">
          <a:xfrm>
            <a:off x="4250883" y="5170476"/>
            <a:ext cx="3107859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de-AT" sz="1400" dirty="0" err="1" smtClean="0">
                <a:latin typeface="+mj-lt"/>
              </a:rPr>
              <a:t>electric</a:t>
            </a:r>
            <a:r>
              <a:rPr lang="de-AT" sz="1400" dirty="0" smtClean="0">
                <a:latin typeface="+mj-lt"/>
              </a:rPr>
              <a:t> </a:t>
            </a:r>
            <a:r>
              <a:rPr lang="de-AT" sz="1400" dirty="0" err="1" smtClean="0">
                <a:latin typeface="+mj-lt"/>
              </a:rPr>
              <a:t>dipole</a:t>
            </a:r>
            <a:r>
              <a:rPr lang="de-AT" sz="1400" dirty="0" smtClean="0">
                <a:latin typeface="+mj-lt"/>
              </a:rPr>
              <a:t> </a:t>
            </a:r>
            <a:r>
              <a:rPr lang="de-AT" sz="1400" dirty="0" err="1" smtClean="0">
                <a:latin typeface="+mj-lt"/>
              </a:rPr>
              <a:t>induced</a:t>
            </a:r>
            <a:r>
              <a:rPr lang="de-AT" sz="1400" dirty="0" smtClean="0">
                <a:latin typeface="+mj-lt"/>
              </a:rPr>
              <a:t> in atom</a:t>
            </a:r>
            <a:endParaRPr lang="de-AT" sz="1400" dirty="0">
              <a:latin typeface="+mj-lt"/>
            </a:endParaRPr>
          </a:p>
        </p:txBody>
      </p:sp>
      <p:sp>
        <p:nvSpPr>
          <p:cNvPr id="30" name="Oval 29"/>
          <p:cNvSpPr>
            <a:spLocks noChangeAspect="1"/>
          </p:cNvSpPr>
          <p:nvPr/>
        </p:nvSpPr>
        <p:spPr bwMode="auto">
          <a:xfrm>
            <a:off x="1951032" y="4335034"/>
            <a:ext cx="804655" cy="804655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40000">
                <a:srgbClr val="0000FF">
                  <a:alpha val="40000"/>
                </a:srgbClr>
              </a:gs>
              <a:gs pos="69000">
                <a:srgbClr val="0000FF">
                  <a:alpha val="0"/>
                </a:srgbClr>
              </a:gs>
              <a:gs pos="97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1" name="Ellipse 3"/>
          <p:cNvSpPr/>
          <p:nvPr/>
        </p:nvSpPr>
        <p:spPr>
          <a:xfrm>
            <a:off x="2344651" y="4711053"/>
            <a:ext cx="47327" cy="43335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de-DE" sz="600"/>
          </a:p>
        </p:txBody>
      </p:sp>
      <p:sp>
        <p:nvSpPr>
          <p:cNvPr id="33" name="Textfeld 17"/>
          <p:cNvSpPr txBox="1">
            <a:spLocks noChangeArrowheads="1"/>
          </p:cNvSpPr>
          <p:nvPr/>
        </p:nvSpPr>
        <p:spPr bwMode="auto">
          <a:xfrm>
            <a:off x="1718985" y="4022684"/>
            <a:ext cx="174560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de-AT" sz="1400" dirty="0" err="1" smtClean="0">
                <a:latin typeface="+mj-lt"/>
              </a:rPr>
              <a:t>no</a:t>
            </a:r>
            <a:r>
              <a:rPr lang="de-AT" sz="1400" dirty="0" smtClean="0">
                <a:latin typeface="+mj-lt"/>
              </a:rPr>
              <a:t> </a:t>
            </a:r>
            <a:r>
              <a:rPr lang="de-AT" sz="1400" dirty="0" err="1" smtClean="0">
                <a:latin typeface="+mj-lt"/>
              </a:rPr>
              <a:t>electric</a:t>
            </a:r>
            <a:r>
              <a:rPr lang="de-AT" sz="1400" dirty="0" smtClean="0">
                <a:latin typeface="+mj-lt"/>
              </a:rPr>
              <a:t> </a:t>
            </a:r>
            <a:r>
              <a:rPr lang="de-AT" sz="1400" dirty="0" err="1">
                <a:latin typeface="+mj-lt"/>
              </a:rPr>
              <a:t>field</a:t>
            </a:r>
            <a:endParaRPr lang="de-DE" sz="1400" dirty="0">
              <a:latin typeface="+mj-lt"/>
            </a:endParaRPr>
          </a:p>
        </p:txBody>
      </p:sp>
      <p:sp>
        <p:nvSpPr>
          <p:cNvPr id="34" name="Textfeld 29"/>
          <p:cNvSpPr txBox="1">
            <a:spLocks noChangeArrowheads="1"/>
          </p:cNvSpPr>
          <p:nvPr/>
        </p:nvSpPr>
        <p:spPr bwMode="auto">
          <a:xfrm>
            <a:off x="1718985" y="5109341"/>
            <a:ext cx="2168784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de-AT" sz="1400" dirty="0" err="1">
                <a:latin typeface="+mj-lt"/>
              </a:rPr>
              <a:t>n</a:t>
            </a:r>
            <a:r>
              <a:rPr lang="de-AT" sz="1400" dirty="0" err="1" smtClean="0">
                <a:latin typeface="+mj-lt"/>
              </a:rPr>
              <a:t>o</a:t>
            </a:r>
            <a:r>
              <a:rPr lang="de-AT" sz="1400" dirty="0" smtClean="0">
                <a:latin typeface="+mj-lt"/>
              </a:rPr>
              <a:t> </a:t>
            </a:r>
            <a:r>
              <a:rPr lang="de-AT" sz="1400" dirty="0" err="1" smtClean="0">
                <a:latin typeface="+mj-lt"/>
              </a:rPr>
              <a:t>electric</a:t>
            </a:r>
            <a:r>
              <a:rPr lang="de-AT" sz="1400" dirty="0" smtClean="0">
                <a:latin typeface="+mj-lt"/>
              </a:rPr>
              <a:t> </a:t>
            </a:r>
            <a:r>
              <a:rPr lang="de-AT" sz="1400" dirty="0" err="1" smtClean="0">
                <a:latin typeface="+mj-lt"/>
              </a:rPr>
              <a:t>dipole</a:t>
            </a:r>
            <a:endParaRPr lang="de-AT" sz="1400" dirty="0">
              <a:latin typeface="+mj-lt"/>
            </a:endParaRPr>
          </a:p>
        </p:txBody>
      </p:sp>
      <p:cxnSp>
        <p:nvCxnSpPr>
          <p:cNvPr id="35" name="Gerade Verbindung 16"/>
          <p:cNvCxnSpPr/>
          <p:nvPr/>
        </p:nvCxnSpPr>
        <p:spPr>
          <a:xfrm rot="5400000" flipH="1" flipV="1">
            <a:off x="2999487" y="2352067"/>
            <a:ext cx="1000697" cy="0"/>
          </a:xfrm>
          <a:prstGeom prst="line">
            <a:avLst/>
          </a:prstGeom>
          <a:ln w="28575">
            <a:solidFill>
              <a:srgbClr val="00B050"/>
            </a:solidFill>
            <a:headEnd type="none" w="med" len="med"/>
            <a:tailEnd type="arrow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feld 17"/>
          <p:cNvSpPr txBox="1">
            <a:spLocks noChangeArrowheads="1"/>
          </p:cNvSpPr>
          <p:nvPr/>
        </p:nvSpPr>
        <p:spPr bwMode="auto">
          <a:xfrm>
            <a:off x="4708137" y="2055973"/>
            <a:ext cx="174560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de-AT" sz="1400" dirty="0" err="1" smtClean="0">
                <a:latin typeface="+mj-lt"/>
              </a:rPr>
              <a:t>magnetic</a:t>
            </a:r>
            <a:r>
              <a:rPr lang="de-AT" sz="1400" dirty="0" smtClean="0">
                <a:latin typeface="+mj-lt"/>
              </a:rPr>
              <a:t> </a:t>
            </a:r>
            <a:r>
              <a:rPr lang="de-AT" sz="1400" dirty="0" err="1">
                <a:latin typeface="+mj-lt"/>
              </a:rPr>
              <a:t>field</a:t>
            </a:r>
            <a:endParaRPr lang="de-DE" sz="1400" dirty="0">
              <a:latin typeface="+mj-lt"/>
            </a:endParaRPr>
          </a:p>
        </p:txBody>
      </p:sp>
      <p:cxnSp>
        <p:nvCxnSpPr>
          <p:cNvPr id="37" name="Gerade Verbindung 21"/>
          <p:cNvCxnSpPr/>
          <p:nvPr/>
        </p:nvCxnSpPr>
        <p:spPr>
          <a:xfrm rot="5400000" flipH="1" flipV="1">
            <a:off x="3538324" y="2352067"/>
            <a:ext cx="1000697" cy="0"/>
          </a:xfrm>
          <a:prstGeom prst="line">
            <a:avLst/>
          </a:prstGeom>
          <a:ln w="28575">
            <a:solidFill>
              <a:srgbClr val="00B050"/>
            </a:solidFill>
            <a:headEnd type="none" w="med" len="med"/>
            <a:tailEnd type="arrow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Gerade Verbindung 22"/>
          <p:cNvCxnSpPr/>
          <p:nvPr/>
        </p:nvCxnSpPr>
        <p:spPr>
          <a:xfrm rot="5400000" flipH="1" flipV="1">
            <a:off x="2460651" y="2352067"/>
            <a:ext cx="1000697" cy="0"/>
          </a:xfrm>
          <a:prstGeom prst="line">
            <a:avLst/>
          </a:prstGeom>
          <a:ln w="28575">
            <a:solidFill>
              <a:srgbClr val="00B050"/>
            </a:solidFill>
            <a:headEnd type="none" w="med" len="med"/>
            <a:tailEnd type="arrow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24"/>
          <p:cNvCxnSpPr/>
          <p:nvPr/>
        </p:nvCxnSpPr>
        <p:spPr>
          <a:xfrm rot="5400000" flipH="1" flipV="1">
            <a:off x="4077160" y="2352067"/>
            <a:ext cx="1000697" cy="0"/>
          </a:xfrm>
          <a:prstGeom prst="line">
            <a:avLst/>
          </a:prstGeom>
          <a:ln w="28575">
            <a:solidFill>
              <a:srgbClr val="00B050"/>
            </a:solidFill>
            <a:headEnd type="none" w="med" len="med"/>
            <a:tailEnd type="arrow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/>
          <p:cNvSpPr>
            <a:spLocks noChangeAspect="1"/>
          </p:cNvSpPr>
          <p:nvPr/>
        </p:nvSpPr>
        <p:spPr bwMode="auto">
          <a:xfrm>
            <a:off x="3361508" y="2064913"/>
            <a:ext cx="813282" cy="813282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40000">
                <a:srgbClr val="0000FF">
                  <a:alpha val="40000"/>
                </a:srgbClr>
              </a:gs>
              <a:gs pos="69000">
                <a:srgbClr val="0000FF">
                  <a:alpha val="0"/>
                </a:srgbClr>
              </a:gs>
              <a:gs pos="97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Textfeld 17"/>
          <p:cNvSpPr txBox="1">
            <a:spLocks noChangeArrowheads="1"/>
          </p:cNvSpPr>
          <p:nvPr/>
        </p:nvSpPr>
        <p:spPr bwMode="auto">
          <a:xfrm>
            <a:off x="3499835" y="2921216"/>
            <a:ext cx="3406062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de-AT" sz="1400" dirty="0" smtClean="0">
                <a:latin typeface="+mj-lt"/>
              </a:rPr>
              <a:t>permanent </a:t>
            </a:r>
            <a:r>
              <a:rPr lang="de-AT" sz="1400" dirty="0" err="1" smtClean="0">
                <a:latin typeface="+mj-lt"/>
              </a:rPr>
              <a:t>magnetic</a:t>
            </a:r>
            <a:r>
              <a:rPr lang="de-AT" sz="1400" dirty="0" smtClean="0">
                <a:latin typeface="+mj-lt"/>
              </a:rPr>
              <a:t> </a:t>
            </a:r>
            <a:r>
              <a:rPr lang="de-AT" sz="1400" dirty="0" err="1" smtClean="0">
                <a:latin typeface="+mj-lt"/>
              </a:rPr>
              <a:t>moment</a:t>
            </a:r>
            <a:r>
              <a:rPr lang="de-AT" sz="1400" dirty="0" smtClean="0">
                <a:latin typeface="+mj-lt"/>
              </a:rPr>
              <a:t> of atom</a:t>
            </a:r>
            <a:endParaRPr lang="de-DE" sz="1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016343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43" grpId="0"/>
      <p:bldP spid="9" grpId="0"/>
      <p:bldP spid="15" grpId="0"/>
      <p:bldP spid="16" grpId="0"/>
      <p:bldP spid="17" grpId="0"/>
      <p:bldP spid="18" grpId="0"/>
      <p:bldP spid="19" grpId="0"/>
      <p:bldP spid="13" grpId="0" animBg="1"/>
      <p:bldP spid="22" grpId="0"/>
      <p:bldP spid="28" grpId="0"/>
      <p:bldP spid="30" grpId="0" animBg="1"/>
      <p:bldP spid="31" grpId="0" animBg="1"/>
      <p:bldP spid="33" grpId="0"/>
      <p:bldP spid="34" grpId="0"/>
      <p:bldP spid="36" grpId="0"/>
      <p:bldP spid="40" grpId="0" animBg="1"/>
      <p:bldP spid="42" grpId="0"/>
    </p:bldLst>
  </p:timing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Rectangle 1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Rechteck 16"/>
          <p:cNvSpPr/>
          <p:nvPr/>
        </p:nvSpPr>
        <p:spPr>
          <a:xfrm>
            <a:off x="158525" y="-448174"/>
            <a:ext cx="8785225" cy="1815882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36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Quantum mechanics 3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Structure of matter</a:t>
            </a:r>
            <a:endParaRPr 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</p:txBody>
      </p:sp>
      <p:sp>
        <p:nvSpPr>
          <p:cNvPr id="11" name="Untertitel 2"/>
          <p:cNvSpPr txBox="1">
            <a:spLocks/>
          </p:cNvSpPr>
          <p:nvPr/>
        </p:nvSpPr>
        <p:spPr>
          <a:xfrm>
            <a:off x="5198165" y="5373688"/>
            <a:ext cx="3787429" cy="614362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 smtClean="0">
                <a:solidFill>
                  <a:srgbClr val="FFFFFF"/>
                </a:solidFill>
                <a:latin typeface="Arial"/>
              </a:rPr>
              <a:t>Piet Mulders</a:t>
            </a:r>
            <a:endParaRPr lang="de-AT" sz="2400" dirty="0">
              <a:solidFill>
                <a:srgbClr val="FFFFFF"/>
              </a:solidFill>
              <a:latin typeface="Arial"/>
            </a:endParaRPr>
          </a:p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>
                <a:solidFill>
                  <a:srgbClr val="FFFFFF"/>
                </a:solidFill>
                <a:latin typeface="Arial"/>
              </a:rPr>
              <a:t>Florian Schreck</a:t>
            </a:r>
          </a:p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>
                <a:solidFill>
                  <a:srgbClr val="FFFFFF"/>
                </a:solidFill>
                <a:latin typeface="Arial"/>
              </a:rPr>
              <a:t>University of Amsterdam</a:t>
            </a:r>
            <a:endParaRPr lang="de-DE" dirty="0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12" name="Grafik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525" y="5596266"/>
            <a:ext cx="1105775" cy="1105775"/>
          </a:xfrm>
          <a:prstGeom prst="rect">
            <a:avLst/>
          </a:prstGeom>
          <a:ln>
            <a:solidFill>
              <a:schemeClr val="bg1"/>
            </a:solidFill>
          </a:ln>
        </p:spPr>
      </p:pic>
      <p:pic>
        <p:nvPicPr>
          <p:cNvPr id="9" name="Picture 2" descr="C:\FlorianInnsbruck\Labor\SrBEC\Analysis\3D Sr BEC\3D_Sr_BEC.bmp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09549" y="1815882"/>
            <a:ext cx="7924901" cy="32567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hteck 16"/>
          <p:cNvSpPr/>
          <p:nvPr/>
        </p:nvSpPr>
        <p:spPr>
          <a:xfrm>
            <a:off x="179386" y="646139"/>
            <a:ext cx="8785225" cy="132343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36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01C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Lecture 13</a:t>
            </a:r>
            <a:endParaRPr lang="en-US" sz="32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29353229"/>
      </p:ext>
    </p:extLst>
  </p:cSld>
  <p:clrMapOvr>
    <a:masterClrMapping/>
  </p:clrMapOvr>
  <p:transition advTm="15110"/>
  <p:timing>
    <p:tnLst>
      <p:par>
        <p:cTn id="1" dur="indefinite" restart="never" nodeType="tmRoot"/>
      </p:par>
    </p:tnLst>
  </p:timing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457200" y="43545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i="0" kern="0" dirty="0" err="1" smtClean="0">
                <a:solidFill>
                  <a:srgbClr val="000000"/>
                </a:solidFill>
              </a:rPr>
              <a:t>Overview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of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course</a:t>
            </a:r>
            <a:endParaRPr lang="de-DE" i="0" kern="0" dirty="0" smtClean="0">
              <a:solidFill>
                <a:srgbClr val="000000"/>
              </a:solidFill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1495424" y="1107895"/>
            <a:ext cx="7648576" cy="38922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1: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January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(Piet Mulders)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Basics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Spin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Addition of angular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momentum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Identical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atom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12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2: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February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and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March   (Florian Schreck)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&amp;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table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Crystalline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solids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Time-independent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of hydrogen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Variational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principle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atom-light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endParaRPr lang="de-AT" sz="14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0" y="5275152"/>
            <a:ext cx="9144000" cy="72170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notes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,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problem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sets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and link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video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recordings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of C0.110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available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on Canvas</a:t>
            </a:r>
          </a:p>
          <a:p>
            <a:endParaRPr lang="de-AT" sz="2000" i="0" dirty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Questions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: </a:t>
            </a:r>
            <a:r>
              <a:rPr lang="de-AT" sz="20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schreck@StrontiumBEC.com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7293429" y="3336612"/>
            <a:ext cx="1599315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5.1, 5.2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135121" y="3600603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5.3.2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8135120" y="3864594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.1, 7.2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8135120" y="4128585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 – 7.5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8135120" y="4392576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8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 – 8.3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8135120" y="4672021"/>
            <a:ext cx="1059680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 – 11.4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395085" y="4452878"/>
            <a:ext cx="889429" cy="47367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today</a:t>
            </a:r>
            <a:endParaRPr lang="de-AT" sz="20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19" name="Left Brace 18"/>
          <p:cNvSpPr/>
          <p:nvPr/>
        </p:nvSpPr>
        <p:spPr bwMode="auto">
          <a:xfrm>
            <a:off x="1284514" y="4450869"/>
            <a:ext cx="94343" cy="463387"/>
          </a:xfrm>
          <a:prstGeom prst="leftBrac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027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err="1" smtClean="0"/>
              <a:t>Variational</a:t>
            </a:r>
            <a:r>
              <a:rPr lang="de-DE" i="1" dirty="0" smtClean="0"/>
              <a:t> </a:t>
            </a:r>
            <a:r>
              <a:rPr lang="de-DE" i="1" dirty="0" err="1" smtClean="0"/>
              <a:t>principle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3267374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746103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General principle</a:t>
            </a:r>
          </a:p>
          <a:p>
            <a:pPr marL="342900" indent="-342900" algn="l">
              <a:buAutoNum type="arabicParenR"/>
            </a:pP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Examples</a:t>
            </a:r>
            <a:endParaRPr lang="de-DE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harmonic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oscillator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delta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function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potential</a:t>
            </a: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Applications</a:t>
            </a:r>
            <a:endParaRPr lang="de-DE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-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helium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atom</a:t>
            </a:r>
          </a:p>
          <a:p>
            <a:pPr algn="l"/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- hydrogen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molecule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ion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en-GB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Determine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approximate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solutions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ground-state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wavefunction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8" name="Straight Arrow Connector 7"/>
          <p:cNvCxnSpPr/>
          <p:nvPr/>
        </p:nvCxnSpPr>
        <p:spPr bwMode="auto">
          <a:xfrm flipV="1">
            <a:off x="278990" y="3927813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2" name="Titel 1"/>
          <p:cNvSpPr txBox="1">
            <a:spLocks/>
          </p:cNvSpPr>
          <p:nvPr/>
        </p:nvSpPr>
        <p:spPr>
          <a:xfrm>
            <a:off x="5115011" y="378585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8.1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5943857" y="4264586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>
                <a:solidFill>
                  <a:srgbClr val="000000"/>
                </a:solidFill>
                <a:cs typeface="Arial" panose="020B0604020202020204" pitchFamily="34" charset="0"/>
              </a:rPr>
              <a:t>e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xample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8.1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5943857" y="4503950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>
                <a:solidFill>
                  <a:srgbClr val="000000"/>
                </a:solidFill>
                <a:cs typeface="Arial" panose="020B0604020202020204" pitchFamily="34" charset="0"/>
              </a:rPr>
              <a:t>e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xample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8.2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5960333" y="5105736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8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5960333" y="5370489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8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8708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" grpId="0"/>
      <p:bldP spid="12" grpId="0"/>
      <p:bldP spid="13" grpId="0"/>
      <p:bldP spid="14" grpId="0"/>
      <p:bldP spid="15" grpId="0"/>
      <p:bldP spid="16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47679" y="0"/>
            <a:ext cx="8229600" cy="687387"/>
          </a:xfrm>
        </p:spPr>
        <p:txBody>
          <a:bodyPr/>
          <a:lstStyle/>
          <a:p>
            <a:r>
              <a:rPr lang="de-AT" dirty="0" err="1" smtClean="0"/>
              <a:t>Effective</a:t>
            </a:r>
            <a:r>
              <a:rPr lang="de-AT" i="0" dirty="0" smtClean="0"/>
              <a:t> </a:t>
            </a:r>
            <a:r>
              <a:rPr lang="de-AT" i="0" dirty="0" err="1" smtClean="0"/>
              <a:t>spin</a:t>
            </a:r>
            <a:r>
              <a:rPr lang="de-AT" i="0" dirty="0" smtClean="0"/>
              <a:t> </a:t>
            </a:r>
            <a:r>
              <a:rPr lang="de-AT" i="0" dirty="0" err="1" smtClean="0"/>
              <a:t>Hamiltonian</a:t>
            </a:r>
            <a:endParaRPr lang="de-AT" i="0" dirty="0"/>
          </a:p>
        </p:txBody>
      </p:sp>
      <p:pic>
        <p:nvPicPr>
          <p:cNvPr id="4" name="Grafik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500" y="1322617"/>
            <a:ext cx="1865514" cy="381470"/>
          </a:xfrm>
          <a:prstGeom prst="rect">
            <a:avLst/>
          </a:prstGeom>
        </p:spPr>
      </p:pic>
      <p:sp>
        <p:nvSpPr>
          <p:cNvPr id="5" name="Rechteck 4"/>
          <p:cNvSpPr/>
          <p:nvPr/>
        </p:nvSpPr>
        <p:spPr>
          <a:xfrm>
            <a:off x="383317" y="951851"/>
            <a:ext cx="146694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400" dirty="0" smtClean="0">
                <a:solidFill>
                  <a:srgbClr val="0000FF"/>
                </a:solidFill>
                <a:latin typeface="Calibri" pitchFamily="34" charset="0"/>
              </a:rPr>
              <a:t>Spin </a:t>
            </a:r>
            <a:r>
              <a:rPr lang="de-DE" sz="1400" dirty="0" err="1" smtClean="0">
                <a:solidFill>
                  <a:srgbClr val="0000FF"/>
                </a:solidFill>
                <a:latin typeface="Calibri" pitchFamily="34" charset="0"/>
              </a:rPr>
              <a:t>Hamiltonian</a:t>
            </a:r>
            <a:endParaRPr lang="de-DE" sz="1400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13" name="Rechteck 12"/>
          <p:cNvSpPr/>
          <p:nvPr/>
        </p:nvSpPr>
        <p:spPr>
          <a:xfrm>
            <a:off x="627444" y="3495047"/>
            <a:ext cx="277755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400" dirty="0" smtClean="0">
                <a:latin typeface="Calibri" pitchFamily="34" charset="0"/>
              </a:rPr>
              <a:t>Check: </a:t>
            </a:r>
            <a:r>
              <a:rPr lang="de-DE" sz="1400" dirty="0" err="1" smtClean="0">
                <a:latin typeface="Calibri" pitchFamily="34" charset="0"/>
              </a:rPr>
              <a:t>eigenvectors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and</a:t>
            </a:r>
            <a:r>
              <a:rPr lang="de-DE" sz="1400" dirty="0" smtClean="0">
                <a:latin typeface="Calibri" pitchFamily="34" charset="0"/>
              </a:rPr>
              <a:t>  -</a:t>
            </a:r>
            <a:r>
              <a:rPr lang="de-DE" sz="1400" dirty="0" err="1" smtClean="0">
                <a:latin typeface="Calibri" pitchFamily="34" charset="0"/>
              </a:rPr>
              <a:t>values</a:t>
            </a:r>
            <a:r>
              <a:rPr lang="de-DE" sz="1400" dirty="0">
                <a:latin typeface="Calibri" pitchFamily="34" charset="0"/>
              </a:rPr>
              <a:t> </a:t>
            </a:r>
            <a:r>
              <a:rPr lang="de-DE" sz="1400" dirty="0" smtClean="0">
                <a:latin typeface="Calibri" pitchFamily="34" charset="0"/>
              </a:rPr>
              <a:t>of </a:t>
            </a:r>
          </a:p>
        </p:txBody>
      </p:sp>
      <p:pic>
        <p:nvPicPr>
          <p:cNvPr id="15" name="Grafik 1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117280" y="4065165"/>
            <a:ext cx="3566823" cy="441125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45" name="Grafik 4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110063" y="4838920"/>
            <a:ext cx="2791875" cy="495779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21" name="Grafik 2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703854" y="5348586"/>
            <a:ext cx="396638" cy="264347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22" name="Grafik 21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225736" y="5620500"/>
            <a:ext cx="396638" cy="264347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24" name="Grafik 2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713860" y="5981978"/>
            <a:ext cx="908514" cy="247703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28" name="Grafik 2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915951" y="6072964"/>
            <a:ext cx="363227" cy="198065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30" name="Grafik 29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915951" y="5900753"/>
            <a:ext cx="115515" cy="148476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31" name="Geschweifte Klammer links 30"/>
          <p:cNvSpPr/>
          <p:nvPr/>
        </p:nvSpPr>
        <p:spPr bwMode="auto">
          <a:xfrm>
            <a:off x="3728737" y="5876893"/>
            <a:ext cx="155400" cy="402089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AT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2" name="Rechteck 31"/>
          <p:cNvSpPr/>
          <p:nvPr/>
        </p:nvSpPr>
        <p:spPr>
          <a:xfrm>
            <a:off x="4327547" y="5820238"/>
            <a:ext cx="878138" cy="3006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200" dirty="0" err="1">
                <a:latin typeface="Calibri" pitchFamily="34" charset="0"/>
              </a:rPr>
              <a:t>f</a:t>
            </a:r>
            <a:r>
              <a:rPr lang="de-DE" sz="1200" dirty="0" err="1" smtClean="0">
                <a:latin typeface="Calibri" pitchFamily="34" charset="0"/>
              </a:rPr>
              <a:t>or</a:t>
            </a:r>
            <a:r>
              <a:rPr lang="de-DE" sz="1200" dirty="0" smtClean="0">
                <a:latin typeface="Calibri" pitchFamily="34" charset="0"/>
              </a:rPr>
              <a:t> </a:t>
            </a:r>
            <a:r>
              <a:rPr lang="de-DE" sz="1200" dirty="0" err="1" smtClean="0">
                <a:latin typeface="Calibri" pitchFamily="34" charset="0"/>
              </a:rPr>
              <a:t>singlet</a:t>
            </a:r>
            <a:endParaRPr lang="de-DE" sz="1200" dirty="0" smtClean="0">
              <a:latin typeface="Calibri" pitchFamily="34" charset="0"/>
            </a:endParaRPr>
          </a:p>
        </p:txBody>
      </p:sp>
      <p:sp>
        <p:nvSpPr>
          <p:cNvPr id="33" name="Rechteck 32"/>
          <p:cNvSpPr/>
          <p:nvPr/>
        </p:nvSpPr>
        <p:spPr>
          <a:xfrm>
            <a:off x="4327547" y="6062030"/>
            <a:ext cx="846818" cy="3006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200" dirty="0" err="1">
                <a:latin typeface="Calibri" pitchFamily="34" charset="0"/>
              </a:rPr>
              <a:t>f</a:t>
            </a:r>
            <a:r>
              <a:rPr lang="de-DE" sz="1200" dirty="0" err="1" smtClean="0">
                <a:latin typeface="Calibri" pitchFamily="34" charset="0"/>
              </a:rPr>
              <a:t>or</a:t>
            </a:r>
            <a:r>
              <a:rPr lang="de-DE" sz="1200" dirty="0" smtClean="0">
                <a:latin typeface="Calibri" pitchFamily="34" charset="0"/>
              </a:rPr>
              <a:t> </a:t>
            </a:r>
            <a:r>
              <a:rPr lang="de-DE" sz="1200" dirty="0" err="1" smtClean="0">
                <a:latin typeface="Calibri" pitchFamily="34" charset="0"/>
              </a:rPr>
              <a:t>triplet</a:t>
            </a:r>
            <a:endParaRPr lang="de-DE" sz="1200" dirty="0" smtClean="0">
              <a:latin typeface="Calibri" pitchFamily="34" charset="0"/>
            </a:endParaRPr>
          </a:p>
        </p:txBody>
      </p:sp>
      <p:cxnSp>
        <p:nvCxnSpPr>
          <p:cNvPr id="35" name="Gerade Verbindung mit Pfeil 34"/>
          <p:cNvCxnSpPr/>
          <p:nvPr/>
        </p:nvCxnSpPr>
        <p:spPr bwMode="auto">
          <a:xfrm>
            <a:off x="3447915" y="5255852"/>
            <a:ext cx="0" cy="224907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cxnSp>
        <p:nvCxnSpPr>
          <p:cNvPr id="37" name="Gerade Verbindung 36"/>
          <p:cNvCxnSpPr/>
          <p:nvPr/>
        </p:nvCxnSpPr>
        <p:spPr bwMode="auto">
          <a:xfrm>
            <a:off x="3447915" y="5480759"/>
            <a:ext cx="198319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Gerade Verbindung mit Pfeil 37"/>
          <p:cNvCxnSpPr/>
          <p:nvPr/>
        </p:nvCxnSpPr>
        <p:spPr bwMode="auto">
          <a:xfrm>
            <a:off x="2948412" y="5255852"/>
            <a:ext cx="0" cy="496822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cxnSp>
        <p:nvCxnSpPr>
          <p:cNvPr id="39" name="Gerade Verbindung 38"/>
          <p:cNvCxnSpPr/>
          <p:nvPr/>
        </p:nvCxnSpPr>
        <p:spPr bwMode="auto">
          <a:xfrm>
            <a:off x="2946222" y="5752674"/>
            <a:ext cx="198319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Gerade Verbindung mit Pfeil 41"/>
          <p:cNvCxnSpPr/>
          <p:nvPr/>
        </p:nvCxnSpPr>
        <p:spPr bwMode="auto">
          <a:xfrm>
            <a:off x="2450990" y="5255851"/>
            <a:ext cx="0" cy="847087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cxnSp>
        <p:nvCxnSpPr>
          <p:cNvPr id="43" name="Gerade Verbindung 42"/>
          <p:cNvCxnSpPr/>
          <p:nvPr/>
        </p:nvCxnSpPr>
        <p:spPr bwMode="auto">
          <a:xfrm>
            <a:off x="2458279" y="6109531"/>
            <a:ext cx="198319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2" name="Grafik 51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548164" y="5124411"/>
            <a:ext cx="396053" cy="263957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49" name="Geschweifte Klammer links 48"/>
          <p:cNvSpPr/>
          <p:nvPr/>
        </p:nvSpPr>
        <p:spPr bwMode="auto">
          <a:xfrm>
            <a:off x="4234199" y="4798992"/>
            <a:ext cx="155400" cy="589375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AT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0" name="Rechteck 49"/>
          <p:cNvSpPr/>
          <p:nvPr/>
        </p:nvSpPr>
        <p:spPr>
          <a:xfrm>
            <a:off x="5063663" y="4768289"/>
            <a:ext cx="878138" cy="3006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200" dirty="0" err="1">
                <a:latin typeface="Calibri" pitchFamily="34" charset="0"/>
              </a:rPr>
              <a:t>f</a:t>
            </a:r>
            <a:r>
              <a:rPr lang="de-DE" sz="1200" dirty="0" err="1" smtClean="0">
                <a:latin typeface="Calibri" pitchFamily="34" charset="0"/>
              </a:rPr>
              <a:t>or</a:t>
            </a:r>
            <a:r>
              <a:rPr lang="de-DE" sz="1200" dirty="0" smtClean="0">
                <a:latin typeface="Calibri" pitchFamily="34" charset="0"/>
              </a:rPr>
              <a:t> </a:t>
            </a:r>
            <a:r>
              <a:rPr lang="de-DE" sz="1200" dirty="0" err="1" smtClean="0">
                <a:latin typeface="Calibri" pitchFamily="34" charset="0"/>
              </a:rPr>
              <a:t>singlet</a:t>
            </a:r>
            <a:endParaRPr lang="de-DE" sz="1200" dirty="0" smtClean="0">
              <a:latin typeface="Calibri" pitchFamily="34" charset="0"/>
            </a:endParaRPr>
          </a:p>
        </p:txBody>
      </p:sp>
      <p:sp>
        <p:nvSpPr>
          <p:cNvPr id="51" name="Rechteck 50"/>
          <p:cNvSpPr/>
          <p:nvPr/>
        </p:nvSpPr>
        <p:spPr>
          <a:xfrm>
            <a:off x="5063663" y="5089616"/>
            <a:ext cx="846818" cy="3006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200" dirty="0" err="1">
                <a:latin typeface="Calibri" pitchFamily="34" charset="0"/>
              </a:rPr>
              <a:t>f</a:t>
            </a:r>
            <a:r>
              <a:rPr lang="de-DE" sz="1200" dirty="0" err="1" smtClean="0">
                <a:latin typeface="Calibri" pitchFamily="34" charset="0"/>
              </a:rPr>
              <a:t>or</a:t>
            </a:r>
            <a:r>
              <a:rPr lang="de-DE" sz="1200" dirty="0" smtClean="0">
                <a:latin typeface="Calibri" pitchFamily="34" charset="0"/>
              </a:rPr>
              <a:t> </a:t>
            </a:r>
            <a:r>
              <a:rPr lang="de-DE" sz="1200" dirty="0" err="1" smtClean="0">
                <a:latin typeface="Calibri" pitchFamily="34" charset="0"/>
              </a:rPr>
              <a:t>triplet</a:t>
            </a:r>
            <a:endParaRPr lang="de-DE" sz="1200" dirty="0" smtClean="0">
              <a:latin typeface="Calibri" pitchFamily="34" charset="0"/>
            </a:endParaRPr>
          </a:p>
        </p:txBody>
      </p:sp>
      <p:pic>
        <p:nvPicPr>
          <p:cNvPr id="54" name="Grafik 53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410996" y="4798992"/>
            <a:ext cx="511316" cy="263827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59" name="Grafik 58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941884" y="5557149"/>
            <a:ext cx="280814" cy="198163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cxnSp>
        <p:nvCxnSpPr>
          <p:cNvPr id="56" name="Gerade Verbindung mit Pfeil 55"/>
          <p:cNvCxnSpPr/>
          <p:nvPr/>
        </p:nvCxnSpPr>
        <p:spPr bwMode="auto">
          <a:xfrm>
            <a:off x="4693599" y="5454487"/>
            <a:ext cx="0" cy="224907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cxnSp>
        <p:nvCxnSpPr>
          <p:cNvPr id="57" name="Gerade Verbindung 56"/>
          <p:cNvCxnSpPr/>
          <p:nvPr/>
        </p:nvCxnSpPr>
        <p:spPr bwMode="auto">
          <a:xfrm>
            <a:off x="4693599" y="5679394"/>
            <a:ext cx="198319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8" name="Rechteck 57"/>
          <p:cNvSpPr/>
          <p:nvPr/>
        </p:nvSpPr>
        <p:spPr>
          <a:xfrm>
            <a:off x="4936263" y="5529587"/>
            <a:ext cx="1062437" cy="3006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200" dirty="0" err="1">
                <a:latin typeface="Calibri" pitchFamily="34" charset="0"/>
              </a:rPr>
              <a:t>d</a:t>
            </a:r>
            <a:r>
              <a:rPr lang="de-DE" sz="1200" dirty="0" err="1" smtClean="0">
                <a:latin typeface="Calibri" pitchFamily="34" charset="0"/>
              </a:rPr>
              <a:t>ifference</a:t>
            </a:r>
            <a:r>
              <a:rPr lang="de-DE" sz="1200" dirty="0" smtClean="0">
                <a:latin typeface="Calibri" pitchFamily="34" charset="0"/>
              </a:rPr>
              <a:t> </a:t>
            </a:r>
            <a:r>
              <a:rPr lang="de-DE" sz="1200" dirty="0" err="1" smtClean="0">
                <a:latin typeface="Calibri" pitchFamily="34" charset="0"/>
              </a:rPr>
              <a:t>of</a:t>
            </a:r>
            <a:endParaRPr lang="de-DE" sz="1200" dirty="0" smtClean="0">
              <a:latin typeface="Calibri" pitchFamily="34" charset="0"/>
            </a:endParaRPr>
          </a:p>
        </p:txBody>
      </p:sp>
      <p:sp>
        <p:nvSpPr>
          <p:cNvPr id="40" name="Rechteck 59"/>
          <p:cNvSpPr/>
          <p:nvPr/>
        </p:nvSpPr>
        <p:spPr>
          <a:xfrm>
            <a:off x="3170624" y="1322617"/>
            <a:ext cx="60144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dirty="0" err="1" smtClean="0">
                <a:latin typeface="Calibri" pitchFamily="34" charset="0"/>
              </a:rPr>
              <a:t>with</a:t>
            </a:r>
            <a:endParaRPr lang="de-DE" dirty="0" smtClean="0">
              <a:latin typeface="Calibri" pitchFamily="34" charset="0"/>
            </a:endParaRPr>
          </a:p>
        </p:txBody>
      </p:sp>
      <p:pic>
        <p:nvPicPr>
          <p:cNvPr id="41" name="Grafik 62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056988" y="1348847"/>
            <a:ext cx="1713872" cy="347304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44" name="Rechteck 45"/>
          <p:cNvSpPr/>
          <p:nvPr/>
        </p:nvSpPr>
        <p:spPr>
          <a:xfrm>
            <a:off x="383317" y="1860557"/>
            <a:ext cx="504426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400" dirty="0" err="1" smtClean="0">
                <a:latin typeface="Calibri" pitchFamily="34" charset="0"/>
              </a:rPr>
              <a:t>has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eigenvectors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and</a:t>
            </a:r>
            <a:r>
              <a:rPr lang="de-DE" sz="1400" dirty="0" smtClean="0">
                <a:latin typeface="Calibri" pitchFamily="34" charset="0"/>
              </a:rPr>
              <a:t> -</a:t>
            </a:r>
            <a:r>
              <a:rPr lang="de-DE" sz="1400" dirty="0" err="1" smtClean="0">
                <a:latin typeface="Calibri" pitchFamily="34" charset="0"/>
              </a:rPr>
              <a:t>values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as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required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for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exchange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interaction</a:t>
            </a:r>
            <a:r>
              <a:rPr lang="de-DE" sz="1400" dirty="0" smtClean="0">
                <a:latin typeface="Calibri" pitchFamily="34" charset="0"/>
              </a:rPr>
              <a:t>! </a:t>
            </a:r>
          </a:p>
        </p:txBody>
      </p:sp>
      <p:sp>
        <p:nvSpPr>
          <p:cNvPr id="46" name="Rechteck 46"/>
          <p:cNvSpPr/>
          <p:nvPr/>
        </p:nvSpPr>
        <p:spPr>
          <a:xfrm>
            <a:off x="393748" y="2498732"/>
            <a:ext cx="702820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400" dirty="0" err="1" smtClean="0">
                <a:latin typeface="Calibri" pitchFamily="34" charset="0"/>
              </a:rPr>
              <a:t>For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simplicity</a:t>
            </a:r>
            <a:r>
              <a:rPr lang="de-DE" sz="1400" dirty="0" smtClean="0">
                <a:latin typeface="Calibri" pitchFamily="34" charset="0"/>
              </a:rPr>
              <a:t>, </a:t>
            </a:r>
            <a:r>
              <a:rPr lang="de-DE" sz="1400" dirty="0" err="1" smtClean="0">
                <a:latin typeface="Calibri" pitchFamily="34" charset="0"/>
              </a:rPr>
              <a:t>use</a:t>
            </a:r>
            <a:r>
              <a:rPr lang="de-DE" sz="1400" dirty="0" smtClean="0">
                <a:latin typeface="Calibri" pitchFamily="34" charset="0"/>
              </a:rPr>
              <a:t>                </a:t>
            </a:r>
            <a:r>
              <a:rPr lang="de-DE" sz="1400" dirty="0" err="1" smtClean="0">
                <a:latin typeface="Calibri" pitchFamily="34" charset="0"/>
              </a:rPr>
              <a:t>as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i="1" dirty="0" err="1" smtClean="0">
                <a:latin typeface="Calibri" pitchFamily="34" charset="0"/>
              </a:rPr>
              <a:t>effective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Hamiltonian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instead</a:t>
            </a:r>
            <a:r>
              <a:rPr lang="de-DE" sz="1400" dirty="0" smtClean="0">
                <a:latin typeface="Calibri" pitchFamily="34" charset="0"/>
              </a:rPr>
              <a:t> of </a:t>
            </a:r>
            <a:r>
              <a:rPr lang="de-DE" sz="1400" dirty="0" err="1" smtClean="0">
                <a:latin typeface="Calibri" pitchFamily="34" charset="0"/>
              </a:rPr>
              <a:t>true</a:t>
            </a:r>
            <a:r>
              <a:rPr lang="de-DE" sz="1400" dirty="0" smtClean="0">
                <a:latin typeface="Calibri" pitchFamily="34" charset="0"/>
              </a:rPr>
              <a:t>, </a:t>
            </a:r>
            <a:r>
              <a:rPr lang="de-DE" sz="1400" dirty="0" err="1" smtClean="0">
                <a:latin typeface="Calibri" pitchFamily="34" charset="0"/>
              </a:rPr>
              <a:t>microscopic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Hamiltonian</a:t>
            </a:r>
            <a:r>
              <a:rPr lang="de-DE" sz="1400" dirty="0" smtClean="0">
                <a:latin typeface="Calibri" pitchFamily="34" charset="0"/>
              </a:rPr>
              <a:t>.</a:t>
            </a:r>
          </a:p>
        </p:txBody>
      </p:sp>
      <p:pic>
        <p:nvPicPr>
          <p:cNvPr id="47" name="Grafik 2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873117" y="2531736"/>
            <a:ext cx="462186" cy="288781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cxnSp>
        <p:nvCxnSpPr>
          <p:cNvPr id="10" name="Elbow Connector 9"/>
          <p:cNvCxnSpPr/>
          <p:nvPr/>
        </p:nvCxnSpPr>
        <p:spPr bwMode="auto">
          <a:xfrm flipV="1">
            <a:off x="488299" y="3396301"/>
            <a:ext cx="621764" cy="406523"/>
          </a:xfrm>
          <a:prstGeom prst="bentConnector3">
            <a:avLst>
              <a:gd name="adj1" fmla="val 97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Elbow Connector 47"/>
          <p:cNvCxnSpPr/>
          <p:nvPr/>
        </p:nvCxnSpPr>
        <p:spPr bwMode="auto">
          <a:xfrm rot="10800000" flipV="1">
            <a:off x="5900949" y="6140446"/>
            <a:ext cx="621764" cy="406523"/>
          </a:xfrm>
          <a:prstGeom prst="bentConnector3">
            <a:avLst>
              <a:gd name="adj1" fmla="val 97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3" name="Grafik 3"/>
          <p:cNvPicPr>
            <a:picLocks noChangeAspect="1"/>
          </p:cNvPicPr>
          <p:nvPr>
            <p:custDataLst>
              <p:tags r:id="rId14"/>
            </p:custDataLst>
          </p:nvPr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272"/>
          <a:stretch/>
        </p:blipFill>
        <p:spPr>
          <a:xfrm>
            <a:off x="3365376" y="3466193"/>
            <a:ext cx="651989" cy="319503"/>
          </a:xfrm>
          <a:prstGeom prst="rect">
            <a:avLst/>
          </a:prstGeom>
        </p:spPr>
      </p:pic>
      <p:grpSp>
        <p:nvGrpSpPr>
          <p:cNvPr id="55" name="Gruppieren 30"/>
          <p:cNvGrpSpPr/>
          <p:nvPr/>
        </p:nvGrpSpPr>
        <p:grpSpPr>
          <a:xfrm rot="2190734">
            <a:off x="7456779" y="295599"/>
            <a:ext cx="1827889" cy="577657"/>
            <a:chOff x="6681029" y="1138857"/>
            <a:chExt cx="2522645" cy="577657"/>
          </a:xfrm>
        </p:grpSpPr>
        <p:sp>
          <p:nvSpPr>
            <p:cNvPr id="60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1" name="Textfeld 32"/>
            <p:cNvSpPr txBox="1"/>
            <p:nvPr/>
          </p:nvSpPr>
          <p:spPr>
            <a:xfrm>
              <a:off x="6769096" y="1225784"/>
              <a:ext cx="172354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smtClean="0">
                  <a:latin typeface="+mj-lt"/>
                </a:rPr>
                <a:t>Bonus material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5692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31" grpId="0" animBg="1"/>
      <p:bldP spid="32" grpId="0"/>
      <p:bldP spid="33" grpId="0"/>
      <p:bldP spid="49" grpId="0" animBg="1"/>
      <p:bldP spid="50" grpId="0"/>
      <p:bldP spid="51" grpId="0"/>
      <p:bldP spid="58" grpId="0"/>
      <p:bldP spid="46" grpId="0"/>
    </p:bldLst>
  </p:timing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06237" y="1845276"/>
            <a:ext cx="436538" cy="3161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The </a:t>
            </a:r>
            <a:r>
              <a:rPr lang="de-DE" dirty="0" err="1" smtClean="0"/>
              <a:t>variational</a:t>
            </a:r>
            <a:r>
              <a:rPr lang="de-DE" dirty="0" smtClean="0"/>
              <a:t> </a:t>
            </a:r>
            <a:r>
              <a:rPr lang="de-DE" dirty="0" err="1" smtClean="0"/>
              <a:t>principle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299586" y="955714"/>
            <a:ext cx="9640896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Goals</a:t>
            </a:r>
            <a:endParaRPr lang="de-AT" sz="2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715661" y="13736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determine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1131736" y="1779343"/>
            <a:ext cx="5491486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pper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ground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25030" y="2179721"/>
            <a:ext cx="481697" cy="34622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39057" y="4203566"/>
            <a:ext cx="2901137" cy="503417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24288" y="3582276"/>
            <a:ext cx="374717" cy="341514"/>
          </a:xfrm>
          <a:prstGeom prst="rect">
            <a:avLst/>
          </a:prstGeom>
        </p:spPr>
      </p:pic>
      <p:sp>
        <p:nvSpPr>
          <p:cNvPr id="12" name="Titel 1"/>
          <p:cNvSpPr txBox="1">
            <a:spLocks/>
          </p:cNvSpPr>
          <p:nvPr/>
        </p:nvSpPr>
        <p:spPr>
          <a:xfrm>
            <a:off x="1131736" y="2147182"/>
            <a:ext cx="610932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which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several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trial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functions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approximates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ground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function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best.         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299586" y="3013318"/>
            <a:ext cx="1520422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4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Theorem</a:t>
            </a:r>
            <a:endParaRPr lang="de-AT" sz="2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715661" y="3543281"/>
            <a:ext cx="3831625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normalized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function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715661" y="4815116"/>
            <a:ext cx="6525399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Expectation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value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Hamiltonian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always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greater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equal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ground-state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931733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2" grpId="0"/>
      <p:bldP spid="13" grpId="0"/>
      <p:bldP spid="14" grpId="0"/>
      <p:bldP spid="15" grpId="0"/>
    </p:bldLst>
  </p:timing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/>
          <a:srcRect l="49959" r="25734"/>
          <a:stretch/>
        </p:blipFill>
        <p:spPr>
          <a:xfrm>
            <a:off x="4020065" y="5225083"/>
            <a:ext cx="1575472" cy="64335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The </a:t>
            </a:r>
            <a:r>
              <a:rPr lang="de-DE" dirty="0" err="1" smtClean="0"/>
              <a:t>variational</a:t>
            </a:r>
            <a:r>
              <a:rPr lang="de-DE" dirty="0" smtClean="0"/>
              <a:t> </a:t>
            </a:r>
            <a:r>
              <a:rPr lang="de-DE" dirty="0" err="1" smtClean="0"/>
              <a:t>principle</a:t>
            </a:r>
            <a:endParaRPr lang="en-GB" dirty="0"/>
          </a:p>
        </p:txBody>
      </p:sp>
      <p:sp>
        <p:nvSpPr>
          <p:cNvPr id="4" name="Titel 1 1"/>
          <p:cNvSpPr txBox="1">
            <a:spLocks/>
          </p:cNvSpPr>
          <p:nvPr/>
        </p:nvSpPr>
        <p:spPr>
          <a:xfrm>
            <a:off x="163796" y="1661492"/>
            <a:ext cx="856665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Proof</a:t>
            </a:r>
            <a:endParaRPr lang="de-AT" sz="20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" name="Titel 1 2"/>
          <p:cNvSpPr txBox="1">
            <a:spLocks/>
          </p:cNvSpPr>
          <p:nvPr/>
        </p:nvSpPr>
        <p:spPr>
          <a:xfrm>
            <a:off x="604386" y="2061241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a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complete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orthonormal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basis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86983" y="1257480"/>
            <a:ext cx="2603504" cy="451771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13013" y="1266555"/>
            <a:ext cx="374717" cy="341514"/>
          </a:xfrm>
          <a:prstGeom prst="rect">
            <a:avLst/>
          </a:prstGeom>
        </p:spPr>
      </p:pic>
      <p:sp>
        <p:nvSpPr>
          <p:cNvPr id="18" name="Titel 1 3"/>
          <p:cNvSpPr txBox="1">
            <a:spLocks/>
          </p:cNvSpPr>
          <p:nvPr/>
        </p:nvSpPr>
        <p:spPr>
          <a:xfrm>
            <a:off x="163915" y="827811"/>
            <a:ext cx="1239471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Theorem</a:t>
            </a:r>
            <a:endParaRPr lang="de-AT" sz="20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9" name="Titel 1 4"/>
          <p:cNvSpPr txBox="1">
            <a:spLocks/>
          </p:cNvSpPr>
          <p:nvPr/>
        </p:nvSpPr>
        <p:spPr>
          <a:xfrm>
            <a:off x="604386" y="1227560"/>
            <a:ext cx="4618403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normalized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function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: 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20461" y="2078448"/>
            <a:ext cx="756851" cy="33788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21458" y="2535681"/>
            <a:ext cx="1892129" cy="698286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222789" y="2098664"/>
            <a:ext cx="1865098" cy="378426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8"/>
          <a:srcRect r="75731"/>
          <a:stretch/>
        </p:blipFill>
        <p:spPr>
          <a:xfrm>
            <a:off x="1054051" y="3703966"/>
            <a:ext cx="1104263" cy="747841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9"/>
          <a:srcRect l="1" r="86755" b="17532"/>
          <a:stretch/>
        </p:blipFill>
        <p:spPr>
          <a:xfrm>
            <a:off x="1044268" y="5179192"/>
            <a:ext cx="735105" cy="657596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10"/>
          <a:srcRect r="29336"/>
          <a:stretch/>
        </p:blipFill>
        <p:spPr>
          <a:xfrm>
            <a:off x="6506213" y="5214329"/>
            <a:ext cx="1636301" cy="666750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230503" y="6146412"/>
            <a:ext cx="1862337" cy="292494"/>
          </a:xfrm>
          <a:prstGeom prst="rect">
            <a:avLst/>
          </a:prstGeom>
        </p:spPr>
      </p:pic>
      <p:sp>
        <p:nvSpPr>
          <p:cNvPr id="26" name="Titel 1 5"/>
          <p:cNvSpPr txBox="1">
            <a:spLocks/>
          </p:cNvSpPr>
          <p:nvPr/>
        </p:nvSpPr>
        <p:spPr>
          <a:xfrm>
            <a:off x="4819211" y="2054787"/>
            <a:ext cx="316173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7" name="Titel 1 6"/>
          <p:cNvSpPr txBox="1">
            <a:spLocks/>
          </p:cNvSpPr>
          <p:nvPr/>
        </p:nvSpPr>
        <p:spPr>
          <a:xfrm>
            <a:off x="604386" y="3218347"/>
            <a:ext cx="1619830" cy="3801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Normalization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8"/>
          <a:srcRect l="25467" r="27280"/>
          <a:stretch/>
        </p:blipFill>
        <p:spPr>
          <a:xfrm>
            <a:off x="2174790" y="3703295"/>
            <a:ext cx="2150076" cy="747841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8"/>
          <a:srcRect l="72538"/>
          <a:stretch/>
        </p:blipFill>
        <p:spPr>
          <a:xfrm>
            <a:off x="4333103" y="3716095"/>
            <a:ext cx="1249524" cy="747841"/>
          </a:xfrm>
          <a:prstGeom prst="rect">
            <a:avLst/>
          </a:prstGeom>
        </p:spPr>
      </p:pic>
      <p:sp>
        <p:nvSpPr>
          <p:cNvPr id="30" name="Right Brace 29"/>
          <p:cNvSpPr/>
          <p:nvPr/>
        </p:nvSpPr>
        <p:spPr bwMode="auto">
          <a:xfrm rot="5400000">
            <a:off x="3777465" y="3797573"/>
            <a:ext cx="190619" cy="82991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554213" y="4357380"/>
            <a:ext cx="717600" cy="314321"/>
          </a:xfrm>
          <a:prstGeom prst="rect">
            <a:avLst/>
          </a:prstGeom>
        </p:spPr>
      </p:pic>
      <p:sp>
        <p:nvSpPr>
          <p:cNvPr id="32" name="Titel 1 7"/>
          <p:cNvSpPr txBox="1">
            <a:spLocks/>
          </p:cNvSpPr>
          <p:nvPr/>
        </p:nvSpPr>
        <p:spPr>
          <a:xfrm>
            <a:off x="604385" y="4624539"/>
            <a:ext cx="3308627" cy="3801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Expectation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value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9"/>
          <a:srcRect l="82113" b="17532"/>
          <a:stretch/>
        </p:blipFill>
        <p:spPr>
          <a:xfrm>
            <a:off x="5601730" y="5175536"/>
            <a:ext cx="992781" cy="657596"/>
          </a:xfrm>
          <a:prstGeom prst="rect">
            <a:avLst/>
          </a:prstGeom>
        </p:spPr>
      </p:pic>
      <p:sp>
        <p:nvSpPr>
          <p:cNvPr id="34" name="Right Brace 33"/>
          <p:cNvSpPr/>
          <p:nvPr/>
        </p:nvSpPr>
        <p:spPr bwMode="auto">
          <a:xfrm rot="5400000">
            <a:off x="5948135" y="5243313"/>
            <a:ext cx="190619" cy="829910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724883" y="5803120"/>
            <a:ext cx="717600" cy="314321"/>
          </a:xfrm>
          <a:prstGeom prst="rect">
            <a:avLst/>
          </a:prstGeom>
        </p:spPr>
      </p:pic>
      <p:cxnSp>
        <p:nvCxnSpPr>
          <p:cNvPr id="37" name="Straight Arrow Connector 36"/>
          <p:cNvCxnSpPr/>
          <p:nvPr/>
        </p:nvCxnSpPr>
        <p:spPr bwMode="auto">
          <a:xfrm flipV="1">
            <a:off x="6677455" y="5620241"/>
            <a:ext cx="0" cy="456124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8" name="Titel 1 8"/>
          <p:cNvSpPr txBox="1">
            <a:spLocks/>
          </p:cNvSpPr>
          <p:nvPr/>
        </p:nvSpPr>
        <p:spPr>
          <a:xfrm>
            <a:off x="8271912" y="6438906"/>
            <a:ext cx="795270" cy="38018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Q.E.D.</a:t>
            </a:r>
            <a:endParaRPr lang="de-AT" sz="18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2"/>
          <a:srcRect l="15009" r="50319"/>
          <a:stretch/>
        </p:blipFill>
        <p:spPr>
          <a:xfrm>
            <a:off x="1756275" y="5231761"/>
            <a:ext cx="2247314" cy="643350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 rotWithShape="1">
          <a:blip r:embed="rId2"/>
          <a:srcRect l="21838" t="-1955" r="69541" b="46885"/>
          <a:stretch/>
        </p:blipFill>
        <p:spPr>
          <a:xfrm>
            <a:off x="2883344" y="3722914"/>
            <a:ext cx="558800" cy="354301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 rotWithShape="1">
          <a:blip r:embed="rId10"/>
          <a:srcRect l="70351"/>
          <a:stretch/>
        </p:blipFill>
        <p:spPr>
          <a:xfrm>
            <a:off x="8135257" y="5217247"/>
            <a:ext cx="686561" cy="666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3477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26" grpId="0"/>
      <p:bldP spid="27" grpId="0"/>
      <p:bldP spid="30" grpId="0" animBg="1"/>
      <p:bldP spid="32" grpId="0"/>
      <p:bldP spid="34" grpId="0" animBg="1"/>
      <p:bldP spid="38" grpId="0"/>
    </p:bldLst>
  </p:timing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Example</a:t>
            </a:r>
            <a:r>
              <a:rPr lang="de-DE" sz="3200" dirty="0" smtClean="0"/>
              <a:t> 1: </a:t>
            </a:r>
            <a:r>
              <a:rPr lang="de-DE" sz="3200" dirty="0" err="1" smtClean="0"/>
              <a:t>the</a:t>
            </a:r>
            <a:r>
              <a:rPr lang="de-DE" sz="3200" dirty="0" smtClean="0"/>
              <a:t> </a:t>
            </a:r>
            <a:r>
              <a:rPr lang="de-DE" sz="3200" dirty="0" err="1" smtClean="0"/>
              <a:t>harmonic</a:t>
            </a:r>
            <a:r>
              <a:rPr lang="de-DE" sz="3200" dirty="0" smtClean="0"/>
              <a:t> </a:t>
            </a:r>
            <a:r>
              <a:rPr lang="de-DE" sz="3200" dirty="0" err="1" smtClean="0"/>
              <a:t>oscillator</a:t>
            </a:r>
            <a:r>
              <a:rPr lang="de-DE" sz="3200" dirty="0" smtClean="0"/>
              <a:t> </a:t>
            </a:r>
            <a:r>
              <a:rPr lang="de-DE" sz="3200" dirty="0" err="1" smtClean="0"/>
              <a:t>ground</a:t>
            </a:r>
            <a:r>
              <a:rPr lang="de-DE" sz="3200" dirty="0" smtClean="0"/>
              <a:t> </a:t>
            </a:r>
            <a:r>
              <a:rPr lang="de-DE" sz="3200" dirty="0" err="1" smtClean="0"/>
              <a:t>state</a:t>
            </a:r>
            <a:endParaRPr lang="en-GB" sz="3200" dirty="0"/>
          </a:p>
        </p:txBody>
      </p:sp>
      <p:sp>
        <p:nvSpPr>
          <p:cNvPr id="19" name="Titel 1"/>
          <p:cNvSpPr txBox="1">
            <a:spLocks/>
          </p:cNvSpPr>
          <p:nvPr/>
        </p:nvSpPr>
        <p:spPr>
          <a:xfrm>
            <a:off x="176019" y="1803710"/>
            <a:ext cx="6790838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rial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functions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parametrized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: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87689" y="1199527"/>
            <a:ext cx="1434846" cy="29320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1855" y="987848"/>
            <a:ext cx="1665669" cy="686231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25905" y="1034151"/>
            <a:ext cx="1540900" cy="64256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68092" y="2255593"/>
            <a:ext cx="1790439" cy="44293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68092" y="3335862"/>
            <a:ext cx="2133554" cy="723662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130183" y="3335862"/>
            <a:ext cx="1353746" cy="72990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953485" y="3541731"/>
            <a:ext cx="580177" cy="311923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979232" y="3273476"/>
            <a:ext cx="1759246" cy="848431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76019" y="4059524"/>
            <a:ext cx="692469" cy="374308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34639" y="4422182"/>
            <a:ext cx="4522885" cy="798523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357524" y="4422182"/>
            <a:ext cx="804762" cy="754854"/>
          </a:xfrm>
          <a:prstGeom prst="rect">
            <a:avLst/>
          </a:prstGeom>
        </p:spPr>
      </p:pic>
      <p:sp>
        <p:nvSpPr>
          <p:cNvPr id="40" name="Titel 1"/>
          <p:cNvSpPr txBox="1">
            <a:spLocks/>
          </p:cNvSpPr>
          <p:nvPr/>
        </p:nvSpPr>
        <p:spPr>
          <a:xfrm>
            <a:off x="2842454" y="1116623"/>
            <a:ext cx="279687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1" name="Titel 1"/>
          <p:cNvSpPr txBox="1">
            <a:spLocks/>
          </p:cNvSpPr>
          <p:nvPr/>
        </p:nvSpPr>
        <p:spPr>
          <a:xfrm>
            <a:off x="5699545" y="1090325"/>
            <a:ext cx="279687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2" name="Titel 1"/>
          <p:cNvSpPr txBox="1">
            <a:spLocks/>
          </p:cNvSpPr>
          <p:nvPr/>
        </p:nvSpPr>
        <p:spPr>
          <a:xfrm>
            <a:off x="176019" y="2881219"/>
            <a:ext cx="4618403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Normalization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        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3" name="Picture 42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34639" y="5259913"/>
            <a:ext cx="4403728" cy="868427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733823" y="6166384"/>
            <a:ext cx="2217262" cy="819155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4639" y="6384730"/>
            <a:ext cx="580177" cy="311923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7"/>
          <a:srcRect l="23414" t="18229" r="55678" b="39018"/>
          <a:stretch/>
        </p:blipFill>
        <p:spPr>
          <a:xfrm>
            <a:off x="1549876" y="3454528"/>
            <a:ext cx="283028" cy="312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7008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42" grpId="0"/>
    </p:bldLst>
  </p:timing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Example</a:t>
            </a:r>
            <a:r>
              <a:rPr lang="de-DE" sz="3200" dirty="0" smtClean="0"/>
              <a:t> 1: </a:t>
            </a:r>
            <a:r>
              <a:rPr lang="de-DE" sz="3200" dirty="0" err="1" smtClean="0"/>
              <a:t>the</a:t>
            </a:r>
            <a:r>
              <a:rPr lang="de-DE" sz="3200" dirty="0" smtClean="0"/>
              <a:t> </a:t>
            </a:r>
            <a:r>
              <a:rPr lang="de-DE" sz="3200" dirty="0" err="1" smtClean="0"/>
              <a:t>harmonic</a:t>
            </a:r>
            <a:r>
              <a:rPr lang="de-DE" sz="3200" dirty="0" smtClean="0"/>
              <a:t> </a:t>
            </a:r>
            <a:r>
              <a:rPr lang="de-DE" sz="3200" dirty="0" err="1" smtClean="0"/>
              <a:t>oscillator</a:t>
            </a:r>
            <a:r>
              <a:rPr lang="de-DE" sz="3200" dirty="0" smtClean="0"/>
              <a:t> </a:t>
            </a:r>
            <a:r>
              <a:rPr lang="de-DE" sz="3200" dirty="0" err="1" smtClean="0"/>
              <a:t>ground</a:t>
            </a:r>
            <a:r>
              <a:rPr lang="de-DE" sz="3200" dirty="0" smtClean="0"/>
              <a:t> </a:t>
            </a:r>
            <a:r>
              <a:rPr lang="de-DE" sz="3200" dirty="0" err="1" smtClean="0"/>
              <a:t>state</a:t>
            </a:r>
            <a:endParaRPr lang="en-GB" sz="3200" dirty="0"/>
          </a:p>
        </p:txBody>
      </p:sp>
      <p:pic>
        <p:nvPicPr>
          <p:cNvPr id="44" name="Picture 4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24727" y="1083638"/>
            <a:ext cx="2217262" cy="819155"/>
          </a:xfrm>
          <a:prstGeom prst="rect">
            <a:avLst/>
          </a:prstGeom>
        </p:spPr>
      </p:pic>
      <p:sp>
        <p:nvSpPr>
          <p:cNvPr id="21" name="Titel 1"/>
          <p:cNvSpPr txBox="1">
            <a:spLocks/>
          </p:cNvSpPr>
          <p:nvPr/>
        </p:nvSpPr>
        <p:spPr>
          <a:xfrm>
            <a:off x="213333" y="1803710"/>
            <a:ext cx="4618403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Minimize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r="71027"/>
          <a:stretch/>
        </p:blipFill>
        <p:spPr>
          <a:xfrm>
            <a:off x="800229" y="2315322"/>
            <a:ext cx="861517" cy="82968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92731" y="2430388"/>
            <a:ext cx="1120379" cy="71462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5"/>
          <a:srcRect r="20503"/>
          <a:stretch/>
        </p:blipFill>
        <p:spPr>
          <a:xfrm>
            <a:off x="607928" y="3308394"/>
            <a:ext cx="1872806" cy="696452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4727" y="4138080"/>
            <a:ext cx="3990970" cy="720676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5"/>
          <a:srcRect r="75522"/>
          <a:stretch/>
        </p:blipFill>
        <p:spPr>
          <a:xfrm>
            <a:off x="4572000" y="2381939"/>
            <a:ext cx="576649" cy="696452"/>
          </a:xfrm>
          <a:prstGeom prst="rect">
            <a:avLst/>
          </a:prstGeom>
        </p:spPr>
      </p:pic>
      <p:sp>
        <p:nvSpPr>
          <p:cNvPr id="27" name="Titel 1"/>
          <p:cNvSpPr txBox="1">
            <a:spLocks/>
          </p:cNvSpPr>
          <p:nvPr/>
        </p:nvSpPr>
        <p:spPr>
          <a:xfrm>
            <a:off x="213333" y="5171626"/>
            <a:ext cx="8475385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Since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started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gaussian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even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able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find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true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ground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3"/>
          <a:srcRect l="29860"/>
          <a:stretch/>
        </p:blipFill>
        <p:spPr>
          <a:xfrm>
            <a:off x="1688123" y="2327890"/>
            <a:ext cx="2085651" cy="82968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7"/>
          <a:srcRect l="13679" b="11448"/>
          <a:stretch/>
        </p:blipFill>
        <p:spPr>
          <a:xfrm>
            <a:off x="1194056" y="1867873"/>
            <a:ext cx="494067" cy="273963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4"/>
          <a:srcRect l="70324" t="47835" r="14778" b="18652"/>
          <a:stretch/>
        </p:blipFill>
        <p:spPr>
          <a:xfrm>
            <a:off x="2487387" y="3503988"/>
            <a:ext cx="166914" cy="23948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5"/>
          <a:srcRect l="87779" t="40421" r="4133" b="37692"/>
          <a:stretch/>
        </p:blipFill>
        <p:spPr>
          <a:xfrm>
            <a:off x="2660954" y="3591072"/>
            <a:ext cx="190500" cy="152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75281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7" grpId="0"/>
    </p:bldLst>
  </p:timing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Example</a:t>
            </a:r>
            <a:r>
              <a:rPr lang="de-DE" sz="3200" dirty="0" smtClean="0"/>
              <a:t> 2: </a:t>
            </a:r>
            <a:r>
              <a:rPr lang="de-DE" sz="3200" dirty="0" err="1" smtClean="0"/>
              <a:t>delta</a:t>
            </a:r>
            <a:r>
              <a:rPr lang="de-DE" sz="3200" dirty="0" smtClean="0"/>
              <a:t> </a:t>
            </a:r>
            <a:r>
              <a:rPr lang="de-DE" sz="3200" dirty="0" err="1" smtClean="0"/>
              <a:t>function</a:t>
            </a:r>
            <a:r>
              <a:rPr lang="de-DE" sz="3200" dirty="0" smtClean="0"/>
              <a:t> potential</a:t>
            </a:r>
            <a:endParaRPr lang="en-GB" sz="3200" dirty="0"/>
          </a:p>
        </p:txBody>
      </p:sp>
      <p:sp>
        <p:nvSpPr>
          <p:cNvPr id="19" name="Titel 1"/>
          <p:cNvSpPr txBox="1">
            <a:spLocks/>
          </p:cNvSpPr>
          <p:nvPr/>
        </p:nvSpPr>
        <p:spPr>
          <a:xfrm>
            <a:off x="213333" y="1803710"/>
            <a:ext cx="4618403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rial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function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again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gaussian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87689" y="1199527"/>
            <a:ext cx="1434846" cy="29320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1855" y="987848"/>
            <a:ext cx="1665669" cy="686231"/>
          </a:xfrm>
          <a:prstGeom prst="rect">
            <a:avLst/>
          </a:prstGeom>
        </p:spPr>
      </p:pic>
      <p:sp>
        <p:nvSpPr>
          <p:cNvPr id="40" name="Titel 1"/>
          <p:cNvSpPr txBox="1">
            <a:spLocks/>
          </p:cNvSpPr>
          <p:nvPr/>
        </p:nvSpPr>
        <p:spPr>
          <a:xfrm>
            <a:off x="2842454" y="1116623"/>
            <a:ext cx="279687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1" name="Titel 1"/>
          <p:cNvSpPr txBox="1">
            <a:spLocks/>
          </p:cNvSpPr>
          <p:nvPr/>
        </p:nvSpPr>
        <p:spPr>
          <a:xfrm>
            <a:off x="5699545" y="1090325"/>
            <a:ext cx="279687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47529" y="1199527"/>
            <a:ext cx="1646253" cy="35276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5"/>
          <a:srcRect l="70225"/>
          <a:stretch/>
        </p:blipFill>
        <p:spPr>
          <a:xfrm>
            <a:off x="3904735" y="2371420"/>
            <a:ext cx="1247096" cy="71113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77239" y="3164393"/>
            <a:ext cx="2855745" cy="68873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7"/>
          <a:srcRect l="26942"/>
          <a:stretch/>
        </p:blipFill>
        <p:spPr>
          <a:xfrm>
            <a:off x="1758462" y="4330825"/>
            <a:ext cx="2155880" cy="699938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243637" y="4391751"/>
            <a:ext cx="2027019" cy="655142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744897" y="5977161"/>
            <a:ext cx="1371878" cy="649542"/>
          </a:xfrm>
          <a:prstGeom prst="rect">
            <a:avLst/>
          </a:prstGeom>
        </p:spPr>
      </p:pic>
      <p:sp>
        <p:nvSpPr>
          <p:cNvPr id="28" name="Titel 1"/>
          <p:cNvSpPr txBox="1">
            <a:spLocks/>
          </p:cNvSpPr>
          <p:nvPr/>
        </p:nvSpPr>
        <p:spPr>
          <a:xfrm>
            <a:off x="320434" y="3900072"/>
            <a:ext cx="4618403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Minimize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10"/>
          <a:srcRect r="75522"/>
          <a:stretch/>
        </p:blipFill>
        <p:spPr>
          <a:xfrm>
            <a:off x="371160" y="5280709"/>
            <a:ext cx="576649" cy="696452"/>
          </a:xfrm>
          <a:prstGeom prst="rect">
            <a:avLst/>
          </a:prstGeom>
        </p:spPr>
      </p:pic>
      <p:sp>
        <p:nvSpPr>
          <p:cNvPr id="30" name="Titel 1"/>
          <p:cNvSpPr txBox="1">
            <a:spLocks/>
          </p:cNvSpPr>
          <p:nvPr/>
        </p:nvSpPr>
        <p:spPr>
          <a:xfrm>
            <a:off x="340413" y="6115091"/>
            <a:ext cx="8475385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Indeed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higher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true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ground-state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96556" y="5366728"/>
            <a:ext cx="1969929" cy="676244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 rotWithShape="1">
          <a:blip r:embed="rId5"/>
          <a:srcRect r="29775"/>
          <a:stretch/>
        </p:blipFill>
        <p:spPr>
          <a:xfrm>
            <a:off x="963405" y="2376749"/>
            <a:ext cx="2941330" cy="711137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12"/>
          <a:srcRect r="71027"/>
          <a:stretch/>
        </p:blipFill>
        <p:spPr>
          <a:xfrm>
            <a:off x="958491" y="4308230"/>
            <a:ext cx="818550" cy="78830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9"/>
          <a:srcRect l="60927" b="53772"/>
          <a:stretch/>
        </p:blipFill>
        <p:spPr>
          <a:xfrm>
            <a:off x="2278742" y="5309504"/>
            <a:ext cx="536035" cy="3002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8821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8" grpId="0"/>
      <p:bldP spid="30" grpId="0"/>
    </p:bldLst>
  </p:timing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Example</a:t>
            </a:r>
            <a:r>
              <a:rPr lang="de-DE" sz="3200" dirty="0" smtClean="0"/>
              <a:t> 2: </a:t>
            </a:r>
            <a:r>
              <a:rPr lang="de-DE" sz="3200" dirty="0" err="1" smtClean="0"/>
              <a:t>delta</a:t>
            </a:r>
            <a:r>
              <a:rPr lang="de-DE" sz="3200" dirty="0" smtClean="0"/>
              <a:t> </a:t>
            </a:r>
            <a:r>
              <a:rPr lang="de-DE" sz="3200" dirty="0" err="1" smtClean="0"/>
              <a:t>function</a:t>
            </a:r>
            <a:r>
              <a:rPr lang="de-DE" sz="3200" dirty="0" smtClean="0"/>
              <a:t> potential</a:t>
            </a:r>
            <a:endParaRPr lang="en-GB" sz="32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79680" y="2459882"/>
            <a:ext cx="4438650" cy="3629025"/>
          </a:xfrm>
          <a:prstGeom prst="rect">
            <a:avLst/>
          </a:prstGeom>
        </p:spPr>
      </p:pic>
      <p:cxnSp>
        <p:nvCxnSpPr>
          <p:cNvPr id="5" name="Straight Connector 4"/>
          <p:cNvCxnSpPr/>
          <p:nvPr/>
        </p:nvCxnSpPr>
        <p:spPr bwMode="auto">
          <a:xfrm flipV="1">
            <a:off x="2273643" y="1223061"/>
            <a:ext cx="4275438" cy="8238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10" name="Straight Connector 9"/>
          <p:cNvCxnSpPr/>
          <p:nvPr/>
        </p:nvCxnSpPr>
        <p:spPr bwMode="auto">
          <a:xfrm flipV="1">
            <a:off x="4399005" y="835883"/>
            <a:ext cx="8238" cy="73499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9" name="Straight Connector 8"/>
          <p:cNvCxnSpPr/>
          <p:nvPr/>
        </p:nvCxnSpPr>
        <p:spPr bwMode="auto">
          <a:xfrm>
            <a:off x="4407243" y="1231299"/>
            <a:ext cx="0" cy="716692"/>
          </a:xfrm>
          <a:prstGeom prst="line">
            <a:avLst/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5" name="Titel 1"/>
          <p:cNvSpPr txBox="1">
            <a:spLocks/>
          </p:cNvSpPr>
          <p:nvPr/>
        </p:nvSpPr>
        <p:spPr>
          <a:xfrm>
            <a:off x="6535223" y="5693114"/>
            <a:ext cx="322126" cy="39579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x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6177529" y="1175089"/>
            <a:ext cx="322126" cy="39579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x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2" name="Straight Arrow Connector 11"/>
          <p:cNvCxnSpPr/>
          <p:nvPr/>
        </p:nvCxnSpPr>
        <p:spPr bwMode="auto">
          <a:xfrm>
            <a:off x="2257636" y="5749152"/>
            <a:ext cx="4637903" cy="0"/>
          </a:xfrm>
          <a:prstGeom prst="straightConnector1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22" name="Straight Arrow Connector 21"/>
          <p:cNvCxnSpPr/>
          <p:nvPr/>
        </p:nvCxnSpPr>
        <p:spPr bwMode="auto">
          <a:xfrm flipV="1">
            <a:off x="4407243" y="2339546"/>
            <a:ext cx="0" cy="3553768"/>
          </a:xfrm>
          <a:prstGeom prst="straightConnector1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3"/>
          <a:srcRect t="21849" r="63871"/>
          <a:stretch/>
        </p:blipFill>
        <p:spPr>
          <a:xfrm>
            <a:off x="3738518" y="2492263"/>
            <a:ext cx="566371" cy="303086"/>
          </a:xfrm>
          <a:prstGeom prst="rect">
            <a:avLst/>
          </a:prstGeom>
        </p:spPr>
      </p:pic>
      <p:cxnSp>
        <p:nvCxnSpPr>
          <p:cNvPr id="19" name="Straight Connector 18"/>
          <p:cNvCxnSpPr/>
          <p:nvPr/>
        </p:nvCxnSpPr>
        <p:spPr bwMode="auto">
          <a:xfrm>
            <a:off x="2551471" y="1223061"/>
            <a:ext cx="3502742" cy="0"/>
          </a:xfrm>
          <a:prstGeom prst="lin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4"/>
          <a:srcRect r="65212" b="1053"/>
          <a:stretch/>
        </p:blipFill>
        <p:spPr>
          <a:xfrm>
            <a:off x="3819833" y="835571"/>
            <a:ext cx="501444" cy="305623"/>
          </a:xfrm>
          <a:prstGeom prst="rect">
            <a:avLst/>
          </a:prstGeom>
        </p:spPr>
      </p:pic>
      <p:cxnSp>
        <p:nvCxnSpPr>
          <p:cNvPr id="25" name="Straight Arrow Connector 24"/>
          <p:cNvCxnSpPr/>
          <p:nvPr/>
        </p:nvCxnSpPr>
        <p:spPr bwMode="auto">
          <a:xfrm flipH="1">
            <a:off x="4509599" y="2889316"/>
            <a:ext cx="571220" cy="15825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1" name="Titel 1"/>
          <p:cNvSpPr txBox="1">
            <a:spLocks/>
          </p:cNvSpPr>
          <p:nvPr/>
        </p:nvSpPr>
        <p:spPr>
          <a:xfrm>
            <a:off x="5111070" y="2680378"/>
            <a:ext cx="3524112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solution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Griffiths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2.5.2</a:t>
            </a:r>
          </a:p>
        </p:txBody>
      </p:sp>
      <p:cxnSp>
        <p:nvCxnSpPr>
          <p:cNvPr id="32" name="Straight Arrow Connector 31"/>
          <p:cNvCxnSpPr/>
          <p:nvPr/>
        </p:nvCxnSpPr>
        <p:spPr bwMode="auto">
          <a:xfrm flipH="1">
            <a:off x="4794734" y="3747431"/>
            <a:ext cx="640047" cy="160459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3" name="Titel 1"/>
          <p:cNvSpPr txBox="1">
            <a:spLocks/>
          </p:cNvSpPr>
          <p:nvPr/>
        </p:nvSpPr>
        <p:spPr>
          <a:xfrm>
            <a:off x="5462571" y="3540701"/>
            <a:ext cx="3445455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gaussian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approximation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variational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principle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728531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3" grpId="0"/>
    </p:bldLst>
  </p:timing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err="1" smtClean="0"/>
              <a:t>Variational</a:t>
            </a:r>
            <a:r>
              <a:rPr lang="de-DE" i="1" dirty="0" smtClean="0"/>
              <a:t> </a:t>
            </a:r>
            <a:r>
              <a:rPr lang="de-DE" i="1" dirty="0" err="1" smtClean="0"/>
              <a:t>principle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3267374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746103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General principle</a:t>
            </a:r>
          </a:p>
          <a:p>
            <a:pPr marL="342900" indent="-342900" algn="l">
              <a:buAutoNum type="arabicParenR"/>
            </a:pP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Examples</a:t>
            </a:r>
            <a:endParaRPr lang="de-DE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harmonic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oscillator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delta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function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potential</a:t>
            </a: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Applications</a:t>
            </a:r>
            <a:endParaRPr lang="de-DE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-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helium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atom</a:t>
            </a:r>
          </a:p>
          <a:p>
            <a:pPr algn="l"/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- hydrogen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molecule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ion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en-GB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Determine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approximate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solutions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ground-state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wavefunction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5115011" y="378585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8.1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5943857" y="4264586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>
                <a:solidFill>
                  <a:srgbClr val="000000"/>
                </a:solidFill>
                <a:cs typeface="Arial" panose="020B0604020202020204" pitchFamily="34" charset="0"/>
              </a:rPr>
              <a:t>e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xample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8.1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5943857" y="4503950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>
                <a:solidFill>
                  <a:srgbClr val="000000"/>
                </a:solidFill>
                <a:cs typeface="Arial" panose="020B0604020202020204" pitchFamily="34" charset="0"/>
              </a:rPr>
              <a:t>e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xample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8.2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5960333" y="5105736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8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5960333" y="5370489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8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7" name="Straight Arrow Connector 16"/>
          <p:cNvCxnSpPr/>
          <p:nvPr/>
        </p:nvCxnSpPr>
        <p:spPr bwMode="auto">
          <a:xfrm flipV="1">
            <a:off x="278990" y="4943813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30902485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Straight Connector 9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smtClean="0"/>
              <a:t>The </a:t>
            </a:r>
            <a:r>
              <a:rPr lang="de-DE" sz="3200" dirty="0" err="1" smtClean="0"/>
              <a:t>ground</a:t>
            </a:r>
            <a:r>
              <a:rPr lang="de-DE" sz="3200" dirty="0" smtClean="0"/>
              <a:t> </a:t>
            </a:r>
            <a:r>
              <a:rPr lang="de-DE" sz="3200" dirty="0" err="1" smtClean="0"/>
              <a:t>state</a:t>
            </a:r>
            <a:r>
              <a:rPr lang="de-DE" sz="3200" dirty="0" smtClean="0"/>
              <a:t> of Helium</a:t>
            </a:r>
            <a:endParaRPr lang="en-GB" sz="3200" dirty="0"/>
          </a:p>
        </p:txBody>
      </p:sp>
      <p:sp>
        <p:nvSpPr>
          <p:cNvPr id="19" name="Titel 1"/>
          <p:cNvSpPr txBox="1">
            <a:spLocks/>
          </p:cNvSpPr>
          <p:nvPr/>
        </p:nvSpPr>
        <p:spPr>
          <a:xfrm>
            <a:off x="5125904" y="2419580"/>
            <a:ext cx="3085758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measured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ground-state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binding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05632" y="924679"/>
            <a:ext cx="5532735" cy="75577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27299" y="2742548"/>
            <a:ext cx="1750893" cy="33153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19160" y="5652652"/>
            <a:ext cx="4961583" cy="63462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19160" y="4498909"/>
            <a:ext cx="2169249" cy="70385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54050" y="6411275"/>
            <a:ext cx="2198094" cy="334618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764131" y="2821083"/>
            <a:ext cx="317311" cy="29423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951095" y="3132150"/>
            <a:ext cx="305772" cy="271156"/>
          </a:xfrm>
          <a:prstGeom prst="rect">
            <a:avLst/>
          </a:prstGeom>
        </p:spPr>
      </p:pic>
      <p:sp>
        <p:nvSpPr>
          <p:cNvPr id="11" name="Titel 1"/>
          <p:cNvSpPr txBox="1">
            <a:spLocks/>
          </p:cNvSpPr>
          <p:nvPr/>
        </p:nvSpPr>
        <p:spPr>
          <a:xfrm>
            <a:off x="239183" y="5306100"/>
            <a:ext cx="8591779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exact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solution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hydrogen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wavefunction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each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q = +2e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nuclear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charge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)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239183" y="4124656"/>
            <a:ext cx="4769533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Neglecting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difficult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- 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interaction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239182" y="6372808"/>
            <a:ext cx="8377595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Ground-state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                                                 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see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also Griffiths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section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5.2.1.)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4" name="Straight Arrow Connector 13"/>
          <p:cNvCxnSpPr/>
          <p:nvPr/>
        </p:nvCxnSpPr>
        <p:spPr bwMode="auto">
          <a:xfrm>
            <a:off x="1588508" y="2143807"/>
            <a:ext cx="2332819" cy="49409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5"/>
          <a:srcRect l="58726" t="51233" r="3678" b="4291"/>
          <a:stretch/>
        </p:blipFill>
        <p:spPr>
          <a:xfrm>
            <a:off x="2441321" y="1978307"/>
            <a:ext cx="815546" cy="313039"/>
          </a:xfrm>
          <a:prstGeom prst="rect">
            <a:avLst/>
          </a:prstGeom>
        </p:spPr>
      </p:pic>
      <p:cxnSp>
        <p:nvCxnSpPr>
          <p:cNvPr id="18" name="Straight Arrow Connector 17"/>
          <p:cNvCxnSpPr/>
          <p:nvPr/>
        </p:nvCxnSpPr>
        <p:spPr bwMode="auto">
          <a:xfrm flipV="1">
            <a:off x="1885069" y="2621225"/>
            <a:ext cx="2036258" cy="1129827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23" name="Straight Arrow Connector 22"/>
          <p:cNvCxnSpPr/>
          <p:nvPr/>
        </p:nvCxnSpPr>
        <p:spPr bwMode="auto">
          <a:xfrm flipH="1" flipV="1">
            <a:off x="1588509" y="2143807"/>
            <a:ext cx="296560" cy="1607245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26" name="Titel 1"/>
          <p:cNvSpPr txBox="1">
            <a:spLocks/>
          </p:cNvSpPr>
          <p:nvPr/>
        </p:nvSpPr>
        <p:spPr>
          <a:xfrm>
            <a:off x="1161192" y="1944692"/>
            <a:ext cx="482585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endParaRPr lang="de-AT" sz="18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7" name="Oval 26"/>
          <p:cNvSpPr>
            <a:spLocks noChangeAspect="1"/>
          </p:cNvSpPr>
          <p:nvPr/>
        </p:nvSpPr>
        <p:spPr bwMode="auto">
          <a:xfrm>
            <a:off x="1548713" y="2119942"/>
            <a:ext cx="99608" cy="99608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8" name="Oval 27"/>
          <p:cNvSpPr>
            <a:spLocks noChangeAspect="1"/>
          </p:cNvSpPr>
          <p:nvPr/>
        </p:nvSpPr>
        <p:spPr bwMode="auto">
          <a:xfrm>
            <a:off x="3856718" y="2576074"/>
            <a:ext cx="99608" cy="99608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9" name="Titel 1"/>
          <p:cNvSpPr txBox="1">
            <a:spLocks/>
          </p:cNvSpPr>
          <p:nvPr/>
        </p:nvSpPr>
        <p:spPr>
          <a:xfrm>
            <a:off x="3958532" y="2502406"/>
            <a:ext cx="482585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endParaRPr lang="de-AT" sz="18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0" name="Oval 29"/>
          <p:cNvSpPr>
            <a:spLocks noChangeAspect="1"/>
          </p:cNvSpPr>
          <p:nvPr/>
        </p:nvSpPr>
        <p:spPr bwMode="auto">
          <a:xfrm>
            <a:off x="1811429" y="3663506"/>
            <a:ext cx="171826" cy="171826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1" name="Titel 1"/>
          <p:cNvSpPr txBox="1">
            <a:spLocks/>
          </p:cNvSpPr>
          <p:nvPr/>
        </p:nvSpPr>
        <p:spPr>
          <a:xfrm>
            <a:off x="892350" y="3459757"/>
            <a:ext cx="1171891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nucleus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 = +2e</a:t>
            </a:r>
            <a:endParaRPr lang="de-AT" sz="18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3091323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11" grpId="0"/>
      <p:bldP spid="12" grpId="0"/>
      <p:bldP spid="13" grpId="0"/>
    </p:bldLst>
  </p:timing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34" name="Picture 33"/>
          <p:cNvPicPr>
            <a:picLocks noChangeAspect="1"/>
          </p:cNvPicPr>
          <p:nvPr/>
        </p:nvPicPr>
        <p:blipFill rotWithShape="1">
          <a:blip r:embed="rId2"/>
          <a:srcRect t="24428" r="77894" b="17159"/>
          <a:stretch/>
        </p:blipFill>
        <p:spPr>
          <a:xfrm>
            <a:off x="6652523" y="6055853"/>
            <a:ext cx="980521" cy="331396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 rotWithShape="1">
          <a:blip r:embed="rId3"/>
          <a:srcRect t="19744" r="79438" b="33440"/>
          <a:stretch/>
        </p:blipFill>
        <p:spPr>
          <a:xfrm>
            <a:off x="966451" y="6281449"/>
            <a:ext cx="398736" cy="29457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Variational</a:t>
            </a:r>
            <a:r>
              <a:rPr lang="de-DE" sz="3200" dirty="0" smtClean="0"/>
              <a:t> </a:t>
            </a:r>
            <a:r>
              <a:rPr lang="de-DE" sz="3200" dirty="0" err="1" smtClean="0"/>
              <a:t>principle</a:t>
            </a:r>
            <a:r>
              <a:rPr lang="de-DE" sz="3200" dirty="0" smtClean="0"/>
              <a:t> &amp; first-order </a:t>
            </a:r>
            <a:r>
              <a:rPr lang="de-DE" sz="3200" dirty="0" err="1" smtClean="0"/>
              <a:t>perturbation</a:t>
            </a:r>
            <a:endParaRPr lang="en-GB" sz="3200" dirty="0"/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197994" y="919360"/>
            <a:ext cx="6775314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don‘t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neglect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3"/>
          <a:srcRect t="19744" r="79438" b="33440"/>
          <a:stretch/>
        </p:blipFill>
        <p:spPr>
          <a:xfrm>
            <a:off x="2140652" y="919360"/>
            <a:ext cx="446029" cy="329513"/>
          </a:xfrm>
          <a:prstGeom prst="rect">
            <a:avLst/>
          </a:prstGeom>
        </p:spPr>
      </p:pic>
      <p:sp>
        <p:nvSpPr>
          <p:cNvPr id="33" name="Titel 1"/>
          <p:cNvSpPr txBox="1">
            <a:spLocks/>
          </p:cNvSpPr>
          <p:nvPr/>
        </p:nvSpPr>
        <p:spPr>
          <a:xfrm>
            <a:off x="197994" y="1374605"/>
            <a:ext cx="1902656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exact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solution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</a:p>
          <a:p>
            <a:pPr algn="l"/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>
            <a:off x="197994" y="5790252"/>
            <a:ext cx="8698870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Remark</a:t>
            </a:r>
            <a:r>
              <a:rPr lang="de-AT" sz="16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another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think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about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</a:p>
          <a:p>
            <a:pPr algn="l"/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correction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ground-state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using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first-order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theory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on</a:t>
            </a:r>
          </a:p>
          <a:p>
            <a:pPr algn="l"/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</a:p>
          <a:p>
            <a:pPr algn="l"/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66451" y="2324837"/>
            <a:ext cx="2536498" cy="348618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24851" y="2809854"/>
            <a:ext cx="2031602" cy="372661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02893" y="3318915"/>
            <a:ext cx="4958793" cy="817450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7"/>
          <a:srcRect l="21084"/>
          <a:stretch/>
        </p:blipFill>
        <p:spPr>
          <a:xfrm>
            <a:off x="5544064" y="3396799"/>
            <a:ext cx="2191266" cy="661681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91466" y="4427834"/>
            <a:ext cx="4061766" cy="627570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031372" y="5365286"/>
            <a:ext cx="1438341" cy="381714"/>
          </a:xfrm>
          <a:prstGeom prst="rect">
            <a:avLst/>
          </a:prstGeom>
        </p:spPr>
      </p:pic>
      <p:sp>
        <p:nvSpPr>
          <p:cNvPr id="36" name="Titel 1"/>
          <p:cNvSpPr txBox="1">
            <a:spLocks/>
          </p:cNvSpPr>
          <p:nvPr/>
        </p:nvSpPr>
        <p:spPr>
          <a:xfrm>
            <a:off x="4893276" y="4122919"/>
            <a:ext cx="1759247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check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yourself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38" name="Straight Arrow Connector 37"/>
          <p:cNvCxnSpPr/>
          <p:nvPr/>
        </p:nvCxnSpPr>
        <p:spPr bwMode="auto">
          <a:xfrm flipV="1">
            <a:off x="5675871" y="3869083"/>
            <a:ext cx="0" cy="267282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9" name="Titel 1"/>
          <p:cNvSpPr txBox="1">
            <a:spLocks/>
          </p:cNvSpPr>
          <p:nvPr/>
        </p:nvSpPr>
        <p:spPr>
          <a:xfrm>
            <a:off x="197994" y="1769971"/>
            <a:ext cx="8698870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Determine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upper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ground-state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using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2"/>
          <a:srcRect t="24428" r="77894" b="17159"/>
          <a:stretch/>
        </p:blipFill>
        <p:spPr>
          <a:xfrm>
            <a:off x="6827182" y="1794256"/>
            <a:ext cx="1096818" cy="370702"/>
          </a:xfrm>
          <a:prstGeom prst="rect">
            <a:avLst/>
          </a:prstGeom>
        </p:spPr>
      </p:pic>
      <p:grpSp>
        <p:nvGrpSpPr>
          <p:cNvPr id="43" name="Group 42"/>
          <p:cNvGrpSpPr>
            <a:grpSpLocks noChangeAspect="1"/>
          </p:cNvGrpSpPr>
          <p:nvPr/>
        </p:nvGrpSpPr>
        <p:grpSpPr>
          <a:xfrm>
            <a:off x="5009329" y="1793476"/>
            <a:ext cx="1405961" cy="423958"/>
            <a:chOff x="5801048" y="2797037"/>
            <a:chExt cx="1685536" cy="508262"/>
          </a:xfrm>
        </p:grpSpPr>
        <p:pic>
          <p:nvPicPr>
            <p:cNvPr id="42" name="Picture 41"/>
            <p:cNvPicPr>
              <a:picLocks noChangeAspect="1"/>
            </p:cNvPicPr>
            <p:nvPr/>
          </p:nvPicPr>
          <p:blipFill rotWithShape="1">
            <a:blip r:embed="rId10"/>
            <a:srcRect l="80076" t="-1636" r="-9836" b="1636"/>
            <a:stretch/>
          </p:blipFill>
          <p:spPr>
            <a:xfrm>
              <a:off x="6623220" y="2801882"/>
              <a:ext cx="863364" cy="503417"/>
            </a:xfrm>
            <a:prstGeom prst="rect">
              <a:avLst/>
            </a:prstGeom>
          </p:spPr>
        </p:pic>
        <p:pic>
          <p:nvPicPr>
            <p:cNvPr id="41" name="Picture 40"/>
            <p:cNvPicPr>
              <a:picLocks noChangeAspect="1"/>
            </p:cNvPicPr>
            <p:nvPr/>
          </p:nvPicPr>
          <p:blipFill rotWithShape="1">
            <a:blip r:embed="rId10"/>
            <a:srcRect r="70240"/>
            <a:stretch/>
          </p:blipFill>
          <p:spPr>
            <a:xfrm>
              <a:off x="5801048" y="2797037"/>
              <a:ext cx="863364" cy="503417"/>
            </a:xfrm>
            <a:prstGeom prst="rect">
              <a:avLst/>
            </a:prstGeom>
          </p:spPr>
        </p:pic>
      </p:grpSp>
      <p:sp>
        <p:nvSpPr>
          <p:cNvPr id="45" name="Titel 1"/>
          <p:cNvSpPr txBox="1">
            <a:spLocks/>
          </p:cNvSpPr>
          <p:nvPr/>
        </p:nvSpPr>
        <p:spPr>
          <a:xfrm>
            <a:off x="197994" y="5324257"/>
            <a:ext cx="6119253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Compare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measured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value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        :   5% off.  </a:t>
            </a:r>
          </a:p>
          <a:p>
            <a:pPr algn="l"/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4148800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5" grpId="0"/>
      <p:bldP spid="36" grpId="0"/>
      <p:bldP spid="39" grpId="0"/>
      <p:bldP spid="45" grpId="0"/>
    </p:bldLst>
  </p:timing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Variational</a:t>
            </a:r>
            <a:r>
              <a:rPr lang="de-DE" sz="3200" dirty="0" smtClean="0"/>
              <a:t> </a:t>
            </a:r>
            <a:r>
              <a:rPr lang="de-DE" sz="3200" dirty="0" err="1" smtClean="0"/>
              <a:t>ansatz</a:t>
            </a:r>
            <a:endParaRPr lang="en-GB" sz="3200" dirty="0"/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206232" y="869933"/>
            <a:ext cx="2158028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do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better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?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>
            <a:off x="206232" y="1216485"/>
            <a:ext cx="8937768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Idea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shields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nuclear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charge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other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vice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versa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6" name="Titel 1"/>
          <p:cNvSpPr txBox="1">
            <a:spLocks/>
          </p:cNvSpPr>
          <p:nvPr/>
        </p:nvSpPr>
        <p:spPr>
          <a:xfrm>
            <a:off x="708740" y="1563037"/>
            <a:ext cx="6153379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Effectively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each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sees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slightly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reduced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nuclear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charge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7" name="Titel 1"/>
          <p:cNvSpPr txBox="1">
            <a:spLocks/>
          </p:cNvSpPr>
          <p:nvPr/>
        </p:nvSpPr>
        <p:spPr>
          <a:xfrm>
            <a:off x="1396599" y="1985894"/>
            <a:ext cx="6153379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nuclear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charge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Z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variational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parameter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" name="Straight Arrow Connector 3"/>
          <p:cNvCxnSpPr/>
          <p:nvPr/>
        </p:nvCxnSpPr>
        <p:spPr bwMode="auto">
          <a:xfrm>
            <a:off x="815546" y="2175646"/>
            <a:ext cx="46970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8" name="Titel 1"/>
          <p:cNvSpPr txBox="1">
            <a:spLocks/>
          </p:cNvSpPr>
          <p:nvPr/>
        </p:nvSpPr>
        <p:spPr>
          <a:xfrm>
            <a:off x="206231" y="2408751"/>
            <a:ext cx="8369357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Ground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function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hydrogen-like atom (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)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nuclear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charge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Z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59783" y="2903493"/>
            <a:ext cx="2385469" cy="70194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72108" y="3160971"/>
            <a:ext cx="1090011" cy="33099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59783" y="4050841"/>
            <a:ext cx="2944742" cy="639169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11800" y="5186189"/>
            <a:ext cx="1660698" cy="38236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17880" y="5691573"/>
            <a:ext cx="393774" cy="285343"/>
          </a:xfrm>
          <a:prstGeom prst="rect">
            <a:avLst/>
          </a:prstGeom>
        </p:spPr>
      </p:pic>
      <p:sp>
        <p:nvSpPr>
          <p:cNvPr id="37" name="Titel 1"/>
          <p:cNvSpPr txBox="1">
            <a:spLocks/>
          </p:cNvSpPr>
          <p:nvPr/>
        </p:nvSpPr>
        <p:spPr>
          <a:xfrm>
            <a:off x="206230" y="3606874"/>
            <a:ext cx="8369357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Trial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wavefunction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He: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6" name="Titel 1"/>
          <p:cNvSpPr txBox="1">
            <a:spLocks/>
          </p:cNvSpPr>
          <p:nvPr/>
        </p:nvSpPr>
        <p:spPr>
          <a:xfrm>
            <a:off x="4572001" y="3138539"/>
            <a:ext cx="302004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7" name="Titel 1"/>
          <p:cNvSpPr txBox="1">
            <a:spLocks/>
          </p:cNvSpPr>
          <p:nvPr/>
        </p:nvSpPr>
        <p:spPr>
          <a:xfrm>
            <a:off x="841229" y="4722835"/>
            <a:ext cx="8369357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which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8" name="Titel 1"/>
          <p:cNvSpPr txBox="1">
            <a:spLocks/>
          </p:cNvSpPr>
          <p:nvPr/>
        </p:nvSpPr>
        <p:spPr>
          <a:xfrm>
            <a:off x="841229" y="5622408"/>
            <a:ext cx="8369357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where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hamiltonian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hydrogen-like atom (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)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nuclear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charge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Z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6"/>
          <a:srcRect r="11139" b="17309"/>
          <a:stretch/>
        </p:blipFill>
        <p:spPr>
          <a:xfrm>
            <a:off x="2311800" y="5230757"/>
            <a:ext cx="349911" cy="235956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6"/>
          <a:srcRect l="10200" r="11139" b="17309"/>
          <a:stretch/>
        </p:blipFill>
        <p:spPr>
          <a:xfrm>
            <a:off x="3282287" y="5230757"/>
            <a:ext cx="309747" cy="23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403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6" grpId="0"/>
      <p:bldP spid="27" grpId="0"/>
      <p:bldP spid="28" grpId="0"/>
      <p:bldP spid="37" grpId="0"/>
      <p:bldP spid="46" grpId="0"/>
      <p:bldP spid="47" grpId="0"/>
      <p:bldP spid="48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66729" y="0"/>
            <a:ext cx="8229600" cy="706437"/>
          </a:xfrm>
        </p:spPr>
        <p:txBody>
          <a:bodyPr/>
          <a:lstStyle/>
          <a:p>
            <a:r>
              <a:rPr lang="de-AT" i="0" dirty="0" smtClean="0"/>
              <a:t>Heisenberg </a:t>
            </a:r>
            <a:r>
              <a:rPr lang="de-AT" i="0" dirty="0" err="1" smtClean="0"/>
              <a:t>Hamiltonian</a:t>
            </a:r>
            <a:endParaRPr lang="de-AT" i="0" dirty="0"/>
          </a:p>
        </p:txBody>
      </p:sp>
      <p:pic>
        <p:nvPicPr>
          <p:cNvPr id="6" name="Grafik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765959" y="1396885"/>
            <a:ext cx="2891327" cy="659230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11" name="Rechteck 10"/>
          <p:cNvSpPr/>
          <p:nvPr/>
        </p:nvSpPr>
        <p:spPr>
          <a:xfrm>
            <a:off x="321330" y="790921"/>
            <a:ext cx="337323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600" dirty="0" err="1" smtClean="0">
                <a:latin typeface="Calibri" pitchFamily="34" charset="0"/>
              </a:rPr>
              <a:t>Many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spins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with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pairwise</a:t>
            </a:r>
            <a:r>
              <a:rPr lang="de-DE" sz="1600" dirty="0" smtClean="0">
                <a:latin typeface="Calibri" pitchFamily="34" charset="0"/>
              </a:rPr>
              <a:t> </a:t>
            </a:r>
            <a:r>
              <a:rPr lang="de-DE" sz="1600" dirty="0" err="1" smtClean="0">
                <a:latin typeface="Calibri" pitchFamily="34" charset="0"/>
              </a:rPr>
              <a:t>interactions</a:t>
            </a:r>
            <a:r>
              <a:rPr lang="de-DE" sz="1600" dirty="0" smtClean="0">
                <a:latin typeface="Calibri" pitchFamily="34" charset="0"/>
              </a:rPr>
              <a:t>:</a:t>
            </a:r>
          </a:p>
        </p:txBody>
      </p:sp>
      <p:cxnSp>
        <p:nvCxnSpPr>
          <p:cNvPr id="15" name="Gerade Verbindung mit Pfeil 14"/>
          <p:cNvCxnSpPr/>
          <p:nvPr/>
        </p:nvCxnSpPr>
        <p:spPr bwMode="auto">
          <a:xfrm>
            <a:off x="1889081" y="2072094"/>
            <a:ext cx="0" cy="269344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cxnSp>
        <p:nvCxnSpPr>
          <p:cNvPr id="16" name="Gerade Verbindung 15"/>
          <p:cNvCxnSpPr/>
          <p:nvPr/>
        </p:nvCxnSpPr>
        <p:spPr bwMode="auto">
          <a:xfrm>
            <a:off x="1889081" y="2341438"/>
            <a:ext cx="237503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7" name="Rechteck 16"/>
          <p:cNvSpPr/>
          <p:nvPr/>
        </p:nvSpPr>
        <p:spPr>
          <a:xfrm>
            <a:off x="2200668" y="2160000"/>
            <a:ext cx="34093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400" dirty="0">
                <a:latin typeface="Calibri" pitchFamily="34" charset="0"/>
              </a:rPr>
              <a:t> </a:t>
            </a:r>
            <a:r>
              <a:rPr lang="de-DE" sz="1400" dirty="0" smtClean="0">
                <a:latin typeface="Calibri" pitchFamily="34" charset="0"/>
              </a:rPr>
              <a:t>        </a:t>
            </a:r>
            <a:r>
              <a:rPr lang="de-DE" sz="1400" dirty="0" err="1" smtClean="0">
                <a:latin typeface="Calibri" pitchFamily="34" charset="0"/>
              </a:rPr>
              <a:t>are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indices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enumbering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the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lattice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sites</a:t>
            </a:r>
            <a:endParaRPr lang="de-DE" sz="1400" dirty="0" smtClean="0">
              <a:latin typeface="Calibri" pitchFamily="34" charset="0"/>
            </a:endParaRPr>
          </a:p>
        </p:txBody>
      </p:sp>
      <p:pic>
        <p:nvPicPr>
          <p:cNvPr id="13" name="Picture 3"/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3432147" y="3321873"/>
            <a:ext cx="2108173" cy="19803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" name="Picture 2"/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971549" y="3434818"/>
            <a:ext cx="2000250" cy="1762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" name="Grafik 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6362" y="3434818"/>
            <a:ext cx="152326" cy="228420"/>
          </a:xfrm>
          <a:prstGeom prst="rect">
            <a:avLst/>
          </a:prstGeom>
        </p:spPr>
      </p:pic>
      <p:pic>
        <p:nvPicPr>
          <p:cNvPr id="7" name="Grafik 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1369" y="3409438"/>
            <a:ext cx="177712" cy="279180"/>
          </a:xfrm>
          <a:prstGeom prst="rect">
            <a:avLst/>
          </a:prstGeom>
        </p:spPr>
      </p:pic>
      <p:pic>
        <p:nvPicPr>
          <p:cNvPr id="22" name="Grafik 2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1231" y="3773405"/>
            <a:ext cx="406200" cy="329940"/>
          </a:xfrm>
          <a:prstGeom prst="rect">
            <a:avLst/>
          </a:prstGeom>
        </p:spPr>
      </p:pic>
      <p:sp>
        <p:nvSpPr>
          <p:cNvPr id="23" name="Rechteck 22"/>
          <p:cNvSpPr/>
          <p:nvPr/>
        </p:nvSpPr>
        <p:spPr>
          <a:xfrm>
            <a:off x="452972" y="2867371"/>
            <a:ext cx="102252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600" dirty="0" err="1" smtClean="0">
                <a:latin typeface="Calibri" pitchFamily="34" charset="0"/>
              </a:rPr>
              <a:t>Examples</a:t>
            </a:r>
            <a:r>
              <a:rPr lang="de-DE" sz="1600" dirty="0" smtClean="0">
                <a:latin typeface="Calibri" pitchFamily="34" charset="0"/>
              </a:rPr>
              <a:t>:</a:t>
            </a:r>
          </a:p>
        </p:txBody>
      </p:sp>
      <p:sp>
        <p:nvSpPr>
          <p:cNvPr id="24" name="Rechteck 23"/>
          <p:cNvSpPr/>
          <p:nvPr/>
        </p:nvSpPr>
        <p:spPr>
          <a:xfrm>
            <a:off x="1240179" y="5363724"/>
            <a:ext cx="118474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400" dirty="0" smtClean="0">
                <a:latin typeface="Calibri" pitchFamily="34" charset="0"/>
              </a:rPr>
              <a:t>Square </a:t>
            </a:r>
            <a:r>
              <a:rPr lang="de-DE" sz="1400" dirty="0" err="1" smtClean="0">
                <a:latin typeface="Calibri" pitchFamily="34" charset="0"/>
              </a:rPr>
              <a:t>lattice</a:t>
            </a:r>
            <a:endParaRPr lang="de-DE" sz="1400" dirty="0" smtClean="0">
              <a:latin typeface="Calibri" pitchFamily="34" charset="0"/>
            </a:endParaRPr>
          </a:p>
        </p:txBody>
      </p:sp>
      <p:sp>
        <p:nvSpPr>
          <p:cNvPr id="25" name="Rechteck 24"/>
          <p:cNvSpPr/>
          <p:nvPr/>
        </p:nvSpPr>
        <p:spPr>
          <a:xfrm>
            <a:off x="3977263" y="5343085"/>
            <a:ext cx="141000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400" dirty="0" err="1" smtClean="0">
                <a:latin typeface="Calibri" pitchFamily="34" charset="0"/>
              </a:rPr>
              <a:t>Triangular</a:t>
            </a:r>
            <a:r>
              <a:rPr lang="de-DE" sz="1400" dirty="0" smtClean="0">
                <a:latin typeface="Calibri" pitchFamily="34" charset="0"/>
              </a:rPr>
              <a:t> </a:t>
            </a:r>
            <a:r>
              <a:rPr lang="de-DE" sz="1400" dirty="0" err="1" smtClean="0">
                <a:latin typeface="Calibri" pitchFamily="34" charset="0"/>
              </a:rPr>
              <a:t>lattice</a:t>
            </a:r>
            <a:endParaRPr lang="de-DE" sz="1400" dirty="0" smtClean="0">
              <a:latin typeface="Calibri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3022" y="2232472"/>
            <a:ext cx="294132" cy="217932"/>
          </a:xfrm>
          <a:prstGeom prst="rect">
            <a:avLst/>
          </a:prstGeom>
        </p:spPr>
      </p:pic>
      <p:grpSp>
        <p:nvGrpSpPr>
          <p:cNvPr id="26" name="Gruppieren 30"/>
          <p:cNvGrpSpPr/>
          <p:nvPr/>
        </p:nvGrpSpPr>
        <p:grpSpPr>
          <a:xfrm rot="2190734">
            <a:off x="7456779" y="295599"/>
            <a:ext cx="1827889" cy="577657"/>
            <a:chOff x="6681029" y="1138857"/>
            <a:chExt cx="2522645" cy="577657"/>
          </a:xfrm>
        </p:grpSpPr>
        <p:sp>
          <p:nvSpPr>
            <p:cNvPr id="27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8" name="Textfeld 32"/>
            <p:cNvSpPr txBox="1"/>
            <p:nvPr/>
          </p:nvSpPr>
          <p:spPr>
            <a:xfrm>
              <a:off x="6769096" y="1225784"/>
              <a:ext cx="172354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smtClean="0">
                  <a:latin typeface="+mj-lt"/>
                </a:rPr>
                <a:t>Bonus material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02731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20" name="Picture 1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2668" y="5330868"/>
            <a:ext cx="2910419" cy="596232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2668" y="2996860"/>
            <a:ext cx="4287871" cy="614677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Minimization</a:t>
            </a:r>
            <a:r>
              <a:rPr lang="de-DE" sz="3200" dirty="0" smtClean="0"/>
              <a:t> </a:t>
            </a:r>
            <a:r>
              <a:rPr lang="de-DE" sz="3200" dirty="0" err="1" smtClean="0"/>
              <a:t>using</a:t>
            </a:r>
            <a:r>
              <a:rPr lang="de-DE" sz="3200" dirty="0" smtClean="0"/>
              <a:t> </a:t>
            </a:r>
            <a:r>
              <a:rPr lang="de-DE" sz="3200" dirty="0" err="1" smtClean="0"/>
              <a:t>variational</a:t>
            </a:r>
            <a:r>
              <a:rPr lang="de-DE" sz="3200" dirty="0" smtClean="0"/>
              <a:t> </a:t>
            </a:r>
            <a:r>
              <a:rPr lang="de-DE" sz="3200" dirty="0" err="1" smtClean="0"/>
              <a:t>principle</a:t>
            </a:r>
            <a:endParaRPr lang="en-GB" sz="3200" dirty="0"/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206232" y="869933"/>
            <a:ext cx="8435260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write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Hamiltonian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0213" y="1265857"/>
            <a:ext cx="7627300" cy="632263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643688" y="3668132"/>
            <a:ext cx="1229400" cy="60717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36140" y="3693222"/>
            <a:ext cx="1505387" cy="582083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7"/>
          <a:srcRect r="38446"/>
          <a:stretch/>
        </p:blipFill>
        <p:spPr>
          <a:xfrm>
            <a:off x="572669" y="4337396"/>
            <a:ext cx="3243194" cy="647317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633412" y="5342960"/>
            <a:ext cx="2177793" cy="572047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19126" y="5936109"/>
            <a:ext cx="3452355" cy="707532"/>
          </a:xfrm>
          <a:prstGeom prst="rect">
            <a:avLst/>
          </a:prstGeom>
        </p:spPr>
      </p:pic>
      <p:sp>
        <p:nvSpPr>
          <p:cNvPr id="24" name="Right Brace 23"/>
          <p:cNvSpPr/>
          <p:nvPr/>
        </p:nvSpPr>
        <p:spPr bwMode="auto">
          <a:xfrm rot="5400000">
            <a:off x="2744893" y="291510"/>
            <a:ext cx="146944" cy="3342519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1147105" y="2034489"/>
            <a:ext cx="4042447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Hamiltonian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hydrogen-like atom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charge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Z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each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electron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9" name="Right Brace 28"/>
          <p:cNvSpPr/>
          <p:nvPr/>
        </p:nvSpPr>
        <p:spPr bwMode="auto">
          <a:xfrm rot="5400000">
            <a:off x="6434735" y="171713"/>
            <a:ext cx="150351" cy="3575203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Titel 1"/>
          <p:cNvSpPr txBox="1">
            <a:spLocks/>
          </p:cNvSpPr>
          <p:nvPr/>
        </p:nvSpPr>
        <p:spPr>
          <a:xfrm>
            <a:off x="4722309" y="2038457"/>
            <a:ext cx="4042447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verything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remaining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He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Hamiltonian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1" name="Titel 1"/>
          <p:cNvSpPr txBox="1">
            <a:spLocks/>
          </p:cNvSpPr>
          <p:nvPr/>
        </p:nvSpPr>
        <p:spPr>
          <a:xfrm>
            <a:off x="206232" y="2567374"/>
            <a:ext cx="8435260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Upper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limit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ground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2" name="Titel 1"/>
          <p:cNvSpPr txBox="1">
            <a:spLocks/>
          </p:cNvSpPr>
          <p:nvPr/>
        </p:nvSpPr>
        <p:spPr>
          <a:xfrm>
            <a:off x="3911857" y="3787140"/>
            <a:ext cx="319249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3" name="Titel 1"/>
          <p:cNvSpPr txBox="1">
            <a:spLocks/>
          </p:cNvSpPr>
          <p:nvPr/>
        </p:nvSpPr>
        <p:spPr>
          <a:xfrm>
            <a:off x="118510" y="4931373"/>
            <a:ext cx="8435260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Minimize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688604" y="6127518"/>
            <a:ext cx="1254193" cy="332844"/>
          </a:xfrm>
          <a:prstGeom prst="rect">
            <a:avLst/>
          </a:prstGeom>
        </p:spPr>
      </p:pic>
      <p:sp>
        <p:nvSpPr>
          <p:cNvPr id="35" name="Titel 1"/>
          <p:cNvSpPr txBox="1">
            <a:spLocks/>
          </p:cNvSpPr>
          <p:nvPr/>
        </p:nvSpPr>
        <p:spPr>
          <a:xfrm>
            <a:off x="4231106" y="6070401"/>
            <a:ext cx="4660137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compare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measured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value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        :  2% off.  </a:t>
            </a:r>
          </a:p>
          <a:p>
            <a:pPr algn="l"/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6" name="Titel 1"/>
          <p:cNvSpPr txBox="1">
            <a:spLocks/>
          </p:cNvSpPr>
          <p:nvPr/>
        </p:nvSpPr>
        <p:spPr>
          <a:xfrm>
            <a:off x="118510" y="6527875"/>
            <a:ext cx="6273901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Continue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ever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sophisticated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trial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functions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7"/>
          <a:srcRect l="61387"/>
          <a:stretch/>
        </p:blipFill>
        <p:spPr>
          <a:xfrm>
            <a:off x="3807069" y="4328248"/>
            <a:ext cx="2034458" cy="6473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9484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/>
      <p:bldP spid="29" grpId="0" animBg="1"/>
      <p:bldP spid="30" grpId="0"/>
      <p:bldP spid="31" grpId="0"/>
      <p:bldP spid="32" grpId="0"/>
      <p:bldP spid="33" grpId="0"/>
      <p:bldP spid="35" grpId="0"/>
      <p:bldP spid="36" grpId="0"/>
    </p:bldLst>
  </p:timing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err="1" smtClean="0"/>
              <a:t>Variational</a:t>
            </a:r>
            <a:r>
              <a:rPr lang="de-DE" i="1" dirty="0" smtClean="0"/>
              <a:t> </a:t>
            </a:r>
            <a:r>
              <a:rPr lang="de-DE" i="1" dirty="0" err="1" smtClean="0"/>
              <a:t>principle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3267374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746103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General principle</a:t>
            </a:r>
          </a:p>
          <a:p>
            <a:pPr marL="342900" indent="-342900" algn="l">
              <a:buAutoNum type="arabicParenR"/>
            </a:pP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Examples</a:t>
            </a:r>
            <a:endParaRPr lang="de-DE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harmonic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oscillator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delta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function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potential</a:t>
            </a: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Applications</a:t>
            </a:r>
            <a:endParaRPr lang="de-DE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-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helium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atom</a:t>
            </a:r>
          </a:p>
          <a:p>
            <a:pPr algn="l"/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- hydrogen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molecule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ion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en-GB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Determine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approximate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solutions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ground-state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wavefunction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5115011" y="378585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8.1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5943857" y="4264586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>
                <a:solidFill>
                  <a:srgbClr val="000000"/>
                </a:solidFill>
                <a:cs typeface="Arial" panose="020B0604020202020204" pitchFamily="34" charset="0"/>
              </a:rPr>
              <a:t>e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xample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8.1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5943857" y="4503950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>
                <a:solidFill>
                  <a:srgbClr val="000000"/>
                </a:solidFill>
                <a:cs typeface="Arial" panose="020B0604020202020204" pitchFamily="34" charset="0"/>
              </a:rPr>
              <a:t>e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xample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8.2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5960333" y="5105736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8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5960333" y="5370489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8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8" name="Straight Arrow Connector 17"/>
          <p:cNvCxnSpPr/>
          <p:nvPr/>
        </p:nvCxnSpPr>
        <p:spPr bwMode="auto">
          <a:xfrm flipV="1">
            <a:off x="278990" y="5538903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18740991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83901" y="1684298"/>
            <a:ext cx="390190" cy="33107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78433" y="2742437"/>
            <a:ext cx="366542" cy="35471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01584" y="1657062"/>
            <a:ext cx="762644" cy="4020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smtClean="0"/>
              <a:t>The hydrogen </a:t>
            </a:r>
            <a:r>
              <a:rPr lang="de-DE" sz="3200" dirty="0" err="1" smtClean="0"/>
              <a:t>molecule</a:t>
            </a:r>
            <a:r>
              <a:rPr lang="de-DE" sz="3200" dirty="0" smtClean="0"/>
              <a:t> </a:t>
            </a:r>
            <a:r>
              <a:rPr lang="de-DE" sz="3200" dirty="0" err="1" smtClean="0"/>
              <a:t>ion</a:t>
            </a:r>
            <a:endParaRPr lang="en-GB" sz="3200" dirty="0"/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206232" y="869933"/>
            <a:ext cx="8435260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6" name="Straight Arrow Connector 25"/>
          <p:cNvCxnSpPr/>
          <p:nvPr/>
        </p:nvCxnSpPr>
        <p:spPr bwMode="auto">
          <a:xfrm flipH="1" flipV="1">
            <a:off x="2899719" y="1190121"/>
            <a:ext cx="799071" cy="149105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28" name="Straight Arrow Connector 27"/>
          <p:cNvCxnSpPr/>
          <p:nvPr/>
        </p:nvCxnSpPr>
        <p:spPr bwMode="auto">
          <a:xfrm flipV="1">
            <a:off x="1539791" y="2671646"/>
            <a:ext cx="2151666" cy="1634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37" name="Straight Arrow Connector 36"/>
          <p:cNvCxnSpPr/>
          <p:nvPr/>
        </p:nvCxnSpPr>
        <p:spPr bwMode="auto">
          <a:xfrm flipV="1">
            <a:off x="1473177" y="1198359"/>
            <a:ext cx="1401828" cy="147741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38" name="Titel 1"/>
          <p:cNvSpPr txBox="1">
            <a:spLocks/>
          </p:cNvSpPr>
          <p:nvPr/>
        </p:nvSpPr>
        <p:spPr>
          <a:xfrm>
            <a:off x="2894779" y="892810"/>
            <a:ext cx="482585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endParaRPr lang="de-AT" sz="18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9" name="Oval 38"/>
          <p:cNvSpPr>
            <a:spLocks noChangeAspect="1"/>
          </p:cNvSpPr>
          <p:nvPr/>
        </p:nvSpPr>
        <p:spPr bwMode="auto">
          <a:xfrm>
            <a:off x="2844975" y="1139754"/>
            <a:ext cx="99608" cy="99608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Oval 41"/>
          <p:cNvSpPr>
            <a:spLocks noChangeAspect="1"/>
          </p:cNvSpPr>
          <p:nvPr/>
        </p:nvSpPr>
        <p:spPr bwMode="auto">
          <a:xfrm>
            <a:off x="1399537" y="2588222"/>
            <a:ext cx="171826" cy="171826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3" name="Titel 1"/>
          <p:cNvSpPr txBox="1">
            <a:spLocks/>
          </p:cNvSpPr>
          <p:nvPr/>
        </p:nvSpPr>
        <p:spPr>
          <a:xfrm>
            <a:off x="550875" y="2386915"/>
            <a:ext cx="1171891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proton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  <a:p>
            <a:pPr algn="l"/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 = +e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4" name="Oval 43"/>
          <p:cNvSpPr>
            <a:spLocks noChangeAspect="1"/>
          </p:cNvSpPr>
          <p:nvPr/>
        </p:nvSpPr>
        <p:spPr bwMode="auto">
          <a:xfrm>
            <a:off x="3616106" y="2588222"/>
            <a:ext cx="171826" cy="171826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5" name="Titel 1"/>
          <p:cNvSpPr txBox="1">
            <a:spLocks/>
          </p:cNvSpPr>
          <p:nvPr/>
        </p:nvSpPr>
        <p:spPr>
          <a:xfrm>
            <a:off x="3799540" y="2328022"/>
            <a:ext cx="1171891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proton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  <a:p>
            <a:pPr algn="l"/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 = +e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01584" y="3332122"/>
            <a:ext cx="1351650" cy="396484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92549" y="877052"/>
            <a:ext cx="419229" cy="382774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622163" y="3174616"/>
            <a:ext cx="1483811" cy="660807"/>
          </a:xfrm>
          <a:prstGeom prst="rect">
            <a:avLst/>
          </a:prstGeom>
        </p:spPr>
      </p:pic>
      <p:sp>
        <p:nvSpPr>
          <p:cNvPr id="47" name="Titel 1"/>
          <p:cNvSpPr txBox="1">
            <a:spLocks/>
          </p:cNvSpPr>
          <p:nvPr/>
        </p:nvSpPr>
        <p:spPr>
          <a:xfrm>
            <a:off x="725451" y="892810"/>
            <a:ext cx="1171891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8" name="Titel 1"/>
          <p:cNvSpPr txBox="1">
            <a:spLocks/>
          </p:cNvSpPr>
          <p:nvPr/>
        </p:nvSpPr>
        <p:spPr>
          <a:xfrm>
            <a:off x="227646" y="3858236"/>
            <a:ext cx="6692138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Mass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1836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lighter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mass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proton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9" name="Titel 1"/>
          <p:cNvSpPr txBox="1">
            <a:spLocks/>
          </p:cNvSpPr>
          <p:nvPr/>
        </p:nvSpPr>
        <p:spPr>
          <a:xfrm>
            <a:off x="227646" y="3315861"/>
            <a:ext cx="6692138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Heisenberg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uncertainty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principle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50" name="Straight Arrow Connector 49"/>
          <p:cNvCxnSpPr/>
          <p:nvPr/>
        </p:nvCxnSpPr>
        <p:spPr bwMode="auto">
          <a:xfrm>
            <a:off x="4930242" y="3497233"/>
            <a:ext cx="46970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1" name="Titel 1"/>
          <p:cNvSpPr txBox="1">
            <a:spLocks/>
          </p:cNvSpPr>
          <p:nvPr/>
        </p:nvSpPr>
        <p:spPr>
          <a:xfrm>
            <a:off x="980301" y="4355898"/>
            <a:ext cx="6692138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function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adapts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quickly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slow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positions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nuclei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52" name="Straight Arrow Connector 51"/>
          <p:cNvCxnSpPr/>
          <p:nvPr/>
        </p:nvCxnSpPr>
        <p:spPr bwMode="auto">
          <a:xfrm>
            <a:off x="394252" y="4551018"/>
            <a:ext cx="46970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3" name="Titel 1"/>
          <p:cNvSpPr txBox="1">
            <a:spLocks/>
          </p:cNvSpPr>
          <p:nvPr/>
        </p:nvSpPr>
        <p:spPr>
          <a:xfrm>
            <a:off x="292549" y="5025896"/>
            <a:ext cx="6692138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Born-Oppenheimer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approximation</a:t>
            </a:r>
            <a:endParaRPr lang="de-AT" sz="1800" baseline="3000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7" name="Titel 1"/>
          <p:cNvSpPr txBox="1">
            <a:spLocks/>
          </p:cNvSpPr>
          <p:nvPr/>
        </p:nvSpPr>
        <p:spPr>
          <a:xfrm>
            <a:off x="550875" y="5466141"/>
            <a:ext cx="8436606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separate total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molecular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wavefunction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nuclear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e-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wavefunction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06692" y="5851909"/>
            <a:ext cx="2394892" cy="40697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482246" y="6496781"/>
            <a:ext cx="420906" cy="309490"/>
          </a:xfrm>
          <a:prstGeom prst="rect">
            <a:avLst/>
          </a:prstGeom>
        </p:spPr>
      </p:pic>
      <p:sp>
        <p:nvSpPr>
          <p:cNvPr id="29" name="Titel 1"/>
          <p:cNvSpPr txBox="1">
            <a:spLocks/>
          </p:cNvSpPr>
          <p:nvPr/>
        </p:nvSpPr>
        <p:spPr>
          <a:xfrm>
            <a:off x="292549" y="6467957"/>
            <a:ext cx="8436606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goal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ion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733879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1" grpId="0"/>
      <p:bldP spid="53" grpId="0"/>
      <p:bldP spid="27" grpId="0"/>
      <p:bldP spid="29" grpId="0"/>
    </p:bldLst>
  </p:timing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3082" y="5779751"/>
            <a:ext cx="2939493" cy="355629"/>
          </a:xfrm>
          <a:prstGeom prst="rect">
            <a:avLst/>
          </a:prstGeom>
        </p:spPr>
      </p:pic>
      <p:sp>
        <p:nvSpPr>
          <p:cNvPr id="55" name="Oval 54"/>
          <p:cNvSpPr>
            <a:spLocks noChangeAspect="1"/>
          </p:cNvSpPr>
          <p:nvPr/>
        </p:nvSpPr>
        <p:spPr bwMode="auto">
          <a:xfrm>
            <a:off x="615607" y="1475854"/>
            <a:ext cx="1443124" cy="1443124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40000">
                <a:srgbClr val="0000FF">
                  <a:alpha val="40000"/>
                </a:srgbClr>
              </a:gs>
              <a:gs pos="69000">
                <a:srgbClr val="0000FF">
                  <a:alpha val="0"/>
                </a:srgbClr>
              </a:gs>
              <a:gs pos="97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4" name="Oval 53"/>
          <p:cNvSpPr>
            <a:spLocks noChangeAspect="1"/>
          </p:cNvSpPr>
          <p:nvPr/>
        </p:nvSpPr>
        <p:spPr bwMode="auto">
          <a:xfrm>
            <a:off x="615607" y="1475854"/>
            <a:ext cx="1443124" cy="1443124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40000">
                <a:srgbClr val="0000FF">
                  <a:alpha val="40000"/>
                </a:srgbClr>
              </a:gs>
              <a:gs pos="69000">
                <a:srgbClr val="0000FF">
                  <a:alpha val="0"/>
                </a:srgbClr>
              </a:gs>
              <a:gs pos="97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smtClean="0"/>
              <a:t>Can        </a:t>
            </a:r>
            <a:r>
              <a:rPr lang="de-DE" sz="3200" dirty="0" err="1" smtClean="0"/>
              <a:t>ion</a:t>
            </a:r>
            <a:r>
              <a:rPr lang="de-DE" sz="3200" dirty="0" smtClean="0"/>
              <a:t> </a:t>
            </a:r>
            <a:r>
              <a:rPr lang="de-DE" sz="3200" dirty="0" err="1" smtClean="0"/>
              <a:t>exist</a:t>
            </a:r>
            <a:r>
              <a:rPr lang="de-DE" sz="3200" dirty="0" smtClean="0"/>
              <a:t>?</a:t>
            </a:r>
            <a:endParaRPr lang="en-GB" sz="3200" dirty="0"/>
          </a:p>
        </p:txBody>
      </p:sp>
      <p:sp>
        <p:nvSpPr>
          <p:cNvPr id="30" name="Titel 1"/>
          <p:cNvSpPr txBox="1">
            <a:spLocks/>
          </p:cNvSpPr>
          <p:nvPr/>
        </p:nvSpPr>
        <p:spPr>
          <a:xfrm>
            <a:off x="199022" y="838757"/>
            <a:ext cx="3525273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i.e.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energetically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favorable 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24295" y="-1999"/>
            <a:ext cx="761895" cy="695643"/>
          </a:xfrm>
          <a:prstGeom prst="rect">
            <a:avLst/>
          </a:prstGeom>
        </p:spPr>
      </p:pic>
      <p:sp>
        <p:nvSpPr>
          <p:cNvPr id="32" name="Titel 1"/>
          <p:cNvSpPr txBox="1">
            <a:spLocks/>
          </p:cNvSpPr>
          <p:nvPr/>
        </p:nvSpPr>
        <p:spPr>
          <a:xfrm>
            <a:off x="4217581" y="1936777"/>
            <a:ext cx="497076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</a:t>
            </a:r>
            <a:endParaRPr lang="de-AT" sz="2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3" name="Titel 1"/>
          <p:cNvSpPr txBox="1">
            <a:spLocks/>
          </p:cNvSpPr>
          <p:nvPr/>
        </p:nvSpPr>
        <p:spPr>
          <a:xfrm>
            <a:off x="8432309" y="1936777"/>
            <a:ext cx="497076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?</a:t>
            </a:r>
            <a:endParaRPr lang="de-AT" sz="2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4" name="Oval 33"/>
          <p:cNvSpPr>
            <a:spLocks noChangeAspect="1"/>
          </p:cNvSpPr>
          <p:nvPr/>
        </p:nvSpPr>
        <p:spPr bwMode="auto">
          <a:xfrm>
            <a:off x="1251256" y="2111503"/>
            <a:ext cx="171826" cy="171826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6" name="Oval 35"/>
          <p:cNvSpPr>
            <a:spLocks noChangeAspect="1"/>
          </p:cNvSpPr>
          <p:nvPr/>
        </p:nvSpPr>
        <p:spPr bwMode="auto">
          <a:xfrm>
            <a:off x="5417580" y="1475854"/>
            <a:ext cx="1443124" cy="1443124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40000">
                <a:srgbClr val="0000FF">
                  <a:alpha val="40000"/>
                </a:srgbClr>
              </a:gs>
              <a:gs pos="69000">
                <a:srgbClr val="0000FF">
                  <a:alpha val="0"/>
                </a:srgbClr>
              </a:gs>
              <a:gs pos="97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0" name="Oval 39"/>
          <p:cNvSpPr>
            <a:spLocks noChangeAspect="1"/>
          </p:cNvSpPr>
          <p:nvPr/>
        </p:nvSpPr>
        <p:spPr bwMode="auto">
          <a:xfrm>
            <a:off x="6053229" y="2111503"/>
            <a:ext cx="171826" cy="171826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1" name="Oval 40"/>
          <p:cNvSpPr>
            <a:spLocks noChangeAspect="1"/>
          </p:cNvSpPr>
          <p:nvPr/>
        </p:nvSpPr>
        <p:spPr bwMode="auto">
          <a:xfrm>
            <a:off x="3390856" y="2111503"/>
            <a:ext cx="171826" cy="171826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6" name="Oval 45"/>
          <p:cNvSpPr>
            <a:spLocks noChangeAspect="1"/>
          </p:cNvSpPr>
          <p:nvPr/>
        </p:nvSpPr>
        <p:spPr bwMode="auto">
          <a:xfrm>
            <a:off x="6490707" y="1475854"/>
            <a:ext cx="1443124" cy="1443124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40000">
                <a:srgbClr val="0000FF">
                  <a:alpha val="40000"/>
                </a:srgbClr>
              </a:gs>
              <a:gs pos="69000">
                <a:srgbClr val="0000FF">
                  <a:alpha val="0"/>
                </a:srgbClr>
              </a:gs>
              <a:gs pos="97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6" name="Oval 55"/>
          <p:cNvSpPr>
            <a:spLocks noChangeAspect="1"/>
          </p:cNvSpPr>
          <p:nvPr/>
        </p:nvSpPr>
        <p:spPr bwMode="auto">
          <a:xfrm>
            <a:off x="7126356" y="2111503"/>
            <a:ext cx="171826" cy="171826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7" name="Titel 1"/>
          <p:cNvSpPr txBox="1">
            <a:spLocks/>
          </p:cNvSpPr>
          <p:nvPr/>
        </p:nvSpPr>
        <p:spPr>
          <a:xfrm>
            <a:off x="615607" y="1301854"/>
            <a:ext cx="376355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8" name="Titel 1"/>
          <p:cNvSpPr txBox="1">
            <a:spLocks/>
          </p:cNvSpPr>
          <p:nvPr/>
        </p:nvSpPr>
        <p:spPr>
          <a:xfrm>
            <a:off x="930253" y="2110053"/>
            <a:ext cx="376355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9" name="Titel 1"/>
          <p:cNvSpPr txBox="1">
            <a:spLocks/>
          </p:cNvSpPr>
          <p:nvPr/>
        </p:nvSpPr>
        <p:spPr>
          <a:xfrm>
            <a:off x="3069853" y="2110053"/>
            <a:ext cx="376355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0" name="Titel 1"/>
          <p:cNvSpPr txBox="1">
            <a:spLocks/>
          </p:cNvSpPr>
          <p:nvPr/>
        </p:nvSpPr>
        <p:spPr>
          <a:xfrm>
            <a:off x="5766758" y="2110053"/>
            <a:ext cx="376355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1" name="Titel 1"/>
          <p:cNvSpPr txBox="1">
            <a:spLocks/>
          </p:cNvSpPr>
          <p:nvPr/>
        </p:nvSpPr>
        <p:spPr>
          <a:xfrm>
            <a:off x="6851462" y="2110053"/>
            <a:ext cx="376355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2" name="Titel 1"/>
          <p:cNvSpPr txBox="1">
            <a:spLocks/>
          </p:cNvSpPr>
          <p:nvPr/>
        </p:nvSpPr>
        <p:spPr>
          <a:xfrm>
            <a:off x="5389611" y="1301854"/>
            <a:ext cx="376355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3" name="Titel 1"/>
          <p:cNvSpPr txBox="1">
            <a:spLocks/>
          </p:cNvSpPr>
          <p:nvPr/>
        </p:nvSpPr>
        <p:spPr>
          <a:xfrm>
            <a:off x="1337169" y="3100865"/>
            <a:ext cx="3275048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 atom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free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proton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5" name="Picture 6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47326" y="3090804"/>
            <a:ext cx="401596" cy="366675"/>
          </a:xfrm>
          <a:prstGeom prst="rect">
            <a:avLst/>
          </a:prstGeom>
        </p:spPr>
      </p:pic>
      <p:sp>
        <p:nvSpPr>
          <p:cNvPr id="66" name="Titel 1"/>
          <p:cNvSpPr txBox="1">
            <a:spLocks/>
          </p:cNvSpPr>
          <p:nvPr/>
        </p:nvSpPr>
        <p:spPr>
          <a:xfrm>
            <a:off x="199022" y="3782367"/>
            <a:ext cx="3525273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Strategy</a:t>
            </a:r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find 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answer</a:t>
            </a:r>
            <a:endParaRPr lang="de-AT" sz="2000" baseline="3000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7" name="Titel 1"/>
          <p:cNvSpPr txBox="1">
            <a:spLocks/>
          </p:cNvSpPr>
          <p:nvPr/>
        </p:nvSpPr>
        <p:spPr>
          <a:xfrm>
            <a:off x="361607" y="4239150"/>
            <a:ext cx="3525273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each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8" name="Titel 1"/>
          <p:cNvSpPr txBox="1">
            <a:spLocks/>
          </p:cNvSpPr>
          <p:nvPr/>
        </p:nvSpPr>
        <p:spPr>
          <a:xfrm>
            <a:off x="676253" y="4590566"/>
            <a:ext cx="5618828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chose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trial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wavefunction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26373" y="4629666"/>
            <a:ext cx="405930" cy="298478"/>
          </a:xfrm>
          <a:prstGeom prst="rect">
            <a:avLst/>
          </a:prstGeom>
        </p:spPr>
      </p:pic>
      <p:sp>
        <p:nvSpPr>
          <p:cNvPr id="70" name="Titel 1"/>
          <p:cNvSpPr txBox="1">
            <a:spLocks/>
          </p:cNvSpPr>
          <p:nvPr/>
        </p:nvSpPr>
        <p:spPr>
          <a:xfrm>
            <a:off x="676252" y="4961901"/>
            <a:ext cx="7999133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upper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limit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e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variational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principle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370239" y="4610485"/>
            <a:ext cx="690345" cy="37218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38369" y="4996377"/>
            <a:ext cx="2399914" cy="371349"/>
          </a:xfrm>
          <a:prstGeom prst="rect">
            <a:avLst/>
          </a:prstGeom>
        </p:spPr>
      </p:pic>
      <p:sp>
        <p:nvSpPr>
          <p:cNvPr id="71" name="Titel 1"/>
          <p:cNvSpPr txBox="1">
            <a:spLocks/>
          </p:cNvSpPr>
          <p:nvPr/>
        </p:nvSpPr>
        <p:spPr>
          <a:xfrm>
            <a:off x="676251" y="5362973"/>
            <a:ext cx="7999133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determine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total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+ proton-proton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repulsion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3" name="Titel 1"/>
          <p:cNvSpPr txBox="1">
            <a:spLocks/>
          </p:cNvSpPr>
          <p:nvPr/>
        </p:nvSpPr>
        <p:spPr>
          <a:xfrm>
            <a:off x="408311" y="6240505"/>
            <a:ext cx="6413611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some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value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chance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existing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76784" y="6303804"/>
            <a:ext cx="985620" cy="278424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43710" y="6248836"/>
            <a:ext cx="401596" cy="3666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38020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  <p:bldP spid="54" grpId="0" animBg="1"/>
      <p:bldP spid="32" grpId="0"/>
      <p:bldP spid="33" grpId="0"/>
      <p:bldP spid="34" grpId="0" animBg="1"/>
      <p:bldP spid="36" grpId="0" animBg="1"/>
      <p:bldP spid="40" grpId="0" animBg="1"/>
      <p:bldP spid="41" grpId="0" animBg="1"/>
      <p:bldP spid="46" grpId="0" animBg="1"/>
      <p:bldP spid="56" grpId="0" animBg="1"/>
      <p:bldP spid="57" grpId="0"/>
      <p:bldP spid="58" grpId="0"/>
      <p:bldP spid="59" grpId="0"/>
      <p:bldP spid="60" grpId="0"/>
      <p:bldP spid="61" grpId="0"/>
      <p:bldP spid="62" grpId="0"/>
      <p:bldP spid="63" grpId="0"/>
      <p:bldP spid="66" grpId="0"/>
      <p:bldP spid="67" grpId="0"/>
      <p:bldP spid="68" grpId="0"/>
      <p:bldP spid="70" grpId="0"/>
      <p:bldP spid="71" grpId="0"/>
      <p:bldP spid="73" grpId="0"/>
    </p:bldLst>
  </p:timing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17" name="Picture 1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86249" y="1354833"/>
            <a:ext cx="4031109" cy="720561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98734" y="4939477"/>
            <a:ext cx="256616" cy="248338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49978" y="1514464"/>
            <a:ext cx="606392" cy="26277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smtClean="0"/>
              <a:t>Trial </a:t>
            </a:r>
            <a:r>
              <a:rPr lang="de-DE" sz="3200" dirty="0" err="1" smtClean="0"/>
              <a:t>wavefunction</a:t>
            </a:r>
            <a:endParaRPr lang="en-GB" sz="3200" dirty="0"/>
          </a:p>
        </p:txBody>
      </p:sp>
      <p:sp>
        <p:nvSpPr>
          <p:cNvPr id="30" name="Titel 1"/>
          <p:cNvSpPr txBox="1">
            <a:spLocks/>
          </p:cNvSpPr>
          <p:nvPr/>
        </p:nvSpPr>
        <p:spPr>
          <a:xfrm>
            <a:off x="199022" y="838757"/>
            <a:ext cx="5106146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Hamiltonian</a:t>
            </a:r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consider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fixed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2000" i="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66763" y="2611934"/>
            <a:ext cx="2296784" cy="64241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93102" y="4339613"/>
            <a:ext cx="3803341" cy="454809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58214" y="4209983"/>
            <a:ext cx="606392" cy="26277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989418" y="4162270"/>
            <a:ext cx="1009070" cy="310483"/>
          </a:xfrm>
          <a:prstGeom prst="rect">
            <a:avLst/>
          </a:prstGeom>
        </p:spPr>
      </p:pic>
      <p:sp>
        <p:nvSpPr>
          <p:cNvPr id="42" name="Titel 1"/>
          <p:cNvSpPr txBox="1">
            <a:spLocks/>
          </p:cNvSpPr>
          <p:nvPr/>
        </p:nvSpPr>
        <p:spPr>
          <a:xfrm>
            <a:off x="199021" y="2219353"/>
            <a:ext cx="3525273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Trial 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wavefunction</a:t>
            </a:r>
            <a:endParaRPr lang="de-AT" sz="2000" baseline="3000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3" name="Titel 1"/>
          <p:cNvSpPr txBox="1">
            <a:spLocks/>
          </p:cNvSpPr>
          <p:nvPr/>
        </p:nvSpPr>
        <p:spPr>
          <a:xfrm>
            <a:off x="656221" y="2723102"/>
            <a:ext cx="3525273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Hydrogen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ground-state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4" name="Titel 1"/>
          <p:cNvSpPr txBox="1">
            <a:spLocks/>
          </p:cNvSpPr>
          <p:nvPr/>
        </p:nvSpPr>
        <p:spPr>
          <a:xfrm>
            <a:off x="652454" y="3332115"/>
            <a:ext cx="7956087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e-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proton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other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huge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distance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5" name="Titel 1"/>
          <p:cNvSpPr txBox="1">
            <a:spLocks/>
          </p:cNvSpPr>
          <p:nvPr/>
        </p:nvSpPr>
        <p:spPr>
          <a:xfrm>
            <a:off x="652455" y="3798910"/>
            <a:ext cx="2922768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But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don‘t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know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which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proton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7" name="Titel 1"/>
          <p:cNvSpPr txBox="1">
            <a:spLocks/>
          </p:cNvSpPr>
          <p:nvPr/>
        </p:nvSpPr>
        <p:spPr>
          <a:xfrm>
            <a:off x="4607758" y="3798910"/>
            <a:ext cx="2922768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superposition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3" name="Straight Arrow Connector 12"/>
          <p:cNvCxnSpPr/>
          <p:nvPr/>
        </p:nvCxnSpPr>
        <p:spPr bwMode="auto">
          <a:xfrm>
            <a:off x="3702223" y="3996900"/>
            <a:ext cx="606271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14" name="Group 13"/>
          <p:cNvGrpSpPr>
            <a:grpSpLocks noChangeAspect="1"/>
          </p:cNvGrpSpPr>
          <p:nvPr/>
        </p:nvGrpSpPr>
        <p:grpSpPr>
          <a:xfrm>
            <a:off x="6973036" y="1631540"/>
            <a:ext cx="1072884" cy="1072884"/>
            <a:chOff x="6592036" y="1888991"/>
            <a:chExt cx="1443124" cy="1443124"/>
          </a:xfrm>
        </p:grpSpPr>
        <p:sp>
          <p:nvSpPr>
            <p:cNvPr id="48" name="Oval 47"/>
            <p:cNvSpPr>
              <a:spLocks noChangeAspect="1"/>
            </p:cNvSpPr>
            <p:nvPr/>
          </p:nvSpPr>
          <p:spPr bwMode="auto">
            <a:xfrm>
              <a:off x="6592036" y="1888991"/>
              <a:ext cx="1443124" cy="1443124"/>
            </a:xfrm>
            <a:prstGeom prst="ellipse">
              <a:avLst/>
            </a:prstGeom>
            <a:gradFill flip="none" rotWithShape="1">
              <a:gsLst>
                <a:gs pos="0">
                  <a:srgbClr val="0000FF"/>
                </a:gs>
                <a:gs pos="40000">
                  <a:srgbClr val="0000FF">
                    <a:alpha val="40000"/>
                  </a:srgbClr>
                </a:gs>
                <a:gs pos="69000">
                  <a:srgbClr val="0000FF">
                    <a:alpha val="0"/>
                  </a:srgbClr>
                </a:gs>
                <a:gs pos="97000">
                  <a:srgbClr val="0000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9" name="Oval 48"/>
            <p:cNvSpPr>
              <a:spLocks noChangeAspect="1"/>
            </p:cNvSpPr>
            <p:nvPr/>
          </p:nvSpPr>
          <p:spPr bwMode="auto">
            <a:xfrm>
              <a:off x="6592036" y="1888991"/>
              <a:ext cx="1443124" cy="1443124"/>
            </a:xfrm>
            <a:prstGeom prst="ellipse">
              <a:avLst/>
            </a:prstGeom>
            <a:gradFill flip="none" rotWithShape="1">
              <a:gsLst>
                <a:gs pos="0">
                  <a:srgbClr val="0000FF"/>
                </a:gs>
                <a:gs pos="40000">
                  <a:srgbClr val="0000FF">
                    <a:alpha val="40000"/>
                  </a:srgbClr>
                </a:gs>
                <a:gs pos="69000">
                  <a:srgbClr val="0000FF">
                    <a:alpha val="0"/>
                  </a:srgbClr>
                </a:gs>
                <a:gs pos="97000">
                  <a:srgbClr val="0000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2" name="Titel 1"/>
            <p:cNvSpPr txBox="1">
              <a:spLocks/>
            </p:cNvSpPr>
            <p:nvPr/>
          </p:nvSpPr>
          <p:spPr>
            <a:xfrm>
              <a:off x="6906682" y="2523190"/>
              <a:ext cx="376355" cy="34655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endParaRPr lang="de-AT" sz="120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endParaRPr>
            </a:p>
          </p:txBody>
        </p:sp>
      </p:grpSp>
      <p:sp>
        <p:nvSpPr>
          <p:cNvPr id="53" name="Oval 52"/>
          <p:cNvSpPr>
            <a:spLocks noChangeAspect="1"/>
          </p:cNvSpPr>
          <p:nvPr/>
        </p:nvSpPr>
        <p:spPr bwMode="auto">
          <a:xfrm>
            <a:off x="6726737" y="4323855"/>
            <a:ext cx="1072884" cy="1072884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40000">
                <a:srgbClr val="0000FF">
                  <a:alpha val="40000"/>
                </a:srgbClr>
              </a:gs>
              <a:gs pos="69000">
                <a:srgbClr val="0000FF">
                  <a:alpha val="0"/>
                </a:srgbClr>
              </a:gs>
              <a:gs pos="97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Oval 71"/>
          <p:cNvSpPr>
            <a:spLocks noChangeAspect="1"/>
          </p:cNvSpPr>
          <p:nvPr/>
        </p:nvSpPr>
        <p:spPr bwMode="auto">
          <a:xfrm>
            <a:off x="7651549" y="4323855"/>
            <a:ext cx="1072884" cy="1072884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40000">
                <a:srgbClr val="0000FF">
                  <a:alpha val="40000"/>
                </a:srgbClr>
              </a:gs>
              <a:gs pos="69000">
                <a:srgbClr val="0000FF">
                  <a:alpha val="0"/>
                </a:srgbClr>
              </a:gs>
              <a:gs pos="97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2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6" name="Titel 1"/>
          <p:cNvSpPr txBox="1">
            <a:spLocks/>
          </p:cNvSpPr>
          <p:nvPr/>
        </p:nvSpPr>
        <p:spPr>
          <a:xfrm>
            <a:off x="6986332" y="4795347"/>
            <a:ext cx="279799" cy="25764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2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7" name="Titel 1"/>
          <p:cNvSpPr txBox="1">
            <a:spLocks/>
          </p:cNvSpPr>
          <p:nvPr/>
        </p:nvSpPr>
        <p:spPr>
          <a:xfrm>
            <a:off x="7919751" y="4795347"/>
            <a:ext cx="279799" cy="25764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2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81" name="Straight Arrow Connector 80"/>
          <p:cNvCxnSpPr/>
          <p:nvPr/>
        </p:nvCxnSpPr>
        <p:spPr bwMode="auto">
          <a:xfrm>
            <a:off x="7242457" y="4885252"/>
            <a:ext cx="945534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82" name="Titel 1"/>
          <p:cNvSpPr txBox="1">
            <a:spLocks/>
          </p:cNvSpPr>
          <p:nvPr/>
        </p:nvSpPr>
        <p:spPr>
          <a:xfrm>
            <a:off x="647096" y="6138827"/>
            <a:ext cx="7102882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This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approach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called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„Linear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Combination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Atomic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Orbitals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(LCAO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3" name="Titel 1"/>
          <p:cNvSpPr txBox="1">
            <a:spLocks/>
          </p:cNvSpPr>
          <p:nvPr/>
        </p:nvSpPr>
        <p:spPr>
          <a:xfrm>
            <a:off x="656221" y="5063019"/>
            <a:ext cx="5889844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At least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big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should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wavefunction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since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second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proton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doesn‘t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disturb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much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84" name="Picture 83"/>
          <p:cNvPicPr>
            <a:picLocks noChangeAspect="1"/>
          </p:cNvPicPr>
          <p:nvPr/>
        </p:nvPicPr>
        <p:blipFill rotWithShape="1">
          <a:blip r:embed="rId8"/>
          <a:srcRect l="64158" t="59334"/>
          <a:stretch/>
        </p:blipFill>
        <p:spPr>
          <a:xfrm>
            <a:off x="5768268" y="2801072"/>
            <a:ext cx="259068" cy="211972"/>
          </a:xfrm>
          <a:prstGeom prst="rect">
            <a:avLst/>
          </a:prstGeom>
        </p:spPr>
      </p:pic>
      <p:sp>
        <p:nvSpPr>
          <p:cNvPr id="85" name="Titel 1"/>
          <p:cNvSpPr txBox="1">
            <a:spLocks/>
          </p:cNvSpPr>
          <p:nvPr/>
        </p:nvSpPr>
        <p:spPr>
          <a:xfrm>
            <a:off x="5530934" y="2738588"/>
            <a:ext cx="1828823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       = Bohr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radius</a:t>
            </a:r>
            <a:endParaRPr lang="de-AT" sz="16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4194828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/>
      <p:bldP spid="45" grpId="0"/>
      <p:bldP spid="47" grpId="0"/>
      <p:bldP spid="53" grpId="0" animBg="1"/>
      <p:bldP spid="72" grpId="0" animBg="1"/>
      <p:bldP spid="76" grpId="0"/>
      <p:bldP spid="77" grpId="0"/>
      <p:bldP spid="82" grpId="0"/>
      <p:bldP spid="83" grpId="0"/>
      <p:bldP spid="85" grpId="0"/>
    </p:bldLst>
  </p:timing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33083" y="4002395"/>
            <a:ext cx="4831749" cy="62432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/>
          <a:srcRect l="27788" r="3082"/>
          <a:stretch/>
        </p:blipFill>
        <p:spPr>
          <a:xfrm>
            <a:off x="2584938" y="857456"/>
            <a:ext cx="4985635" cy="656127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Normalization</a:t>
            </a:r>
            <a:endParaRPr lang="en-GB" sz="3200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4"/>
          <a:srcRect l="4943"/>
          <a:stretch/>
        </p:blipFill>
        <p:spPr>
          <a:xfrm>
            <a:off x="3255334" y="2083145"/>
            <a:ext cx="3348548" cy="59159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54793" y="2880167"/>
            <a:ext cx="446381" cy="29579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62840" y="3268990"/>
            <a:ext cx="3404329" cy="634614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317347" y="4564197"/>
            <a:ext cx="3753904" cy="742176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71006" y="5534942"/>
            <a:ext cx="973434" cy="473272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405017" y="5534942"/>
            <a:ext cx="1113264" cy="408735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896742" y="6198068"/>
            <a:ext cx="1478974" cy="580833"/>
          </a:xfrm>
          <a:prstGeom prst="rect">
            <a:avLst/>
          </a:prstGeom>
        </p:spPr>
      </p:pic>
      <p:grpSp>
        <p:nvGrpSpPr>
          <p:cNvPr id="23" name="Group 22"/>
          <p:cNvGrpSpPr>
            <a:grpSpLocks noChangeAspect="1"/>
          </p:cNvGrpSpPr>
          <p:nvPr/>
        </p:nvGrpSpPr>
        <p:grpSpPr>
          <a:xfrm>
            <a:off x="170515" y="3188234"/>
            <a:ext cx="3505888" cy="3077168"/>
            <a:chOff x="349348" y="3236661"/>
            <a:chExt cx="3788376" cy="3325112"/>
          </a:xfrm>
        </p:grpSpPr>
        <p:pic>
          <p:nvPicPr>
            <p:cNvPr id="19" name="Picture 18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 rot="10800000">
              <a:off x="349348" y="3236661"/>
              <a:ext cx="3788376" cy="3325112"/>
            </a:xfrm>
            <a:prstGeom prst="rect">
              <a:avLst/>
            </a:prstGeom>
          </p:spPr>
        </p:pic>
        <p:sp>
          <p:nvSpPr>
            <p:cNvPr id="20" name="Rectangle 19"/>
            <p:cNvSpPr/>
            <p:nvPr/>
          </p:nvSpPr>
          <p:spPr bwMode="auto">
            <a:xfrm>
              <a:off x="2100649" y="3608172"/>
              <a:ext cx="1919416" cy="3048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9" name="Rectangle 38"/>
            <p:cNvSpPr/>
            <p:nvPr/>
          </p:nvSpPr>
          <p:spPr bwMode="auto">
            <a:xfrm>
              <a:off x="2265406" y="4940222"/>
              <a:ext cx="556054" cy="3048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40" name="Picture 39"/>
            <p:cNvPicPr>
              <a:picLocks noChangeAspect="1"/>
            </p:cNvPicPr>
            <p:nvPr/>
          </p:nvPicPr>
          <p:blipFill rotWithShape="1">
            <a:blip r:embed="rId12"/>
            <a:srcRect l="37509" t="6204" r="32359" b="52853"/>
            <a:stretch/>
          </p:blipFill>
          <p:spPr>
            <a:xfrm>
              <a:off x="2100649" y="3623471"/>
              <a:ext cx="1449860" cy="271849"/>
            </a:xfrm>
            <a:prstGeom prst="rect">
              <a:avLst/>
            </a:prstGeom>
          </p:spPr>
        </p:pic>
        <p:pic>
          <p:nvPicPr>
            <p:cNvPr id="21" name="Picture 20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376005" y="4879429"/>
              <a:ext cx="167428" cy="155469"/>
            </a:xfrm>
            <a:prstGeom prst="rect">
              <a:avLst/>
            </a:prstGeom>
          </p:spPr>
        </p:pic>
        <p:pic>
          <p:nvPicPr>
            <p:cNvPr id="22" name="Picture 21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1742804" y="4975006"/>
              <a:ext cx="202228" cy="242674"/>
            </a:xfrm>
            <a:prstGeom prst="rect">
              <a:avLst/>
            </a:prstGeom>
          </p:spPr>
        </p:pic>
        <p:sp>
          <p:nvSpPr>
            <p:cNvPr id="46" name="Rectangle 45"/>
            <p:cNvSpPr/>
            <p:nvPr/>
          </p:nvSpPr>
          <p:spPr bwMode="auto">
            <a:xfrm>
              <a:off x="992660" y="3609811"/>
              <a:ext cx="556054" cy="3048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0" name="Rectangle 49"/>
            <p:cNvSpPr/>
            <p:nvPr/>
          </p:nvSpPr>
          <p:spPr bwMode="auto">
            <a:xfrm>
              <a:off x="992660" y="5318464"/>
              <a:ext cx="556054" cy="3048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1" name="Titel 1"/>
            <p:cNvSpPr txBox="1">
              <a:spLocks/>
            </p:cNvSpPr>
            <p:nvPr/>
          </p:nvSpPr>
          <p:spPr>
            <a:xfrm>
              <a:off x="1238337" y="3421768"/>
              <a:ext cx="376355" cy="34655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8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p</a:t>
              </a:r>
              <a:endParaRPr lang="de-AT" sz="180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endParaRPr>
            </a:p>
          </p:txBody>
        </p:sp>
        <p:sp>
          <p:nvSpPr>
            <p:cNvPr id="54" name="Titel 1"/>
            <p:cNvSpPr txBox="1">
              <a:spLocks/>
            </p:cNvSpPr>
            <p:nvPr/>
          </p:nvSpPr>
          <p:spPr>
            <a:xfrm>
              <a:off x="1333015" y="5276712"/>
              <a:ext cx="376355" cy="34655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8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p</a:t>
              </a:r>
              <a:endParaRPr lang="de-AT" sz="180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endParaRPr>
            </a:p>
          </p:txBody>
        </p:sp>
      </p:grpSp>
      <p:sp>
        <p:nvSpPr>
          <p:cNvPr id="55" name="Right Brace 54"/>
          <p:cNvSpPr/>
          <p:nvPr/>
        </p:nvSpPr>
        <p:spPr bwMode="auto">
          <a:xfrm rot="5400000">
            <a:off x="4089233" y="615612"/>
            <a:ext cx="126661" cy="1794461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6" name="Titel 1"/>
          <p:cNvSpPr txBox="1">
            <a:spLocks/>
          </p:cNvSpPr>
          <p:nvPr/>
        </p:nvSpPr>
        <p:spPr>
          <a:xfrm>
            <a:off x="4000783" y="1539841"/>
            <a:ext cx="470213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=1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7" name="Right Brace 56"/>
          <p:cNvSpPr/>
          <p:nvPr/>
        </p:nvSpPr>
        <p:spPr bwMode="auto">
          <a:xfrm rot="5400000">
            <a:off x="6344653" y="402546"/>
            <a:ext cx="130149" cy="2217106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8" name="Titel 1"/>
          <p:cNvSpPr txBox="1">
            <a:spLocks/>
          </p:cNvSpPr>
          <p:nvPr/>
        </p:nvSpPr>
        <p:spPr>
          <a:xfrm>
            <a:off x="6260263" y="1527480"/>
            <a:ext cx="436552" cy="35609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=1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9" name="Right Brace 58"/>
          <p:cNvSpPr/>
          <p:nvPr/>
        </p:nvSpPr>
        <p:spPr bwMode="auto">
          <a:xfrm rot="5400000">
            <a:off x="4983710" y="1304146"/>
            <a:ext cx="112401" cy="2853584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Titel 1"/>
          <p:cNvSpPr txBox="1">
            <a:spLocks/>
          </p:cNvSpPr>
          <p:nvPr/>
        </p:nvSpPr>
        <p:spPr>
          <a:xfrm>
            <a:off x="3837527" y="5467853"/>
            <a:ext cx="4869867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Notice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            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2" name="Titel 1"/>
          <p:cNvSpPr txBox="1">
            <a:spLocks/>
          </p:cNvSpPr>
          <p:nvPr/>
        </p:nvSpPr>
        <p:spPr>
          <a:xfrm>
            <a:off x="5375716" y="2841682"/>
            <a:ext cx="2936261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overlap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integral</a:t>
            </a:r>
            <a:endParaRPr lang="de-AT" sz="1800" baseline="3000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3" name="Picture 62"/>
          <p:cNvPicPr>
            <a:picLocks noChangeAspect="1"/>
          </p:cNvPicPr>
          <p:nvPr/>
        </p:nvPicPr>
        <p:blipFill rotWithShape="1">
          <a:blip r:embed="rId15"/>
          <a:srcRect r="75522"/>
          <a:stretch/>
        </p:blipFill>
        <p:spPr>
          <a:xfrm>
            <a:off x="3218317" y="6088827"/>
            <a:ext cx="576649" cy="696452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3"/>
          <a:srcRect r="72090"/>
          <a:stretch/>
        </p:blipFill>
        <p:spPr>
          <a:xfrm>
            <a:off x="580858" y="871351"/>
            <a:ext cx="2012873" cy="6561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7836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  <p:bldP spid="56" grpId="0"/>
      <p:bldP spid="57" grpId="0" animBg="1"/>
      <p:bldP spid="58" grpId="0"/>
      <p:bldP spid="59" grpId="0" animBg="1"/>
      <p:bldP spid="61" grpId="0"/>
      <p:bldP spid="62" grpId="0"/>
    </p:bldLst>
  </p:timing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2"/>
          <a:srcRect l="66214" t="16907" b="31047"/>
          <a:stretch/>
        </p:blipFill>
        <p:spPr>
          <a:xfrm>
            <a:off x="5520156" y="4958541"/>
            <a:ext cx="1341698" cy="33328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6599" y="3377513"/>
            <a:ext cx="6729236" cy="699259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4450" y="6070162"/>
            <a:ext cx="6075825" cy="69087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Electron</a:t>
            </a:r>
            <a:r>
              <a:rPr lang="de-DE" sz="3200" dirty="0" smtClean="0"/>
              <a:t> </a:t>
            </a:r>
            <a:r>
              <a:rPr lang="de-DE" sz="3200" dirty="0" err="1" smtClean="0"/>
              <a:t>ground-state</a:t>
            </a:r>
            <a:r>
              <a:rPr lang="de-DE" sz="3200" dirty="0" smtClean="0"/>
              <a:t> </a:t>
            </a:r>
            <a:r>
              <a:rPr lang="de-DE" sz="3200" dirty="0" err="1" smtClean="0"/>
              <a:t>energy</a:t>
            </a:r>
            <a:endParaRPr lang="en-GB" sz="3200" dirty="0"/>
          </a:p>
        </p:txBody>
      </p:sp>
      <p:sp>
        <p:nvSpPr>
          <p:cNvPr id="30" name="Titel 1"/>
          <p:cNvSpPr txBox="1">
            <a:spLocks/>
          </p:cNvSpPr>
          <p:nvPr/>
        </p:nvSpPr>
        <p:spPr>
          <a:xfrm>
            <a:off x="199022" y="838757"/>
            <a:ext cx="5106146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Variational</a:t>
            </a:r>
            <a:r>
              <a:rPr lang="de-AT" sz="20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principle</a:t>
            </a:r>
            <a:endParaRPr lang="de-AT" sz="2800" i="0" baseline="3000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7126" y="1338777"/>
            <a:ext cx="2399914" cy="371349"/>
          </a:xfrm>
          <a:prstGeom prst="rect">
            <a:avLst/>
          </a:prstGeom>
        </p:spPr>
      </p:pic>
      <p:sp>
        <p:nvSpPr>
          <p:cNvPr id="33" name="Titel 1"/>
          <p:cNvSpPr txBox="1">
            <a:spLocks/>
          </p:cNvSpPr>
          <p:nvPr/>
        </p:nvSpPr>
        <p:spPr>
          <a:xfrm>
            <a:off x="4572000" y="1760617"/>
            <a:ext cx="3525273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hydrogen):</a:t>
            </a:r>
            <a:endParaRPr lang="de-AT" sz="16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741191" y="2233607"/>
            <a:ext cx="3708516" cy="594811"/>
          </a:xfrm>
          <a:prstGeom prst="rect">
            <a:avLst/>
          </a:prstGeom>
        </p:spPr>
      </p:pic>
      <p:sp>
        <p:nvSpPr>
          <p:cNvPr id="41" name="Titel 1"/>
          <p:cNvSpPr txBox="1">
            <a:spLocks/>
          </p:cNvSpPr>
          <p:nvPr/>
        </p:nvSpPr>
        <p:spPr>
          <a:xfrm>
            <a:off x="199021" y="2922670"/>
            <a:ext cx="3525273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step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7"/>
          <a:srcRect r="5335"/>
          <a:stretch/>
        </p:blipFill>
        <p:spPr>
          <a:xfrm>
            <a:off x="1031051" y="4193254"/>
            <a:ext cx="3065927" cy="53441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52622" y="4140274"/>
            <a:ext cx="3971219" cy="64037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368489" y="5302972"/>
            <a:ext cx="4187748" cy="640370"/>
          </a:xfrm>
          <a:prstGeom prst="rect">
            <a:avLst/>
          </a:prstGeom>
        </p:spPr>
      </p:pic>
      <p:sp>
        <p:nvSpPr>
          <p:cNvPr id="42" name="Right Brace 41"/>
          <p:cNvSpPr/>
          <p:nvPr/>
        </p:nvSpPr>
        <p:spPr bwMode="auto">
          <a:xfrm rot="5400000">
            <a:off x="6312550" y="2947014"/>
            <a:ext cx="157561" cy="3824822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3" name="Titel 1"/>
          <p:cNvSpPr txBox="1">
            <a:spLocks/>
          </p:cNvSpPr>
          <p:nvPr/>
        </p:nvSpPr>
        <p:spPr>
          <a:xfrm>
            <a:off x="6861854" y="4954503"/>
            <a:ext cx="2648168" cy="33217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hifted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Hydrogen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Schrödinger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equation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814612" y="1304489"/>
            <a:ext cx="3371326" cy="403148"/>
          </a:xfrm>
          <a:prstGeom prst="rect">
            <a:avLst/>
          </a:prstGeom>
        </p:spPr>
      </p:pic>
      <p:sp>
        <p:nvSpPr>
          <p:cNvPr id="18" name="Titel 1"/>
          <p:cNvSpPr txBox="1">
            <a:spLocks/>
          </p:cNvSpPr>
          <p:nvPr/>
        </p:nvSpPr>
        <p:spPr>
          <a:xfrm>
            <a:off x="6101276" y="942083"/>
            <a:ext cx="1151541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reminder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9" name="Rounded Rectangle 18"/>
          <p:cNvSpPr/>
          <p:nvPr/>
        </p:nvSpPr>
        <p:spPr bwMode="auto">
          <a:xfrm>
            <a:off x="4478919" y="951189"/>
            <a:ext cx="4360429" cy="2061557"/>
          </a:xfrm>
          <a:prstGeom prst="roundRect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6"/>
          <a:srcRect l="72216" t="31638" r="15596" b="30846"/>
          <a:stretch/>
        </p:blipFill>
        <p:spPr>
          <a:xfrm>
            <a:off x="5108764" y="5046613"/>
            <a:ext cx="452037" cy="223149"/>
          </a:xfrm>
          <a:prstGeom prst="rect">
            <a:avLst/>
          </a:prstGeom>
        </p:spPr>
      </p:pic>
      <p:sp>
        <p:nvSpPr>
          <p:cNvPr id="24" name="Right Brace 23"/>
          <p:cNvSpPr/>
          <p:nvPr/>
        </p:nvSpPr>
        <p:spPr bwMode="auto">
          <a:xfrm rot="5400000">
            <a:off x="2646035" y="3418553"/>
            <a:ext cx="164593" cy="2888779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6"/>
          <a:srcRect l="71094" t="23061" r="15212" b="29805"/>
          <a:stretch/>
        </p:blipFill>
        <p:spPr>
          <a:xfrm>
            <a:off x="2055907" y="4958219"/>
            <a:ext cx="507831" cy="280353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7"/>
          <a:srcRect l="68213" t="23165" r="5401" b="20866"/>
          <a:stretch/>
        </p:blipFill>
        <p:spPr>
          <a:xfrm>
            <a:off x="2605952" y="4971038"/>
            <a:ext cx="854580" cy="2991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731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2" grpId="0" animBg="1"/>
      <p:bldP spid="43" grpId="0"/>
      <p:bldP spid="24" grpId="0" animBg="1"/>
    </p:bldLst>
  </p:timing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3"/>
          <a:srcRect l="76413"/>
          <a:stretch/>
        </p:blipFill>
        <p:spPr>
          <a:xfrm>
            <a:off x="2553730" y="1846246"/>
            <a:ext cx="697283" cy="532260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 bwMode="auto">
          <a:xfrm>
            <a:off x="2690081" y="1947954"/>
            <a:ext cx="172820" cy="14852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Electron</a:t>
            </a:r>
            <a:r>
              <a:rPr lang="de-DE" sz="3200" dirty="0" smtClean="0"/>
              <a:t> </a:t>
            </a:r>
            <a:r>
              <a:rPr lang="de-DE" sz="3200" dirty="0" err="1" smtClean="0"/>
              <a:t>ground-state</a:t>
            </a:r>
            <a:r>
              <a:rPr lang="de-DE" sz="3200" dirty="0" smtClean="0"/>
              <a:t> </a:t>
            </a:r>
            <a:r>
              <a:rPr lang="de-DE" sz="3200" dirty="0" err="1" smtClean="0"/>
              <a:t>energy</a:t>
            </a:r>
            <a:endParaRPr lang="en-GB" sz="3200" dirty="0"/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2645" y="855611"/>
            <a:ext cx="6075825" cy="69087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/>
          <a:srcRect l="57535" r="34384"/>
          <a:stretch/>
        </p:blipFill>
        <p:spPr>
          <a:xfrm>
            <a:off x="1993557" y="1830962"/>
            <a:ext cx="238897" cy="53226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248934" y="1761489"/>
            <a:ext cx="5771498" cy="69257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487404" y="2500169"/>
            <a:ext cx="576859" cy="33360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304337" y="2548820"/>
            <a:ext cx="562958" cy="284954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505999" y="3270596"/>
            <a:ext cx="2467287" cy="528208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699111" y="3201095"/>
            <a:ext cx="2008580" cy="597709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243994" y="5101581"/>
            <a:ext cx="2474237" cy="562958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11"/>
          <a:srcRect r="75567"/>
          <a:stretch/>
        </p:blipFill>
        <p:spPr>
          <a:xfrm>
            <a:off x="1087617" y="6112187"/>
            <a:ext cx="1285470" cy="604659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585816" y="6185046"/>
            <a:ext cx="722811" cy="521258"/>
          </a:xfrm>
          <a:prstGeom prst="rect">
            <a:avLst/>
          </a:prstGeom>
        </p:spPr>
      </p:pic>
      <p:sp>
        <p:nvSpPr>
          <p:cNvPr id="29" name="Right Brace 28"/>
          <p:cNvSpPr/>
          <p:nvPr/>
        </p:nvSpPr>
        <p:spPr bwMode="auto">
          <a:xfrm rot="5400000">
            <a:off x="4671722" y="1155974"/>
            <a:ext cx="135843" cy="2580907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1" name="Right Brace 30"/>
          <p:cNvSpPr/>
          <p:nvPr/>
        </p:nvSpPr>
        <p:spPr bwMode="auto">
          <a:xfrm rot="5400000">
            <a:off x="7517895" y="1163614"/>
            <a:ext cx="135843" cy="2580907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4" name="Titel 1 1"/>
          <p:cNvSpPr txBox="1">
            <a:spLocks/>
          </p:cNvSpPr>
          <p:nvPr/>
        </p:nvSpPr>
        <p:spPr>
          <a:xfrm>
            <a:off x="4042689" y="2739887"/>
            <a:ext cx="1618208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direct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integral</a:t>
            </a:r>
            <a:endParaRPr lang="de-AT" sz="1800" baseline="3000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5" name="Titel 1 2"/>
          <p:cNvSpPr txBox="1">
            <a:spLocks/>
          </p:cNvSpPr>
          <p:nvPr/>
        </p:nvSpPr>
        <p:spPr>
          <a:xfrm>
            <a:off x="6699111" y="2764070"/>
            <a:ext cx="1980110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exchange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integral</a:t>
            </a:r>
            <a:endParaRPr lang="de-AT" sz="1800" baseline="3000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22" name="Group 21"/>
          <p:cNvGrpSpPr>
            <a:grpSpLocks noChangeAspect="1"/>
          </p:cNvGrpSpPr>
          <p:nvPr/>
        </p:nvGrpSpPr>
        <p:grpSpPr>
          <a:xfrm>
            <a:off x="292645" y="3932494"/>
            <a:ext cx="3534499" cy="590759"/>
            <a:chOff x="292645" y="3999183"/>
            <a:chExt cx="3534499" cy="590759"/>
          </a:xfrm>
        </p:grpSpPr>
        <p:pic>
          <p:nvPicPr>
            <p:cNvPr id="15" name="Picture 14"/>
            <p:cNvPicPr>
              <a:picLocks noChangeAspect="1"/>
            </p:cNvPicPr>
            <p:nvPr/>
          </p:nvPicPr>
          <p:blipFill rotWithShape="1">
            <a:blip r:embed="rId13"/>
            <a:srcRect l="33695"/>
            <a:stretch/>
          </p:blipFill>
          <p:spPr>
            <a:xfrm>
              <a:off x="2135917" y="3999183"/>
              <a:ext cx="1691227" cy="590759"/>
            </a:xfrm>
            <a:prstGeom prst="rect">
              <a:avLst/>
            </a:prstGeom>
          </p:spPr>
        </p:pic>
        <p:pic>
          <p:nvPicPr>
            <p:cNvPr id="37" name="Picture 36"/>
            <p:cNvPicPr>
              <a:picLocks noChangeAspect="1"/>
            </p:cNvPicPr>
            <p:nvPr/>
          </p:nvPicPr>
          <p:blipFill rotWithShape="1">
            <a:blip r:embed="rId3"/>
            <a:srcRect r="42815"/>
            <a:stretch/>
          </p:blipFill>
          <p:spPr>
            <a:xfrm>
              <a:off x="292645" y="4014167"/>
              <a:ext cx="1781177" cy="560789"/>
            </a:xfrm>
            <a:prstGeom prst="rect">
              <a:avLst/>
            </a:prstGeom>
          </p:spPr>
        </p:pic>
      </p:grpSp>
      <p:sp>
        <p:nvSpPr>
          <p:cNvPr id="38" name="Titel 1 3"/>
          <p:cNvSpPr txBox="1">
            <a:spLocks/>
          </p:cNvSpPr>
          <p:nvPr/>
        </p:nvSpPr>
        <p:spPr>
          <a:xfrm>
            <a:off x="292645" y="4623945"/>
            <a:ext cx="6002718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addition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proton-proton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repulsion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9" name="Titel 1 4"/>
          <p:cNvSpPr txBox="1">
            <a:spLocks/>
          </p:cNvSpPr>
          <p:nvPr/>
        </p:nvSpPr>
        <p:spPr>
          <a:xfrm>
            <a:off x="292645" y="5664539"/>
            <a:ext cx="6002718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Result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upper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limit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ground-state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0" name="Titel 1 5"/>
          <p:cNvSpPr txBox="1">
            <a:spLocks/>
          </p:cNvSpPr>
          <p:nvPr/>
        </p:nvSpPr>
        <p:spPr>
          <a:xfrm>
            <a:off x="6802030" y="6230698"/>
            <a:ext cx="502307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4" name="Straight Arrow Connector 3"/>
          <p:cNvCxnSpPr/>
          <p:nvPr/>
        </p:nvCxnSpPr>
        <p:spPr bwMode="auto">
          <a:xfrm flipV="1">
            <a:off x="2220686" y="2202024"/>
            <a:ext cx="214604" cy="346796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27" name="Titel 1 6"/>
          <p:cNvSpPr txBox="1">
            <a:spLocks/>
          </p:cNvSpPr>
          <p:nvPr/>
        </p:nvSpPr>
        <p:spPr>
          <a:xfrm>
            <a:off x="188791" y="2530851"/>
            <a:ext cx="3767389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Intergrals like 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X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appear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2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each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make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equal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X,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coordinates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exploiting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mirror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symmetry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molecule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4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556026" y="4288718"/>
            <a:ext cx="3371326" cy="403148"/>
          </a:xfrm>
          <a:prstGeom prst="rect">
            <a:avLst/>
          </a:prstGeom>
        </p:spPr>
      </p:pic>
      <p:sp>
        <p:nvSpPr>
          <p:cNvPr id="28" name="Titel 1 7"/>
          <p:cNvSpPr txBox="1">
            <a:spLocks/>
          </p:cNvSpPr>
          <p:nvPr/>
        </p:nvSpPr>
        <p:spPr>
          <a:xfrm>
            <a:off x="6750939" y="3942166"/>
            <a:ext cx="1151541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reminder</a:t>
            </a:r>
            <a:endParaRPr lang="de-AT" sz="16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5379307" y="3942167"/>
            <a:ext cx="3707027" cy="1456412"/>
          </a:xfrm>
          <a:prstGeom prst="roundRect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36" name="Picture 35"/>
          <p:cNvPicPr>
            <a:picLocks noChangeAspect="1"/>
          </p:cNvPicPr>
          <p:nvPr/>
        </p:nvPicPr>
        <p:blipFill rotWithShape="1">
          <a:blip r:embed="rId3"/>
          <a:srcRect r="42713"/>
          <a:stretch/>
        </p:blipFill>
        <p:spPr>
          <a:xfrm>
            <a:off x="291752" y="1841648"/>
            <a:ext cx="1693567" cy="532260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3"/>
          <a:srcRect l="72601" t="30088" r="23384" b="34314"/>
          <a:stretch/>
        </p:blipFill>
        <p:spPr>
          <a:xfrm>
            <a:off x="2402115" y="2001795"/>
            <a:ext cx="118664" cy="189470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 rotWithShape="1">
          <a:blip r:embed="rId3"/>
          <a:srcRect l="66192" r="27549" b="36950"/>
          <a:stretch/>
        </p:blipFill>
        <p:spPr>
          <a:xfrm>
            <a:off x="2245134" y="1830962"/>
            <a:ext cx="185028" cy="335589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 rotWithShape="1">
          <a:blip r:embed="rId11"/>
          <a:srcRect l="30502"/>
          <a:stretch/>
        </p:blipFill>
        <p:spPr>
          <a:xfrm>
            <a:off x="2966412" y="6112187"/>
            <a:ext cx="3656445" cy="604659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11"/>
          <a:srcRect l="26502" r="69360"/>
          <a:stretch/>
        </p:blipFill>
        <p:spPr>
          <a:xfrm>
            <a:off x="2336016" y="6112187"/>
            <a:ext cx="217714" cy="604659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 rotWithShape="1">
          <a:blip r:embed="rId11"/>
          <a:srcRect l="24433" t="-1200" r="73252" b="1200"/>
          <a:stretch/>
        </p:blipFill>
        <p:spPr>
          <a:xfrm>
            <a:off x="2591136" y="6112187"/>
            <a:ext cx="121787" cy="604659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 rotWithShape="1">
          <a:blip r:embed="rId13"/>
          <a:srcRect l="66056" t="53779" r="24555" b="5682"/>
          <a:stretch/>
        </p:blipFill>
        <p:spPr>
          <a:xfrm>
            <a:off x="2719708" y="6277052"/>
            <a:ext cx="239486" cy="239486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 rotWithShape="1">
          <a:blip r:embed="rId8"/>
          <a:srcRect l="19380" t="4572" r="70325" b="63828"/>
          <a:stretch/>
        </p:blipFill>
        <p:spPr>
          <a:xfrm>
            <a:off x="5023771" y="2605882"/>
            <a:ext cx="254001" cy="166914"/>
          </a:xfrm>
          <a:prstGeom prst="rect">
            <a:avLst/>
          </a:prstGeom>
        </p:spPr>
      </p:pic>
      <p:cxnSp>
        <p:nvCxnSpPr>
          <p:cNvPr id="6" name="Straight Connector 5"/>
          <p:cNvCxnSpPr/>
          <p:nvPr/>
        </p:nvCxnSpPr>
        <p:spPr bwMode="auto">
          <a:xfrm flipV="1">
            <a:off x="4970987" y="2536503"/>
            <a:ext cx="115047" cy="226745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8"/>
          <a:srcRect l="19380" t="4572" r="70325" b="63828"/>
          <a:stretch/>
        </p:blipFill>
        <p:spPr>
          <a:xfrm>
            <a:off x="7879200" y="2634521"/>
            <a:ext cx="254001" cy="166914"/>
          </a:xfrm>
          <a:prstGeom prst="rect">
            <a:avLst/>
          </a:prstGeom>
        </p:spPr>
      </p:pic>
      <p:cxnSp>
        <p:nvCxnSpPr>
          <p:cNvPr id="48" name="Straight Connector 47"/>
          <p:cNvCxnSpPr/>
          <p:nvPr/>
        </p:nvCxnSpPr>
        <p:spPr bwMode="auto">
          <a:xfrm flipV="1">
            <a:off x="7826416" y="2565142"/>
            <a:ext cx="115047" cy="226745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48"/>
          <p:cNvCxnSpPr/>
          <p:nvPr/>
        </p:nvCxnSpPr>
        <p:spPr bwMode="auto">
          <a:xfrm flipV="1">
            <a:off x="2235200" y="1081727"/>
            <a:ext cx="0" cy="226745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 flipV="1">
            <a:off x="2541418" y="1994405"/>
            <a:ext cx="0" cy="226745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2" name="Straight Connector 51"/>
          <p:cNvCxnSpPr/>
          <p:nvPr/>
        </p:nvCxnSpPr>
        <p:spPr bwMode="auto">
          <a:xfrm flipV="1">
            <a:off x="2712451" y="1987148"/>
            <a:ext cx="0" cy="226745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3" name="Picture 52"/>
          <p:cNvPicPr>
            <a:picLocks noChangeAspect="1"/>
          </p:cNvPicPr>
          <p:nvPr/>
        </p:nvPicPr>
        <p:blipFill rotWithShape="1">
          <a:blip r:embed="rId8"/>
          <a:srcRect l="83764" t="10066" r="12380" b="58334"/>
          <a:stretch/>
        </p:blipFill>
        <p:spPr>
          <a:xfrm>
            <a:off x="2730843" y="1896663"/>
            <a:ext cx="95125" cy="166915"/>
          </a:xfrm>
          <a:prstGeom prst="rect">
            <a:avLst/>
          </a:prstGeom>
        </p:spPr>
      </p:pic>
      <p:sp>
        <p:nvSpPr>
          <p:cNvPr id="13" name="Rectangle 12"/>
          <p:cNvSpPr/>
          <p:nvPr/>
        </p:nvSpPr>
        <p:spPr bwMode="auto">
          <a:xfrm>
            <a:off x="2390916" y="1178623"/>
            <a:ext cx="45719" cy="45719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0" name="Straight Connector 49"/>
          <p:cNvCxnSpPr/>
          <p:nvPr/>
        </p:nvCxnSpPr>
        <p:spPr bwMode="auto">
          <a:xfrm flipV="1">
            <a:off x="2402114" y="1081727"/>
            <a:ext cx="0" cy="226745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6" name="Picture 1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0709" y="4814477"/>
            <a:ext cx="1536000" cy="376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0343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1" grpId="0" animBg="1"/>
      <p:bldP spid="34" grpId="0"/>
      <p:bldP spid="35" grpId="0"/>
      <p:bldP spid="38" grpId="0"/>
      <p:bldP spid="39" grpId="0"/>
      <p:bldP spid="40" grpId="0"/>
      <p:bldP spid="27" grpId="0"/>
    </p:bldLst>
  </p:timing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27" name="Picture 2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56430" y="6308308"/>
            <a:ext cx="419229" cy="38277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Molecular</a:t>
            </a:r>
            <a:r>
              <a:rPr lang="de-DE" sz="3200" dirty="0" smtClean="0"/>
              <a:t> potential</a:t>
            </a:r>
            <a:endParaRPr lang="en-GB" sz="32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5587" y="986175"/>
            <a:ext cx="7700576" cy="381305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2247" y="1159672"/>
            <a:ext cx="567639" cy="547722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973660" y="4308300"/>
            <a:ext cx="315227" cy="490927"/>
          </a:xfrm>
          <a:prstGeom prst="rect">
            <a:avLst/>
          </a:prstGeom>
        </p:spPr>
      </p:pic>
      <p:grpSp>
        <p:nvGrpSpPr>
          <p:cNvPr id="16" name="Group 15"/>
          <p:cNvGrpSpPr>
            <a:grpSpLocks noChangeAspect="1"/>
          </p:cNvGrpSpPr>
          <p:nvPr/>
        </p:nvGrpSpPr>
        <p:grpSpPr>
          <a:xfrm>
            <a:off x="2152146" y="4824871"/>
            <a:ext cx="624076" cy="430758"/>
            <a:chOff x="4533171" y="5286212"/>
            <a:chExt cx="2090776" cy="1443124"/>
          </a:xfrm>
        </p:grpSpPr>
        <p:sp>
          <p:nvSpPr>
            <p:cNvPr id="43" name="Oval 42"/>
            <p:cNvSpPr>
              <a:spLocks noChangeAspect="1"/>
            </p:cNvSpPr>
            <p:nvPr/>
          </p:nvSpPr>
          <p:spPr bwMode="auto">
            <a:xfrm>
              <a:off x="4533171" y="5286212"/>
              <a:ext cx="1443124" cy="1443124"/>
            </a:xfrm>
            <a:prstGeom prst="ellipse">
              <a:avLst/>
            </a:prstGeom>
            <a:gradFill flip="none" rotWithShape="1">
              <a:gsLst>
                <a:gs pos="0">
                  <a:srgbClr val="0000FF"/>
                </a:gs>
                <a:gs pos="40000">
                  <a:srgbClr val="0000FF">
                    <a:alpha val="40000"/>
                  </a:srgbClr>
                </a:gs>
                <a:gs pos="69000">
                  <a:srgbClr val="0000FF">
                    <a:alpha val="0"/>
                  </a:srgbClr>
                </a:gs>
                <a:gs pos="97000">
                  <a:srgbClr val="0000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4" name="Oval 43"/>
            <p:cNvSpPr>
              <a:spLocks noChangeAspect="1"/>
            </p:cNvSpPr>
            <p:nvPr/>
          </p:nvSpPr>
          <p:spPr bwMode="auto">
            <a:xfrm>
              <a:off x="5168820" y="5921861"/>
              <a:ext cx="171826" cy="171826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5" name="Oval 44"/>
            <p:cNvSpPr>
              <a:spLocks noChangeAspect="1"/>
            </p:cNvSpPr>
            <p:nvPr/>
          </p:nvSpPr>
          <p:spPr bwMode="auto">
            <a:xfrm>
              <a:off x="5180824" y="5286212"/>
              <a:ext cx="1443123" cy="1443124"/>
            </a:xfrm>
            <a:prstGeom prst="ellipse">
              <a:avLst/>
            </a:prstGeom>
            <a:gradFill flip="none" rotWithShape="1">
              <a:gsLst>
                <a:gs pos="0">
                  <a:srgbClr val="0000FF"/>
                </a:gs>
                <a:gs pos="40000">
                  <a:srgbClr val="0000FF">
                    <a:alpha val="40000"/>
                  </a:srgbClr>
                </a:gs>
                <a:gs pos="69000">
                  <a:srgbClr val="0000FF">
                    <a:alpha val="0"/>
                  </a:srgbClr>
                </a:gs>
                <a:gs pos="97000">
                  <a:srgbClr val="0000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6" name="Oval 45"/>
            <p:cNvSpPr>
              <a:spLocks noChangeAspect="1"/>
            </p:cNvSpPr>
            <p:nvPr/>
          </p:nvSpPr>
          <p:spPr bwMode="auto">
            <a:xfrm>
              <a:off x="5816473" y="5921862"/>
              <a:ext cx="171825" cy="171825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23" name="Group 22"/>
          <p:cNvGrpSpPr>
            <a:grpSpLocks noChangeAspect="1"/>
          </p:cNvGrpSpPr>
          <p:nvPr/>
        </p:nvGrpSpPr>
        <p:grpSpPr>
          <a:xfrm>
            <a:off x="7700516" y="4824871"/>
            <a:ext cx="430758" cy="430758"/>
            <a:chOff x="6760122" y="5455088"/>
            <a:chExt cx="721562" cy="721562"/>
          </a:xfrm>
        </p:grpSpPr>
        <p:sp>
          <p:nvSpPr>
            <p:cNvPr id="52" name="Oval 51"/>
            <p:cNvSpPr>
              <a:spLocks noChangeAspect="1"/>
            </p:cNvSpPr>
            <p:nvPr/>
          </p:nvSpPr>
          <p:spPr bwMode="auto">
            <a:xfrm>
              <a:off x="6760122" y="5455088"/>
              <a:ext cx="721562" cy="721562"/>
            </a:xfrm>
            <a:prstGeom prst="ellipse">
              <a:avLst/>
            </a:prstGeom>
            <a:gradFill flip="none" rotWithShape="1">
              <a:gsLst>
                <a:gs pos="0">
                  <a:srgbClr val="0000FF"/>
                </a:gs>
                <a:gs pos="40000">
                  <a:srgbClr val="0000FF">
                    <a:alpha val="40000"/>
                  </a:srgbClr>
                </a:gs>
                <a:gs pos="69000">
                  <a:srgbClr val="0000FF">
                    <a:alpha val="0"/>
                  </a:srgbClr>
                </a:gs>
                <a:gs pos="97000">
                  <a:srgbClr val="0000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3" name="Oval 52"/>
            <p:cNvSpPr>
              <a:spLocks noChangeAspect="1"/>
            </p:cNvSpPr>
            <p:nvPr/>
          </p:nvSpPr>
          <p:spPr bwMode="auto">
            <a:xfrm>
              <a:off x="7077947" y="5772913"/>
              <a:ext cx="85913" cy="85913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24" name="Group 23"/>
          <p:cNvGrpSpPr>
            <a:grpSpLocks noChangeAspect="1"/>
          </p:cNvGrpSpPr>
          <p:nvPr/>
        </p:nvGrpSpPr>
        <p:grpSpPr>
          <a:xfrm>
            <a:off x="8491080" y="4824871"/>
            <a:ext cx="430758" cy="430758"/>
            <a:chOff x="8185686" y="5455088"/>
            <a:chExt cx="721562" cy="721562"/>
          </a:xfrm>
        </p:grpSpPr>
        <p:sp>
          <p:nvSpPr>
            <p:cNvPr id="54" name="Oval 53"/>
            <p:cNvSpPr>
              <a:spLocks noChangeAspect="1"/>
            </p:cNvSpPr>
            <p:nvPr/>
          </p:nvSpPr>
          <p:spPr bwMode="auto">
            <a:xfrm>
              <a:off x="8185686" y="5455088"/>
              <a:ext cx="721562" cy="721562"/>
            </a:xfrm>
            <a:prstGeom prst="ellipse">
              <a:avLst/>
            </a:prstGeom>
            <a:gradFill flip="none" rotWithShape="1">
              <a:gsLst>
                <a:gs pos="0">
                  <a:srgbClr val="0000FF"/>
                </a:gs>
                <a:gs pos="40000">
                  <a:srgbClr val="0000FF">
                    <a:alpha val="40000"/>
                  </a:srgbClr>
                </a:gs>
                <a:gs pos="69000">
                  <a:srgbClr val="0000FF">
                    <a:alpha val="0"/>
                  </a:srgbClr>
                </a:gs>
                <a:gs pos="97000">
                  <a:srgbClr val="0000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5" name="Oval 54"/>
            <p:cNvSpPr>
              <a:spLocks noChangeAspect="1"/>
            </p:cNvSpPr>
            <p:nvPr/>
          </p:nvSpPr>
          <p:spPr bwMode="auto">
            <a:xfrm>
              <a:off x="8503510" y="5772913"/>
              <a:ext cx="85913" cy="85913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56" name="Group 55"/>
          <p:cNvGrpSpPr>
            <a:grpSpLocks noChangeAspect="1"/>
          </p:cNvGrpSpPr>
          <p:nvPr/>
        </p:nvGrpSpPr>
        <p:grpSpPr>
          <a:xfrm>
            <a:off x="3705269" y="4824871"/>
            <a:ext cx="878076" cy="430758"/>
            <a:chOff x="4533171" y="5286212"/>
            <a:chExt cx="2941725" cy="1443124"/>
          </a:xfrm>
        </p:grpSpPr>
        <p:sp>
          <p:nvSpPr>
            <p:cNvPr id="57" name="Oval 56"/>
            <p:cNvSpPr>
              <a:spLocks noChangeAspect="1"/>
            </p:cNvSpPr>
            <p:nvPr/>
          </p:nvSpPr>
          <p:spPr bwMode="auto">
            <a:xfrm>
              <a:off x="4533171" y="5286212"/>
              <a:ext cx="1443124" cy="1443124"/>
            </a:xfrm>
            <a:prstGeom prst="ellipse">
              <a:avLst/>
            </a:prstGeom>
            <a:gradFill flip="none" rotWithShape="1">
              <a:gsLst>
                <a:gs pos="0">
                  <a:srgbClr val="0000FF"/>
                </a:gs>
                <a:gs pos="40000">
                  <a:srgbClr val="0000FF">
                    <a:alpha val="40000"/>
                  </a:srgbClr>
                </a:gs>
                <a:gs pos="69000">
                  <a:srgbClr val="0000FF">
                    <a:alpha val="0"/>
                  </a:srgbClr>
                </a:gs>
                <a:gs pos="97000">
                  <a:srgbClr val="0000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8" name="Oval 57"/>
            <p:cNvSpPr>
              <a:spLocks noChangeAspect="1"/>
            </p:cNvSpPr>
            <p:nvPr/>
          </p:nvSpPr>
          <p:spPr bwMode="auto">
            <a:xfrm>
              <a:off x="5168820" y="5921861"/>
              <a:ext cx="171826" cy="171826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9" name="Oval 58"/>
            <p:cNvSpPr>
              <a:spLocks noChangeAspect="1"/>
            </p:cNvSpPr>
            <p:nvPr/>
          </p:nvSpPr>
          <p:spPr bwMode="auto">
            <a:xfrm>
              <a:off x="6031773" y="5286212"/>
              <a:ext cx="1443123" cy="1443124"/>
            </a:xfrm>
            <a:prstGeom prst="ellipse">
              <a:avLst/>
            </a:prstGeom>
            <a:gradFill flip="none" rotWithShape="1">
              <a:gsLst>
                <a:gs pos="0">
                  <a:srgbClr val="0000FF"/>
                </a:gs>
                <a:gs pos="40000">
                  <a:srgbClr val="0000FF">
                    <a:alpha val="40000"/>
                  </a:srgbClr>
                </a:gs>
                <a:gs pos="69000">
                  <a:srgbClr val="0000FF">
                    <a:alpha val="0"/>
                  </a:srgbClr>
                </a:gs>
                <a:gs pos="97000">
                  <a:srgbClr val="0000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0" name="Oval 59"/>
            <p:cNvSpPr>
              <a:spLocks noChangeAspect="1"/>
            </p:cNvSpPr>
            <p:nvPr/>
          </p:nvSpPr>
          <p:spPr bwMode="auto">
            <a:xfrm>
              <a:off x="6667423" y="5921862"/>
              <a:ext cx="171825" cy="171825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61" name="Titel 1"/>
          <p:cNvSpPr txBox="1">
            <a:spLocks/>
          </p:cNvSpPr>
          <p:nvPr/>
        </p:nvSpPr>
        <p:spPr>
          <a:xfrm>
            <a:off x="5030047" y="3315925"/>
            <a:ext cx="3508598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lower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(H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proton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26" name="Straight Arrow Connector 25"/>
          <p:cNvCxnSpPr/>
          <p:nvPr/>
        </p:nvCxnSpPr>
        <p:spPr bwMode="auto">
          <a:xfrm flipH="1">
            <a:off x="4028303" y="3604741"/>
            <a:ext cx="594373" cy="79907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62" name="Picture 6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97820" y="3315925"/>
            <a:ext cx="419229" cy="382774"/>
          </a:xfrm>
          <a:prstGeom prst="rect">
            <a:avLst/>
          </a:prstGeom>
        </p:spPr>
      </p:pic>
      <p:sp>
        <p:nvSpPr>
          <p:cNvPr id="63" name="Titel 1"/>
          <p:cNvSpPr txBox="1">
            <a:spLocks/>
          </p:cNvSpPr>
          <p:nvPr/>
        </p:nvSpPr>
        <p:spPr>
          <a:xfrm>
            <a:off x="285613" y="5357164"/>
            <a:ext cx="7736180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do: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Schrödinger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equation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nuclear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molecular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potential </a:t>
            </a:r>
          </a:p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show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potential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deep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enough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contain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4" name="Titel 1"/>
          <p:cNvSpPr txBox="1">
            <a:spLocks/>
          </p:cNvSpPr>
          <p:nvPr/>
        </p:nvSpPr>
        <p:spPr>
          <a:xfrm>
            <a:off x="285612" y="6051608"/>
            <a:ext cx="9010787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You‘ll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find a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</a:p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protons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       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held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together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6689688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63" grpId="0"/>
      <p:bldP spid="64" grpId="0"/>
    </p:bldLst>
  </p:timing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Covalent</a:t>
            </a:r>
            <a:r>
              <a:rPr lang="de-DE" dirty="0" smtClean="0"/>
              <a:t> </a:t>
            </a:r>
            <a:r>
              <a:rPr lang="de-DE" dirty="0" err="1" smtClean="0"/>
              <a:t>bonds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211472" y="886483"/>
            <a:ext cx="8395202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Covalent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bounds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hold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molecules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together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211471" y="1233035"/>
            <a:ext cx="7433243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cases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a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singlet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shared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between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atoms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not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our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example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026" name="Picture 2" descr="https://upload.wikimedia.org/wikipedia/commons/thumb/1/19/Covalent_bond_hydrogen.svg/400px-Covalent_bond_hydrogen.svg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0591" y="2484523"/>
            <a:ext cx="4147520" cy="17730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itel 1"/>
          <p:cNvSpPr txBox="1">
            <a:spLocks/>
          </p:cNvSpPr>
          <p:nvPr/>
        </p:nvSpPr>
        <p:spPr>
          <a:xfrm>
            <a:off x="211471" y="1985779"/>
            <a:ext cx="8866625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Hydrogen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molecule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(not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ionized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):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277375" y="4409781"/>
            <a:ext cx="8866625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Methylene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3278" y="5162525"/>
            <a:ext cx="2219325" cy="104775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65432" y="9997666"/>
            <a:ext cx="678132" cy="295315"/>
          </a:xfrm>
          <a:prstGeom prst="rect">
            <a:avLst/>
          </a:prstGeom>
        </p:spPr>
      </p:pic>
      <p:pic>
        <p:nvPicPr>
          <p:cNvPr id="1028" name="Picture 4" descr="Ball-and-stick model of triplet methylene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183603">
            <a:off x="4721160" y="5245545"/>
            <a:ext cx="1545928" cy="8817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Space filling model of triplet methylene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263291">
            <a:off x="6471910" y="5061533"/>
            <a:ext cx="1438518" cy="12507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Skeletal formula of methylene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3333" y="5106794"/>
            <a:ext cx="471450" cy="9821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itel 1"/>
          <p:cNvSpPr txBox="1">
            <a:spLocks/>
          </p:cNvSpPr>
          <p:nvPr/>
        </p:nvSpPr>
        <p:spPr>
          <a:xfrm>
            <a:off x="4786373" y="6487231"/>
            <a:ext cx="1415501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stick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model</a:t>
            </a:r>
            <a:endParaRPr lang="de-AT" sz="16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6401611" y="6493617"/>
            <a:ext cx="2005773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space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filling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model</a:t>
            </a:r>
            <a:endParaRPr lang="de-AT" sz="16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814865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4" grpId="0"/>
      <p:bldP spid="1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95" name="Rounded Rectangle 94"/>
          <p:cNvSpPr/>
          <p:nvPr/>
        </p:nvSpPr>
        <p:spPr bwMode="auto">
          <a:xfrm>
            <a:off x="5501626" y="5553626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7" name="Rounded Rectangle 126"/>
          <p:cNvSpPr/>
          <p:nvPr/>
        </p:nvSpPr>
        <p:spPr bwMode="auto">
          <a:xfrm>
            <a:off x="5501626" y="4151740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He energy levels</a:t>
            </a:r>
            <a:endParaRPr lang="en-GB" dirty="0"/>
          </a:p>
        </p:txBody>
      </p:sp>
      <p:sp>
        <p:nvSpPr>
          <p:cNvPr id="5" name="Titel 1 2 1 2 1 2 2 1 1"/>
          <p:cNvSpPr txBox="1">
            <a:spLocks/>
          </p:cNvSpPr>
          <p:nvPr/>
        </p:nvSpPr>
        <p:spPr>
          <a:xfrm>
            <a:off x="1063295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singlet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S=0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parahelium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 2 1 2 1 2 2 2 1"/>
          <p:cNvSpPr txBox="1">
            <a:spLocks/>
          </p:cNvSpPr>
          <p:nvPr/>
        </p:nvSpPr>
        <p:spPr>
          <a:xfrm>
            <a:off x="2903219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triplet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S=1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>
                <a:solidFill>
                  <a:schemeClr val="tx1"/>
                </a:solidFill>
                <a:cs typeface="Arial" panose="020B0604020202020204" pitchFamily="34" charset="0"/>
              </a:rPr>
              <a:t>orthohelium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4673" y="1743618"/>
            <a:ext cx="2339817" cy="213593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1077" y="1085452"/>
            <a:ext cx="933036" cy="20922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064" y="1675553"/>
            <a:ext cx="324389" cy="179025"/>
          </a:xfrm>
          <a:prstGeom prst="rect">
            <a:avLst/>
          </a:prstGeom>
        </p:spPr>
      </p:pic>
      <p:sp>
        <p:nvSpPr>
          <p:cNvPr id="13" name="Titel 1 2 1 2 1 2 2 1 2"/>
          <p:cNvSpPr txBox="1">
            <a:spLocks/>
          </p:cNvSpPr>
          <p:nvPr/>
        </p:nvSpPr>
        <p:spPr>
          <a:xfrm>
            <a:off x="1103453" y="119203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endParaRPr lang="de-AT" sz="1600" i="0" dirty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 2 1 2 1 2 2 1 3 1 1"/>
          <p:cNvSpPr txBox="1">
            <a:spLocks/>
          </p:cNvSpPr>
          <p:nvPr/>
        </p:nvSpPr>
        <p:spPr>
          <a:xfrm>
            <a:off x="1123608" y="1664186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 2 1 2 1 2 2 1 4"/>
          <p:cNvSpPr txBox="1">
            <a:spLocks/>
          </p:cNvSpPr>
          <p:nvPr/>
        </p:nvSpPr>
        <p:spPr>
          <a:xfrm>
            <a:off x="2953977" y="1649115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9" name="Straight Connector 18"/>
          <p:cNvCxnSpPr/>
          <p:nvPr/>
        </p:nvCxnSpPr>
        <p:spPr bwMode="auto">
          <a:xfrm>
            <a:off x="998220" y="2011680"/>
            <a:ext cx="0" cy="4297834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2" name="Titel 1 2 1 2 1 2 2 2 2"/>
          <p:cNvSpPr txBox="1">
            <a:spLocks/>
          </p:cNvSpPr>
          <p:nvPr/>
        </p:nvSpPr>
        <p:spPr>
          <a:xfrm rot="16200000">
            <a:off x="-1183394" y="3736909"/>
            <a:ext cx="3244107" cy="317008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relative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He</a:t>
            </a:r>
            <a:r>
              <a:rPr lang="de-AT" sz="16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+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(eV)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4" name="Straight Connector 23"/>
          <p:cNvCxnSpPr/>
          <p:nvPr/>
        </p:nvCxnSpPr>
        <p:spPr bwMode="auto">
          <a:xfrm>
            <a:off x="1226820" y="621197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7" name="Picture 2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4930" y="6114254"/>
            <a:ext cx="484905" cy="141586"/>
          </a:xfrm>
          <a:prstGeom prst="rect">
            <a:avLst/>
          </a:prstGeom>
        </p:spPr>
      </p:pic>
      <p:sp>
        <p:nvSpPr>
          <p:cNvPr id="28" name="Titel 1 2 1 2 1 2 2 1 3 2"/>
          <p:cNvSpPr txBox="1">
            <a:spLocks/>
          </p:cNvSpPr>
          <p:nvPr/>
        </p:nvSpPr>
        <p:spPr>
          <a:xfrm>
            <a:off x="1123608" y="593715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9" name="Straight Connector 28"/>
          <p:cNvCxnSpPr/>
          <p:nvPr/>
        </p:nvCxnSpPr>
        <p:spPr bwMode="auto">
          <a:xfrm>
            <a:off x="1199972" y="385739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Titel 1 2 1 2 1 2 2 1 3 3 1"/>
          <p:cNvSpPr txBox="1">
            <a:spLocks/>
          </p:cNvSpPr>
          <p:nvPr/>
        </p:nvSpPr>
        <p:spPr>
          <a:xfrm>
            <a:off x="1096760" y="358257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4" name="Straight Connector 33"/>
          <p:cNvCxnSpPr/>
          <p:nvPr/>
        </p:nvCxnSpPr>
        <p:spPr bwMode="auto">
          <a:xfrm flipV="1">
            <a:off x="908869" y="543636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V="1">
            <a:off x="908869" y="537540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 flipV="1">
            <a:off x="893629" y="5413503"/>
            <a:ext cx="187891" cy="98469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1584674" y="356651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Titel 1 2 1 2 1 2 2 1 3 3 2"/>
          <p:cNvSpPr txBox="1">
            <a:spLocks/>
          </p:cNvSpPr>
          <p:nvPr/>
        </p:nvSpPr>
        <p:spPr>
          <a:xfrm>
            <a:off x="1481462" y="329168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9" name="Straight Connector 38"/>
          <p:cNvCxnSpPr/>
          <p:nvPr/>
        </p:nvCxnSpPr>
        <p:spPr bwMode="auto">
          <a:xfrm>
            <a:off x="3059252" y="4197266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0" name="Picture 3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3715207"/>
            <a:ext cx="491170" cy="140333"/>
          </a:xfrm>
          <a:prstGeom prst="rect">
            <a:avLst/>
          </a:prstGeom>
        </p:spPr>
      </p:pic>
      <p:sp>
        <p:nvSpPr>
          <p:cNvPr id="41" name="Titel 1 2 1 2 1 2 2 1 3 3 3"/>
          <p:cNvSpPr txBox="1">
            <a:spLocks/>
          </p:cNvSpPr>
          <p:nvPr/>
        </p:nvSpPr>
        <p:spPr>
          <a:xfrm>
            <a:off x="2956040" y="3922442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2" name="Straight Connector 41"/>
          <p:cNvCxnSpPr/>
          <p:nvPr/>
        </p:nvCxnSpPr>
        <p:spPr bwMode="auto">
          <a:xfrm>
            <a:off x="3428714" y="368539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3" name="Titel 1 2 1 2 1 2 2 1 3 3 4 1"/>
          <p:cNvSpPr txBox="1">
            <a:spLocks/>
          </p:cNvSpPr>
          <p:nvPr/>
        </p:nvSpPr>
        <p:spPr>
          <a:xfrm>
            <a:off x="3325502" y="341057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4" name="Straight Connector 43"/>
          <p:cNvCxnSpPr/>
          <p:nvPr/>
        </p:nvCxnSpPr>
        <p:spPr bwMode="auto">
          <a:xfrm>
            <a:off x="1190784" y="282738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Titel 1 2 1 2 1 2 2 1 3 3 5"/>
          <p:cNvSpPr txBox="1">
            <a:spLocks/>
          </p:cNvSpPr>
          <p:nvPr/>
        </p:nvSpPr>
        <p:spPr>
          <a:xfrm>
            <a:off x="1087572" y="255255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6" name="Straight Connector 45"/>
          <p:cNvCxnSpPr/>
          <p:nvPr/>
        </p:nvCxnSpPr>
        <p:spPr bwMode="auto">
          <a:xfrm>
            <a:off x="157548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7" name="Titel 1 2 1 2 1 2 2 1 3 3 6"/>
          <p:cNvSpPr txBox="1">
            <a:spLocks/>
          </p:cNvSpPr>
          <p:nvPr/>
        </p:nvSpPr>
        <p:spPr>
          <a:xfrm>
            <a:off x="147227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8" name="Straight Connector 47"/>
          <p:cNvCxnSpPr/>
          <p:nvPr/>
        </p:nvCxnSpPr>
        <p:spPr bwMode="auto">
          <a:xfrm>
            <a:off x="3050064" y="290816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7" name="Picture 5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2705882"/>
            <a:ext cx="492423" cy="142839"/>
          </a:xfrm>
          <a:prstGeom prst="rect">
            <a:avLst/>
          </a:prstGeom>
        </p:spPr>
      </p:pic>
      <p:sp>
        <p:nvSpPr>
          <p:cNvPr id="50" name="Titel 1 2 1 2 1 2 2 1 3 3 7"/>
          <p:cNvSpPr txBox="1">
            <a:spLocks/>
          </p:cNvSpPr>
          <p:nvPr/>
        </p:nvSpPr>
        <p:spPr>
          <a:xfrm>
            <a:off x="2946852" y="263334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1" name="Straight Connector 50"/>
          <p:cNvCxnSpPr/>
          <p:nvPr/>
        </p:nvCxnSpPr>
        <p:spPr bwMode="auto">
          <a:xfrm>
            <a:off x="3419526" y="277730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2" name="Titel 1 2 1 2 1 2 2 1 3 3 8"/>
          <p:cNvSpPr txBox="1">
            <a:spLocks/>
          </p:cNvSpPr>
          <p:nvPr/>
        </p:nvSpPr>
        <p:spPr>
          <a:xfrm>
            <a:off x="3316314" y="250247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3" name="Straight Connector 52"/>
          <p:cNvCxnSpPr/>
          <p:nvPr/>
        </p:nvCxnSpPr>
        <p:spPr bwMode="auto">
          <a:xfrm>
            <a:off x="196410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" name="Titel 1 2 1 2 1 2 2 1 3 3 9 1"/>
          <p:cNvSpPr txBox="1">
            <a:spLocks/>
          </p:cNvSpPr>
          <p:nvPr/>
        </p:nvSpPr>
        <p:spPr>
          <a:xfrm>
            <a:off x="186089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5" name="Straight Connector 54"/>
          <p:cNvCxnSpPr/>
          <p:nvPr/>
        </p:nvCxnSpPr>
        <p:spPr bwMode="auto">
          <a:xfrm>
            <a:off x="3800526" y="275444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6" name="Titel 1 2 1 2 1 2 2 1 3 3 10"/>
          <p:cNvSpPr txBox="1">
            <a:spLocks/>
          </p:cNvSpPr>
          <p:nvPr/>
        </p:nvSpPr>
        <p:spPr>
          <a:xfrm>
            <a:off x="3697314" y="247961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8" name="Titel 1 2 1 2 1 2 2 1 3 3 9 2 1"/>
          <p:cNvSpPr txBox="1">
            <a:spLocks/>
          </p:cNvSpPr>
          <p:nvPr/>
        </p:nvSpPr>
        <p:spPr>
          <a:xfrm>
            <a:off x="3437026" y="4897794"/>
            <a:ext cx="140929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term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symbols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02" name="Picture 10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956" y="5281703"/>
            <a:ext cx="902556" cy="243840"/>
          </a:xfrm>
          <a:prstGeom prst="rect">
            <a:avLst/>
          </a:prstGeom>
        </p:spPr>
      </p:pic>
      <p:cxnSp>
        <p:nvCxnSpPr>
          <p:cNvPr id="68" name="Straight Connector 67"/>
          <p:cNvCxnSpPr/>
          <p:nvPr/>
        </p:nvCxnSpPr>
        <p:spPr bwMode="auto">
          <a:xfrm flipH="1">
            <a:off x="990600" y="432282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/>
          <p:nvPr/>
        </p:nvCxnSpPr>
        <p:spPr bwMode="auto">
          <a:xfrm flipH="1">
            <a:off x="990600" y="387705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/>
          <p:nvPr/>
        </p:nvCxnSpPr>
        <p:spPr bwMode="auto">
          <a:xfrm flipH="1">
            <a:off x="990600" y="34312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1" name="Straight Connector 70"/>
          <p:cNvCxnSpPr/>
          <p:nvPr/>
        </p:nvCxnSpPr>
        <p:spPr bwMode="auto">
          <a:xfrm flipH="1">
            <a:off x="990600" y="298551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 flipH="1">
            <a:off x="990600" y="253974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1005840" y="2080260"/>
            <a:ext cx="389627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Titel 1 2 1 2 1 2 2 1 3 1 2"/>
          <p:cNvSpPr txBox="1">
            <a:spLocks/>
          </p:cNvSpPr>
          <p:nvPr/>
        </p:nvSpPr>
        <p:spPr>
          <a:xfrm>
            <a:off x="663101" y="19464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7" name="Titel 1 2 1 2 1 2 2 1 3 1 3"/>
          <p:cNvSpPr txBox="1">
            <a:spLocks/>
          </p:cNvSpPr>
          <p:nvPr/>
        </p:nvSpPr>
        <p:spPr>
          <a:xfrm>
            <a:off x="647476" y="2385399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-1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8" name="Titel 1 2 1 2 1 2 2 1 3 1 4"/>
          <p:cNvSpPr txBox="1">
            <a:spLocks/>
          </p:cNvSpPr>
          <p:nvPr/>
        </p:nvSpPr>
        <p:spPr>
          <a:xfrm>
            <a:off x="656980" y="284639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9" name="Titel 1 2 1 2 1 2 2 1 3 1 5"/>
          <p:cNvSpPr txBox="1">
            <a:spLocks/>
          </p:cNvSpPr>
          <p:nvPr/>
        </p:nvSpPr>
        <p:spPr>
          <a:xfrm>
            <a:off x="666127" y="328631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-3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0" name="Titel 1 2 1 2 1 2 2 1 3 1 6"/>
          <p:cNvSpPr txBox="1">
            <a:spLocks/>
          </p:cNvSpPr>
          <p:nvPr/>
        </p:nvSpPr>
        <p:spPr>
          <a:xfrm>
            <a:off x="666127" y="3744634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-4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1" name="Titel 1 2 1 2 1 2 2 1 3 1 7"/>
          <p:cNvSpPr txBox="1">
            <a:spLocks/>
          </p:cNvSpPr>
          <p:nvPr/>
        </p:nvSpPr>
        <p:spPr>
          <a:xfrm>
            <a:off x="656980" y="41785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2" name="Titel 1 2 1 2 1 2 2 1 3 1 8"/>
          <p:cNvSpPr txBox="1">
            <a:spLocks/>
          </p:cNvSpPr>
          <p:nvPr/>
        </p:nvSpPr>
        <p:spPr>
          <a:xfrm>
            <a:off x="423489" y="6081332"/>
            <a:ext cx="53158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-24.5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83" name="Straight Connector 82"/>
          <p:cNvCxnSpPr/>
          <p:nvPr/>
        </p:nvCxnSpPr>
        <p:spPr bwMode="auto">
          <a:xfrm flipH="1">
            <a:off x="998220" y="62125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87" name="Picture 8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6413" y="1381255"/>
            <a:ext cx="3377110" cy="209220"/>
          </a:xfrm>
          <a:prstGeom prst="rect">
            <a:avLst/>
          </a:prstGeom>
        </p:spPr>
      </p:pic>
      <p:sp>
        <p:nvSpPr>
          <p:cNvPr id="101" name="Rounded Rectangle 100"/>
          <p:cNvSpPr/>
          <p:nvPr/>
        </p:nvSpPr>
        <p:spPr bwMode="auto">
          <a:xfrm>
            <a:off x="3386995" y="4860617"/>
            <a:ext cx="1381226" cy="823430"/>
          </a:xfrm>
          <a:prstGeom prst="roundRect">
            <a:avLst>
              <a:gd name="adj" fmla="val 7279"/>
            </a:avLst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5" name="Titel 1 2 1 2 1 2 2 1 3 3 9 2 1"/>
          <p:cNvSpPr txBox="1">
            <a:spLocks/>
          </p:cNvSpPr>
          <p:nvPr/>
        </p:nvSpPr>
        <p:spPr>
          <a:xfrm>
            <a:off x="5624459" y="4243467"/>
            <a:ext cx="252894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P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always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higher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S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28" name="Titel 1 2 1 2 1 2 2 1 3 3 9 2 1"/>
          <p:cNvSpPr txBox="1">
            <a:spLocks/>
          </p:cNvSpPr>
          <p:nvPr/>
        </p:nvSpPr>
        <p:spPr>
          <a:xfrm>
            <a:off x="4677905" y="762425"/>
            <a:ext cx="24724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Orbital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wavefunctions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30" name="Straight Connector 129"/>
          <p:cNvCxnSpPr/>
          <p:nvPr/>
        </p:nvCxnSpPr>
        <p:spPr bwMode="auto">
          <a:xfrm>
            <a:off x="12573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1" name="Straight Connector 130"/>
          <p:cNvCxnSpPr/>
          <p:nvPr/>
        </p:nvCxnSpPr>
        <p:spPr bwMode="auto">
          <a:xfrm>
            <a:off x="165735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2" name="Straight Connector 131"/>
          <p:cNvCxnSpPr/>
          <p:nvPr/>
        </p:nvCxnSpPr>
        <p:spPr bwMode="auto">
          <a:xfrm>
            <a:off x="20574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3" name="Straight Connector 132"/>
          <p:cNvCxnSpPr/>
          <p:nvPr/>
        </p:nvCxnSpPr>
        <p:spPr bwMode="auto">
          <a:xfrm>
            <a:off x="31102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4" name="Straight Connector 133"/>
          <p:cNvCxnSpPr/>
          <p:nvPr/>
        </p:nvCxnSpPr>
        <p:spPr bwMode="auto">
          <a:xfrm>
            <a:off x="351026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5" name="Straight Connector 134"/>
          <p:cNvCxnSpPr/>
          <p:nvPr/>
        </p:nvCxnSpPr>
        <p:spPr bwMode="auto">
          <a:xfrm>
            <a:off x="39103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8" name="Titel 1 2 1 2 1 2 2 1 3 3 9 2 1"/>
          <p:cNvSpPr txBox="1">
            <a:spLocks/>
          </p:cNvSpPr>
          <p:nvPr/>
        </p:nvSpPr>
        <p:spPr>
          <a:xfrm>
            <a:off x="6199642" y="2133120"/>
            <a:ext cx="301852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Observations</a:t>
            </a:r>
            <a:endParaRPr lang="de-AT" sz="20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2" name="Titel 1 2 1 2 1 2 2 1 3 3 9 2 1"/>
          <p:cNvSpPr txBox="1">
            <a:spLocks/>
          </p:cNvSpPr>
          <p:nvPr/>
        </p:nvSpPr>
        <p:spPr>
          <a:xfrm>
            <a:off x="5624459" y="5671568"/>
            <a:ext cx="214032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Singlet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always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higher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triplet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6" name="Rounded Rectangle 95"/>
          <p:cNvSpPr/>
          <p:nvPr/>
        </p:nvSpPr>
        <p:spPr bwMode="auto">
          <a:xfrm>
            <a:off x="5501626" y="2749854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8" name="Titel 1 2 1 2 1 2 2 1 3 3 9 2 1"/>
          <p:cNvSpPr txBox="1">
            <a:spLocks/>
          </p:cNvSpPr>
          <p:nvPr/>
        </p:nvSpPr>
        <p:spPr>
          <a:xfrm>
            <a:off x="5624459" y="2827381"/>
            <a:ext cx="278802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Ground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binding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lower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predicted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4" name="Titel 1 2 1 2 1 2 2 1 3 3 9 2 1"/>
          <p:cNvSpPr txBox="1">
            <a:spLocks/>
          </p:cNvSpPr>
          <p:nvPr/>
        </p:nvSpPr>
        <p:spPr>
          <a:xfrm>
            <a:off x="5210523" y="3440930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See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chapter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„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variational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principle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“</a:t>
            </a:r>
          </a:p>
        </p:txBody>
      </p:sp>
      <p:sp>
        <p:nvSpPr>
          <p:cNvPr id="85" name="Titel 1 2 1 2 1 2 2 1 3 3 9 2 1"/>
          <p:cNvSpPr txBox="1">
            <a:spLocks/>
          </p:cNvSpPr>
          <p:nvPr/>
        </p:nvSpPr>
        <p:spPr>
          <a:xfrm>
            <a:off x="5210523" y="4783897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Shielding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 of </a:t>
            </a:r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nuclear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charge</a:t>
            </a:r>
            <a:endParaRPr lang="de-AT" sz="1400" i="0" dirty="0">
              <a:solidFill>
                <a:srgbClr val="FF0000"/>
              </a:solidFill>
              <a:cs typeface="Arial" panose="020B0604020202020204" pitchFamily="34" charset="0"/>
            </a:endParaRPr>
          </a:p>
        </p:txBody>
      </p:sp>
      <p:sp>
        <p:nvSpPr>
          <p:cNvPr id="89" name="Titel 1 2 1 2 1 2 2 1 3 3 9 2 1"/>
          <p:cNvSpPr txBox="1">
            <a:spLocks/>
          </p:cNvSpPr>
          <p:nvPr/>
        </p:nvSpPr>
        <p:spPr>
          <a:xfrm>
            <a:off x="5238467" y="6254162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err="1">
                <a:solidFill>
                  <a:srgbClr val="0000FF"/>
                </a:solidFill>
                <a:cs typeface="Arial" panose="020B0604020202020204" pitchFamily="34" charset="0"/>
              </a:rPr>
              <a:t>Reason</a:t>
            </a:r>
            <a:r>
              <a:rPr lang="de-AT" sz="1400" i="0" dirty="0">
                <a:solidFill>
                  <a:srgbClr val="0000FF"/>
                </a:solidFill>
                <a:cs typeface="Arial" panose="020B0604020202020204" pitchFamily="34" charset="0"/>
              </a:rPr>
              <a:t>: „</a:t>
            </a:r>
            <a:r>
              <a:rPr lang="de-AT" sz="1400" i="0" dirty="0" err="1">
                <a:solidFill>
                  <a:srgbClr val="0000FF"/>
                </a:solidFill>
                <a:cs typeface="Arial" panose="020B0604020202020204" pitchFamily="34" charset="0"/>
              </a:rPr>
              <a:t>exchange</a:t>
            </a:r>
            <a:r>
              <a:rPr lang="de-AT" sz="14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rgbClr val="0000FF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>
                <a:solidFill>
                  <a:srgbClr val="0000FF"/>
                </a:solidFill>
                <a:cs typeface="Arial" panose="020B0604020202020204" pitchFamily="34" charset="0"/>
              </a:rPr>
              <a:t>“</a:t>
            </a:r>
          </a:p>
        </p:txBody>
      </p:sp>
      <p:pic>
        <p:nvPicPr>
          <p:cNvPr id="104" name="Picture 103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8178947" y="6139920"/>
            <a:ext cx="364381" cy="419461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102765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Covalent</a:t>
            </a:r>
            <a:r>
              <a:rPr lang="de-DE" dirty="0" smtClean="0"/>
              <a:t> </a:t>
            </a:r>
            <a:r>
              <a:rPr lang="de-DE" dirty="0" err="1" smtClean="0"/>
              <a:t>bonds</a:t>
            </a:r>
            <a:endParaRPr lang="en-GB" dirty="0"/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211470" y="958127"/>
            <a:ext cx="1584379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Methane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65432" y="9997666"/>
            <a:ext cx="678132" cy="295315"/>
          </a:xfrm>
          <a:prstGeom prst="rect">
            <a:avLst/>
          </a:prstGeom>
        </p:spPr>
      </p:pic>
      <p:sp>
        <p:nvSpPr>
          <p:cNvPr id="13" name="Titel 1"/>
          <p:cNvSpPr txBox="1">
            <a:spLocks/>
          </p:cNvSpPr>
          <p:nvPr/>
        </p:nvSpPr>
        <p:spPr>
          <a:xfrm>
            <a:off x="439947" y="1469178"/>
            <a:ext cx="2984812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Excite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carbon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14035" y="1131403"/>
            <a:ext cx="2362200" cy="1028700"/>
          </a:xfrm>
          <a:prstGeom prst="rect">
            <a:avLst/>
          </a:prstGeom>
        </p:spPr>
      </p:pic>
      <p:sp>
        <p:nvSpPr>
          <p:cNvPr id="15" name="Titel 1"/>
          <p:cNvSpPr txBox="1">
            <a:spLocks/>
          </p:cNvSpPr>
          <p:nvPr/>
        </p:nvSpPr>
        <p:spPr>
          <a:xfrm>
            <a:off x="411258" y="2243930"/>
            <a:ext cx="7995599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Recoup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excitation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forming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covalent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bonds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hydrogen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5329103" y="1487162"/>
            <a:ext cx="2984812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„sp</a:t>
            </a:r>
            <a:r>
              <a:rPr lang="de-AT" sz="2000" i="0" baseline="3000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3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hybridization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</a:t>
            </a:r>
            <a:endParaRPr lang="de-AT" sz="1800" baseline="30000" dirty="0" smtClean="0">
              <a:solidFill>
                <a:srgbClr val="0000FF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050" name="Picture 2" descr="Stereo, skeletal formula of methane with some measurements adde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7446" y="2915953"/>
            <a:ext cx="1429814" cy="10765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Ball and stick model of methane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7" y="2890756"/>
            <a:ext cx="963350" cy="11269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Spacefill model of methane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9103" y="2929217"/>
            <a:ext cx="963351" cy="10500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itel 1"/>
          <p:cNvSpPr txBox="1">
            <a:spLocks/>
          </p:cNvSpPr>
          <p:nvPr/>
        </p:nvSpPr>
        <p:spPr>
          <a:xfrm>
            <a:off x="211470" y="4834995"/>
            <a:ext cx="2537888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Other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forms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bonds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566947" y="5283957"/>
            <a:ext cx="2537888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ionic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bonds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e.g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Na</a:t>
            </a:r>
            <a:r>
              <a:rPr lang="de-AT" sz="2400" i="0" baseline="30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+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Cl</a:t>
            </a:r>
            <a:r>
              <a:rPr lang="de-AT" sz="24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2" name="Titel 1"/>
          <p:cNvSpPr txBox="1">
            <a:spLocks/>
          </p:cNvSpPr>
          <p:nvPr/>
        </p:nvSpPr>
        <p:spPr>
          <a:xfrm>
            <a:off x="566947" y="5947522"/>
            <a:ext cx="3056554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 van der Waals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attraction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4" name="Titel 1"/>
          <p:cNvSpPr txBox="1">
            <a:spLocks/>
          </p:cNvSpPr>
          <p:nvPr/>
        </p:nvSpPr>
        <p:spPr>
          <a:xfrm>
            <a:off x="566947" y="5600970"/>
            <a:ext cx="2537888" cy="3465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 Hydrogen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bonds</a:t>
            </a:r>
            <a:endParaRPr lang="de-AT" sz="1800" baseline="3000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833418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20" grpId="0"/>
      <p:bldP spid="21" grpId="0"/>
      <p:bldP spid="22" grpId="0"/>
      <p:bldP spid="24" grpId="0"/>
    </p:bldLst>
  </p:timing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Complex</a:t>
            </a:r>
            <a:r>
              <a:rPr lang="de-DE" dirty="0" smtClean="0"/>
              <a:t> </a:t>
            </a:r>
            <a:r>
              <a:rPr lang="de-DE" dirty="0" err="1" smtClean="0"/>
              <a:t>molecules</a:t>
            </a:r>
            <a:endParaRPr lang="en-GB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65432" y="9997666"/>
            <a:ext cx="678132" cy="295315"/>
          </a:xfrm>
          <a:prstGeom prst="rect">
            <a:avLst/>
          </a:prstGeom>
        </p:spPr>
      </p:pic>
      <p:pic>
        <p:nvPicPr>
          <p:cNvPr id="3074" name="Picture 2" descr="https://upload.wikimedia.org/wikipedia/commons/c/c0/Crystal_structure_of_modified_Gramicidin_S_horizontally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5954" y="884093"/>
            <a:ext cx="5397181" cy="27789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https://upload.wikimedia.org/wikipedia/commons/thumb/a/ab/Cytochrome_C_Oxidase_1OCC_in_Membrane_2.png/1280px-Cytochrome_C_Oxidase_1OCC_in_Membrane_2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5954" y="3517694"/>
            <a:ext cx="5045599" cy="34931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611399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Overview</a:t>
            </a:r>
            <a:r>
              <a:rPr lang="de-DE" dirty="0" smtClean="0"/>
              <a:t> of „</a:t>
            </a:r>
            <a:r>
              <a:rPr lang="de-DE" i="1" dirty="0" err="1" smtClean="0"/>
              <a:t>Variational</a:t>
            </a:r>
            <a:r>
              <a:rPr lang="de-DE" i="1" dirty="0" smtClean="0"/>
              <a:t> </a:t>
            </a:r>
            <a:r>
              <a:rPr lang="de-DE" i="1" dirty="0" err="1" smtClean="0"/>
              <a:t>principle</a:t>
            </a:r>
            <a:r>
              <a:rPr lang="de-DE" dirty="0" smtClean="0"/>
              <a:t>“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3267374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746103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General principle</a:t>
            </a:r>
          </a:p>
          <a:p>
            <a:pPr marL="342900" indent="-342900" algn="l">
              <a:buAutoNum type="arabicParenR"/>
            </a:pP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Examples</a:t>
            </a:r>
            <a:endParaRPr lang="de-DE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harmonic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oscillator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delta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function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potential</a:t>
            </a: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Applications</a:t>
            </a:r>
            <a:endParaRPr lang="de-DE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-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helium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atom</a:t>
            </a:r>
          </a:p>
          <a:p>
            <a:pPr algn="l"/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- hydrogen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molecule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ion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en-GB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Determine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approximate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solutions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ground-state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wavefunction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5115011" y="378585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8.1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5943857" y="4264586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>
                <a:solidFill>
                  <a:srgbClr val="000000"/>
                </a:solidFill>
                <a:cs typeface="Arial" panose="020B0604020202020204" pitchFamily="34" charset="0"/>
              </a:rPr>
              <a:t>e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xample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8.1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5943857" y="4503950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>
                <a:solidFill>
                  <a:srgbClr val="000000"/>
                </a:solidFill>
                <a:cs typeface="Arial" panose="020B0604020202020204" pitchFamily="34" charset="0"/>
              </a:rPr>
              <a:t>e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xample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8.2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5960333" y="5105736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8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5960333" y="5370489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8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17" name="Picture 16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184450" y="5443332"/>
            <a:ext cx="483940" cy="5570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803405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457200" y="43545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i="0" kern="0" dirty="0" err="1" smtClean="0">
                <a:solidFill>
                  <a:srgbClr val="000000"/>
                </a:solidFill>
              </a:rPr>
              <a:t>Overview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of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course</a:t>
            </a:r>
            <a:endParaRPr lang="de-DE" i="0" kern="0" dirty="0" smtClean="0">
              <a:solidFill>
                <a:srgbClr val="000000"/>
              </a:solidFill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1495424" y="1107895"/>
            <a:ext cx="7648576" cy="38922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1: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January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(Piet Mulders)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Basics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Spin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Addition of angular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momentum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Identical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atom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12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2: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February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and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March   (Florian Schreck)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&amp;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table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Crystalline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solids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Time-independent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of hydrogen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Variational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principle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atom-light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endParaRPr lang="de-AT" sz="14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0" y="5275152"/>
            <a:ext cx="9144000" cy="72170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notes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,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problem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sets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and link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video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recordings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of C0.110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available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on Canvas</a:t>
            </a:r>
          </a:p>
          <a:p>
            <a:endParaRPr lang="de-AT" sz="2000" i="0" dirty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Questions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: </a:t>
            </a:r>
            <a:r>
              <a:rPr lang="de-AT" sz="20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schreck@StrontiumBEC.com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7293429" y="3336612"/>
            <a:ext cx="1599315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5.1, 5.2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135121" y="3600603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5.3.2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8135120" y="3864594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.1, 7.2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8135120" y="4128585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 – 7.5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8135120" y="4392576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8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 – 8.3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8135120" y="4672021"/>
            <a:ext cx="1059680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 – 11.4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307156" y="4601879"/>
            <a:ext cx="889429" cy="47367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today</a:t>
            </a:r>
            <a:endParaRPr lang="de-AT" sz="20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20" name="Straight Arrow Connector 19"/>
          <p:cNvCxnSpPr/>
          <p:nvPr/>
        </p:nvCxnSpPr>
        <p:spPr bwMode="auto">
          <a:xfrm>
            <a:off x="1173470" y="4829709"/>
            <a:ext cx="510746" cy="0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1202609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Overview</a:t>
            </a:r>
            <a:r>
              <a:rPr lang="de-DE" sz="3200" dirty="0" smtClean="0"/>
              <a:t> of „</a:t>
            </a:r>
            <a:r>
              <a:rPr lang="de-DE" sz="2800" i="1" dirty="0" smtClean="0"/>
              <a:t>Time-</a:t>
            </a:r>
            <a:r>
              <a:rPr lang="de-DE" sz="2800" i="1" dirty="0" err="1" smtClean="0"/>
              <a:t>dependent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perturbation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theory</a:t>
            </a:r>
            <a:r>
              <a:rPr lang="de-DE" sz="3200" dirty="0" smtClean="0"/>
              <a:t>“</a:t>
            </a:r>
            <a:endParaRPr lang="en-GB" sz="3200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2895142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373871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Introduction</a:t>
            </a:r>
          </a:p>
          <a:p>
            <a:pPr marL="342900" indent="-342900" algn="l">
              <a:buAutoNum type="arabicParenR"/>
            </a:pP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Two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-level 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system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time-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time-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sinuosidal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 Emission and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radiation</a:t>
            </a:r>
            <a:endParaRPr lang="de-DE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stimulated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	-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i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ncoherent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Einstein‘s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and B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coefficients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lifetime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excited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selection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  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Fermi‘s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golden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</a:t>
            </a:r>
            <a:endParaRPr lang="en-GB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Describe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reaction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a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</a:p>
          <a:p>
            <a:pPr algn="l"/>
            <a:endParaRPr lang="de-AT" sz="1800" i="0" dirty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especially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absorption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and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emission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pic>
        <p:nvPicPr>
          <p:cNvPr id="14" name="Picture 1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2217" y="3753434"/>
            <a:ext cx="196091" cy="157150"/>
          </a:xfrm>
          <a:prstGeom prst="rect">
            <a:avLst/>
          </a:prstGeom>
        </p:spPr>
      </p:pic>
      <p:sp>
        <p:nvSpPr>
          <p:cNvPr id="19" name="Titel 1"/>
          <p:cNvSpPr txBox="1">
            <a:spLocks/>
          </p:cNvSpPr>
          <p:nvPr/>
        </p:nvSpPr>
        <p:spPr>
          <a:xfrm>
            <a:off x="5695679" y="344253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11.0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6539550" y="3671887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6539550" y="4434527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11.2 - 3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3" name="Straight Arrow Connector 12"/>
          <p:cNvCxnSpPr/>
          <p:nvPr/>
        </p:nvCxnSpPr>
        <p:spPr bwMode="auto">
          <a:xfrm flipV="1">
            <a:off x="278990" y="3558392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2135114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" grpId="0"/>
      <p:bldP spid="19" grpId="0"/>
      <p:bldP spid="20" grpId="0"/>
      <p:bldP spid="21" grpId="0"/>
    </p:bldLst>
  </p:timing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en-GB" sz="3200" dirty="0" smtClean="0"/>
              <a:t>Introduction</a:t>
            </a:r>
            <a:endParaRPr lang="en-GB" sz="3200" dirty="0"/>
          </a:p>
        </p:txBody>
      </p:sp>
      <p:sp>
        <p:nvSpPr>
          <p:cNvPr id="17" name="Titel 1 1 1"/>
          <p:cNvSpPr txBox="1">
            <a:spLocks/>
          </p:cNvSpPr>
          <p:nvPr/>
        </p:nvSpPr>
        <p:spPr>
          <a:xfrm>
            <a:off x="938175" y="1472027"/>
            <a:ext cx="3495375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Hamiltonian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b="1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independent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time</a:t>
            </a:r>
          </a:p>
          <a:p>
            <a:pPr algn="l"/>
            <a:endParaRPr lang="de-AT" sz="1800" i="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8" name="Titel 1 2"/>
          <p:cNvSpPr txBox="1">
            <a:spLocks/>
          </p:cNvSpPr>
          <p:nvPr/>
        </p:nvSpPr>
        <p:spPr>
          <a:xfrm>
            <a:off x="493939" y="96494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far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„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quantum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statics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9" name="Titel 1 3 1"/>
          <p:cNvSpPr txBox="1">
            <a:spLocks/>
          </p:cNvSpPr>
          <p:nvPr/>
        </p:nvSpPr>
        <p:spPr>
          <a:xfrm>
            <a:off x="4781261" y="934334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Now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„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quantum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dynamics</a:t>
            </a:r>
            <a:r>
              <a:rPr lang="de-AT" sz="1800" i="0" dirty="0" smtClean="0">
                <a:solidFill>
                  <a:srgbClr val="0000FF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0" name="Titel 1 4"/>
          <p:cNvSpPr txBox="1">
            <a:spLocks/>
          </p:cNvSpPr>
          <p:nvPr/>
        </p:nvSpPr>
        <p:spPr>
          <a:xfrm>
            <a:off x="5105569" y="1472027"/>
            <a:ext cx="3471715" cy="43146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Hamiltonian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b="1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time</a:t>
            </a:r>
          </a:p>
          <a:p>
            <a:pPr algn="l"/>
            <a:endParaRPr lang="de-AT" sz="1800" i="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1" name="Titel 1 5"/>
          <p:cNvSpPr txBox="1">
            <a:spLocks/>
          </p:cNvSpPr>
          <p:nvPr/>
        </p:nvSpPr>
        <p:spPr>
          <a:xfrm>
            <a:off x="938175" y="1994709"/>
            <a:ext cx="399103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i.e. potential </a:t>
            </a:r>
            <a:endParaRPr lang="de-AT" sz="1800" i="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3934" y="2023989"/>
            <a:ext cx="1808761" cy="303238"/>
          </a:xfrm>
          <a:prstGeom prst="rect">
            <a:avLst/>
          </a:prstGeom>
        </p:spPr>
      </p:pic>
      <p:grpSp>
        <p:nvGrpSpPr>
          <p:cNvPr id="33" name="Group 32"/>
          <p:cNvGrpSpPr>
            <a:grpSpLocks noChangeAspect="1"/>
          </p:cNvGrpSpPr>
          <p:nvPr/>
        </p:nvGrpSpPr>
        <p:grpSpPr>
          <a:xfrm>
            <a:off x="1606843" y="3464665"/>
            <a:ext cx="1735803" cy="1825363"/>
            <a:chOff x="815545" y="1626973"/>
            <a:chExt cx="4538043" cy="4242486"/>
          </a:xfrm>
        </p:grpSpPr>
        <p:sp>
          <p:nvSpPr>
            <p:cNvPr id="34" name="Freeform 33"/>
            <p:cNvSpPr/>
            <p:nvPr/>
          </p:nvSpPr>
          <p:spPr bwMode="auto">
            <a:xfrm>
              <a:off x="815545" y="1626973"/>
              <a:ext cx="2275200" cy="4242486"/>
            </a:xfrm>
            <a:custGeom>
              <a:avLst/>
              <a:gdLst>
                <a:gd name="connsiteX0" fmla="*/ 0 w 2273643"/>
                <a:gd name="connsiteY0" fmla="*/ 0 h 4242486"/>
                <a:gd name="connsiteX1" fmla="*/ 263611 w 2273643"/>
                <a:gd name="connsiteY1" fmla="*/ 922638 h 4242486"/>
                <a:gd name="connsiteX2" fmla="*/ 576649 w 2273643"/>
                <a:gd name="connsiteY2" fmla="*/ 1837038 h 4242486"/>
                <a:gd name="connsiteX3" fmla="*/ 963827 w 2273643"/>
                <a:gd name="connsiteY3" fmla="*/ 2817340 h 4242486"/>
                <a:gd name="connsiteX4" fmla="*/ 1367481 w 2273643"/>
                <a:gd name="connsiteY4" fmla="*/ 3550508 h 4242486"/>
                <a:gd name="connsiteX5" fmla="*/ 1705232 w 2273643"/>
                <a:gd name="connsiteY5" fmla="*/ 3978876 h 4242486"/>
                <a:gd name="connsiteX6" fmla="*/ 2001795 w 2273643"/>
                <a:gd name="connsiteY6" fmla="*/ 4184822 h 4242486"/>
                <a:gd name="connsiteX7" fmla="*/ 2273643 w 2273643"/>
                <a:gd name="connsiteY7" fmla="*/ 4242486 h 424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643" h="4242486">
                  <a:moveTo>
                    <a:pt x="0" y="0"/>
                  </a:moveTo>
                  <a:cubicBezTo>
                    <a:pt x="83751" y="308232"/>
                    <a:pt x="167503" y="616465"/>
                    <a:pt x="263611" y="922638"/>
                  </a:cubicBezTo>
                  <a:cubicBezTo>
                    <a:pt x="359719" y="1228811"/>
                    <a:pt x="459946" y="1521254"/>
                    <a:pt x="576649" y="1837038"/>
                  </a:cubicBezTo>
                  <a:cubicBezTo>
                    <a:pt x="693352" y="2152822"/>
                    <a:pt x="832022" y="2531762"/>
                    <a:pt x="963827" y="2817340"/>
                  </a:cubicBezTo>
                  <a:cubicBezTo>
                    <a:pt x="1095632" y="3102918"/>
                    <a:pt x="1243914" y="3356919"/>
                    <a:pt x="1367481" y="3550508"/>
                  </a:cubicBezTo>
                  <a:cubicBezTo>
                    <a:pt x="1491049" y="3744097"/>
                    <a:pt x="1599513" y="3873157"/>
                    <a:pt x="1705232" y="3978876"/>
                  </a:cubicBezTo>
                  <a:cubicBezTo>
                    <a:pt x="1810951" y="4084595"/>
                    <a:pt x="1907060" y="4140887"/>
                    <a:pt x="2001795" y="4184822"/>
                  </a:cubicBezTo>
                  <a:cubicBezTo>
                    <a:pt x="2096530" y="4228757"/>
                    <a:pt x="2185086" y="4235621"/>
                    <a:pt x="2273643" y="4242486"/>
                  </a:cubicBezTo>
                </a:path>
              </a:pathLst>
            </a:custGeom>
            <a:noFill/>
            <a:ln w="2222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5" name="Freeform 34"/>
            <p:cNvSpPr/>
            <p:nvPr/>
          </p:nvSpPr>
          <p:spPr bwMode="auto">
            <a:xfrm flipH="1">
              <a:off x="3078388" y="1626973"/>
              <a:ext cx="2275200" cy="4242486"/>
            </a:xfrm>
            <a:custGeom>
              <a:avLst/>
              <a:gdLst>
                <a:gd name="connsiteX0" fmla="*/ 0 w 2273643"/>
                <a:gd name="connsiteY0" fmla="*/ 0 h 4242486"/>
                <a:gd name="connsiteX1" fmla="*/ 263611 w 2273643"/>
                <a:gd name="connsiteY1" fmla="*/ 922638 h 4242486"/>
                <a:gd name="connsiteX2" fmla="*/ 576649 w 2273643"/>
                <a:gd name="connsiteY2" fmla="*/ 1837038 h 4242486"/>
                <a:gd name="connsiteX3" fmla="*/ 963827 w 2273643"/>
                <a:gd name="connsiteY3" fmla="*/ 2817340 h 4242486"/>
                <a:gd name="connsiteX4" fmla="*/ 1367481 w 2273643"/>
                <a:gd name="connsiteY4" fmla="*/ 3550508 h 4242486"/>
                <a:gd name="connsiteX5" fmla="*/ 1705232 w 2273643"/>
                <a:gd name="connsiteY5" fmla="*/ 3978876 h 4242486"/>
                <a:gd name="connsiteX6" fmla="*/ 2001795 w 2273643"/>
                <a:gd name="connsiteY6" fmla="*/ 4184822 h 4242486"/>
                <a:gd name="connsiteX7" fmla="*/ 2273643 w 2273643"/>
                <a:gd name="connsiteY7" fmla="*/ 4242486 h 424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643" h="4242486">
                  <a:moveTo>
                    <a:pt x="0" y="0"/>
                  </a:moveTo>
                  <a:cubicBezTo>
                    <a:pt x="83751" y="308232"/>
                    <a:pt x="167503" y="616465"/>
                    <a:pt x="263611" y="922638"/>
                  </a:cubicBezTo>
                  <a:cubicBezTo>
                    <a:pt x="359719" y="1228811"/>
                    <a:pt x="459946" y="1521254"/>
                    <a:pt x="576649" y="1837038"/>
                  </a:cubicBezTo>
                  <a:cubicBezTo>
                    <a:pt x="693352" y="2152822"/>
                    <a:pt x="832022" y="2531762"/>
                    <a:pt x="963827" y="2817340"/>
                  </a:cubicBezTo>
                  <a:cubicBezTo>
                    <a:pt x="1095632" y="3102918"/>
                    <a:pt x="1243914" y="3356919"/>
                    <a:pt x="1367481" y="3550508"/>
                  </a:cubicBezTo>
                  <a:cubicBezTo>
                    <a:pt x="1491049" y="3744097"/>
                    <a:pt x="1599513" y="3873157"/>
                    <a:pt x="1705232" y="3978876"/>
                  </a:cubicBezTo>
                  <a:cubicBezTo>
                    <a:pt x="1810951" y="4084595"/>
                    <a:pt x="1907060" y="4140887"/>
                    <a:pt x="2001795" y="4184822"/>
                  </a:cubicBezTo>
                  <a:cubicBezTo>
                    <a:pt x="2096530" y="4228757"/>
                    <a:pt x="2185086" y="4235621"/>
                    <a:pt x="2273643" y="4242486"/>
                  </a:cubicBezTo>
                </a:path>
              </a:pathLst>
            </a:custGeom>
            <a:noFill/>
            <a:ln w="2222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cxnSp>
        <p:nvCxnSpPr>
          <p:cNvPr id="36" name="Straight Arrow Connector 35"/>
          <p:cNvCxnSpPr/>
          <p:nvPr/>
        </p:nvCxnSpPr>
        <p:spPr bwMode="auto">
          <a:xfrm flipV="1">
            <a:off x="1222282" y="3161760"/>
            <a:ext cx="0" cy="240351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4"/>
          <a:srcRect r="45303" b="23509"/>
          <a:stretch/>
        </p:blipFill>
        <p:spPr>
          <a:xfrm>
            <a:off x="933806" y="3374689"/>
            <a:ext cx="188328" cy="224738"/>
          </a:xfrm>
          <a:prstGeom prst="rect">
            <a:avLst/>
          </a:prstGeom>
        </p:spPr>
      </p:pic>
      <p:cxnSp>
        <p:nvCxnSpPr>
          <p:cNvPr id="38" name="Straight Arrow Connector 37"/>
          <p:cNvCxnSpPr/>
          <p:nvPr/>
        </p:nvCxnSpPr>
        <p:spPr bwMode="auto">
          <a:xfrm flipV="1">
            <a:off x="1112534" y="5301476"/>
            <a:ext cx="2743200" cy="1199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39" name="Titel 1"/>
          <p:cNvSpPr txBox="1">
            <a:spLocks/>
          </p:cNvSpPr>
          <p:nvPr/>
        </p:nvSpPr>
        <p:spPr>
          <a:xfrm>
            <a:off x="3321069" y="5271258"/>
            <a:ext cx="244308" cy="3033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x      </a:t>
            </a:r>
            <a:endParaRPr lang="de-AT" sz="8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45" name="Titel 1"/>
          <p:cNvSpPr txBox="1">
            <a:spLocks/>
          </p:cNvSpPr>
          <p:nvPr/>
        </p:nvSpPr>
        <p:spPr>
          <a:xfrm>
            <a:off x="2341802" y="5290118"/>
            <a:ext cx="244308" cy="3033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0    </a:t>
            </a:r>
            <a:endParaRPr lang="de-AT" sz="7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46" name="Straight Connector 45"/>
          <p:cNvCxnSpPr/>
          <p:nvPr/>
        </p:nvCxnSpPr>
        <p:spPr bwMode="auto">
          <a:xfrm>
            <a:off x="2495334" y="5233638"/>
            <a:ext cx="0" cy="115329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7" name="Titel 1 1 1"/>
          <p:cNvSpPr txBox="1">
            <a:spLocks/>
          </p:cNvSpPr>
          <p:nvPr/>
        </p:nvSpPr>
        <p:spPr>
          <a:xfrm>
            <a:off x="446843" y="2486753"/>
            <a:ext cx="3495375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Example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b="1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static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harmonic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oscillator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endParaRPr lang="de-AT" sz="1800" i="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8" name="Titel 1 1 1"/>
          <p:cNvSpPr txBox="1">
            <a:spLocks/>
          </p:cNvSpPr>
          <p:nvPr/>
        </p:nvSpPr>
        <p:spPr>
          <a:xfrm>
            <a:off x="4701224" y="2486753"/>
            <a:ext cx="4280406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Example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b="1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driven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harmonic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oscillator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endParaRPr lang="de-AT" sz="1800" i="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49" name="Group 48"/>
          <p:cNvGrpSpPr>
            <a:grpSpLocks noChangeAspect="1"/>
          </p:cNvGrpSpPr>
          <p:nvPr/>
        </p:nvGrpSpPr>
        <p:grpSpPr>
          <a:xfrm>
            <a:off x="5730405" y="3445805"/>
            <a:ext cx="1735803" cy="1825363"/>
            <a:chOff x="815545" y="1626973"/>
            <a:chExt cx="4538043" cy="4242486"/>
          </a:xfrm>
        </p:grpSpPr>
        <p:sp>
          <p:nvSpPr>
            <p:cNvPr id="50" name="Freeform 49"/>
            <p:cNvSpPr/>
            <p:nvPr/>
          </p:nvSpPr>
          <p:spPr bwMode="auto">
            <a:xfrm>
              <a:off x="815545" y="1626973"/>
              <a:ext cx="2275200" cy="4242486"/>
            </a:xfrm>
            <a:custGeom>
              <a:avLst/>
              <a:gdLst>
                <a:gd name="connsiteX0" fmla="*/ 0 w 2273643"/>
                <a:gd name="connsiteY0" fmla="*/ 0 h 4242486"/>
                <a:gd name="connsiteX1" fmla="*/ 263611 w 2273643"/>
                <a:gd name="connsiteY1" fmla="*/ 922638 h 4242486"/>
                <a:gd name="connsiteX2" fmla="*/ 576649 w 2273643"/>
                <a:gd name="connsiteY2" fmla="*/ 1837038 h 4242486"/>
                <a:gd name="connsiteX3" fmla="*/ 963827 w 2273643"/>
                <a:gd name="connsiteY3" fmla="*/ 2817340 h 4242486"/>
                <a:gd name="connsiteX4" fmla="*/ 1367481 w 2273643"/>
                <a:gd name="connsiteY4" fmla="*/ 3550508 h 4242486"/>
                <a:gd name="connsiteX5" fmla="*/ 1705232 w 2273643"/>
                <a:gd name="connsiteY5" fmla="*/ 3978876 h 4242486"/>
                <a:gd name="connsiteX6" fmla="*/ 2001795 w 2273643"/>
                <a:gd name="connsiteY6" fmla="*/ 4184822 h 4242486"/>
                <a:gd name="connsiteX7" fmla="*/ 2273643 w 2273643"/>
                <a:gd name="connsiteY7" fmla="*/ 4242486 h 424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643" h="4242486">
                  <a:moveTo>
                    <a:pt x="0" y="0"/>
                  </a:moveTo>
                  <a:cubicBezTo>
                    <a:pt x="83751" y="308232"/>
                    <a:pt x="167503" y="616465"/>
                    <a:pt x="263611" y="922638"/>
                  </a:cubicBezTo>
                  <a:cubicBezTo>
                    <a:pt x="359719" y="1228811"/>
                    <a:pt x="459946" y="1521254"/>
                    <a:pt x="576649" y="1837038"/>
                  </a:cubicBezTo>
                  <a:cubicBezTo>
                    <a:pt x="693352" y="2152822"/>
                    <a:pt x="832022" y="2531762"/>
                    <a:pt x="963827" y="2817340"/>
                  </a:cubicBezTo>
                  <a:cubicBezTo>
                    <a:pt x="1095632" y="3102918"/>
                    <a:pt x="1243914" y="3356919"/>
                    <a:pt x="1367481" y="3550508"/>
                  </a:cubicBezTo>
                  <a:cubicBezTo>
                    <a:pt x="1491049" y="3744097"/>
                    <a:pt x="1599513" y="3873157"/>
                    <a:pt x="1705232" y="3978876"/>
                  </a:cubicBezTo>
                  <a:cubicBezTo>
                    <a:pt x="1810951" y="4084595"/>
                    <a:pt x="1907060" y="4140887"/>
                    <a:pt x="2001795" y="4184822"/>
                  </a:cubicBezTo>
                  <a:cubicBezTo>
                    <a:pt x="2096530" y="4228757"/>
                    <a:pt x="2185086" y="4235621"/>
                    <a:pt x="2273643" y="4242486"/>
                  </a:cubicBezTo>
                </a:path>
              </a:pathLst>
            </a:custGeom>
            <a:noFill/>
            <a:ln w="2222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1" name="Freeform 50"/>
            <p:cNvSpPr/>
            <p:nvPr/>
          </p:nvSpPr>
          <p:spPr bwMode="auto">
            <a:xfrm flipH="1">
              <a:off x="3078388" y="1626973"/>
              <a:ext cx="2275200" cy="4242486"/>
            </a:xfrm>
            <a:custGeom>
              <a:avLst/>
              <a:gdLst>
                <a:gd name="connsiteX0" fmla="*/ 0 w 2273643"/>
                <a:gd name="connsiteY0" fmla="*/ 0 h 4242486"/>
                <a:gd name="connsiteX1" fmla="*/ 263611 w 2273643"/>
                <a:gd name="connsiteY1" fmla="*/ 922638 h 4242486"/>
                <a:gd name="connsiteX2" fmla="*/ 576649 w 2273643"/>
                <a:gd name="connsiteY2" fmla="*/ 1837038 h 4242486"/>
                <a:gd name="connsiteX3" fmla="*/ 963827 w 2273643"/>
                <a:gd name="connsiteY3" fmla="*/ 2817340 h 4242486"/>
                <a:gd name="connsiteX4" fmla="*/ 1367481 w 2273643"/>
                <a:gd name="connsiteY4" fmla="*/ 3550508 h 4242486"/>
                <a:gd name="connsiteX5" fmla="*/ 1705232 w 2273643"/>
                <a:gd name="connsiteY5" fmla="*/ 3978876 h 4242486"/>
                <a:gd name="connsiteX6" fmla="*/ 2001795 w 2273643"/>
                <a:gd name="connsiteY6" fmla="*/ 4184822 h 4242486"/>
                <a:gd name="connsiteX7" fmla="*/ 2273643 w 2273643"/>
                <a:gd name="connsiteY7" fmla="*/ 4242486 h 424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643" h="4242486">
                  <a:moveTo>
                    <a:pt x="0" y="0"/>
                  </a:moveTo>
                  <a:cubicBezTo>
                    <a:pt x="83751" y="308232"/>
                    <a:pt x="167503" y="616465"/>
                    <a:pt x="263611" y="922638"/>
                  </a:cubicBezTo>
                  <a:cubicBezTo>
                    <a:pt x="359719" y="1228811"/>
                    <a:pt x="459946" y="1521254"/>
                    <a:pt x="576649" y="1837038"/>
                  </a:cubicBezTo>
                  <a:cubicBezTo>
                    <a:pt x="693352" y="2152822"/>
                    <a:pt x="832022" y="2531762"/>
                    <a:pt x="963827" y="2817340"/>
                  </a:cubicBezTo>
                  <a:cubicBezTo>
                    <a:pt x="1095632" y="3102918"/>
                    <a:pt x="1243914" y="3356919"/>
                    <a:pt x="1367481" y="3550508"/>
                  </a:cubicBezTo>
                  <a:cubicBezTo>
                    <a:pt x="1491049" y="3744097"/>
                    <a:pt x="1599513" y="3873157"/>
                    <a:pt x="1705232" y="3978876"/>
                  </a:cubicBezTo>
                  <a:cubicBezTo>
                    <a:pt x="1810951" y="4084595"/>
                    <a:pt x="1907060" y="4140887"/>
                    <a:pt x="2001795" y="4184822"/>
                  </a:cubicBezTo>
                  <a:cubicBezTo>
                    <a:pt x="2096530" y="4228757"/>
                    <a:pt x="2185086" y="4235621"/>
                    <a:pt x="2273643" y="4242486"/>
                  </a:cubicBezTo>
                </a:path>
              </a:pathLst>
            </a:custGeom>
            <a:noFill/>
            <a:ln w="2222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cxnSp>
        <p:nvCxnSpPr>
          <p:cNvPr id="52" name="Straight Arrow Connector 51"/>
          <p:cNvCxnSpPr/>
          <p:nvPr/>
        </p:nvCxnSpPr>
        <p:spPr bwMode="auto">
          <a:xfrm flipV="1">
            <a:off x="5341779" y="3098040"/>
            <a:ext cx="0" cy="237744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53" name="Picture 52"/>
          <p:cNvPicPr>
            <a:picLocks noChangeAspect="1"/>
          </p:cNvPicPr>
          <p:nvPr/>
        </p:nvPicPr>
        <p:blipFill rotWithShape="1">
          <a:blip r:embed="rId4"/>
          <a:srcRect r="45303" b="23509"/>
          <a:stretch/>
        </p:blipFill>
        <p:spPr>
          <a:xfrm>
            <a:off x="5049483" y="3303504"/>
            <a:ext cx="188328" cy="224738"/>
          </a:xfrm>
          <a:prstGeom prst="rect">
            <a:avLst/>
          </a:prstGeom>
        </p:spPr>
      </p:pic>
      <p:cxnSp>
        <p:nvCxnSpPr>
          <p:cNvPr id="54" name="Straight Arrow Connector 53"/>
          <p:cNvCxnSpPr/>
          <p:nvPr/>
        </p:nvCxnSpPr>
        <p:spPr bwMode="auto">
          <a:xfrm flipV="1">
            <a:off x="5236096" y="5282616"/>
            <a:ext cx="2743200" cy="1199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55" name="Titel 1"/>
          <p:cNvSpPr txBox="1">
            <a:spLocks/>
          </p:cNvSpPr>
          <p:nvPr/>
        </p:nvSpPr>
        <p:spPr>
          <a:xfrm>
            <a:off x="7444631" y="5252398"/>
            <a:ext cx="244308" cy="3033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x      </a:t>
            </a:r>
            <a:endParaRPr lang="de-AT" sz="8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56" name="Titel 1"/>
          <p:cNvSpPr txBox="1">
            <a:spLocks/>
          </p:cNvSpPr>
          <p:nvPr/>
        </p:nvSpPr>
        <p:spPr>
          <a:xfrm>
            <a:off x="6465364" y="5271258"/>
            <a:ext cx="244308" cy="3033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0    </a:t>
            </a:r>
            <a:endParaRPr lang="de-AT" sz="7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57" name="Straight Connector 56"/>
          <p:cNvCxnSpPr/>
          <p:nvPr/>
        </p:nvCxnSpPr>
        <p:spPr bwMode="auto">
          <a:xfrm>
            <a:off x="6618896" y="5214778"/>
            <a:ext cx="0" cy="115329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58" name="Group 57"/>
          <p:cNvGrpSpPr>
            <a:grpSpLocks noChangeAspect="1"/>
          </p:cNvGrpSpPr>
          <p:nvPr/>
        </p:nvGrpSpPr>
        <p:grpSpPr>
          <a:xfrm>
            <a:off x="5341779" y="3438930"/>
            <a:ext cx="1735803" cy="1825363"/>
            <a:chOff x="815545" y="1626973"/>
            <a:chExt cx="4538043" cy="4242486"/>
          </a:xfrm>
        </p:grpSpPr>
        <p:sp>
          <p:nvSpPr>
            <p:cNvPr id="59" name="Freeform 58"/>
            <p:cNvSpPr/>
            <p:nvPr/>
          </p:nvSpPr>
          <p:spPr bwMode="auto">
            <a:xfrm>
              <a:off x="815545" y="1626973"/>
              <a:ext cx="2275200" cy="4242486"/>
            </a:xfrm>
            <a:custGeom>
              <a:avLst/>
              <a:gdLst>
                <a:gd name="connsiteX0" fmla="*/ 0 w 2273643"/>
                <a:gd name="connsiteY0" fmla="*/ 0 h 4242486"/>
                <a:gd name="connsiteX1" fmla="*/ 263611 w 2273643"/>
                <a:gd name="connsiteY1" fmla="*/ 922638 h 4242486"/>
                <a:gd name="connsiteX2" fmla="*/ 576649 w 2273643"/>
                <a:gd name="connsiteY2" fmla="*/ 1837038 h 4242486"/>
                <a:gd name="connsiteX3" fmla="*/ 963827 w 2273643"/>
                <a:gd name="connsiteY3" fmla="*/ 2817340 h 4242486"/>
                <a:gd name="connsiteX4" fmla="*/ 1367481 w 2273643"/>
                <a:gd name="connsiteY4" fmla="*/ 3550508 h 4242486"/>
                <a:gd name="connsiteX5" fmla="*/ 1705232 w 2273643"/>
                <a:gd name="connsiteY5" fmla="*/ 3978876 h 4242486"/>
                <a:gd name="connsiteX6" fmla="*/ 2001795 w 2273643"/>
                <a:gd name="connsiteY6" fmla="*/ 4184822 h 4242486"/>
                <a:gd name="connsiteX7" fmla="*/ 2273643 w 2273643"/>
                <a:gd name="connsiteY7" fmla="*/ 4242486 h 424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643" h="4242486">
                  <a:moveTo>
                    <a:pt x="0" y="0"/>
                  </a:moveTo>
                  <a:cubicBezTo>
                    <a:pt x="83751" y="308232"/>
                    <a:pt x="167503" y="616465"/>
                    <a:pt x="263611" y="922638"/>
                  </a:cubicBezTo>
                  <a:cubicBezTo>
                    <a:pt x="359719" y="1228811"/>
                    <a:pt x="459946" y="1521254"/>
                    <a:pt x="576649" y="1837038"/>
                  </a:cubicBezTo>
                  <a:cubicBezTo>
                    <a:pt x="693352" y="2152822"/>
                    <a:pt x="832022" y="2531762"/>
                    <a:pt x="963827" y="2817340"/>
                  </a:cubicBezTo>
                  <a:cubicBezTo>
                    <a:pt x="1095632" y="3102918"/>
                    <a:pt x="1243914" y="3356919"/>
                    <a:pt x="1367481" y="3550508"/>
                  </a:cubicBezTo>
                  <a:cubicBezTo>
                    <a:pt x="1491049" y="3744097"/>
                    <a:pt x="1599513" y="3873157"/>
                    <a:pt x="1705232" y="3978876"/>
                  </a:cubicBezTo>
                  <a:cubicBezTo>
                    <a:pt x="1810951" y="4084595"/>
                    <a:pt x="1907060" y="4140887"/>
                    <a:pt x="2001795" y="4184822"/>
                  </a:cubicBezTo>
                  <a:cubicBezTo>
                    <a:pt x="2096530" y="4228757"/>
                    <a:pt x="2185086" y="4235621"/>
                    <a:pt x="2273643" y="4242486"/>
                  </a:cubicBezTo>
                </a:path>
              </a:pathLst>
            </a:custGeom>
            <a:noFill/>
            <a:ln w="22225" cap="flat" cmpd="sng" algn="ctr">
              <a:solidFill>
                <a:srgbClr val="0000FF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0" name="Freeform 59"/>
            <p:cNvSpPr/>
            <p:nvPr/>
          </p:nvSpPr>
          <p:spPr bwMode="auto">
            <a:xfrm flipH="1">
              <a:off x="3078388" y="1626973"/>
              <a:ext cx="2275200" cy="4242486"/>
            </a:xfrm>
            <a:custGeom>
              <a:avLst/>
              <a:gdLst>
                <a:gd name="connsiteX0" fmla="*/ 0 w 2273643"/>
                <a:gd name="connsiteY0" fmla="*/ 0 h 4242486"/>
                <a:gd name="connsiteX1" fmla="*/ 263611 w 2273643"/>
                <a:gd name="connsiteY1" fmla="*/ 922638 h 4242486"/>
                <a:gd name="connsiteX2" fmla="*/ 576649 w 2273643"/>
                <a:gd name="connsiteY2" fmla="*/ 1837038 h 4242486"/>
                <a:gd name="connsiteX3" fmla="*/ 963827 w 2273643"/>
                <a:gd name="connsiteY3" fmla="*/ 2817340 h 4242486"/>
                <a:gd name="connsiteX4" fmla="*/ 1367481 w 2273643"/>
                <a:gd name="connsiteY4" fmla="*/ 3550508 h 4242486"/>
                <a:gd name="connsiteX5" fmla="*/ 1705232 w 2273643"/>
                <a:gd name="connsiteY5" fmla="*/ 3978876 h 4242486"/>
                <a:gd name="connsiteX6" fmla="*/ 2001795 w 2273643"/>
                <a:gd name="connsiteY6" fmla="*/ 4184822 h 4242486"/>
                <a:gd name="connsiteX7" fmla="*/ 2273643 w 2273643"/>
                <a:gd name="connsiteY7" fmla="*/ 4242486 h 424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643" h="4242486">
                  <a:moveTo>
                    <a:pt x="0" y="0"/>
                  </a:moveTo>
                  <a:cubicBezTo>
                    <a:pt x="83751" y="308232"/>
                    <a:pt x="167503" y="616465"/>
                    <a:pt x="263611" y="922638"/>
                  </a:cubicBezTo>
                  <a:cubicBezTo>
                    <a:pt x="359719" y="1228811"/>
                    <a:pt x="459946" y="1521254"/>
                    <a:pt x="576649" y="1837038"/>
                  </a:cubicBezTo>
                  <a:cubicBezTo>
                    <a:pt x="693352" y="2152822"/>
                    <a:pt x="832022" y="2531762"/>
                    <a:pt x="963827" y="2817340"/>
                  </a:cubicBezTo>
                  <a:cubicBezTo>
                    <a:pt x="1095632" y="3102918"/>
                    <a:pt x="1243914" y="3356919"/>
                    <a:pt x="1367481" y="3550508"/>
                  </a:cubicBezTo>
                  <a:cubicBezTo>
                    <a:pt x="1491049" y="3744097"/>
                    <a:pt x="1599513" y="3873157"/>
                    <a:pt x="1705232" y="3978876"/>
                  </a:cubicBezTo>
                  <a:cubicBezTo>
                    <a:pt x="1810951" y="4084595"/>
                    <a:pt x="1907060" y="4140887"/>
                    <a:pt x="2001795" y="4184822"/>
                  </a:cubicBezTo>
                  <a:cubicBezTo>
                    <a:pt x="2096530" y="4228757"/>
                    <a:pt x="2185086" y="4235621"/>
                    <a:pt x="2273643" y="4242486"/>
                  </a:cubicBezTo>
                </a:path>
              </a:pathLst>
            </a:custGeom>
            <a:noFill/>
            <a:ln w="22225" cap="flat" cmpd="sng" algn="ctr">
              <a:solidFill>
                <a:srgbClr val="0000FF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61" name="Group 60"/>
          <p:cNvGrpSpPr>
            <a:grpSpLocks noChangeAspect="1"/>
          </p:cNvGrpSpPr>
          <p:nvPr/>
        </p:nvGrpSpPr>
        <p:grpSpPr>
          <a:xfrm>
            <a:off x="6226925" y="3452680"/>
            <a:ext cx="1735803" cy="1825363"/>
            <a:chOff x="815545" y="1626973"/>
            <a:chExt cx="4538043" cy="4242486"/>
          </a:xfrm>
        </p:grpSpPr>
        <p:sp>
          <p:nvSpPr>
            <p:cNvPr id="62" name="Freeform 61"/>
            <p:cNvSpPr/>
            <p:nvPr/>
          </p:nvSpPr>
          <p:spPr bwMode="auto">
            <a:xfrm>
              <a:off x="815545" y="1626973"/>
              <a:ext cx="2275200" cy="4242486"/>
            </a:xfrm>
            <a:custGeom>
              <a:avLst/>
              <a:gdLst>
                <a:gd name="connsiteX0" fmla="*/ 0 w 2273643"/>
                <a:gd name="connsiteY0" fmla="*/ 0 h 4242486"/>
                <a:gd name="connsiteX1" fmla="*/ 263611 w 2273643"/>
                <a:gd name="connsiteY1" fmla="*/ 922638 h 4242486"/>
                <a:gd name="connsiteX2" fmla="*/ 576649 w 2273643"/>
                <a:gd name="connsiteY2" fmla="*/ 1837038 h 4242486"/>
                <a:gd name="connsiteX3" fmla="*/ 963827 w 2273643"/>
                <a:gd name="connsiteY3" fmla="*/ 2817340 h 4242486"/>
                <a:gd name="connsiteX4" fmla="*/ 1367481 w 2273643"/>
                <a:gd name="connsiteY4" fmla="*/ 3550508 h 4242486"/>
                <a:gd name="connsiteX5" fmla="*/ 1705232 w 2273643"/>
                <a:gd name="connsiteY5" fmla="*/ 3978876 h 4242486"/>
                <a:gd name="connsiteX6" fmla="*/ 2001795 w 2273643"/>
                <a:gd name="connsiteY6" fmla="*/ 4184822 h 4242486"/>
                <a:gd name="connsiteX7" fmla="*/ 2273643 w 2273643"/>
                <a:gd name="connsiteY7" fmla="*/ 4242486 h 424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643" h="4242486">
                  <a:moveTo>
                    <a:pt x="0" y="0"/>
                  </a:moveTo>
                  <a:cubicBezTo>
                    <a:pt x="83751" y="308232"/>
                    <a:pt x="167503" y="616465"/>
                    <a:pt x="263611" y="922638"/>
                  </a:cubicBezTo>
                  <a:cubicBezTo>
                    <a:pt x="359719" y="1228811"/>
                    <a:pt x="459946" y="1521254"/>
                    <a:pt x="576649" y="1837038"/>
                  </a:cubicBezTo>
                  <a:cubicBezTo>
                    <a:pt x="693352" y="2152822"/>
                    <a:pt x="832022" y="2531762"/>
                    <a:pt x="963827" y="2817340"/>
                  </a:cubicBezTo>
                  <a:cubicBezTo>
                    <a:pt x="1095632" y="3102918"/>
                    <a:pt x="1243914" y="3356919"/>
                    <a:pt x="1367481" y="3550508"/>
                  </a:cubicBezTo>
                  <a:cubicBezTo>
                    <a:pt x="1491049" y="3744097"/>
                    <a:pt x="1599513" y="3873157"/>
                    <a:pt x="1705232" y="3978876"/>
                  </a:cubicBezTo>
                  <a:cubicBezTo>
                    <a:pt x="1810951" y="4084595"/>
                    <a:pt x="1907060" y="4140887"/>
                    <a:pt x="2001795" y="4184822"/>
                  </a:cubicBezTo>
                  <a:cubicBezTo>
                    <a:pt x="2096530" y="4228757"/>
                    <a:pt x="2185086" y="4235621"/>
                    <a:pt x="2273643" y="4242486"/>
                  </a:cubicBezTo>
                </a:path>
              </a:pathLst>
            </a:custGeom>
            <a:noFill/>
            <a:ln w="22225" cap="flat" cmpd="sng" algn="ctr">
              <a:solidFill>
                <a:srgbClr val="0000FF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3" name="Freeform 62"/>
            <p:cNvSpPr/>
            <p:nvPr/>
          </p:nvSpPr>
          <p:spPr bwMode="auto">
            <a:xfrm flipH="1">
              <a:off x="3078388" y="1626973"/>
              <a:ext cx="2275200" cy="4242486"/>
            </a:xfrm>
            <a:custGeom>
              <a:avLst/>
              <a:gdLst>
                <a:gd name="connsiteX0" fmla="*/ 0 w 2273643"/>
                <a:gd name="connsiteY0" fmla="*/ 0 h 4242486"/>
                <a:gd name="connsiteX1" fmla="*/ 263611 w 2273643"/>
                <a:gd name="connsiteY1" fmla="*/ 922638 h 4242486"/>
                <a:gd name="connsiteX2" fmla="*/ 576649 w 2273643"/>
                <a:gd name="connsiteY2" fmla="*/ 1837038 h 4242486"/>
                <a:gd name="connsiteX3" fmla="*/ 963827 w 2273643"/>
                <a:gd name="connsiteY3" fmla="*/ 2817340 h 4242486"/>
                <a:gd name="connsiteX4" fmla="*/ 1367481 w 2273643"/>
                <a:gd name="connsiteY4" fmla="*/ 3550508 h 4242486"/>
                <a:gd name="connsiteX5" fmla="*/ 1705232 w 2273643"/>
                <a:gd name="connsiteY5" fmla="*/ 3978876 h 4242486"/>
                <a:gd name="connsiteX6" fmla="*/ 2001795 w 2273643"/>
                <a:gd name="connsiteY6" fmla="*/ 4184822 h 4242486"/>
                <a:gd name="connsiteX7" fmla="*/ 2273643 w 2273643"/>
                <a:gd name="connsiteY7" fmla="*/ 4242486 h 424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643" h="4242486">
                  <a:moveTo>
                    <a:pt x="0" y="0"/>
                  </a:moveTo>
                  <a:cubicBezTo>
                    <a:pt x="83751" y="308232"/>
                    <a:pt x="167503" y="616465"/>
                    <a:pt x="263611" y="922638"/>
                  </a:cubicBezTo>
                  <a:cubicBezTo>
                    <a:pt x="359719" y="1228811"/>
                    <a:pt x="459946" y="1521254"/>
                    <a:pt x="576649" y="1837038"/>
                  </a:cubicBezTo>
                  <a:cubicBezTo>
                    <a:pt x="693352" y="2152822"/>
                    <a:pt x="832022" y="2531762"/>
                    <a:pt x="963827" y="2817340"/>
                  </a:cubicBezTo>
                  <a:cubicBezTo>
                    <a:pt x="1095632" y="3102918"/>
                    <a:pt x="1243914" y="3356919"/>
                    <a:pt x="1367481" y="3550508"/>
                  </a:cubicBezTo>
                  <a:cubicBezTo>
                    <a:pt x="1491049" y="3744097"/>
                    <a:pt x="1599513" y="3873157"/>
                    <a:pt x="1705232" y="3978876"/>
                  </a:cubicBezTo>
                  <a:cubicBezTo>
                    <a:pt x="1810951" y="4084595"/>
                    <a:pt x="1907060" y="4140887"/>
                    <a:pt x="2001795" y="4184822"/>
                  </a:cubicBezTo>
                  <a:cubicBezTo>
                    <a:pt x="2096530" y="4228757"/>
                    <a:pt x="2185086" y="4235621"/>
                    <a:pt x="2273643" y="4242486"/>
                  </a:cubicBezTo>
                </a:path>
              </a:pathLst>
            </a:custGeom>
            <a:noFill/>
            <a:ln w="22225" cap="flat" cmpd="sng" algn="ctr">
              <a:solidFill>
                <a:srgbClr val="0000FF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cxnSp>
        <p:nvCxnSpPr>
          <p:cNvPr id="15" name="Straight Arrow Connector 14"/>
          <p:cNvCxnSpPr/>
          <p:nvPr/>
        </p:nvCxnSpPr>
        <p:spPr bwMode="auto">
          <a:xfrm>
            <a:off x="6194616" y="5280825"/>
            <a:ext cx="914400" cy="0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65" name="Straight Arrow Connector 64"/>
          <p:cNvCxnSpPr/>
          <p:nvPr/>
        </p:nvCxnSpPr>
        <p:spPr bwMode="auto">
          <a:xfrm flipH="1" flipV="1">
            <a:off x="6066020" y="5441809"/>
            <a:ext cx="10719" cy="1300823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69" name="Straight Arrow Connector 68"/>
          <p:cNvCxnSpPr/>
          <p:nvPr/>
        </p:nvCxnSpPr>
        <p:spPr bwMode="auto">
          <a:xfrm flipV="1">
            <a:off x="5842687" y="6543229"/>
            <a:ext cx="1489662" cy="109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71" name="Titel 1"/>
          <p:cNvSpPr txBox="1">
            <a:spLocks/>
          </p:cNvSpPr>
          <p:nvPr/>
        </p:nvSpPr>
        <p:spPr>
          <a:xfrm>
            <a:off x="6941619" y="6479846"/>
            <a:ext cx="467641" cy="3033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x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0</a:t>
            </a:r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</a:t>
            </a:r>
            <a:endParaRPr lang="de-AT" sz="8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72" name="Titel 1"/>
          <p:cNvSpPr txBox="1">
            <a:spLocks/>
          </p:cNvSpPr>
          <p:nvPr/>
        </p:nvSpPr>
        <p:spPr>
          <a:xfrm>
            <a:off x="6556671" y="6543800"/>
            <a:ext cx="244308" cy="3033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0    </a:t>
            </a:r>
            <a:endParaRPr lang="de-AT" sz="7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73" name="Straight Connector 72"/>
          <p:cNvCxnSpPr/>
          <p:nvPr/>
        </p:nvCxnSpPr>
        <p:spPr bwMode="auto">
          <a:xfrm>
            <a:off x="6710203" y="6487320"/>
            <a:ext cx="0" cy="115329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5" name="Titel 1"/>
          <p:cNvSpPr txBox="1">
            <a:spLocks/>
          </p:cNvSpPr>
          <p:nvPr/>
        </p:nvSpPr>
        <p:spPr>
          <a:xfrm>
            <a:off x="5730359" y="5488157"/>
            <a:ext cx="467641" cy="3033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</a:t>
            </a:r>
            <a:endParaRPr lang="de-AT" sz="8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76" name="Straight Arrow Connector 75"/>
          <p:cNvCxnSpPr/>
          <p:nvPr/>
        </p:nvCxnSpPr>
        <p:spPr bwMode="auto">
          <a:xfrm flipH="1" flipV="1">
            <a:off x="1866378" y="5441809"/>
            <a:ext cx="10719" cy="1300823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77" name="Straight Arrow Connector 76"/>
          <p:cNvCxnSpPr/>
          <p:nvPr/>
        </p:nvCxnSpPr>
        <p:spPr bwMode="auto">
          <a:xfrm flipV="1">
            <a:off x="1651591" y="6543229"/>
            <a:ext cx="1489662" cy="109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78" name="Titel 1"/>
          <p:cNvSpPr txBox="1">
            <a:spLocks/>
          </p:cNvSpPr>
          <p:nvPr/>
        </p:nvSpPr>
        <p:spPr>
          <a:xfrm>
            <a:off x="2750523" y="6479846"/>
            <a:ext cx="467641" cy="3033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x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0</a:t>
            </a:r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</a:t>
            </a:r>
            <a:endParaRPr lang="de-AT" sz="8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79" name="Titel 1"/>
          <p:cNvSpPr txBox="1">
            <a:spLocks/>
          </p:cNvSpPr>
          <p:nvPr/>
        </p:nvSpPr>
        <p:spPr>
          <a:xfrm>
            <a:off x="2365575" y="6543800"/>
            <a:ext cx="244308" cy="3033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0    </a:t>
            </a:r>
            <a:endParaRPr lang="de-AT" sz="7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80" name="Straight Connector 79"/>
          <p:cNvCxnSpPr/>
          <p:nvPr/>
        </p:nvCxnSpPr>
        <p:spPr bwMode="auto">
          <a:xfrm>
            <a:off x="2493469" y="6487320"/>
            <a:ext cx="0" cy="115329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1" name="Titel 1"/>
          <p:cNvSpPr txBox="1">
            <a:spLocks/>
          </p:cNvSpPr>
          <p:nvPr/>
        </p:nvSpPr>
        <p:spPr>
          <a:xfrm>
            <a:off x="1530717" y="5488157"/>
            <a:ext cx="467641" cy="3033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</a:t>
            </a:r>
            <a:endParaRPr lang="de-AT" sz="8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83" name="Straight Connector 82"/>
          <p:cNvCxnSpPr/>
          <p:nvPr/>
        </p:nvCxnSpPr>
        <p:spPr bwMode="auto">
          <a:xfrm flipV="1">
            <a:off x="2495821" y="5657316"/>
            <a:ext cx="0" cy="886484"/>
          </a:xfrm>
          <a:prstGeom prst="line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5" name="Freeform 84"/>
          <p:cNvSpPr/>
          <p:nvPr/>
        </p:nvSpPr>
        <p:spPr bwMode="auto">
          <a:xfrm>
            <a:off x="6238431" y="5782992"/>
            <a:ext cx="817552" cy="754540"/>
          </a:xfrm>
          <a:custGeom>
            <a:avLst/>
            <a:gdLst>
              <a:gd name="connsiteX0" fmla="*/ 0 w 816683"/>
              <a:gd name="connsiteY0" fmla="*/ 1196412 h 1196412"/>
              <a:gd name="connsiteX1" fmla="*/ 128187 w 816683"/>
              <a:gd name="connsiteY1" fmla="*/ 1042587 h 1196412"/>
              <a:gd name="connsiteX2" fmla="*/ 692209 w 816683"/>
              <a:gd name="connsiteY2" fmla="*/ 888763 h 1196412"/>
              <a:gd name="connsiteX3" fmla="*/ 811850 w 816683"/>
              <a:gd name="connsiteY3" fmla="*/ 752030 h 1196412"/>
              <a:gd name="connsiteX4" fmla="*/ 734938 w 816683"/>
              <a:gd name="connsiteY4" fmla="*/ 598206 h 1196412"/>
              <a:gd name="connsiteX5" fmla="*/ 230736 w 816683"/>
              <a:gd name="connsiteY5" fmla="*/ 444382 h 1196412"/>
              <a:gd name="connsiteX6" fmla="*/ 145278 w 816683"/>
              <a:gd name="connsiteY6" fmla="*/ 282012 h 1196412"/>
              <a:gd name="connsiteX7" fmla="*/ 282011 w 816683"/>
              <a:gd name="connsiteY7" fmla="*/ 111096 h 1196412"/>
              <a:gd name="connsiteX8" fmla="*/ 683663 w 816683"/>
              <a:gd name="connsiteY8" fmla="*/ 0 h 1196412"/>
              <a:gd name="connsiteX0" fmla="*/ 0 w 816683"/>
              <a:gd name="connsiteY0" fmla="*/ 1196412 h 1196412"/>
              <a:gd name="connsiteX1" fmla="*/ 128187 w 816683"/>
              <a:gd name="connsiteY1" fmla="*/ 1042587 h 1196412"/>
              <a:gd name="connsiteX2" fmla="*/ 692209 w 816683"/>
              <a:gd name="connsiteY2" fmla="*/ 888763 h 1196412"/>
              <a:gd name="connsiteX3" fmla="*/ 811850 w 816683"/>
              <a:gd name="connsiteY3" fmla="*/ 752030 h 1196412"/>
              <a:gd name="connsiteX4" fmla="*/ 734938 w 816683"/>
              <a:gd name="connsiteY4" fmla="*/ 598206 h 1196412"/>
              <a:gd name="connsiteX5" fmla="*/ 230736 w 816683"/>
              <a:gd name="connsiteY5" fmla="*/ 444382 h 1196412"/>
              <a:gd name="connsiteX6" fmla="*/ 17091 w 816683"/>
              <a:gd name="connsiteY6" fmla="*/ 282012 h 1196412"/>
              <a:gd name="connsiteX7" fmla="*/ 282011 w 816683"/>
              <a:gd name="connsiteY7" fmla="*/ 111096 h 1196412"/>
              <a:gd name="connsiteX8" fmla="*/ 683663 w 816683"/>
              <a:gd name="connsiteY8" fmla="*/ 0 h 1196412"/>
              <a:gd name="connsiteX0" fmla="*/ 0 w 817552"/>
              <a:gd name="connsiteY0" fmla="*/ 1196412 h 1196412"/>
              <a:gd name="connsiteX1" fmla="*/ 128187 w 817552"/>
              <a:gd name="connsiteY1" fmla="*/ 1042587 h 1196412"/>
              <a:gd name="connsiteX2" fmla="*/ 692209 w 817552"/>
              <a:gd name="connsiteY2" fmla="*/ 888763 h 1196412"/>
              <a:gd name="connsiteX3" fmla="*/ 811850 w 817552"/>
              <a:gd name="connsiteY3" fmla="*/ 752030 h 1196412"/>
              <a:gd name="connsiteX4" fmla="*/ 734938 w 817552"/>
              <a:gd name="connsiteY4" fmla="*/ 598206 h 1196412"/>
              <a:gd name="connsiteX5" fmla="*/ 205098 w 817552"/>
              <a:gd name="connsiteY5" fmla="*/ 416972 h 1196412"/>
              <a:gd name="connsiteX6" fmla="*/ 17091 w 817552"/>
              <a:gd name="connsiteY6" fmla="*/ 282012 h 1196412"/>
              <a:gd name="connsiteX7" fmla="*/ 282011 w 817552"/>
              <a:gd name="connsiteY7" fmla="*/ 111096 h 1196412"/>
              <a:gd name="connsiteX8" fmla="*/ 683663 w 817552"/>
              <a:gd name="connsiteY8" fmla="*/ 0 h 1196412"/>
              <a:gd name="connsiteX0" fmla="*/ 0 w 817552"/>
              <a:gd name="connsiteY0" fmla="*/ 1196412 h 1196412"/>
              <a:gd name="connsiteX1" fmla="*/ 128187 w 817552"/>
              <a:gd name="connsiteY1" fmla="*/ 1042587 h 1196412"/>
              <a:gd name="connsiteX2" fmla="*/ 692209 w 817552"/>
              <a:gd name="connsiteY2" fmla="*/ 888763 h 1196412"/>
              <a:gd name="connsiteX3" fmla="*/ 811850 w 817552"/>
              <a:gd name="connsiteY3" fmla="*/ 752030 h 1196412"/>
              <a:gd name="connsiteX4" fmla="*/ 734938 w 817552"/>
              <a:gd name="connsiteY4" fmla="*/ 598206 h 1196412"/>
              <a:gd name="connsiteX5" fmla="*/ 205098 w 817552"/>
              <a:gd name="connsiteY5" fmla="*/ 416972 h 1196412"/>
              <a:gd name="connsiteX6" fmla="*/ 17091 w 817552"/>
              <a:gd name="connsiteY6" fmla="*/ 282012 h 1196412"/>
              <a:gd name="connsiteX7" fmla="*/ 162370 w 817552"/>
              <a:gd name="connsiteY7" fmla="*/ 111095 h 1196412"/>
              <a:gd name="connsiteX8" fmla="*/ 683663 w 817552"/>
              <a:gd name="connsiteY8" fmla="*/ 0 h 1196412"/>
              <a:gd name="connsiteX0" fmla="*/ 0 w 817552"/>
              <a:gd name="connsiteY0" fmla="*/ 1210116 h 1210116"/>
              <a:gd name="connsiteX1" fmla="*/ 128187 w 817552"/>
              <a:gd name="connsiteY1" fmla="*/ 1056291 h 1210116"/>
              <a:gd name="connsiteX2" fmla="*/ 692209 w 817552"/>
              <a:gd name="connsiteY2" fmla="*/ 902467 h 1210116"/>
              <a:gd name="connsiteX3" fmla="*/ 811850 w 817552"/>
              <a:gd name="connsiteY3" fmla="*/ 765734 h 1210116"/>
              <a:gd name="connsiteX4" fmla="*/ 734938 w 817552"/>
              <a:gd name="connsiteY4" fmla="*/ 611910 h 1210116"/>
              <a:gd name="connsiteX5" fmla="*/ 205098 w 817552"/>
              <a:gd name="connsiteY5" fmla="*/ 430676 h 1210116"/>
              <a:gd name="connsiteX6" fmla="*/ 17091 w 817552"/>
              <a:gd name="connsiteY6" fmla="*/ 295716 h 1210116"/>
              <a:gd name="connsiteX7" fmla="*/ 162370 w 817552"/>
              <a:gd name="connsiteY7" fmla="*/ 124799 h 1210116"/>
              <a:gd name="connsiteX8" fmla="*/ 598205 w 817552"/>
              <a:gd name="connsiteY8" fmla="*/ 0 h 12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7552" h="1210116">
                <a:moveTo>
                  <a:pt x="0" y="1210116"/>
                </a:moveTo>
                <a:cubicBezTo>
                  <a:pt x="6409" y="1158841"/>
                  <a:pt x="12819" y="1107566"/>
                  <a:pt x="128187" y="1056291"/>
                </a:cubicBezTo>
                <a:cubicBezTo>
                  <a:pt x="243555" y="1005016"/>
                  <a:pt x="578265" y="950893"/>
                  <a:pt x="692209" y="902467"/>
                </a:cubicBezTo>
                <a:cubicBezTo>
                  <a:pt x="806153" y="854041"/>
                  <a:pt x="804728" y="814160"/>
                  <a:pt x="811850" y="765734"/>
                </a:cubicBezTo>
                <a:cubicBezTo>
                  <a:pt x="818972" y="717308"/>
                  <a:pt x="836063" y="667753"/>
                  <a:pt x="734938" y="611910"/>
                </a:cubicBezTo>
                <a:cubicBezTo>
                  <a:pt x="633813" y="556067"/>
                  <a:pt x="324739" y="483375"/>
                  <a:pt x="205098" y="430676"/>
                </a:cubicBezTo>
                <a:cubicBezTo>
                  <a:pt x="85457" y="377977"/>
                  <a:pt x="24212" y="346695"/>
                  <a:pt x="17091" y="295716"/>
                </a:cubicBezTo>
                <a:cubicBezTo>
                  <a:pt x="9970" y="244737"/>
                  <a:pt x="65518" y="174085"/>
                  <a:pt x="162370" y="124799"/>
                </a:cubicBezTo>
                <a:cubicBezTo>
                  <a:pt x="259222" y="75513"/>
                  <a:pt x="442244" y="32047"/>
                  <a:pt x="598205" y="0"/>
                </a:cubicBezTo>
              </a:path>
            </a:pathLst>
          </a:cu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3427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39" grpId="0"/>
      <p:bldP spid="45" grpId="0"/>
      <p:bldP spid="47" grpId="0"/>
      <p:bldP spid="48" grpId="0"/>
      <p:bldP spid="55" grpId="0"/>
      <p:bldP spid="56" grpId="0"/>
      <p:bldP spid="71" grpId="0"/>
      <p:bldP spid="72" grpId="0"/>
      <p:bldP spid="75" grpId="0"/>
      <p:bldP spid="78" grpId="0"/>
      <p:bldP spid="79" grpId="0"/>
      <p:bldP spid="81" grpId="0"/>
      <p:bldP spid="85" grpId="0" animBg="1"/>
    </p:bldLst>
  </p:timing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Straight Connector 9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cxnSp>
        <p:nvCxnSpPr>
          <p:cNvPr id="11" name="Straight Connector 10"/>
          <p:cNvCxnSpPr/>
          <p:nvPr/>
        </p:nvCxnSpPr>
        <p:spPr bwMode="auto">
          <a:xfrm>
            <a:off x="1553430" y="4461623"/>
            <a:ext cx="75377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smtClean="0"/>
              <a:t>Time </a:t>
            </a:r>
            <a:r>
              <a:rPr lang="de-DE" sz="3200" dirty="0" err="1" smtClean="0"/>
              <a:t>evolution</a:t>
            </a:r>
            <a:r>
              <a:rPr lang="de-DE" sz="3200" dirty="0" smtClean="0"/>
              <a:t> for time-independent  </a:t>
            </a:r>
            <a:r>
              <a:rPr lang="de-DE" sz="3200" dirty="0" smtClean="0">
                <a:solidFill>
                  <a:schemeClr val="bg1"/>
                </a:solidFill>
              </a:rPr>
              <a:t>H</a:t>
            </a:r>
            <a:endParaRPr lang="en-GB" sz="3200" dirty="0">
              <a:solidFill>
                <a:schemeClr val="bg1"/>
              </a:solidFill>
            </a:endParaRPr>
          </a:p>
        </p:txBody>
      </p:sp>
      <p:grpSp>
        <p:nvGrpSpPr>
          <p:cNvPr id="7" name="Group 6"/>
          <p:cNvGrpSpPr>
            <a:grpSpLocks noChangeAspect="1"/>
          </p:cNvGrpSpPr>
          <p:nvPr/>
        </p:nvGrpSpPr>
        <p:grpSpPr>
          <a:xfrm>
            <a:off x="1162551" y="3373781"/>
            <a:ext cx="1527586" cy="1476955"/>
            <a:chOff x="815545" y="1626973"/>
            <a:chExt cx="4538043" cy="4242486"/>
          </a:xfrm>
        </p:grpSpPr>
        <p:sp>
          <p:nvSpPr>
            <p:cNvPr id="5" name="Freeform 4"/>
            <p:cNvSpPr/>
            <p:nvPr/>
          </p:nvSpPr>
          <p:spPr bwMode="auto">
            <a:xfrm>
              <a:off x="815545" y="1626973"/>
              <a:ext cx="2275200" cy="4242486"/>
            </a:xfrm>
            <a:custGeom>
              <a:avLst/>
              <a:gdLst>
                <a:gd name="connsiteX0" fmla="*/ 0 w 2273643"/>
                <a:gd name="connsiteY0" fmla="*/ 0 h 4242486"/>
                <a:gd name="connsiteX1" fmla="*/ 263611 w 2273643"/>
                <a:gd name="connsiteY1" fmla="*/ 922638 h 4242486"/>
                <a:gd name="connsiteX2" fmla="*/ 576649 w 2273643"/>
                <a:gd name="connsiteY2" fmla="*/ 1837038 h 4242486"/>
                <a:gd name="connsiteX3" fmla="*/ 963827 w 2273643"/>
                <a:gd name="connsiteY3" fmla="*/ 2817340 h 4242486"/>
                <a:gd name="connsiteX4" fmla="*/ 1367481 w 2273643"/>
                <a:gd name="connsiteY4" fmla="*/ 3550508 h 4242486"/>
                <a:gd name="connsiteX5" fmla="*/ 1705232 w 2273643"/>
                <a:gd name="connsiteY5" fmla="*/ 3978876 h 4242486"/>
                <a:gd name="connsiteX6" fmla="*/ 2001795 w 2273643"/>
                <a:gd name="connsiteY6" fmla="*/ 4184822 h 4242486"/>
                <a:gd name="connsiteX7" fmla="*/ 2273643 w 2273643"/>
                <a:gd name="connsiteY7" fmla="*/ 4242486 h 424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643" h="4242486">
                  <a:moveTo>
                    <a:pt x="0" y="0"/>
                  </a:moveTo>
                  <a:cubicBezTo>
                    <a:pt x="83751" y="308232"/>
                    <a:pt x="167503" y="616465"/>
                    <a:pt x="263611" y="922638"/>
                  </a:cubicBezTo>
                  <a:cubicBezTo>
                    <a:pt x="359719" y="1228811"/>
                    <a:pt x="459946" y="1521254"/>
                    <a:pt x="576649" y="1837038"/>
                  </a:cubicBezTo>
                  <a:cubicBezTo>
                    <a:pt x="693352" y="2152822"/>
                    <a:pt x="832022" y="2531762"/>
                    <a:pt x="963827" y="2817340"/>
                  </a:cubicBezTo>
                  <a:cubicBezTo>
                    <a:pt x="1095632" y="3102918"/>
                    <a:pt x="1243914" y="3356919"/>
                    <a:pt x="1367481" y="3550508"/>
                  </a:cubicBezTo>
                  <a:cubicBezTo>
                    <a:pt x="1491049" y="3744097"/>
                    <a:pt x="1599513" y="3873157"/>
                    <a:pt x="1705232" y="3978876"/>
                  </a:cubicBezTo>
                  <a:cubicBezTo>
                    <a:pt x="1810951" y="4084595"/>
                    <a:pt x="1907060" y="4140887"/>
                    <a:pt x="2001795" y="4184822"/>
                  </a:cubicBezTo>
                  <a:cubicBezTo>
                    <a:pt x="2096530" y="4228757"/>
                    <a:pt x="2185086" y="4235621"/>
                    <a:pt x="2273643" y="4242486"/>
                  </a:cubicBezTo>
                </a:path>
              </a:pathLst>
            </a:custGeom>
            <a:noFill/>
            <a:ln w="2222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5" name="Freeform 24"/>
            <p:cNvSpPr/>
            <p:nvPr/>
          </p:nvSpPr>
          <p:spPr bwMode="auto">
            <a:xfrm flipH="1">
              <a:off x="3078388" y="1626973"/>
              <a:ext cx="2275200" cy="4242486"/>
            </a:xfrm>
            <a:custGeom>
              <a:avLst/>
              <a:gdLst>
                <a:gd name="connsiteX0" fmla="*/ 0 w 2273643"/>
                <a:gd name="connsiteY0" fmla="*/ 0 h 4242486"/>
                <a:gd name="connsiteX1" fmla="*/ 263611 w 2273643"/>
                <a:gd name="connsiteY1" fmla="*/ 922638 h 4242486"/>
                <a:gd name="connsiteX2" fmla="*/ 576649 w 2273643"/>
                <a:gd name="connsiteY2" fmla="*/ 1837038 h 4242486"/>
                <a:gd name="connsiteX3" fmla="*/ 963827 w 2273643"/>
                <a:gd name="connsiteY3" fmla="*/ 2817340 h 4242486"/>
                <a:gd name="connsiteX4" fmla="*/ 1367481 w 2273643"/>
                <a:gd name="connsiteY4" fmla="*/ 3550508 h 4242486"/>
                <a:gd name="connsiteX5" fmla="*/ 1705232 w 2273643"/>
                <a:gd name="connsiteY5" fmla="*/ 3978876 h 4242486"/>
                <a:gd name="connsiteX6" fmla="*/ 2001795 w 2273643"/>
                <a:gd name="connsiteY6" fmla="*/ 4184822 h 4242486"/>
                <a:gd name="connsiteX7" fmla="*/ 2273643 w 2273643"/>
                <a:gd name="connsiteY7" fmla="*/ 4242486 h 424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643" h="4242486">
                  <a:moveTo>
                    <a:pt x="0" y="0"/>
                  </a:moveTo>
                  <a:cubicBezTo>
                    <a:pt x="83751" y="308232"/>
                    <a:pt x="167503" y="616465"/>
                    <a:pt x="263611" y="922638"/>
                  </a:cubicBezTo>
                  <a:cubicBezTo>
                    <a:pt x="359719" y="1228811"/>
                    <a:pt x="459946" y="1521254"/>
                    <a:pt x="576649" y="1837038"/>
                  </a:cubicBezTo>
                  <a:cubicBezTo>
                    <a:pt x="693352" y="2152822"/>
                    <a:pt x="832022" y="2531762"/>
                    <a:pt x="963827" y="2817340"/>
                  </a:cubicBezTo>
                  <a:cubicBezTo>
                    <a:pt x="1095632" y="3102918"/>
                    <a:pt x="1243914" y="3356919"/>
                    <a:pt x="1367481" y="3550508"/>
                  </a:cubicBezTo>
                  <a:cubicBezTo>
                    <a:pt x="1491049" y="3744097"/>
                    <a:pt x="1599513" y="3873157"/>
                    <a:pt x="1705232" y="3978876"/>
                  </a:cubicBezTo>
                  <a:cubicBezTo>
                    <a:pt x="1810951" y="4084595"/>
                    <a:pt x="1907060" y="4140887"/>
                    <a:pt x="2001795" y="4184822"/>
                  </a:cubicBezTo>
                  <a:cubicBezTo>
                    <a:pt x="2096530" y="4228757"/>
                    <a:pt x="2185086" y="4235621"/>
                    <a:pt x="2273643" y="4242486"/>
                  </a:cubicBezTo>
                </a:path>
              </a:pathLst>
            </a:custGeom>
            <a:noFill/>
            <a:ln w="2222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cxnSp>
        <p:nvCxnSpPr>
          <p:cNvPr id="27" name="Straight Arrow Connector 26"/>
          <p:cNvCxnSpPr/>
          <p:nvPr/>
        </p:nvCxnSpPr>
        <p:spPr bwMode="auto">
          <a:xfrm flipV="1">
            <a:off x="777989" y="2937432"/>
            <a:ext cx="0" cy="2018723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29" name="Straight Arrow Connector 28"/>
          <p:cNvCxnSpPr/>
          <p:nvPr/>
        </p:nvCxnSpPr>
        <p:spPr bwMode="auto">
          <a:xfrm>
            <a:off x="490905" y="4863383"/>
            <a:ext cx="2595235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1236744" y="3670614"/>
            <a:ext cx="138931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>
            <a:off x="1931399" y="4785800"/>
            <a:ext cx="0" cy="115329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7119" y="153824"/>
            <a:ext cx="411218" cy="329557"/>
          </a:xfrm>
          <a:prstGeom prst="rect">
            <a:avLst/>
          </a:prstGeom>
        </p:spPr>
      </p:pic>
      <p:sp>
        <p:nvSpPr>
          <p:cNvPr id="61" name="Titel 1 1 2 1"/>
          <p:cNvSpPr txBox="1">
            <a:spLocks/>
          </p:cNvSpPr>
          <p:nvPr/>
        </p:nvSpPr>
        <p:spPr>
          <a:xfrm>
            <a:off x="125986" y="775406"/>
            <a:ext cx="766113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Even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Hamiltonian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time-independent,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quantum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evolves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over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time.</a:t>
            </a:r>
          </a:p>
        </p:txBody>
      </p:sp>
      <p:pic>
        <p:nvPicPr>
          <p:cNvPr id="66" name="Picture 6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905" y="1270996"/>
            <a:ext cx="1134318" cy="27790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9548" y="1264560"/>
            <a:ext cx="2633385" cy="265877"/>
          </a:xfrm>
          <a:prstGeom prst="rect">
            <a:avLst/>
          </a:prstGeom>
        </p:spPr>
      </p:pic>
      <p:sp>
        <p:nvSpPr>
          <p:cNvPr id="70" name="Titel 1 1 3"/>
          <p:cNvSpPr txBox="1">
            <a:spLocks/>
          </p:cNvSpPr>
          <p:nvPr/>
        </p:nvSpPr>
        <p:spPr>
          <a:xfrm>
            <a:off x="1802205" y="1212157"/>
            <a:ext cx="1424998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solutions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4" name="Titel 1 1 4 1"/>
          <p:cNvSpPr txBox="1">
            <a:spLocks/>
          </p:cNvSpPr>
          <p:nvPr/>
        </p:nvSpPr>
        <p:spPr>
          <a:xfrm>
            <a:off x="2331538" y="1629467"/>
            <a:ext cx="170909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,</a:t>
            </a:r>
          </a:p>
        </p:txBody>
      </p:sp>
      <p:pic>
        <p:nvPicPr>
          <p:cNvPr id="87" name="Picture 8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5949" y="1654847"/>
            <a:ext cx="2127014" cy="265876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30183" y="1674100"/>
            <a:ext cx="653336" cy="265876"/>
          </a:xfrm>
          <a:prstGeom prst="rect">
            <a:avLst/>
          </a:prstGeom>
        </p:spPr>
      </p:pic>
      <p:sp>
        <p:nvSpPr>
          <p:cNvPr id="91" name="Titel 1 1 4 2"/>
          <p:cNvSpPr txBox="1">
            <a:spLocks/>
          </p:cNvSpPr>
          <p:nvPr/>
        </p:nvSpPr>
        <p:spPr>
          <a:xfrm>
            <a:off x="4103016" y="1600723"/>
            <a:ext cx="1424998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satisfying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2" name="Titel 1 1 2 2 1"/>
          <p:cNvSpPr txBox="1">
            <a:spLocks/>
          </p:cNvSpPr>
          <p:nvPr/>
        </p:nvSpPr>
        <p:spPr>
          <a:xfrm>
            <a:off x="2331538" y="2063994"/>
            <a:ext cx="4635924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and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general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solution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93" name="Picture 92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2889" y="1718303"/>
            <a:ext cx="259196" cy="18571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816" y="2112517"/>
            <a:ext cx="2999463" cy="399483"/>
          </a:xfrm>
          <a:prstGeom prst="rect">
            <a:avLst/>
          </a:prstGeom>
        </p:spPr>
      </p:pic>
      <p:sp>
        <p:nvSpPr>
          <p:cNvPr id="95" name="Titel 1 1 2 2 2 1 1"/>
          <p:cNvSpPr txBox="1">
            <a:spLocks/>
          </p:cNvSpPr>
          <p:nvPr/>
        </p:nvSpPr>
        <p:spPr>
          <a:xfrm>
            <a:off x="120563" y="2582008"/>
            <a:ext cx="1504660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endParaRPr lang="de-AT" sz="1800" i="0" dirty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9" name="Picture 8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52" y="5957706"/>
            <a:ext cx="3213237" cy="265876"/>
          </a:xfrm>
          <a:prstGeom prst="rect">
            <a:avLst/>
          </a:prstGeom>
        </p:spPr>
      </p:pic>
      <p:sp>
        <p:nvSpPr>
          <p:cNvPr id="97" name="Titel 1 1 2 2 2 2 1"/>
          <p:cNvSpPr txBox="1">
            <a:spLocks/>
          </p:cNvSpPr>
          <p:nvPr/>
        </p:nvSpPr>
        <p:spPr>
          <a:xfrm>
            <a:off x="233462" y="5175084"/>
            <a:ext cx="4635924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density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distributions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&amp;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don‘t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evolve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8" name="Titel 1 1 2 2 2 1 2"/>
          <p:cNvSpPr txBox="1">
            <a:spLocks/>
          </p:cNvSpPr>
          <p:nvPr/>
        </p:nvSpPr>
        <p:spPr>
          <a:xfrm>
            <a:off x="4964808" y="2582008"/>
            <a:ext cx="3679280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Superposition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endParaRPr lang="de-AT" sz="1800" i="0" dirty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9" name="Titel 1 1 2 2 2 2 2 1"/>
          <p:cNvSpPr txBox="1">
            <a:spLocks/>
          </p:cNvSpPr>
          <p:nvPr/>
        </p:nvSpPr>
        <p:spPr>
          <a:xfrm>
            <a:off x="4964808" y="5185432"/>
            <a:ext cx="380508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density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evolve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4" name="Picture 13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3393" y="5885631"/>
            <a:ext cx="3111693" cy="356729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52806" y="6332566"/>
            <a:ext cx="1246548" cy="372762"/>
          </a:xfrm>
          <a:prstGeom prst="rect">
            <a:avLst/>
          </a:prstGeom>
        </p:spPr>
      </p:pic>
      <p:sp>
        <p:nvSpPr>
          <p:cNvPr id="19" name="Freeform 18"/>
          <p:cNvSpPr/>
          <p:nvPr/>
        </p:nvSpPr>
        <p:spPr bwMode="auto">
          <a:xfrm>
            <a:off x="1232498" y="4108180"/>
            <a:ext cx="1375873" cy="376042"/>
          </a:xfrm>
          <a:custGeom>
            <a:avLst/>
            <a:gdLst>
              <a:gd name="connsiteX0" fmla="*/ 0 w 1375873"/>
              <a:gd name="connsiteY0" fmla="*/ 376391 h 376391"/>
              <a:gd name="connsiteX1" fmla="*/ 418744 w 1375873"/>
              <a:gd name="connsiteY1" fmla="*/ 299479 h 376391"/>
              <a:gd name="connsiteX2" fmla="*/ 717847 w 1375873"/>
              <a:gd name="connsiteY2" fmla="*/ 376 h 376391"/>
              <a:gd name="connsiteX3" fmla="*/ 1034041 w 1375873"/>
              <a:gd name="connsiteY3" fmla="*/ 239658 h 376391"/>
              <a:gd name="connsiteX4" fmla="*/ 1375873 w 1375873"/>
              <a:gd name="connsiteY4" fmla="*/ 350753 h 376391"/>
              <a:gd name="connsiteX0" fmla="*/ 0 w 1375873"/>
              <a:gd name="connsiteY0" fmla="*/ 376042 h 376042"/>
              <a:gd name="connsiteX1" fmla="*/ 418744 w 1375873"/>
              <a:gd name="connsiteY1" fmla="*/ 299130 h 376042"/>
              <a:gd name="connsiteX2" fmla="*/ 717847 w 1375873"/>
              <a:gd name="connsiteY2" fmla="*/ 27 h 376042"/>
              <a:gd name="connsiteX3" fmla="*/ 1016950 w 1375873"/>
              <a:gd name="connsiteY3" fmla="*/ 282038 h 376042"/>
              <a:gd name="connsiteX4" fmla="*/ 1375873 w 1375873"/>
              <a:gd name="connsiteY4" fmla="*/ 350404 h 37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5873" h="376042">
                <a:moveTo>
                  <a:pt x="0" y="376042"/>
                </a:moveTo>
                <a:cubicBezTo>
                  <a:pt x="149551" y="368920"/>
                  <a:pt x="299103" y="361799"/>
                  <a:pt x="418744" y="299130"/>
                </a:cubicBezTo>
                <a:cubicBezTo>
                  <a:pt x="538385" y="236461"/>
                  <a:pt x="618146" y="2876"/>
                  <a:pt x="717847" y="27"/>
                </a:cubicBezTo>
                <a:cubicBezTo>
                  <a:pt x="817548" y="-2822"/>
                  <a:pt x="907279" y="223642"/>
                  <a:pt x="1016950" y="282038"/>
                </a:cubicBezTo>
                <a:cubicBezTo>
                  <a:pt x="1126621" y="340434"/>
                  <a:pt x="1259792" y="324054"/>
                  <a:pt x="1375873" y="350404"/>
                </a:cubicBezTo>
              </a:path>
            </a:pathLst>
          </a:cu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1" name="Freeform 20"/>
          <p:cNvSpPr/>
          <p:nvPr/>
        </p:nvSpPr>
        <p:spPr bwMode="auto">
          <a:xfrm>
            <a:off x="916303" y="3166428"/>
            <a:ext cx="2016808" cy="514598"/>
          </a:xfrm>
          <a:custGeom>
            <a:avLst/>
            <a:gdLst>
              <a:gd name="connsiteX0" fmla="*/ 0 w 2016808"/>
              <a:gd name="connsiteY0" fmla="*/ 489291 h 523474"/>
              <a:gd name="connsiteX1" fmla="*/ 538385 w 2016808"/>
              <a:gd name="connsiteY1" fmla="*/ 352558 h 523474"/>
              <a:gd name="connsiteX2" fmla="*/ 854580 w 2016808"/>
              <a:gd name="connsiteY2" fmla="*/ 2180 h 523474"/>
              <a:gd name="connsiteX3" fmla="*/ 1051133 w 2016808"/>
              <a:gd name="connsiteY3" fmla="*/ 523474 h 523474"/>
              <a:gd name="connsiteX4" fmla="*/ 1281870 w 2016808"/>
              <a:gd name="connsiteY4" fmla="*/ 2180 h 523474"/>
              <a:gd name="connsiteX5" fmla="*/ 1504060 w 2016808"/>
              <a:gd name="connsiteY5" fmla="*/ 344012 h 523474"/>
              <a:gd name="connsiteX6" fmla="*/ 2016808 w 2016808"/>
              <a:gd name="connsiteY6" fmla="*/ 514928 h 523474"/>
              <a:gd name="connsiteX0" fmla="*/ 0 w 2016808"/>
              <a:gd name="connsiteY0" fmla="*/ 489291 h 523581"/>
              <a:gd name="connsiteX1" fmla="*/ 538385 w 2016808"/>
              <a:gd name="connsiteY1" fmla="*/ 352558 h 523581"/>
              <a:gd name="connsiteX2" fmla="*/ 854580 w 2016808"/>
              <a:gd name="connsiteY2" fmla="*/ 2180 h 523581"/>
              <a:gd name="connsiteX3" fmla="*/ 1051133 w 2016808"/>
              <a:gd name="connsiteY3" fmla="*/ 523474 h 523581"/>
              <a:gd name="connsiteX4" fmla="*/ 1281870 w 2016808"/>
              <a:gd name="connsiteY4" fmla="*/ 2180 h 523581"/>
              <a:gd name="connsiteX5" fmla="*/ 1504060 w 2016808"/>
              <a:gd name="connsiteY5" fmla="*/ 344012 h 523581"/>
              <a:gd name="connsiteX6" fmla="*/ 2016808 w 2016808"/>
              <a:gd name="connsiteY6" fmla="*/ 514928 h 523581"/>
              <a:gd name="connsiteX0" fmla="*/ 0 w 2016808"/>
              <a:gd name="connsiteY0" fmla="*/ 489484 h 532319"/>
              <a:gd name="connsiteX1" fmla="*/ 538385 w 2016808"/>
              <a:gd name="connsiteY1" fmla="*/ 352751 h 532319"/>
              <a:gd name="connsiteX2" fmla="*/ 854580 w 2016808"/>
              <a:gd name="connsiteY2" fmla="*/ 2373 h 532319"/>
              <a:gd name="connsiteX3" fmla="*/ 1051133 w 2016808"/>
              <a:gd name="connsiteY3" fmla="*/ 532213 h 532319"/>
              <a:gd name="connsiteX4" fmla="*/ 1281870 w 2016808"/>
              <a:gd name="connsiteY4" fmla="*/ 2373 h 532319"/>
              <a:gd name="connsiteX5" fmla="*/ 1504060 w 2016808"/>
              <a:gd name="connsiteY5" fmla="*/ 344205 h 532319"/>
              <a:gd name="connsiteX6" fmla="*/ 2016808 w 2016808"/>
              <a:gd name="connsiteY6" fmla="*/ 515121 h 532319"/>
              <a:gd name="connsiteX0" fmla="*/ 0 w 2016808"/>
              <a:gd name="connsiteY0" fmla="*/ 489105 h 514851"/>
              <a:gd name="connsiteX1" fmla="*/ 538385 w 2016808"/>
              <a:gd name="connsiteY1" fmla="*/ 352372 h 514851"/>
              <a:gd name="connsiteX2" fmla="*/ 854580 w 2016808"/>
              <a:gd name="connsiteY2" fmla="*/ 1994 h 514851"/>
              <a:gd name="connsiteX3" fmla="*/ 1059679 w 2016808"/>
              <a:gd name="connsiteY3" fmla="*/ 514742 h 514851"/>
              <a:gd name="connsiteX4" fmla="*/ 1281870 w 2016808"/>
              <a:gd name="connsiteY4" fmla="*/ 1994 h 514851"/>
              <a:gd name="connsiteX5" fmla="*/ 1504060 w 2016808"/>
              <a:gd name="connsiteY5" fmla="*/ 343826 h 514851"/>
              <a:gd name="connsiteX6" fmla="*/ 2016808 w 2016808"/>
              <a:gd name="connsiteY6" fmla="*/ 514742 h 514851"/>
              <a:gd name="connsiteX0" fmla="*/ 0 w 2016808"/>
              <a:gd name="connsiteY0" fmla="*/ 488852 h 514598"/>
              <a:gd name="connsiteX1" fmla="*/ 538385 w 2016808"/>
              <a:gd name="connsiteY1" fmla="*/ 352119 h 514598"/>
              <a:gd name="connsiteX2" fmla="*/ 854580 w 2016808"/>
              <a:gd name="connsiteY2" fmla="*/ 1741 h 514598"/>
              <a:gd name="connsiteX3" fmla="*/ 1059679 w 2016808"/>
              <a:gd name="connsiteY3" fmla="*/ 514489 h 514598"/>
              <a:gd name="connsiteX4" fmla="*/ 1281870 w 2016808"/>
              <a:gd name="connsiteY4" fmla="*/ 1741 h 514598"/>
              <a:gd name="connsiteX5" fmla="*/ 1546789 w 2016808"/>
              <a:gd name="connsiteY5" fmla="*/ 360665 h 514598"/>
              <a:gd name="connsiteX6" fmla="*/ 2016808 w 2016808"/>
              <a:gd name="connsiteY6" fmla="*/ 514489 h 514598"/>
              <a:gd name="connsiteX0" fmla="*/ 0 w 2016808"/>
              <a:gd name="connsiteY0" fmla="*/ 488852 h 514598"/>
              <a:gd name="connsiteX1" fmla="*/ 538385 w 2016808"/>
              <a:gd name="connsiteY1" fmla="*/ 352119 h 514598"/>
              <a:gd name="connsiteX2" fmla="*/ 854580 w 2016808"/>
              <a:gd name="connsiteY2" fmla="*/ 1741 h 514598"/>
              <a:gd name="connsiteX3" fmla="*/ 1059679 w 2016808"/>
              <a:gd name="connsiteY3" fmla="*/ 514489 h 514598"/>
              <a:gd name="connsiteX4" fmla="*/ 1281870 w 2016808"/>
              <a:gd name="connsiteY4" fmla="*/ 1741 h 514598"/>
              <a:gd name="connsiteX5" fmla="*/ 1546789 w 2016808"/>
              <a:gd name="connsiteY5" fmla="*/ 360665 h 514598"/>
              <a:gd name="connsiteX6" fmla="*/ 2016808 w 2016808"/>
              <a:gd name="connsiteY6" fmla="*/ 514489 h 514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16808" h="514598">
                <a:moveTo>
                  <a:pt x="0" y="488852"/>
                </a:moveTo>
                <a:cubicBezTo>
                  <a:pt x="197977" y="461078"/>
                  <a:pt x="395955" y="433304"/>
                  <a:pt x="538385" y="352119"/>
                </a:cubicBezTo>
                <a:cubicBezTo>
                  <a:pt x="680815" y="270934"/>
                  <a:pt x="767698" y="-25321"/>
                  <a:pt x="854580" y="1741"/>
                </a:cubicBezTo>
                <a:cubicBezTo>
                  <a:pt x="941462" y="28803"/>
                  <a:pt x="1031192" y="523034"/>
                  <a:pt x="1059679" y="514489"/>
                </a:cubicBezTo>
                <a:cubicBezTo>
                  <a:pt x="1088166" y="505944"/>
                  <a:pt x="1200685" y="27378"/>
                  <a:pt x="1281870" y="1741"/>
                </a:cubicBezTo>
                <a:cubicBezTo>
                  <a:pt x="1363055" y="-23896"/>
                  <a:pt x="1424299" y="249570"/>
                  <a:pt x="1546789" y="360665"/>
                </a:cubicBezTo>
                <a:cubicBezTo>
                  <a:pt x="1669279" y="471760"/>
                  <a:pt x="1821679" y="471760"/>
                  <a:pt x="2016808" y="514489"/>
                </a:cubicBezTo>
              </a:path>
            </a:pathLst>
          </a:cu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05" name="Group 104"/>
          <p:cNvGrpSpPr>
            <a:grpSpLocks noChangeAspect="1"/>
          </p:cNvGrpSpPr>
          <p:nvPr/>
        </p:nvGrpSpPr>
        <p:grpSpPr>
          <a:xfrm>
            <a:off x="6173293" y="3396380"/>
            <a:ext cx="1527586" cy="1476955"/>
            <a:chOff x="815545" y="1626973"/>
            <a:chExt cx="4538043" cy="4242486"/>
          </a:xfrm>
        </p:grpSpPr>
        <p:sp>
          <p:nvSpPr>
            <p:cNvPr id="106" name="Freeform 105"/>
            <p:cNvSpPr/>
            <p:nvPr/>
          </p:nvSpPr>
          <p:spPr bwMode="auto">
            <a:xfrm>
              <a:off x="815545" y="1626973"/>
              <a:ext cx="2275200" cy="4242486"/>
            </a:xfrm>
            <a:custGeom>
              <a:avLst/>
              <a:gdLst>
                <a:gd name="connsiteX0" fmla="*/ 0 w 2273643"/>
                <a:gd name="connsiteY0" fmla="*/ 0 h 4242486"/>
                <a:gd name="connsiteX1" fmla="*/ 263611 w 2273643"/>
                <a:gd name="connsiteY1" fmla="*/ 922638 h 4242486"/>
                <a:gd name="connsiteX2" fmla="*/ 576649 w 2273643"/>
                <a:gd name="connsiteY2" fmla="*/ 1837038 h 4242486"/>
                <a:gd name="connsiteX3" fmla="*/ 963827 w 2273643"/>
                <a:gd name="connsiteY3" fmla="*/ 2817340 h 4242486"/>
                <a:gd name="connsiteX4" fmla="*/ 1367481 w 2273643"/>
                <a:gd name="connsiteY4" fmla="*/ 3550508 h 4242486"/>
                <a:gd name="connsiteX5" fmla="*/ 1705232 w 2273643"/>
                <a:gd name="connsiteY5" fmla="*/ 3978876 h 4242486"/>
                <a:gd name="connsiteX6" fmla="*/ 2001795 w 2273643"/>
                <a:gd name="connsiteY6" fmla="*/ 4184822 h 4242486"/>
                <a:gd name="connsiteX7" fmla="*/ 2273643 w 2273643"/>
                <a:gd name="connsiteY7" fmla="*/ 4242486 h 424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643" h="4242486">
                  <a:moveTo>
                    <a:pt x="0" y="0"/>
                  </a:moveTo>
                  <a:cubicBezTo>
                    <a:pt x="83751" y="308232"/>
                    <a:pt x="167503" y="616465"/>
                    <a:pt x="263611" y="922638"/>
                  </a:cubicBezTo>
                  <a:cubicBezTo>
                    <a:pt x="359719" y="1228811"/>
                    <a:pt x="459946" y="1521254"/>
                    <a:pt x="576649" y="1837038"/>
                  </a:cubicBezTo>
                  <a:cubicBezTo>
                    <a:pt x="693352" y="2152822"/>
                    <a:pt x="832022" y="2531762"/>
                    <a:pt x="963827" y="2817340"/>
                  </a:cubicBezTo>
                  <a:cubicBezTo>
                    <a:pt x="1095632" y="3102918"/>
                    <a:pt x="1243914" y="3356919"/>
                    <a:pt x="1367481" y="3550508"/>
                  </a:cubicBezTo>
                  <a:cubicBezTo>
                    <a:pt x="1491049" y="3744097"/>
                    <a:pt x="1599513" y="3873157"/>
                    <a:pt x="1705232" y="3978876"/>
                  </a:cubicBezTo>
                  <a:cubicBezTo>
                    <a:pt x="1810951" y="4084595"/>
                    <a:pt x="1907060" y="4140887"/>
                    <a:pt x="2001795" y="4184822"/>
                  </a:cubicBezTo>
                  <a:cubicBezTo>
                    <a:pt x="2096530" y="4228757"/>
                    <a:pt x="2185086" y="4235621"/>
                    <a:pt x="2273643" y="4242486"/>
                  </a:cubicBezTo>
                </a:path>
              </a:pathLst>
            </a:custGeom>
            <a:noFill/>
            <a:ln w="2222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 flipH="1">
              <a:off x="3078388" y="1626973"/>
              <a:ext cx="2275200" cy="4242486"/>
            </a:xfrm>
            <a:custGeom>
              <a:avLst/>
              <a:gdLst>
                <a:gd name="connsiteX0" fmla="*/ 0 w 2273643"/>
                <a:gd name="connsiteY0" fmla="*/ 0 h 4242486"/>
                <a:gd name="connsiteX1" fmla="*/ 263611 w 2273643"/>
                <a:gd name="connsiteY1" fmla="*/ 922638 h 4242486"/>
                <a:gd name="connsiteX2" fmla="*/ 576649 w 2273643"/>
                <a:gd name="connsiteY2" fmla="*/ 1837038 h 4242486"/>
                <a:gd name="connsiteX3" fmla="*/ 963827 w 2273643"/>
                <a:gd name="connsiteY3" fmla="*/ 2817340 h 4242486"/>
                <a:gd name="connsiteX4" fmla="*/ 1367481 w 2273643"/>
                <a:gd name="connsiteY4" fmla="*/ 3550508 h 4242486"/>
                <a:gd name="connsiteX5" fmla="*/ 1705232 w 2273643"/>
                <a:gd name="connsiteY5" fmla="*/ 3978876 h 4242486"/>
                <a:gd name="connsiteX6" fmla="*/ 2001795 w 2273643"/>
                <a:gd name="connsiteY6" fmla="*/ 4184822 h 4242486"/>
                <a:gd name="connsiteX7" fmla="*/ 2273643 w 2273643"/>
                <a:gd name="connsiteY7" fmla="*/ 4242486 h 424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643" h="4242486">
                  <a:moveTo>
                    <a:pt x="0" y="0"/>
                  </a:moveTo>
                  <a:cubicBezTo>
                    <a:pt x="83751" y="308232"/>
                    <a:pt x="167503" y="616465"/>
                    <a:pt x="263611" y="922638"/>
                  </a:cubicBezTo>
                  <a:cubicBezTo>
                    <a:pt x="359719" y="1228811"/>
                    <a:pt x="459946" y="1521254"/>
                    <a:pt x="576649" y="1837038"/>
                  </a:cubicBezTo>
                  <a:cubicBezTo>
                    <a:pt x="693352" y="2152822"/>
                    <a:pt x="832022" y="2531762"/>
                    <a:pt x="963827" y="2817340"/>
                  </a:cubicBezTo>
                  <a:cubicBezTo>
                    <a:pt x="1095632" y="3102918"/>
                    <a:pt x="1243914" y="3356919"/>
                    <a:pt x="1367481" y="3550508"/>
                  </a:cubicBezTo>
                  <a:cubicBezTo>
                    <a:pt x="1491049" y="3744097"/>
                    <a:pt x="1599513" y="3873157"/>
                    <a:pt x="1705232" y="3978876"/>
                  </a:cubicBezTo>
                  <a:cubicBezTo>
                    <a:pt x="1810951" y="4084595"/>
                    <a:pt x="1907060" y="4140887"/>
                    <a:pt x="2001795" y="4184822"/>
                  </a:cubicBezTo>
                  <a:cubicBezTo>
                    <a:pt x="2096530" y="4228757"/>
                    <a:pt x="2185086" y="4235621"/>
                    <a:pt x="2273643" y="4242486"/>
                  </a:cubicBezTo>
                </a:path>
              </a:pathLst>
            </a:custGeom>
            <a:noFill/>
            <a:ln w="2222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cxnSp>
        <p:nvCxnSpPr>
          <p:cNvPr id="108" name="Straight Arrow Connector 107"/>
          <p:cNvCxnSpPr/>
          <p:nvPr/>
        </p:nvCxnSpPr>
        <p:spPr bwMode="auto">
          <a:xfrm flipV="1">
            <a:off x="5788731" y="2960031"/>
            <a:ext cx="0" cy="2018723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110" name="Straight Arrow Connector 109"/>
          <p:cNvCxnSpPr/>
          <p:nvPr/>
        </p:nvCxnSpPr>
        <p:spPr bwMode="auto">
          <a:xfrm>
            <a:off x="5501647" y="4885982"/>
            <a:ext cx="2595235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114" name="Straight Connector 113"/>
          <p:cNvCxnSpPr/>
          <p:nvPr/>
        </p:nvCxnSpPr>
        <p:spPr bwMode="auto">
          <a:xfrm>
            <a:off x="6942141" y="4808399"/>
            <a:ext cx="0" cy="115329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5" name="Freeform 114"/>
          <p:cNvSpPr/>
          <p:nvPr/>
        </p:nvSpPr>
        <p:spPr bwMode="auto">
          <a:xfrm>
            <a:off x="5647415" y="3438863"/>
            <a:ext cx="1375873" cy="376042"/>
          </a:xfrm>
          <a:custGeom>
            <a:avLst/>
            <a:gdLst>
              <a:gd name="connsiteX0" fmla="*/ 0 w 1375873"/>
              <a:gd name="connsiteY0" fmla="*/ 376391 h 376391"/>
              <a:gd name="connsiteX1" fmla="*/ 418744 w 1375873"/>
              <a:gd name="connsiteY1" fmla="*/ 299479 h 376391"/>
              <a:gd name="connsiteX2" fmla="*/ 717847 w 1375873"/>
              <a:gd name="connsiteY2" fmla="*/ 376 h 376391"/>
              <a:gd name="connsiteX3" fmla="*/ 1034041 w 1375873"/>
              <a:gd name="connsiteY3" fmla="*/ 239658 h 376391"/>
              <a:gd name="connsiteX4" fmla="*/ 1375873 w 1375873"/>
              <a:gd name="connsiteY4" fmla="*/ 350753 h 376391"/>
              <a:gd name="connsiteX0" fmla="*/ 0 w 1375873"/>
              <a:gd name="connsiteY0" fmla="*/ 376042 h 376042"/>
              <a:gd name="connsiteX1" fmla="*/ 418744 w 1375873"/>
              <a:gd name="connsiteY1" fmla="*/ 299130 h 376042"/>
              <a:gd name="connsiteX2" fmla="*/ 717847 w 1375873"/>
              <a:gd name="connsiteY2" fmla="*/ 27 h 376042"/>
              <a:gd name="connsiteX3" fmla="*/ 1016950 w 1375873"/>
              <a:gd name="connsiteY3" fmla="*/ 282038 h 376042"/>
              <a:gd name="connsiteX4" fmla="*/ 1375873 w 1375873"/>
              <a:gd name="connsiteY4" fmla="*/ 350404 h 37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5873" h="376042">
                <a:moveTo>
                  <a:pt x="0" y="376042"/>
                </a:moveTo>
                <a:cubicBezTo>
                  <a:pt x="149551" y="368920"/>
                  <a:pt x="299103" y="361799"/>
                  <a:pt x="418744" y="299130"/>
                </a:cubicBezTo>
                <a:cubicBezTo>
                  <a:pt x="538385" y="236461"/>
                  <a:pt x="618146" y="2876"/>
                  <a:pt x="717847" y="27"/>
                </a:cubicBezTo>
                <a:cubicBezTo>
                  <a:pt x="817548" y="-2822"/>
                  <a:pt x="907279" y="223642"/>
                  <a:pt x="1016950" y="282038"/>
                </a:cubicBezTo>
                <a:cubicBezTo>
                  <a:pt x="1126621" y="340434"/>
                  <a:pt x="1259792" y="324054"/>
                  <a:pt x="1375873" y="350404"/>
                </a:cubicBezTo>
              </a:path>
            </a:pathLst>
          </a:cu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3" name="Picture 22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31002" y="3324858"/>
            <a:ext cx="804520" cy="234476"/>
          </a:xfrm>
          <a:prstGeom prst="rect">
            <a:avLst/>
          </a:prstGeom>
        </p:spPr>
      </p:pic>
      <p:sp>
        <p:nvSpPr>
          <p:cNvPr id="24" name="Freeform 23"/>
          <p:cNvSpPr/>
          <p:nvPr/>
        </p:nvSpPr>
        <p:spPr bwMode="auto">
          <a:xfrm>
            <a:off x="6445434" y="3774922"/>
            <a:ext cx="752029" cy="897476"/>
          </a:xfrm>
          <a:custGeom>
            <a:avLst/>
            <a:gdLst>
              <a:gd name="connsiteX0" fmla="*/ 0 w 752029"/>
              <a:gd name="connsiteY0" fmla="*/ 0 h 897476"/>
              <a:gd name="connsiteX1" fmla="*/ 230736 w 752029"/>
              <a:gd name="connsiteY1" fmla="*/ 589660 h 897476"/>
              <a:gd name="connsiteX2" fmla="*/ 504201 w 752029"/>
              <a:gd name="connsiteY2" fmla="*/ 897308 h 897476"/>
              <a:gd name="connsiteX3" fmla="*/ 752029 w 752029"/>
              <a:gd name="connsiteY3" fmla="*/ 623843 h 897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2029" h="897476">
                <a:moveTo>
                  <a:pt x="0" y="0"/>
                </a:moveTo>
                <a:cubicBezTo>
                  <a:pt x="73351" y="220054"/>
                  <a:pt x="146703" y="440109"/>
                  <a:pt x="230736" y="589660"/>
                </a:cubicBezTo>
                <a:cubicBezTo>
                  <a:pt x="314769" y="739211"/>
                  <a:pt x="417319" y="891611"/>
                  <a:pt x="504201" y="897308"/>
                </a:cubicBezTo>
                <a:cubicBezTo>
                  <a:pt x="591083" y="903005"/>
                  <a:pt x="671556" y="763424"/>
                  <a:pt x="752029" y="623843"/>
                </a:cubicBezTo>
              </a:path>
            </a:pathLst>
          </a:custGeom>
          <a:noFill/>
          <a:ln w="22225" cap="flat" cmpd="sng" algn="ctr">
            <a:solidFill>
              <a:srgbClr val="9933FF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7" name="Freeform 116"/>
          <p:cNvSpPr/>
          <p:nvPr/>
        </p:nvSpPr>
        <p:spPr bwMode="auto">
          <a:xfrm>
            <a:off x="6624592" y="4026440"/>
            <a:ext cx="1375873" cy="376042"/>
          </a:xfrm>
          <a:custGeom>
            <a:avLst/>
            <a:gdLst>
              <a:gd name="connsiteX0" fmla="*/ 0 w 1375873"/>
              <a:gd name="connsiteY0" fmla="*/ 376391 h 376391"/>
              <a:gd name="connsiteX1" fmla="*/ 418744 w 1375873"/>
              <a:gd name="connsiteY1" fmla="*/ 299479 h 376391"/>
              <a:gd name="connsiteX2" fmla="*/ 717847 w 1375873"/>
              <a:gd name="connsiteY2" fmla="*/ 376 h 376391"/>
              <a:gd name="connsiteX3" fmla="*/ 1034041 w 1375873"/>
              <a:gd name="connsiteY3" fmla="*/ 239658 h 376391"/>
              <a:gd name="connsiteX4" fmla="*/ 1375873 w 1375873"/>
              <a:gd name="connsiteY4" fmla="*/ 350753 h 376391"/>
              <a:gd name="connsiteX0" fmla="*/ 0 w 1375873"/>
              <a:gd name="connsiteY0" fmla="*/ 376042 h 376042"/>
              <a:gd name="connsiteX1" fmla="*/ 418744 w 1375873"/>
              <a:gd name="connsiteY1" fmla="*/ 299130 h 376042"/>
              <a:gd name="connsiteX2" fmla="*/ 717847 w 1375873"/>
              <a:gd name="connsiteY2" fmla="*/ 27 h 376042"/>
              <a:gd name="connsiteX3" fmla="*/ 1016950 w 1375873"/>
              <a:gd name="connsiteY3" fmla="*/ 282038 h 376042"/>
              <a:gd name="connsiteX4" fmla="*/ 1375873 w 1375873"/>
              <a:gd name="connsiteY4" fmla="*/ 350404 h 37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5873" h="376042">
                <a:moveTo>
                  <a:pt x="0" y="376042"/>
                </a:moveTo>
                <a:cubicBezTo>
                  <a:pt x="149551" y="368920"/>
                  <a:pt x="299103" y="361799"/>
                  <a:pt x="418744" y="299130"/>
                </a:cubicBezTo>
                <a:cubicBezTo>
                  <a:pt x="538385" y="236461"/>
                  <a:pt x="618146" y="2876"/>
                  <a:pt x="717847" y="27"/>
                </a:cubicBezTo>
                <a:cubicBezTo>
                  <a:pt x="817548" y="-2822"/>
                  <a:pt x="907279" y="223642"/>
                  <a:pt x="1016950" y="282038"/>
                </a:cubicBezTo>
                <a:cubicBezTo>
                  <a:pt x="1126621" y="340434"/>
                  <a:pt x="1259792" y="324054"/>
                  <a:pt x="1375873" y="350404"/>
                </a:cubicBezTo>
              </a:path>
            </a:pathLst>
          </a:custGeom>
          <a:noFill/>
          <a:ln w="2222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31" name="Picture 30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39568" y="4060308"/>
            <a:ext cx="804520" cy="234476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3869" y="4266435"/>
            <a:ext cx="219032" cy="140405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0476" y="3418929"/>
            <a:ext cx="212012" cy="137597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135" y="4367173"/>
            <a:ext cx="236483" cy="187048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4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478" y="3556526"/>
            <a:ext cx="229803" cy="184376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428" y="3028558"/>
            <a:ext cx="163000" cy="150974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4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8247" y="4954420"/>
            <a:ext cx="112229" cy="100204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4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3004" y="4973497"/>
            <a:ext cx="94860" cy="152310"/>
          </a:xfrm>
          <a:prstGeom prst="rect">
            <a:avLst/>
          </a:prstGeom>
        </p:spPr>
      </p:pic>
      <p:pic>
        <p:nvPicPr>
          <p:cNvPr id="126" name="Picture 125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8000" y="3036907"/>
            <a:ext cx="163000" cy="150974"/>
          </a:xfrm>
          <a:prstGeom prst="rect">
            <a:avLst/>
          </a:prstGeom>
        </p:spPr>
      </p:pic>
      <p:pic>
        <p:nvPicPr>
          <p:cNvPr id="127" name="Picture 126"/>
          <p:cNvPicPr>
            <a:picLocks noChangeAspect="1"/>
          </p:cNvPicPr>
          <p:nvPr>
            <p:custDataLst>
              <p:tags r:id="rId21"/>
            </p:custDataLst>
          </p:nvPr>
        </p:nvPicPr>
        <p:blipFill>
          <a:blip r:embed="rId4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62819" y="4962769"/>
            <a:ext cx="112229" cy="100204"/>
          </a:xfrm>
          <a:prstGeom prst="rect">
            <a:avLst/>
          </a:prstGeom>
        </p:spPr>
      </p:pic>
      <p:pic>
        <p:nvPicPr>
          <p:cNvPr id="128" name="Picture 127"/>
          <p:cNvPicPr>
            <a:picLocks noChangeAspect="1"/>
          </p:cNvPicPr>
          <p:nvPr>
            <p:custDataLst>
              <p:tags r:id="rId22"/>
            </p:custDataLst>
          </p:nvPr>
        </p:nvPicPr>
        <p:blipFill>
          <a:blip r:embed="rId4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7576" y="4981846"/>
            <a:ext cx="94860" cy="152310"/>
          </a:xfrm>
          <a:prstGeom prst="rect">
            <a:avLst/>
          </a:prstGeom>
        </p:spPr>
      </p:pic>
      <p:sp>
        <p:nvSpPr>
          <p:cNvPr id="129" name="Titel 1 1 2 2 2 2 2 2"/>
          <p:cNvSpPr txBox="1">
            <a:spLocks/>
          </p:cNvSpPr>
          <p:nvPr/>
        </p:nvSpPr>
        <p:spPr>
          <a:xfrm>
            <a:off x="4966135" y="5458504"/>
            <a:ext cx="258367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doesn‘t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evolve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31" name="Titel 1 1 2 2 2 2 2 3 1"/>
          <p:cNvSpPr txBox="1">
            <a:spLocks/>
          </p:cNvSpPr>
          <p:nvPr/>
        </p:nvSpPr>
        <p:spPr>
          <a:xfrm>
            <a:off x="5195949" y="5837365"/>
            <a:ext cx="376187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robability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measure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32" name="Picture 131"/>
          <p:cNvPicPr>
            <a:picLocks noChangeAspect="1"/>
          </p:cNvPicPr>
          <p:nvPr>
            <p:custDataLst>
              <p:tags r:id="rId23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8949" y="5927263"/>
            <a:ext cx="259196" cy="185712"/>
          </a:xfrm>
          <a:prstGeom prst="rect">
            <a:avLst/>
          </a:prstGeom>
        </p:spPr>
      </p:pic>
      <p:pic>
        <p:nvPicPr>
          <p:cNvPr id="136" name="Picture 135"/>
          <p:cNvPicPr>
            <a:picLocks noChangeAspect="1"/>
          </p:cNvPicPr>
          <p:nvPr>
            <p:custDataLst>
              <p:tags r:id="rId24"/>
            </p:custDataLst>
          </p:nvPr>
        </p:nvPicPr>
        <p:blipFill>
          <a:blip r:embed="rId4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3073" y="6321302"/>
            <a:ext cx="327336" cy="22312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25"/>
            </p:custDataLst>
          </p:nvPr>
        </p:nvPicPr>
        <p:blipFill>
          <a:blip r:embed="rId4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0787" y="5871962"/>
            <a:ext cx="392803" cy="239156"/>
          </a:xfrm>
          <a:prstGeom prst="rect">
            <a:avLst/>
          </a:prstGeom>
        </p:spPr>
      </p:pic>
      <p:sp>
        <p:nvSpPr>
          <p:cNvPr id="137" name="Titel 1 1 2 2 2 2 2 3 2"/>
          <p:cNvSpPr txBox="1">
            <a:spLocks/>
          </p:cNvSpPr>
          <p:nvPr/>
        </p:nvSpPr>
        <p:spPr>
          <a:xfrm>
            <a:off x="5697596" y="6223582"/>
            <a:ext cx="137587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constant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486968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/>
      <p:bldP spid="95" grpId="0"/>
      <p:bldP spid="97" grpId="0"/>
      <p:bldP spid="98" grpId="0"/>
      <p:bldP spid="99" grpId="0"/>
      <p:bldP spid="19" grpId="0" animBg="1"/>
      <p:bldP spid="21" grpId="0" animBg="1"/>
      <p:bldP spid="115" grpId="0" animBg="1"/>
      <p:bldP spid="24" grpId="0" animBg="1"/>
      <p:bldP spid="117" grpId="0" animBg="1"/>
      <p:bldP spid="129" grpId="0"/>
      <p:bldP spid="131" grpId="0"/>
      <p:bldP spid="137" grpId="0"/>
    </p:bldLst>
  </p:timing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smtClean="0"/>
              <a:t>Time </a:t>
            </a:r>
            <a:r>
              <a:rPr lang="de-DE" sz="3200" dirty="0" err="1" smtClean="0"/>
              <a:t>evolution</a:t>
            </a:r>
            <a:r>
              <a:rPr lang="de-DE" sz="3200" dirty="0" smtClean="0"/>
              <a:t> for time-</a:t>
            </a:r>
            <a:r>
              <a:rPr lang="de-DE" sz="3200" dirty="0" err="1" smtClean="0"/>
              <a:t>dependent</a:t>
            </a:r>
            <a:r>
              <a:rPr lang="de-DE" sz="3200" dirty="0" smtClean="0"/>
              <a:t>  </a:t>
            </a:r>
            <a:r>
              <a:rPr lang="de-DE" sz="3200" dirty="0" smtClean="0">
                <a:solidFill>
                  <a:schemeClr val="bg1"/>
                </a:solidFill>
              </a:rPr>
              <a:t>H</a:t>
            </a:r>
            <a:endParaRPr lang="en-GB" sz="3200" dirty="0">
              <a:solidFill>
                <a:schemeClr val="bg1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73472" y="153824"/>
            <a:ext cx="411218" cy="329557"/>
          </a:xfrm>
          <a:prstGeom prst="rect">
            <a:avLst/>
          </a:prstGeom>
        </p:spPr>
      </p:pic>
      <p:sp>
        <p:nvSpPr>
          <p:cNvPr id="61" name="Titel 1 1 2 1"/>
          <p:cNvSpPr txBox="1">
            <a:spLocks/>
          </p:cNvSpPr>
          <p:nvPr/>
        </p:nvSpPr>
        <p:spPr>
          <a:xfrm>
            <a:off x="363061" y="863914"/>
            <a:ext cx="7195860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Hamiltonian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time-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injected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removed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drive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59" name="Titel 1 1 2 2 2 1 2"/>
          <p:cNvSpPr txBox="1">
            <a:spLocks/>
          </p:cNvSpPr>
          <p:nvPr/>
        </p:nvSpPr>
        <p:spPr>
          <a:xfrm>
            <a:off x="363061" y="1590696"/>
            <a:ext cx="3679280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Example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driven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harmonic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oscillator</a:t>
            </a:r>
            <a:endParaRPr lang="de-AT" sz="1800" i="0" dirty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" name="Straight Connector 5"/>
          <p:cNvCxnSpPr/>
          <p:nvPr/>
        </p:nvCxnSpPr>
        <p:spPr bwMode="auto">
          <a:xfrm>
            <a:off x="2523769" y="3597856"/>
            <a:ext cx="364936" cy="1938714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2" name="Straight Arrow Connector 61"/>
          <p:cNvCxnSpPr/>
          <p:nvPr/>
        </p:nvCxnSpPr>
        <p:spPr bwMode="auto">
          <a:xfrm flipH="1" flipV="1">
            <a:off x="1872960" y="2015628"/>
            <a:ext cx="10719" cy="1300823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cxnSp>
        <p:nvCxnSpPr>
          <p:cNvPr id="63" name="Straight Arrow Connector 62"/>
          <p:cNvCxnSpPr/>
          <p:nvPr/>
        </p:nvCxnSpPr>
        <p:spPr bwMode="auto">
          <a:xfrm flipV="1">
            <a:off x="1649627" y="3117048"/>
            <a:ext cx="1489662" cy="109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sp>
        <p:nvSpPr>
          <p:cNvPr id="64" name="Titel 1"/>
          <p:cNvSpPr txBox="1">
            <a:spLocks/>
          </p:cNvSpPr>
          <p:nvPr/>
        </p:nvSpPr>
        <p:spPr>
          <a:xfrm>
            <a:off x="2748559" y="3053665"/>
            <a:ext cx="467641" cy="3033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x</a:t>
            </a:r>
            <a:r>
              <a:rPr lang="de-AT" sz="2000" baseline="-25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0</a:t>
            </a:r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</a:t>
            </a:r>
            <a:endParaRPr lang="de-AT" sz="8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65" name="Titel 1"/>
          <p:cNvSpPr txBox="1">
            <a:spLocks/>
          </p:cNvSpPr>
          <p:nvPr/>
        </p:nvSpPr>
        <p:spPr>
          <a:xfrm>
            <a:off x="2363611" y="3117619"/>
            <a:ext cx="244308" cy="3033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0    </a:t>
            </a:r>
            <a:endParaRPr lang="de-AT" sz="7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cxnSp>
        <p:nvCxnSpPr>
          <p:cNvPr id="68" name="Straight Connector 67"/>
          <p:cNvCxnSpPr/>
          <p:nvPr/>
        </p:nvCxnSpPr>
        <p:spPr bwMode="auto">
          <a:xfrm>
            <a:off x="2517143" y="3061139"/>
            <a:ext cx="0" cy="115329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9" name="Titel 1"/>
          <p:cNvSpPr txBox="1">
            <a:spLocks/>
          </p:cNvSpPr>
          <p:nvPr/>
        </p:nvSpPr>
        <p:spPr>
          <a:xfrm>
            <a:off x="1537299" y="2061976"/>
            <a:ext cx="467641" cy="30338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</a:t>
            </a:r>
            <a:endParaRPr lang="de-AT" sz="8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200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</a:p>
        </p:txBody>
      </p:sp>
      <p:sp>
        <p:nvSpPr>
          <p:cNvPr id="71" name="Freeform 70"/>
          <p:cNvSpPr/>
          <p:nvPr/>
        </p:nvSpPr>
        <p:spPr bwMode="auto">
          <a:xfrm>
            <a:off x="2340601" y="2356811"/>
            <a:ext cx="407958" cy="754540"/>
          </a:xfrm>
          <a:custGeom>
            <a:avLst/>
            <a:gdLst>
              <a:gd name="connsiteX0" fmla="*/ 0 w 816683"/>
              <a:gd name="connsiteY0" fmla="*/ 1196412 h 1196412"/>
              <a:gd name="connsiteX1" fmla="*/ 128187 w 816683"/>
              <a:gd name="connsiteY1" fmla="*/ 1042587 h 1196412"/>
              <a:gd name="connsiteX2" fmla="*/ 692209 w 816683"/>
              <a:gd name="connsiteY2" fmla="*/ 888763 h 1196412"/>
              <a:gd name="connsiteX3" fmla="*/ 811850 w 816683"/>
              <a:gd name="connsiteY3" fmla="*/ 752030 h 1196412"/>
              <a:gd name="connsiteX4" fmla="*/ 734938 w 816683"/>
              <a:gd name="connsiteY4" fmla="*/ 598206 h 1196412"/>
              <a:gd name="connsiteX5" fmla="*/ 230736 w 816683"/>
              <a:gd name="connsiteY5" fmla="*/ 444382 h 1196412"/>
              <a:gd name="connsiteX6" fmla="*/ 145278 w 816683"/>
              <a:gd name="connsiteY6" fmla="*/ 282012 h 1196412"/>
              <a:gd name="connsiteX7" fmla="*/ 282011 w 816683"/>
              <a:gd name="connsiteY7" fmla="*/ 111096 h 1196412"/>
              <a:gd name="connsiteX8" fmla="*/ 683663 w 816683"/>
              <a:gd name="connsiteY8" fmla="*/ 0 h 1196412"/>
              <a:gd name="connsiteX0" fmla="*/ 0 w 816683"/>
              <a:gd name="connsiteY0" fmla="*/ 1196412 h 1196412"/>
              <a:gd name="connsiteX1" fmla="*/ 128187 w 816683"/>
              <a:gd name="connsiteY1" fmla="*/ 1042587 h 1196412"/>
              <a:gd name="connsiteX2" fmla="*/ 692209 w 816683"/>
              <a:gd name="connsiteY2" fmla="*/ 888763 h 1196412"/>
              <a:gd name="connsiteX3" fmla="*/ 811850 w 816683"/>
              <a:gd name="connsiteY3" fmla="*/ 752030 h 1196412"/>
              <a:gd name="connsiteX4" fmla="*/ 734938 w 816683"/>
              <a:gd name="connsiteY4" fmla="*/ 598206 h 1196412"/>
              <a:gd name="connsiteX5" fmla="*/ 230736 w 816683"/>
              <a:gd name="connsiteY5" fmla="*/ 444382 h 1196412"/>
              <a:gd name="connsiteX6" fmla="*/ 17091 w 816683"/>
              <a:gd name="connsiteY6" fmla="*/ 282012 h 1196412"/>
              <a:gd name="connsiteX7" fmla="*/ 282011 w 816683"/>
              <a:gd name="connsiteY7" fmla="*/ 111096 h 1196412"/>
              <a:gd name="connsiteX8" fmla="*/ 683663 w 816683"/>
              <a:gd name="connsiteY8" fmla="*/ 0 h 1196412"/>
              <a:gd name="connsiteX0" fmla="*/ 0 w 817552"/>
              <a:gd name="connsiteY0" fmla="*/ 1196412 h 1196412"/>
              <a:gd name="connsiteX1" fmla="*/ 128187 w 817552"/>
              <a:gd name="connsiteY1" fmla="*/ 1042587 h 1196412"/>
              <a:gd name="connsiteX2" fmla="*/ 692209 w 817552"/>
              <a:gd name="connsiteY2" fmla="*/ 888763 h 1196412"/>
              <a:gd name="connsiteX3" fmla="*/ 811850 w 817552"/>
              <a:gd name="connsiteY3" fmla="*/ 752030 h 1196412"/>
              <a:gd name="connsiteX4" fmla="*/ 734938 w 817552"/>
              <a:gd name="connsiteY4" fmla="*/ 598206 h 1196412"/>
              <a:gd name="connsiteX5" fmla="*/ 205098 w 817552"/>
              <a:gd name="connsiteY5" fmla="*/ 416972 h 1196412"/>
              <a:gd name="connsiteX6" fmla="*/ 17091 w 817552"/>
              <a:gd name="connsiteY6" fmla="*/ 282012 h 1196412"/>
              <a:gd name="connsiteX7" fmla="*/ 282011 w 817552"/>
              <a:gd name="connsiteY7" fmla="*/ 111096 h 1196412"/>
              <a:gd name="connsiteX8" fmla="*/ 683663 w 817552"/>
              <a:gd name="connsiteY8" fmla="*/ 0 h 1196412"/>
              <a:gd name="connsiteX0" fmla="*/ 0 w 817552"/>
              <a:gd name="connsiteY0" fmla="*/ 1196412 h 1196412"/>
              <a:gd name="connsiteX1" fmla="*/ 128187 w 817552"/>
              <a:gd name="connsiteY1" fmla="*/ 1042587 h 1196412"/>
              <a:gd name="connsiteX2" fmla="*/ 692209 w 817552"/>
              <a:gd name="connsiteY2" fmla="*/ 888763 h 1196412"/>
              <a:gd name="connsiteX3" fmla="*/ 811850 w 817552"/>
              <a:gd name="connsiteY3" fmla="*/ 752030 h 1196412"/>
              <a:gd name="connsiteX4" fmla="*/ 734938 w 817552"/>
              <a:gd name="connsiteY4" fmla="*/ 598206 h 1196412"/>
              <a:gd name="connsiteX5" fmla="*/ 205098 w 817552"/>
              <a:gd name="connsiteY5" fmla="*/ 416972 h 1196412"/>
              <a:gd name="connsiteX6" fmla="*/ 17091 w 817552"/>
              <a:gd name="connsiteY6" fmla="*/ 282012 h 1196412"/>
              <a:gd name="connsiteX7" fmla="*/ 162370 w 817552"/>
              <a:gd name="connsiteY7" fmla="*/ 111095 h 1196412"/>
              <a:gd name="connsiteX8" fmla="*/ 683663 w 817552"/>
              <a:gd name="connsiteY8" fmla="*/ 0 h 1196412"/>
              <a:gd name="connsiteX0" fmla="*/ 0 w 817552"/>
              <a:gd name="connsiteY0" fmla="*/ 1210116 h 1210116"/>
              <a:gd name="connsiteX1" fmla="*/ 128187 w 817552"/>
              <a:gd name="connsiteY1" fmla="*/ 1056291 h 1210116"/>
              <a:gd name="connsiteX2" fmla="*/ 692209 w 817552"/>
              <a:gd name="connsiteY2" fmla="*/ 902467 h 1210116"/>
              <a:gd name="connsiteX3" fmla="*/ 811850 w 817552"/>
              <a:gd name="connsiteY3" fmla="*/ 765734 h 1210116"/>
              <a:gd name="connsiteX4" fmla="*/ 734938 w 817552"/>
              <a:gd name="connsiteY4" fmla="*/ 611910 h 1210116"/>
              <a:gd name="connsiteX5" fmla="*/ 205098 w 817552"/>
              <a:gd name="connsiteY5" fmla="*/ 430676 h 1210116"/>
              <a:gd name="connsiteX6" fmla="*/ 17091 w 817552"/>
              <a:gd name="connsiteY6" fmla="*/ 295716 h 1210116"/>
              <a:gd name="connsiteX7" fmla="*/ 162370 w 817552"/>
              <a:gd name="connsiteY7" fmla="*/ 124799 h 1210116"/>
              <a:gd name="connsiteX8" fmla="*/ 598205 w 817552"/>
              <a:gd name="connsiteY8" fmla="*/ 0 h 1210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7552" h="1210116">
                <a:moveTo>
                  <a:pt x="0" y="1210116"/>
                </a:moveTo>
                <a:cubicBezTo>
                  <a:pt x="6409" y="1158841"/>
                  <a:pt x="12819" y="1107566"/>
                  <a:pt x="128187" y="1056291"/>
                </a:cubicBezTo>
                <a:cubicBezTo>
                  <a:pt x="243555" y="1005016"/>
                  <a:pt x="578265" y="950893"/>
                  <a:pt x="692209" y="902467"/>
                </a:cubicBezTo>
                <a:cubicBezTo>
                  <a:pt x="806153" y="854041"/>
                  <a:pt x="804728" y="814160"/>
                  <a:pt x="811850" y="765734"/>
                </a:cubicBezTo>
                <a:cubicBezTo>
                  <a:pt x="818972" y="717308"/>
                  <a:pt x="836063" y="667753"/>
                  <a:pt x="734938" y="611910"/>
                </a:cubicBezTo>
                <a:cubicBezTo>
                  <a:pt x="633813" y="556067"/>
                  <a:pt x="324739" y="483375"/>
                  <a:pt x="205098" y="430676"/>
                </a:cubicBezTo>
                <a:cubicBezTo>
                  <a:pt x="85457" y="377977"/>
                  <a:pt x="24212" y="346695"/>
                  <a:pt x="17091" y="295716"/>
                </a:cubicBezTo>
                <a:cubicBezTo>
                  <a:pt x="9970" y="244737"/>
                  <a:pt x="65518" y="174085"/>
                  <a:pt x="162370" y="124799"/>
                </a:cubicBezTo>
                <a:cubicBezTo>
                  <a:pt x="259222" y="75513"/>
                  <a:pt x="442244" y="32047"/>
                  <a:pt x="598205" y="0"/>
                </a:cubicBezTo>
              </a:path>
            </a:pathLst>
          </a:cu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" name="Oval 7"/>
          <p:cNvSpPr/>
          <p:nvPr/>
        </p:nvSpPr>
        <p:spPr bwMode="auto">
          <a:xfrm>
            <a:off x="2747168" y="5404377"/>
            <a:ext cx="365760" cy="36576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2" name="Straight Connector 71"/>
          <p:cNvCxnSpPr/>
          <p:nvPr/>
        </p:nvCxnSpPr>
        <p:spPr bwMode="auto">
          <a:xfrm flipH="1">
            <a:off x="2043675" y="3597856"/>
            <a:ext cx="473468" cy="1938714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73" name="Oval 72"/>
          <p:cNvSpPr/>
          <p:nvPr/>
        </p:nvSpPr>
        <p:spPr bwMode="auto">
          <a:xfrm>
            <a:off x="1860795" y="5411620"/>
            <a:ext cx="365760" cy="365760"/>
          </a:xfrm>
          <a:prstGeom prst="ellipse">
            <a:avLst/>
          </a:prstGeom>
          <a:solidFill>
            <a:srgbClr val="FF9999"/>
          </a:solidFill>
          <a:ln w="9525" cap="flat" cmpd="sng" algn="ctr">
            <a:solidFill>
              <a:srgbClr val="FF9999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4" name="Straight Connector 73"/>
          <p:cNvCxnSpPr/>
          <p:nvPr/>
        </p:nvCxnSpPr>
        <p:spPr bwMode="auto">
          <a:xfrm>
            <a:off x="6123117" y="3597856"/>
            <a:ext cx="983942" cy="1773053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5" name="Oval 74"/>
          <p:cNvSpPr/>
          <p:nvPr/>
        </p:nvSpPr>
        <p:spPr bwMode="auto">
          <a:xfrm>
            <a:off x="6950540" y="5229218"/>
            <a:ext cx="365760" cy="36576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6" name="Straight Connector 75"/>
          <p:cNvCxnSpPr/>
          <p:nvPr/>
        </p:nvCxnSpPr>
        <p:spPr bwMode="auto">
          <a:xfrm flipH="1">
            <a:off x="5157981" y="3606093"/>
            <a:ext cx="966748" cy="1813764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77" name="Oval 76"/>
          <p:cNvSpPr/>
          <p:nvPr/>
        </p:nvSpPr>
        <p:spPr bwMode="auto">
          <a:xfrm>
            <a:off x="5003514" y="5246223"/>
            <a:ext cx="365760" cy="365760"/>
          </a:xfrm>
          <a:prstGeom prst="ellipse">
            <a:avLst/>
          </a:prstGeom>
          <a:solidFill>
            <a:srgbClr val="FF9999"/>
          </a:solidFill>
          <a:ln w="9525" cap="flat" cmpd="sng" algn="ctr">
            <a:solidFill>
              <a:srgbClr val="FF9999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Right Arrow 16"/>
          <p:cNvSpPr/>
          <p:nvPr/>
        </p:nvSpPr>
        <p:spPr bwMode="auto">
          <a:xfrm>
            <a:off x="3809218" y="4283676"/>
            <a:ext cx="873211" cy="486032"/>
          </a:xfrm>
          <a:prstGeom prst="rightArrow">
            <a:avLst/>
          </a:prstGeom>
          <a:solidFill>
            <a:srgbClr val="00B0F0"/>
          </a:solidFill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" name="Arc 25"/>
          <p:cNvSpPr/>
          <p:nvPr/>
        </p:nvSpPr>
        <p:spPr bwMode="auto">
          <a:xfrm>
            <a:off x="1855490" y="4006120"/>
            <a:ext cx="1249787" cy="1172873"/>
          </a:xfrm>
          <a:prstGeom prst="arc">
            <a:avLst>
              <a:gd name="adj1" fmla="val 3655675"/>
              <a:gd name="adj2" fmla="val 7089808"/>
            </a:avLst>
          </a:prstGeom>
          <a:noFill/>
          <a:ln w="25400" cap="flat" cmpd="sng" algn="ctr">
            <a:solidFill>
              <a:srgbClr val="0070C0"/>
            </a:solidFill>
            <a:prstDash val="solid"/>
            <a:round/>
            <a:headEnd type="arrow" w="med" len="med"/>
            <a:tailEnd type="arrow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6" name="Arc 85"/>
          <p:cNvSpPr/>
          <p:nvPr/>
        </p:nvSpPr>
        <p:spPr bwMode="auto">
          <a:xfrm>
            <a:off x="4873445" y="2734081"/>
            <a:ext cx="2499344" cy="2569571"/>
          </a:xfrm>
          <a:prstGeom prst="arc">
            <a:avLst>
              <a:gd name="adj1" fmla="val 3471869"/>
              <a:gd name="adj2" fmla="val 7281223"/>
            </a:avLst>
          </a:prstGeom>
          <a:noFill/>
          <a:ln w="25400" cap="flat" cmpd="sng" algn="ctr">
            <a:solidFill>
              <a:srgbClr val="0070C0"/>
            </a:solidFill>
            <a:prstDash val="solid"/>
            <a:round/>
            <a:headEnd type="arrow" w="med" len="med"/>
            <a:tailEnd type="arrow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78366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4" grpId="0"/>
      <p:bldP spid="65" grpId="0"/>
      <p:bldP spid="69" grpId="0"/>
      <p:bldP spid="71" grpId="0" animBg="1"/>
      <p:bldP spid="8" grpId="0" animBg="1"/>
      <p:bldP spid="73" grpId="0" animBg="1"/>
      <p:bldP spid="75" grpId="0" animBg="1"/>
      <p:bldP spid="77" grpId="0" animBg="1"/>
      <p:bldP spid="17" grpId="0" animBg="1"/>
      <p:bldP spid="26" grpId="0" animBg="1"/>
      <p:bldP spid="86" grpId="0" animBg="1"/>
    </p:bldLst>
  </p:timing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Overview</a:t>
            </a:r>
            <a:r>
              <a:rPr lang="de-DE" sz="3200" dirty="0" smtClean="0"/>
              <a:t> of „</a:t>
            </a:r>
            <a:r>
              <a:rPr lang="de-DE" sz="2800" i="1" dirty="0" smtClean="0"/>
              <a:t>Time-</a:t>
            </a:r>
            <a:r>
              <a:rPr lang="de-DE" sz="2800" i="1" dirty="0" err="1" smtClean="0"/>
              <a:t>dependent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perturbation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theory</a:t>
            </a:r>
            <a:r>
              <a:rPr lang="de-DE" sz="3200" dirty="0" smtClean="0"/>
              <a:t>“</a:t>
            </a:r>
            <a:endParaRPr lang="en-GB" sz="3200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2895142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373871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Introduction</a:t>
            </a:r>
          </a:p>
          <a:p>
            <a:pPr marL="342900" indent="-342900" algn="l">
              <a:buAutoNum type="arabicParenR"/>
            </a:pP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Two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-level 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system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time-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time-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sinuosidal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 Emission and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radiation</a:t>
            </a:r>
            <a:endParaRPr lang="de-DE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stimulated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	-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i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ncoherent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Einstein‘s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and B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coefficients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lifetime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excited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selection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  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Fermi‘s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golden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</a:t>
            </a:r>
            <a:endParaRPr lang="en-GB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Describe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reaction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a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</a:p>
          <a:p>
            <a:pPr algn="l"/>
            <a:endParaRPr lang="de-AT" sz="1800" i="0" dirty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especially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absorption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and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emission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cxnSp>
        <p:nvCxnSpPr>
          <p:cNvPr id="8" name="Straight Arrow Connector 7"/>
          <p:cNvCxnSpPr/>
          <p:nvPr/>
        </p:nvCxnSpPr>
        <p:spPr bwMode="auto">
          <a:xfrm flipV="1">
            <a:off x="278990" y="3825428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14" name="Picture 1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2217" y="3753434"/>
            <a:ext cx="196091" cy="157150"/>
          </a:xfrm>
          <a:prstGeom prst="rect">
            <a:avLst/>
          </a:prstGeom>
        </p:spPr>
      </p:pic>
      <p:sp>
        <p:nvSpPr>
          <p:cNvPr id="19" name="Titel 1"/>
          <p:cNvSpPr txBox="1">
            <a:spLocks/>
          </p:cNvSpPr>
          <p:nvPr/>
        </p:nvSpPr>
        <p:spPr>
          <a:xfrm>
            <a:off x="5695679" y="344253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11.0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6539550" y="3671887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6539550" y="4434527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11.2 - 3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34903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" name="Straight Connector 8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Two</a:t>
            </a:r>
            <a:r>
              <a:rPr lang="de-DE" sz="3200" dirty="0" smtClean="0"/>
              <a:t> </a:t>
            </a:r>
            <a:r>
              <a:rPr lang="de-DE" sz="3200" dirty="0" err="1" smtClean="0"/>
              <a:t>level</a:t>
            </a:r>
            <a:r>
              <a:rPr lang="de-DE" sz="3200" dirty="0" smtClean="0"/>
              <a:t> </a:t>
            </a:r>
            <a:r>
              <a:rPr lang="de-DE" sz="3200" dirty="0" err="1" smtClean="0"/>
              <a:t>system</a:t>
            </a:r>
            <a:r>
              <a:rPr lang="de-DE" sz="3200" dirty="0" smtClean="0"/>
              <a:t> </a:t>
            </a:r>
            <a:r>
              <a:rPr lang="de-DE" sz="3200" dirty="0" err="1" smtClean="0"/>
              <a:t>with</a:t>
            </a:r>
            <a:r>
              <a:rPr lang="de-DE" sz="3200" dirty="0" smtClean="0"/>
              <a:t> time-</a:t>
            </a:r>
            <a:r>
              <a:rPr lang="de-DE" sz="3200" dirty="0" err="1" smtClean="0"/>
              <a:t>dependent</a:t>
            </a:r>
            <a:r>
              <a:rPr lang="de-DE" sz="3200" dirty="0" smtClean="0"/>
              <a:t> </a:t>
            </a:r>
            <a:r>
              <a:rPr lang="de-DE" sz="3200" dirty="0" smtClean="0">
                <a:solidFill>
                  <a:schemeClr val="bg1"/>
                </a:solidFill>
              </a:rPr>
              <a:t>HH</a:t>
            </a:r>
            <a:endParaRPr lang="en-GB" sz="3200" dirty="0">
              <a:solidFill>
                <a:schemeClr val="bg1"/>
              </a:solidFill>
            </a:endParaRPr>
          </a:p>
        </p:txBody>
      </p:sp>
      <p:sp>
        <p:nvSpPr>
          <p:cNvPr id="70" name="Titel 1 1 3 1 1"/>
          <p:cNvSpPr txBox="1">
            <a:spLocks/>
          </p:cNvSpPr>
          <p:nvPr/>
        </p:nvSpPr>
        <p:spPr>
          <a:xfrm>
            <a:off x="277725" y="3452037"/>
            <a:ext cx="4748850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Later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   (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solution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                   )</a:t>
            </a:r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162" y="1086749"/>
            <a:ext cx="229803" cy="185712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0395" y="4467874"/>
            <a:ext cx="4049612" cy="252517"/>
          </a:xfrm>
          <a:prstGeom prst="rect">
            <a:avLst/>
          </a:prstGeom>
        </p:spPr>
      </p:pic>
      <p:cxnSp>
        <p:nvCxnSpPr>
          <p:cNvPr id="6" name="Straight Connector 5"/>
          <p:cNvCxnSpPr/>
          <p:nvPr/>
        </p:nvCxnSpPr>
        <p:spPr bwMode="auto">
          <a:xfrm>
            <a:off x="968357" y="1179605"/>
            <a:ext cx="1078734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2" name="Straight Connector 61"/>
          <p:cNvCxnSpPr/>
          <p:nvPr/>
        </p:nvCxnSpPr>
        <p:spPr bwMode="auto">
          <a:xfrm>
            <a:off x="968357" y="2391547"/>
            <a:ext cx="1078734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8" name="Picture 7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162" y="2247811"/>
            <a:ext cx="245835" cy="185712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0592" y="1049338"/>
            <a:ext cx="360737" cy="223123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99081" y="2287878"/>
            <a:ext cx="379442" cy="223123"/>
          </a:xfrm>
          <a:prstGeom prst="rect">
            <a:avLst/>
          </a:prstGeom>
        </p:spPr>
      </p:pic>
      <p:cxnSp>
        <p:nvCxnSpPr>
          <p:cNvPr id="17" name="Straight Arrow Connector 16"/>
          <p:cNvCxnSpPr/>
          <p:nvPr/>
        </p:nvCxnSpPr>
        <p:spPr bwMode="auto">
          <a:xfrm flipV="1">
            <a:off x="1516546" y="1179605"/>
            <a:ext cx="7257" cy="1211942"/>
          </a:xfrm>
          <a:prstGeom prst="straightConnector1">
            <a:avLst/>
          </a:prstGeom>
          <a:noFill/>
          <a:ln w="19050" cap="flat" cmpd="sng" algn="ctr">
            <a:solidFill>
              <a:srgbClr val="0070C0"/>
            </a:solidFill>
            <a:prstDash val="solid"/>
            <a:round/>
            <a:headEnd type="arrow" w="med" len="med"/>
            <a:tailEnd type="arrow"/>
          </a:ln>
          <a:effectLst/>
        </p:spPr>
      </p:cxnSp>
      <p:pic>
        <p:nvPicPr>
          <p:cNvPr id="18" name="Picture 17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7218" y="1692720"/>
            <a:ext cx="346041" cy="158991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9737" y="1648818"/>
            <a:ext cx="1397020" cy="21600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1938" y="1632344"/>
            <a:ext cx="1247882" cy="232476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70066" y="1656590"/>
            <a:ext cx="874748" cy="183984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0395" y="2987942"/>
            <a:ext cx="2868531" cy="223123"/>
          </a:xfrm>
          <a:prstGeom prst="rect">
            <a:avLst/>
          </a:prstGeom>
        </p:spPr>
      </p:pic>
      <p:sp>
        <p:nvSpPr>
          <p:cNvPr id="85" name="Titel 1 1 3 2 1"/>
          <p:cNvSpPr txBox="1">
            <a:spLocks/>
          </p:cNvSpPr>
          <p:nvPr/>
        </p:nvSpPr>
        <p:spPr>
          <a:xfrm>
            <a:off x="277725" y="2905987"/>
            <a:ext cx="262292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Initial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9" name="Titel 1 1 3 1 2"/>
          <p:cNvSpPr txBox="1">
            <a:spLocks/>
          </p:cNvSpPr>
          <p:nvPr/>
        </p:nvSpPr>
        <p:spPr>
          <a:xfrm>
            <a:off x="478777" y="3936942"/>
            <a:ext cx="262292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Time-independent</a:t>
            </a:r>
          </a:p>
        </p:txBody>
      </p:sp>
      <p:pic>
        <p:nvPicPr>
          <p:cNvPr id="21" name="Picture 20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5469" y="5547437"/>
            <a:ext cx="3988153" cy="252517"/>
          </a:xfrm>
          <a:prstGeom prst="rect">
            <a:avLst/>
          </a:prstGeom>
        </p:spPr>
      </p:pic>
      <p:sp>
        <p:nvSpPr>
          <p:cNvPr id="96" name="Titel 1 1 3 1 3 1"/>
          <p:cNvSpPr txBox="1">
            <a:spLocks/>
          </p:cNvSpPr>
          <p:nvPr/>
        </p:nvSpPr>
        <p:spPr>
          <a:xfrm>
            <a:off x="545162" y="5001124"/>
            <a:ext cx="262292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Time-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3" name="Picture 22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5441" y="4004373"/>
            <a:ext cx="913453" cy="216510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8498" y="5078988"/>
            <a:ext cx="1844290" cy="282886"/>
          </a:xfrm>
          <a:prstGeom prst="rect">
            <a:avLst/>
          </a:prstGeom>
        </p:spPr>
      </p:pic>
      <p:sp>
        <p:nvSpPr>
          <p:cNvPr id="102" name="Titel 1 1 3 1 3 2"/>
          <p:cNvSpPr txBox="1">
            <a:spLocks/>
          </p:cNvSpPr>
          <p:nvPr/>
        </p:nvSpPr>
        <p:spPr>
          <a:xfrm>
            <a:off x="272114" y="6186489"/>
            <a:ext cx="477688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Task: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8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approximately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 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find            and</a:t>
            </a:r>
          </a:p>
        </p:txBody>
      </p:sp>
      <p:pic>
        <p:nvPicPr>
          <p:cNvPr id="103" name="Picture 102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448" y="3509113"/>
            <a:ext cx="1134318" cy="277901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13532" y="6250106"/>
            <a:ext cx="426205" cy="223123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5224" y="6249290"/>
            <a:ext cx="408836" cy="223123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1567" y="5583077"/>
            <a:ext cx="1566165" cy="189678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1567" y="3021387"/>
            <a:ext cx="1614910" cy="189678"/>
          </a:xfrm>
          <a:prstGeom prst="rect">
            <a:avLst/>
          </a:prstGeom>
        </p:spPr>
      </p:pic>
      <p:sp>
        <p:nvSpPr>
          <p:cNvPr id="35" name="Titel 1 1 3 2 2"/>
          <p:cNvSpPr txBox="1">
            <a:spLocks/>
          </p:cNvSpPr>
          <p:nvPr/>
        </p:nvSpPr>
        <p:spPr>
          <a:xfrm>
            <a:off x="5527679" y="1581377"/>
            <a:ext cx="30304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</a:p>
        </p:txBody>
      </p:sp>
      <p:sp>
        <p:nvSpPr>
          <p:cNvPr id="36" name="Titel 1 1 3 2 3"/>
          <p:cNvSpPr txBox="1">
            <a:spLocks/>
          </p:cNvSpPr>
          <p:nvPr/>
        </p:nvSpPr>
        <p:spPr>
          <a:xfrm>
            <a:off x="7473422" y="1581377"/>
            <a:ext cx="30304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33053" y="194151"/>
            <a:ext cx="367737" cy="2947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7751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85" grpId="0"/>
      <p:bldP spid="89" grpId="0"/>
      <p:bldP spid="96" grpId="0"/>
      <p:bldP spid="102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95" name="Rounded Rectangle 94"/>
          <p:cNvSpPr/>
          <p:nvPr/>
        </p:nvSpPr>
        <p:spPr bwMode="auto">
          <a:xfrm>
            <a:off x="5501626" y="5553626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7" name="Rounded Rectangle 126"/>
          <p:cNvSpPr/>
          <p:nvPr/>
        </p:nvSpPr>
        <p:spPr bwMode="auto">
          <a:xfrm>
            <a:off x="5501626" y="4151740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571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He energy levels</a:t>
            </a:r>
            <a:endParaRPr lang="en-GB" dirty="0"/>
          </a:p>
        </p:txBody>
      </p:sp>
      <p:sp>
        <p:nvSpPr>
          <p:cNvPr id="5" name="Titel 1 2 1 2 1 2 2 1 1"/>
          <p:cNvSpPr txBox="1">
            <a:spLocks/>
          </p:cNvSpPr>
          <p:nvPr/>
        </p:nvSpPr>
        <p:spPr>
          <a:xfrm>
            <a:off x="1063295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singlet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S=0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parahelium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 2 1 2 1 2 2 2 1"/>
          <p:cNvSpPr txBox="1">
            <a:spLocks/>
          </p:cNvSpPr>
          <p:nvPr/>
        </p:nvSpPr>
        <p:spPr>
          <a:xfrm>
            <a:off x="2903219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triplet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S=1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>
                <a:solidFill>
                  <a:schemeClr val="tx1"/>
                </a:solidFill>
                <a:cs typeface="Arial" panose="020B0604020202020204" pitchFamily="34" charset="0"/>
              </a:rPr>
              <a:t>orthohelium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4673" y="1743618"/>
            <a:ext cx="2339817" cy="213593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1077" y="1085452"/>
            <a:ext cx="933036" cy="20922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064" y="1675553"/>
            <a:ext cx="324389" cy="179025"/>
          </a:xfrm>
          <a:prstGeom prst="rect">
            <a:avLst/>
          </a:prstGeom>
        </p:spPr>
      </p:pic>
      <p:sp>
        <p:nvSpPr>
          <p:cNvPr id="13" name="Titel 1 2 1 2 1 2 2 1 2"/>
          <p:cNvSpPr txBox="1">
            <a:spLocks/>
          </p:cNvSpPr>
          <p:nvPr/>
        </p:nvSpPr>
        <p:spPr>
          <a:xfrm>
            <a:off x="1103453" y="119203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endParaRPr lang="de-AT" sz="1600" i="0" dirty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 2 1 2 1 2 2 1 3 1 1"/>
          <p:cNvSpPr txBox="1">
            <a:spLocks/>
          </p:cNvSpPr>
          <p:nvPr/>
        </p:nvSpPr>
        <p:spPr>
          <a:xfrm>
            <a:off x="1123608" y="1664186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 2 1 2 1 2 2 1 4"/>
          <p:cNvSpPr txBox="1">
            <a:spLocks/>
          </p:cNvSpPr>
          <p:nvPr/>
        </p:nvSpPr>
        <p:spPr>
          <a:xfrm>
            <a:off x="2953977" y="1649115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9" name="Straight Connector 18"/>
          <p:cNvCxnSpPr/>
          <p:nvPr/>
        </p:nvCxnSpPr>
        <p:spPr bwMode="auto">
          <a:xfrm>
            <a:off x="998220" y="2011680"/>
            <a:ext cx="0" cy="4297834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2" name="Titel 1 2 1 2 1 2 2 2 2"/>
          <p:cNvSpPr txBox="1">
            <a:spLocks/>
          </p:cNvSpPr>
          <p:nvPr/>
        </p:nvSpPr>
        <p:spPr>
          <a:xfrm rot="16200000">
            <a:off x="-1183394" y="3736909"/>
            <a:ext cx="3244107" cy="317008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relative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He</a:t>
            </a:r>
            <a:r>
              <a:rPr lang="de-AT" sz="16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+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(eV)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4" name="Straight Connector 23"/>
          <p:cNvCxnSpPr/>
          <p:nvPr/>
        </p:nvCxnSpPr>
        <p:spPr bwMode="auto">
          <a:xfrm>
            <a:off x="1226820" y="621197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7" name="Picture 2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4930" y="6114254"/>
            <a:ext cx="484905" cy="141586"/>
          </a:xfrm>
          <a:prstGeom prst="rect">
            <a:avLst/>
          </a:prstGeom>
        </p:spPr>
      </p:pic>
      <p:sp>
        <p:nvSpPr>
          <p:cNvPr id="28" name="Titel 1 2 1 2 1 2 2 1 3 2"/>
          <p:cNvSpPr txBox="1">
            <a:spLocks/>
          </p:cNvSpPr>
          <p:nvPr/>
        </p:nvSpPr>
        <p:spPr>
          <a:xfrm>
            <a:off x="1123608" y="593715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9" name="Straight Connector 28"/>
          <p:cNvCxnSpPr/>
          <p:nvPr/>
        </p:nvCxnSpPr>
        <p:spPr bwMode="auto">
          <a:xfrm>
            <a:off x="1199972" y="385739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Titel 1 2 1 2 1 2 2 1 3 3 1"/>
          <p:cNvSpPr txBox="1">
            <a:spLocks/>
          </p:cNvSpPr>
          <p:nvPr/>
        </p:nvSpPr>
        <p:spPr>
          <a:xfrm>
            <a:off x="1096760" y="358257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4" name="Straight Connector 33"/>
          <p:cNvCxnSpPr/>
          <p:nvPr/>
        </p:nvCxnSpPr>
        <p:spPr bwMode="auto">
          <a:xfrm flipV="1">
            <a:off x="908869" y="543636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V="1">
            <a:off x="908869" y="537540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 flipV="1">
            <a:off x="893629" y="5413503"/>
            <a:ext cx="187891" cy="98469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1584674" y="356651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Titel 1 2 1 2 1 2 2 1 3 3 2"/>
          <p:cNvSpPr txBox="1">
            <a:spLocks/>
          </p:cNvSpPr>
          <p:nvPr/>
        </p:nvSpPr>
        <p:spPr>
          <a:xfrm>
            <a:off x="1481462" y="329168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9" name="Straight Connector 38"/>
          <p:cNvCxnSpPr/>
          <p:nvPr/>
        </p:nvCxnSpPr>
        <p:spPr bwMode="auto">
          <a:xfrm>
            <a:off x="3059252" y="4197266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0" name="Picture 3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3715207"/>
            <a:ext cx="491170" cy="140333"/>
          </a:xfrm>
          <a:prstGeom prst="rect">
            <a:avLst/>
          </a:prstGeom>
        </p:spPr>
      </p:pic>
      <p:sp>
        <p:nvSpPr>
          <p:cNvPr id="41" name="Titel 1 2 1 2 1 2 2 1 3 3 3"/>
          <p:cNvSpPr txBox="1">
            <a:spLocks/>
          </p:cNvSpPr>
          <p:nvPr/>
        </p:nvSpPr>
        <p:spPr>
          <a:xfrm>
            <a:off x="2956040" y="3922442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2" name="Straight Connector 41"/>
          <p:cNvCxnSpPr/>
          <p:nvPr/>
        </p:nvCxnSpPr>
        <p:spPr bwMode="auto">
          <a:xfrm>
            <a:off x="3428714" y="368539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3" name="Titel 1 2 1 2 1 2 2 1 3 3 4 1"/>
          <p:cNvSpPr txBox="1">
            <a:spLocks/>
          </p:cNvSpPr>
          <p:nvPr/>
        </p:nvSpPr>
        <p:spPr>
          <a:xfrm>
            <a:off x="3325502" y="341057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4" name="Straight Connector 43"/>
          <p:cNvCxnSpPr/>
          <p:nvPr/>
        </p:nvCxnSpPr>
        <p:spPr bwMode="auto">
          <a:xfrm>
            <a:off x="1190784" y="282738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Titel 1 2 1 2 1 2 2 1 3 3 5"/>
          <p:cNvSpPr txBox="1">
            <a:spLocks/>
          </p:cNvSpPr>
          <p:nvPr/>
        </p:nvSpPr>
        <p:spPr>
          <a:xfrm>
            <a:off x="1087572" y="255255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6" name="Straight Connector 45"/>
          <p:cNvCxnSpPr/>
          <p:nvPr/>
        </p:nvCxnSpPr>
        <p:spPr bwMode="auto">
          <a:xfrm>
            <a:off x="157548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7" name="Titel 1 2 1 2 1 2 2 1 3 3 6"/>
          <p:cNvSpPr txBox="1">
            <a:spLocks/>
          </p:cNvSpPr>
          <p:nvPr/>
        </p:nvSpPr>
        <p:spPr>
          <a:xfrm>
            <a:off x="147227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8" name="Straight Connector 47"/>
          <p:cNvCxnSpPr/>
          <p:nvPr/>
        </p:nvCxnSpPr>
        <p:spPr bwMode="auto">
          <a:xfrm>
            <a:off x="3050064" y="290816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7" name="Picture 5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2705882"/>
            <a:ext cx="492423" cy="142839"/>
          </a:xfrm>
          <a:prstGeom prst="rect">
            <a:avLst/>
          </a:prstGeom>
        </p:spPr>
      </p:pic>
      <p:sp>
        <p:nvSpPr>
          <p:cNvPr id="50" name="Titel 1 2 1 2 1 2 2 1 3 3 7"/>
          <p:cNvSpPr txBox="1">
            <a:spLocks/>
          </p:cNvSpPr>
          <p:nvPr/>
        </p:nvSpPr>
        <p:spPr>
          <a:xfrm>
            <a:off x="2946852" y="263334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1" name="Straight Connector 50"/>
          <p:cNvCxnSpPr/>
          <p:nvPr/>
        </p:nvCxnSpPr>
        <p:spPr bwMode="auto">
          <a:xfrm>
            <a:off x="3419526" y="277730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2" name="Titel 1 2 1 2 1 2 2 1 3 3 8"/>
          <p:cNvSpPr txBox="1">
            <a:spLocks/>
          </p:cNvSpPr>
          <p:nvPr/>
        </p:nvSpPr>
        <p:spPr>
          <a:xfrm>
            <a:off x="3316314" y="250247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3" name="Straight Connector 52"/>
          <p:cNvCxnSpPr/>
          <p:nvPr/>
        </p:nvCxnSpPr>
        <p:spPr bwMode="auto">
          <a:xfrm>
            <a:off x="196410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" name="Titel 1 2 1 2 1 2 2 1 3 3 9 1"/>
          <p:cNvSpPr txBox="1">
            <a:spLocks/>
          </p:cNvSpPr>
          <p:nvPr/>
        </p:nvSpPr>
        <p:spPr>
          <a:xfrm>
            <a:off x="186089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5" name="Straight Connector 54"/>
          <p:cNvCxnSpPr/>
          <p:nvPr/>
        </p:nvCxnSpPr>
        <p:spPr bwMode="auto">
          <a:xfrm>
            <a:off x="3800526" y="275444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6" name="Titel 1 2 1 2 1 2 2 1 3 3 10"/>
          <p:cNvSpPr txBox="1">
            <a:spLocks/>
          </p:cNvSpPr>
          <p:nvPr/>
        </p:nvSpPr>
        <p:spPr>
          <a:xfrm>
            <a:off x="3697314" y="247961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8" name="Titel 1 2 1 2 1 2 2 1 3 3 9 2 1"/>
          <p:cNvSpPr txBox="1">
            <a:spLocks/>
          </p:cNvSpPr>
          <p:nvPr/>
        </p:nvSpPr>
        <p:spPr>
          <a:xfrm>
            <a:off x="3437026" y="4897794"/>
            <a:ext cx="140929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term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symbols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02" name="Picture 10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956" y="5281703"/>
            <a:ext cx="902556" cy="243840"/>
          </a:xfrm>
          <a:prstGeom prst="rect">
            <a:avLst/>
          </a:prstGeom>
        </p:spPr>
      </p:pic>
      <p:cxnSp>
        <p:nvCxnSpPr>
          <p:cNvPr id="68" name="Straight Connector 67"/>
          <p:cNvCxnSpPr/>
          <p:nvPr/>
        </p:nvCxnSpPr>
        <p:spPr bwMode="auto">
          <a:xfrm flipH="1">
            <a:off x="990600" y="432282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/>
          <p:nvPr/>
        </p:nvCxnSpPr>
        <p:spPr bwMode="auto">
          <a:xfrm flipH="1">
            <a:off x="990600" y="387705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/>
          <p:nvPr/>
        </p:nvCxnSpPr>
        <p:spPr bwMode="auto">
          <a:xfrm flipH="1">
            <a:off x="990600" y="34312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1" name="Straight Connector 70"/>
          <p:cNvCxnSpPr/>
          <p:nvPr/>
        </p:nvCxnSpPr>
        <p:spPr bwMode="auto">
          <a:xfrm flipH="1">
            <a:off x="990600" y="298551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 flipH="1">
            <a:off x="990600" y="253974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1005840" y="2080260"/>
            <a:ext cx="389627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Titel 1 2 1 2 1 2 2 1 3 1 2"/>
          <p:cNvSpPr txBox="1">
            <a:spLocks/>
          </p:cNvSpPr>
          <p:nvPr/>
        </p:nvSpPr>
        <p:spPr>
          <a:xfrm>
            <a:off x="663101" y="19464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7" name="Titel 1 2 1 2 1 2 2 1 3 1 3"/>
          <p:cNvSpPr txBox="1">
            <a:spLocks/>
          </p:cNvSpPr>
          <p:nvPr/>
        </p:nvSpPr>
        <p:spPr>
          <a:xfrm>
            <a:off x="647476" y="2385399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-1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8" name="Titel 1 2 1 2 1 2 2 1 3 1 4"/>
          <p:cNvSpPr txBox="1">
            <a:spLocks/>
          </p:cNvSpPr>
          <p:nvPr/>
        </p:nvSpPr>
        <p:spPr>
          <a:xfrm>
            <a:off x="656980" y="284639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9" name="Titel 1 2 1 2 1 2 2 1 3 1 5"/>
          <p:cNvSpPr txBox="1">
            <a:spLocks/>
          </p:cNvSpPr>
          <p:nvPr/>
        </p:nvSpPr>
        <p:spPr>
          <a:xfrm>
            <a:off x="666127" y="328631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-3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0" name="Titel 1 2 1 2 1 2 2 1 3 1 6"/>
          <p:cNvSpPr txBox="1">
            <a:spLocks/>
          </p:cNvSpPr>
          <p:nvPr/>
        </p:nvSpPr>
        <p:spPr>
          <a:xfrm>
            <a:off x="666127" y="3744634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-4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1" name="Titel 1 2 1 2 1 2 2 1 3 1 7"/>
          <p:cNvSpPr txBox="1">
            <a:spLocks/>
          </p:cNvSpPr>
          <p:nvPr/>
        </p:nvSpPr>
        <p:spPr>
          <a:xfrm>
            <a:off x="656980" y="41785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2" name="Titel 1 2 1 2 1 2 2 1 3 1 8"/>
          <p:cNvSpPr txBox="1">
            <a:spLocks/>
          </p:cNvSpPr>
          <p:nvPr/>
        </p:nvSpPr>
        <p:spPr>
          <a:xfrm>
            <a:off x="423489" y="6081332"/>
            <a:ext cx="53158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-24.5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83" name="Straight Connector 82"/>
          <p:cNvCxnSpPr/>
          <p:nvPr/>
        </p:nvCxnSpPr>
        <p:spPr bwMode="auto">
          <a:xfrm flipH="1">
            <a:off x="998220" y="62125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87" name="Picture 8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6413" y="1381255"/>
            <a:ext cx="3377110" cy="209220"/>
          </a:xfrm>
          <a:prstGeom prst="rect">
            <a:avLst/>
          </a:prstGeom>
        </p:spPr>
      </p:pic>
      <p:sp>
        <p:nvSpPr>
          <p:cNvPr id="101" name="Rounded Rectangle 100"/>
          <p:cNvSpPr/>
          <p:nvPr/>
        </p:nvSpPr>
        <p:spPr bwMode="auto">
          <a:xfrm>
            <a:off x="3386995" y="4860617"/>
            <a:ext cx="1381226" cy="823430"/>
          </a:xfrm>
          <a:prstGeom prst="roundRect">
            <a:avLst>
              <a:gd name="adj" fmla="val 7279"/>
            </a:avLst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5" name="Titel 1 2 1 2 1 2 2 1 3 3 9 2 1"/>
          <p:cNvSpPr txBox="1">
            <a:spLocks/>
          </p:cNvSpPr>
          <p:nvPr/>
        </p:nvSpPr>
        <p:spPr>
          <a:xfrm>
            <a:off x="5624459" y="4243467"/>
            <a:ext cx="252894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P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always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higher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S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28" name="Titel 1 2 1 2 1 2 2 1 3 3 9 2 1"/>
          <p:cNvSpPr txBox="1">
            <a:spLocks/>
          </p:cNvSpPr>
          <p:nvPr/>
        </p:nvSpPr>
        <p:spPr>
          <a:xfrm>
            <a:off x="4677905" y="762425"/>
            <a:ext cx="24724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Orbital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wavefunctions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30" name="Straight Connector 129"/>
          <p:cNvCxnSpPr/>
          <p:nvPr/>
        </p:nvCxnSpPr>
        <p:spPr bwMode="auto">
          <a:xfrm>
            <a:off x="12573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1" name="Straight Connector 130"/>
          <p:cNvCxnSpPr/>
          <p:nvPr/>
        </p:nvCxnSpPr>
        <p:spPr bwMode="auto">
          <a:xfrm>
            <a:off x="165735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2" name="Straight Connector 131"/>
          <p:cNvCxnSpPr/>
          <p:nvPr/>
        </p:nvCxnSpPr>
        <p:spPr bwMode="auto">
          <a:xfrm>
            <a:off x="20574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3" name="Straight Connector 132"/>
          <p:cNvCxnSpPr/>
          <p:nvPr/>
        </p:nvCxnSpPr>
        <p:spPr bwMode="auto">
          <a:xfrm>
            <a:off x="31102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4" name="Straight Connector 133"/>
          <p:cNvCxnSpPr/>
          <p:nvPr/>
        </p:nvCxnSpPr>
        <p:spPr bwMode="auto">
          <a:xfrm>
            <a:off x="351026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5" name="Straight Connector 134"/>
          <p:cNvCxnSpPr/>
          <p:nvPr/>
        </p:nvCxnSpPr>
        <p:spPr bwMode="auto">
          <a:xfrm>
            <a:off x="39103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8" name="Titel 1 2 1 2 1 2 2 1 3 3 9 2 1"/>
          <p:cNvSpPr txBox="1">
            <a:spLocks/>
          </p:cNvSpPr>
          <p:nvPr/>
        </p:nvSpPr>
        <p:spPr>
          <a:xfrm>
            <a:off x="6199642" y="2133120"/>
            <a:ext cx="301852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Observations</a:t>
            </a:r>
            <a:endParaRPr lang="de-AT" sz="20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2" name="Titel 1 2 1 2 1 2 2 1 3 3 9 2 1"/>
          <p:cNvSpPr txBox="1">
            <a:spLocks/>
          </p:cNvSpPr>
          <p:nvPr/>
        </p:nvSpPr>
        <p:spPr>
          <a:xfrm>
            <a:off x="5624459" y="5671568"/>
            <a:ext cx="214032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Singlet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always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higher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triplet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6" name="Rounded Rectangle 95"/>
          <p:cNvSpPr/>
          <p:nvPr/>
        </p:nvSpPr>
        <p:spPr bwMode="auto">
          <a:xfrm>
            <a:off x="5501626" y="2749854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8" name="Titel 1 2 1 2 1 2 2 1 3 3 9 2 1"/>
          <p:cNvSpPr txBox="1">
            <a:spLocks/>
          </p:cNvSpPr>
          <p:nvPr/>
        </p:nvSpPr>
        <p:spPr>
          <a:xfrm>
            <a:off x="5624459" y="2827381"/>
            <a:ext cx="278802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Ground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binding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lower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predicted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4" name="Titel 1 2 1 2 1 2 2 1 3 3 9 2 1"/>
          <p:cNvSpPr txBox="1">
            <a:spLocks/>
          </p:cNvSpPr>
          <p:nvPr/>
        </p:nvSpPr>
        <p:spPr>
          <a:xfrm>
            <a:off x="5210523" y="3440930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See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chapter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„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variational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principle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“</a:t>
            </a:r>
          </a:p>
        </p:txBody>
      </p:sp>
      <p:sp>
        <p:nvSpPr>
          <p:cNvPr id="85" name="Titel 1 2 1 2 1 2 2 1 3 3 9 2 1"/>
          <p:cNvSpPr txBox="1">
            <a:spLocks/>
          </p:cNvSpPr>
          <p:nvPr/>
        </p:nvSpPr>
        <p:spPr>
          <a:xfrm>
            <a:off x="5210523" y="4783897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Shielding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 of </a:t>
            </a:r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nuclear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charge</a:t>
            </a:r>
            <a:endParaRPr lang="de-AT" sz="1400" i="0" dirty="0">
              <a:solidFill>
                <a:srgbClr val="FF0000"/>
              </a:solidFill>
              <a:cs typeface="Arial" panose="020B0604020202020204" pitchFamily="34" charset="0"/>
            </a:endParaRPr>
          </a:p>
        </p:txBody>
      </p:sp>
      <p:sp>
        <p:nvSpPr>
          <p:cNvPr id="89" name="Titel 1 2 1 2 1 2 2 1 3 3 9 2 1"/>
          <p:cNvSpPr txBox="1">
            <a:spLocks/>
          </p:cNvSpPr>
          <p:nvPr/>
        </p:nvSpPr>
        <p:spPr>
          <a:xfrm>
            <a:off x="5238467" y="6254162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err="1">
                <a:solidFill>
                  <a:srgbClr val="0000FF"/>
                </a:solidFill>
                <a:cs typeface="Arial" panose="020B0604020202020204" pitchFamily="34" charset="0"/>
              </a:rPr>
              <a:t>Reason</a:t>
            </a:r>
            <a:r>
              <a:rPr lang="de-AT" sz="1400" i="0" dirty="0">
                <a:solidFill>
                  <a:srgbClr val="0000FF"/>
                </a:solidFill>
                <a:cs typeface="Arial" panose="020B0604020202020204" pitchFamily="34" charset="0"/>
              </a:rPr>
              <a:t>: „</a:t>
            </a:r>
            <a:r>
              <a:rPr lang="de-AT" sz="1400" i="0" dirty="0" err="1">
                <a:solidFill>
                  <a:srgbClr val="0000FF"/>
                </a:solidFill>
                <a:cs typeface="Arial" panose="020B0604020202020204" pitchFamily="34" charset="0"/>
              </a:rPr>
              <a:t>exchange</a:t>
            </a:r>
            <a:r>
              <a:rPr lang="de-AT" sz="14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rgbClr val="0000FF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>
                <a:solidFill>
                  <a:srgbClr val="0000FF"/>
                </a:solidFill>
                <a:cs typeface="Arial" panose="020B0604020202020204" pitchFamily="34" charset="0"/>
              </a:rPr>
              <a:t>“</a:t>
            </a:r>
          </a:p>
        </p:txBody>
      </p:sp>
      <p:pic>
        <p:nvPicPr>
          <p:cNvPr id="104" name="Picture 103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8178947" y="6139920"/>
            <a:ext cx="364381" cy="419461"/>
          </a:xfrm>
          <a:prstGeom prst="rect">
            <a:avLst/>
          </a:prstGeom>
          <a:noFill/>
        </p:spPr>
      </p:pic>
      <p:cxnSp>
        <p:nvCxnSpPr>
          <p:cNvPr id="90" name="Straight Connector 89"/>
          <p:cNvCxnSpPr/>
          <p:nvPr/>
        </p:nvCxnSpPr>
        <p:spPr bwMode="auto">
          <a:xfrm flipV="1">
            <a:off x="1738213" y="3566511"/>
            <a:ext cx="416393" cy="643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1" name="Straight Connector 90"/>
          <p:cNvCxnSpPr/>
          <p:nvPr/>
        </p:nvCxnSpPr>
        <p:spPr bwMode="auto">
          <a:xfrm flipV="1">
            <a:off x="2667000" y="3685620"/>
            <a:ext cx="757818" cy="0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/>
          <p:nvPr/>
        </p:nvCxnSpPr>
        <p:spPr bwMode="auto">
          <a:xfrm>
            <a:off x="1444260" y="3855540"/>
            <a:ext cx="622017" cy="0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4" name="Straight Connector 93"/>
          <p:cNvCxnSpPr/>
          <p:nvPr/>
        </p:nvCxnSpPr>
        <p:spPr bwMode="auto">
          <a:xfrm flipV="1">
            <a:off x="2611377" y="4197086"/>
            <a:ext cx="409581" cy="180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Straight Arrow Connector 96"/>
          <p:cNvCxnSpPr/>
          <p:nvPr/>
        </p:nvCxnSpPr>
        <p:spPr bwMode="auto">
          <a:xfrm flipV="1">
            <a:off x="2049158" y="3566511"/>
            <a:ext cx="7931" cy="278701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99" name="Straight Arrow Connector 98"/>
          <p:cNvCxnSpPr/>
          <p:nvPr/>
        </p:nvCxnSpPr>
        <p:spPr bwMode="auto">
          <a:xfrm flipV="1">
            <a:off x="2809701" y="3685399"/>
            <a:ext cx="3966" cy="511508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100" name="Straight Arrow Connector 99"/>
          <p:cNvCxnSpPr/>
          <p:nvPr/>
        </p:nvCxnSpPr>
        <p:spPr bwMode="auto">
          <a:xfrm flipV="1">
            <a:off x="4877839" y="4941774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4065297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103" name="Picture 10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8936" y="1837609"/>
            <a:ext cx="1367235" cy="334964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006" y="793628"/>
            <a:ext cx="1844290" cy="282886"/>
          </a:xfrm>
          <a:prstGeom prst="rect">
            <a:avLst/>
          </a:prstGeom>
        </p:spPr>
      </p:pic>
      <p:sp>
        <p:nvSpPr>
          <p:cNvPr id="33" name="Titel 1 1 3 1 3 2 1"/>
          <p:cNvSpPr txBox="1">
            <a:spLocks/>
          </p:cNvSpPr>
          <p:nvPr/>
        </p:nvSpPr>
        <p:spPr>
          <a:xfrm>
            <a:off x="1592274" y="1350225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static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4" name="Titel 1 1 3 1 3 2 2"/>
          <p:cNvSpPr txBox="1">
            <a:spLocks/>
          </p:cNvSpPr>
          <p:nvPr/>
        </p:nvSpPr>
        <p:spPr>
          <a:xfrm>
            <a:off x="2344819" y="1086898"/>
            <a:ext cx="6103266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part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Hamiltonian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(not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necessarily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  <p:cxnSp>
        <p:nvCxnSpPr>
          <p:cNvPr id="14" name="Elbow Connector 13"/>
          <p:cNvCxnSpPr/>
          <p:nvPr/>
        </p:nvCxnSpPr>
        <p:spPr bwMode="auto">
          <a:xfrm>
            <a:off x="2010032" y="1075307"/>
            <a:ext cx="288325" cy="212466"/>
          </a:xfrm>
          <a:prstGeom prst="bentConnector3">
            <a:avLst>
              <a:gd name="adj1" fmla="val 142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Elbow Connector 37"/>
          <p:cNvCxnSpPr>
            <a:endCxn id="33" idx="1"/>
          </p:cNvCxnSpPr>
          <p:nvPr/>
        </p:nvCxnSpPr>
        <p:spPr bwMode="auto">
          <a:xfrm rot="16200000" flipH="1">
            <a:off x="1217733" y="1188150"/>
            <a:ext cx="458386" cy="290695"/>
          </a:xfrm>
          <a:prstGeom prst="bentConnector2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2" name="Titel 1 1 3 1 3 2 3 1 1"/>
          <p:cNvSpPr txBox="1">
            <a:spLocks/>
          </p:cNvSpPr>
          <p:nvPr/>
        </p:nvSpPr>
        <p:spPr>
          <a:xfrm>
            <a:off x="238303" y="1810383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5" name="Titel 1 1 3 1 3 2 4"/>
          <p:cNvSpPr txBox="1">
            <a:spLocks/>
          </p:cNvSpPr>
          <p:nvPr/>
        </p:nvSpPr>
        <p:spPr>
          <a:xfrm>
            <a:off x="2508703" y="1792625"/>
            <a:ext cx="1346605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ansatz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6" name="Picture 4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5788" y="1878832"/>
            <a:ext cx="3988153" cy="252517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607" y="2402326"/>
            <a:ext cx="7292242" cy="25251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2631" y="2962855"/>
            <a:ext cx="7956267" cy="275230"/>
          </a:xfrm>
          <a:prstGeom prst="rect">
            <a:avLst/>
          </a:prstGeom>
        </p:spPr>
      </p:pic>
      <p:cxnSp>
        <p:nvCxnSpPr>
          <p:cNvPr id="27" name="Straight Connector 26"/>
          <p:cNvCxnSpPr/>
          <p:nvPr/>
        </p:nvCxnSpPr>
        <p:spPr bwMode="auto">
          <a:xfrm flipV="1">
            <a:off x="453081" y="2340390"/>
            <a:ext cx="1441622" cy="477795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9" name="Straight Connector 28"/>
          <p:cNvCxnSpPr/>
          <p:nvPr/>
        </p:nvCxnSpPr>
        <p:spPr bwMode="auto">
          <a:xfrm flipV="1">
            <a:off x="4555524" y="2948404"/>
            <a:ext cx="1729946" cy="347575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8" name="Straight Connector 57"/>
          <p:cNvCxnSpPr/>
          <p:nvPr/>
        </p:nvCxnSpPr>
        <p:spPr bwMode="auto">
          <a:xfrm flipV="1">
            <a:off x="2298357" y="2337465"/>
            <a:ext cx="1441622" cy="477795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/>
          <p:cNvCxnSpPr/>
          <p:nvPr/>
        </p:nvCxnSpPr>
        <p:spPr bwMode="auto">
          <a:xfrm flipV="1">
            <a:off x="6898043" y="2948403"/>
            <a:ext cx="1729946" cy="347575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37" name="Picture 3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607" y="3588706"/>
            <a:ext cx="7023693" cy="272558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607" y="4125979"/>
            <a:ext cx="483655" cy="223123"/>
          </a:xfrm>
          <a:prstGeom prst="rect">
            <a:avLst/>
          </a:prstGeom>
        </p:spPr>
      </p:pic>
      <p:sp>
        <p:nvSpPr>
          <p:cNvPr id="67" name="Titel 1 1 3 1 3 2 3 2 1"/>
          <p:cNvSpPr txBox="1">
            <a:spLocks/>
          </p:cNvSpPr>
          <p:nvPr/>
        </p:nvSpPr>
        <p:spPr>
          <a:xfrm>
            <a:off x="921186" y="4082969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100" y="4561573"/>
            <a:ext cx="6096465" cy="25251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641" y="5137558"/>
            <a:ext cx="1678098" cy="256525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38486" y="5126512"/>
            <a:ext cx="3703572" cy="273894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38486" y="5617199"/>
            <a:ext cx="3509843" cy="273894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67637" y="6277232"/>
            <a:ext cx="5075954" cy="443859"/>
          </a:xfrm>
          <a:prstGeom prst="rect">
            <a:avLst/>
          </a:prstGeom>
        </p:spPr>
      </p:pic>
      <p:sp>
        <p:nvSpPr>
          <p:cNvPr id="82" name="Titel 1 1 3 1 3 2 3 1 2"/>
          <p:cNvSpPr txBox="1">
            <a:spLocks/>
          </p:cNvSpPr>
          <p:nvPr/>
        </p:nvSpPr>
        <p:spPr>
          <a:xfrm>
            <a:off x="173614" y="6271446"/>
            <a:ext cx="3063856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notation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72" name="Picture 71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607" y="5637004"/>
            <a:ext cx="464950" cy="223123"/>
          </a:xfrm>
          <a:prstGeom prst="rect">
            <a:avLst/>
          </a:prstGeom>
        </p:spPr>
      </p:pic>
      <p:sp>
        <p:nvSpPr>
          <p:cNvPr id="84" name="Titel 1 1 3 1 3 2 3 2 2 1"/>
          <p:cNvSpPr txBox="1">
            <a:spLocks/>
          </p:cNvSpPr>
          <p:nvPr/>
        </p:nvSpPr>
        <p:spPr>
          <a:xfrm>
            <a:off x="921186" y="5593993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86" name="Titel 1 1 3 1 3 2 3 2 2 2"/>
          <p:cNvSpPr txBox="1">
            <a:spLocks/>
          </p:cNvSpPr>
          <p:nvPr/>
        </p:nvSpPr>
        <p:spPr>
          <a:xfrm>
            <a:off x="2017904" y="5062533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35" name="Title 1"/>
          <p:cNvSpPr txBox="1">
            <a:spLocks/>
          </p:cNvSpPr>
          <p:nvPr/>
        </p:nvSpPr>
        <p:spPr>
          <a:xfrm>
            <a:off x="0" y="43130"/>
            <a:ext cx="9144000" cy="7504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sz="3200" kern="0" dirty="0" err="1" smtClean="0"/>
              <a:t>Two</a:t>
            </a:r>
            <a:r>
              <a:rPr lang="de-DE" sz="3200" kern="0" dirty="0" smtClean="0"/>
              <a:t> </a:t>
            </a:r>
            <a:r>
              <a:rPr lang="de-DE" sz="3200" kern="0" dirty="0" err="1" smtClean="0"/>
              <a:t>level</a:t>
            </a:r>
            <a:r>
              <a:rPr lang="de-DE" sz="3200" kern="0" dirty="0" smtClean="0"/>
              <a:t> </a:t>
            </a:r>
            <a:r>
              <a:rPr lang="de-DE" sz="3200" kern="0" dirty="0" err="1" smtClean="0"/>
              <a:t>system</a:t>
            </a:r>
            <a:r>
              <a:rPr lang="de-DE" sz="3200" kern="0" dirty="0" smtClean="0"/>
              <a:t> </a:t>
            </a:r>
            <a:r>
              <a:rPr lang="de-DE" sz="3200" kern="0" dirty="0" err="1" smtClean="0"/>
              <a:t>with</a:t>
            </a:r>
            <a:r>
              <a:rPr lang="de-DE" sz="3200" kern="0" dirty="0" smtClean="0"/>
              <a:t> time-</a:t>
            </a:r>
            <a:r>
              <a:rPr lang="de-DE" sz="3200" kern="0" dirty="0" err="1" smtClean="0"/>
              <a:t>dependent</a:t>
            </a:r>
            <a:r>
              <a:rPr lang="de-DE" sz="3200" kern="0" dirty="0" smtClean="0"/>
              <a:t> </a:t>
            </a:r>
            <a:r>
              <a:rPr lang="de-DE" sz="3200" kern="0" dirty="0" smtClean="0">
                <a:solidFill>
                  <a:schemeClr val="bg1"/>
                </a:solidFill>
              </a:rPr>
              <a:t>HH</a:t>
            </a:r>
            <a:endParaRPr lang="en-GB" sz="3200" kern="0" dirty="0">
              <a:solidFill>
                <a:schemeClr val="bg1"/>
              </a:solidFill>
            </a:endParaRPr>
          </a:p>
        </p:txBody>
      </p:sp>
      <p:pic>
        <p:nvPicPr>
          <p:cNvPr id="36" name="Picture 35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33053" y="194151"/>
            <a:ext cx="367737" cy="2947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65891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5" grpId="0"/>
      <p:bldP spid="67" grpId="0"/>
      <p:bldP spid="82" grpId="0"/>
      <p:bldP spid="84" grpId="0"/>
      <p:bldP spid="86" grpId="0"/>
    </p:bldLst>
  </p:timing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/>
              <a:t>Two</a:t>
            </a:r>
            <a:r>
              <a:rPr lang="de-DE" sz="3200" dirty="0"/>
              <a:t> </a:t>
            </a:r>
            <a:r>
              <a:rPr lang="de-DE" sz="3200" dirty="0" err="1"/>
              <a:t>level</a:t>
            </a:r>
            <a:r>
              <a:rPr lang="de-DE" sz="3200" dirty="0"/>
              <a:t> </a:t>
            </a:r>
            <a:r>
              <a:rPr lang="de-DE" sz="3200" dirty="0" err="1"/>
              <a:t>system</a:t>
            </a:r>
            <a:r>
              <a:rPr lang="de-DE" sz="3200" dirty="0"/>
              <a:t> </a:t>
            </a:r>
            <a:r>
              <a:rPr lang="de-DE" sz="3200" dirty="0" err="1"/>
              <a:t>with</a:t>
            </a:r>
            <a:r>
              <a:rPr lang="de-DE" sz="3200" dirty="0"/>
              <a:t> time-</a:t>
            </a:r>
            <a:r>
              <a:rPr lang="de-DE" sz="3200" dirty="0" err="1"/>
              <a:t>dependent</a:t>
            </a:r>
            <a:r>
              <a:rPr lang="de-DE" sz="3200" dirty="0"/>
              <a:t> </a:t>
            </a:r>
            <a:r>
              <a:rPr lang="de-DE" sz="3200" dirty="0">
                <a:solidFill>
                  <a:schemeClr val="bg1"/>
                </a:solidFill>
              </a:rPr>
              <a:t>HH</a:t>
            </a:r>
            <a:endParaRPr lang="en-GB" sz="3200" dirty="0">
              <a:solidFill>
                <a:schemeClr val="bg1"/>
              </a:solidFill>
            </a:endParaRPr>
          </a:p>
        </p:txBody>
      </p:sp>
      <p:pic>
        <p:nvPicPr>
          <p:cNvPr id="103" name="Picture 10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8936" y="1837609"/>
            <a:ext cx="1367235" cy="334964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006" y="793628"/>
            <a:ext cx="1844290" cy="282886"/>
          </a:xfrm>
          <a:prstGeom prst="rect">
            <a:avLst/>
          </a:prstGeom>
        </p:spPr>
      </p:pic>
      <p:sp>
        <p:nvSpPr>
          <p:cNvPr id="33" name="Titel 1 1 3 1 3 2 1"/>
          <p:cNvSpPr txBox="1">
            <a:spLocks/>
          </p:cNvSpPr>
          <p:nvPr/>
        </p:nvSpPr>
        <p:spPr>
          <a:xfrm>
            <a:off x="1592274" y="1350225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static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4" name="Titel 1 1 3 1 3 2 2"/>
          <p:cNvSpPr txBox="1">
            <a:spLocks/>
          </p:cNvSpPr>
          <p:nvPr/>
        </p:nvSpPr>
        <p:spPr>
          <a:xfrm>
            <a:off x="2344819" y="1086898"/>
            <a:ext cx="6119450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time-</a:t>
            </a:r>
            <a:r>
              <a:rPr lang="de-AT" sz="18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part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Hamiltonian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(not </a:t>
            </a:r>
            <a:r>
              <a:rPr lang="de-AT" sz="18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necessarily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  <p:cxnSp>
        <p:nvCxnSpPr>
          <p:cNvPr id="14" name="Elbow Connector 13"/>
          <p:cNvCxnSpPr/>
          <p:nvPr/>
        </p:nvCxnSpPr>
        <p:spPr bwMode="auto">
          <a:xfrm>
            <a:off x="2010032" y="1075307"/>
            <a:ext cx="288325" cy="212466"/>
          </a:xfrm>
          <a:prstGeom prst="bentConnector3">
            <a:avLst>
              <a:gd name="adj1" fmla="val 142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Elbow Connector 37"/>
          <p:cNvCxnSpPr>
            <a:endCxn id="33" idx="1"/>
          </p:cNvCxnSpPr>
          <p:nvPr/>
        </p:nvCxnSpPr>
        <p:spPr bwMode="auto">
          <a:xfrm rot="16200000" flipH="1">
            <a:off x="1217733" y="1188150"/>
            <a:ext cx="458386" cy="290695"/>
          </a:xfrm>
          <a:prstGeom prst="bentConnector2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2" name="Titel 1 1 3 1 3 2 3 1 1 1"/>
          <p:cNvSpPr txBox="1">
            <a:spLocks/>
          </p:cNvSpPr>
          <p:nvPr/>
        </p:nvSpPr>
        <p:spPr>
          <a:xfrm>
            <a:off x="238303" y="1810383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5" name="Titel 1 1 3 1 3 2 4"/>
          <p:cNvSpPr txBox="1">
            <a:spLocks/>
          </p:cNvSpPr>
          <p:nvPr/>
        </p:nvSpPr>
        <p:spPr>
          <a:xfrm>
            <a:off x="2508703" y="1792625"/>
            <a:ext cx="1346605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ansatz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6" name="Picture 4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5788" y="1878832"/>
            <a:ext cx="3988153" cy="252517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466" y="2442981"/>
            <a:ext cx="3703572" cy="27389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466" y="2933668"/>
            <a:ext cx="3509843" cy="273894"/>
          </a:xfrm>
          <a:prstGeom prst="rect">
            <a:avLst/>
          </a:prstGeom>
        </p:spPr>
      </p:pic>
      <p:sp>
        <p:nvSpPr>
          <p:cNvPr id="30" name="Titel 1 1 3 1 3 2 3 1 1 2"/>
          <p:cNvSpPr txBox="1">
            <a:spLocks/>
          </p:cNvSpPr>
          <p:nvPr/>
        </p:nvSpPr>
        <p:spPr>
          <a:xfrm>
            <a:off x="267601" y="3497816"/>
            <a:ext cx="2974455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Often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:</a:t>
            </a: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2014" y="3594712"/>
            <a:ext cx="1425581" cy="23114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466" y="4191755"/>
            <a:ext cx="1938630" cy="26855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467" y="4682442"/>
            <a:ext cx="1798345" cy="26855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7157" y="4460305"/>
            <a:ext cx="1136991" cy="275230"/>
          </a:xfrm>
          <a:prstGeom prst="rect">
            <a:avLst/>
          </a:prstGeom>
        </p:spPr>
      </p:pic>
      <p:sp>
        <p:nvSpPr>
          <p:cNvPr id="48" name="Titel 1 1 3 1 3 2 3 1 1 2"/>
          <p:cNvSpPr txBox="1">
            <a:spLocks/>
          </p:cNvSpPr>
          <p:nvPr/>
        </p:nvSpPr>
        <p:spPr>
          <a:xfrm>
            <a:off x="3353576" y="4391785"/>
            <a:ext cx="77358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0" name="Picture 19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33053" y="194151"/>
            <a:ext cx="367737" cy="2947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673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48" grpId="0"/>
    </p:bldLst>
  </p:timing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cxnSp>
        <p:nvCxnSpPr>
          <p:cNvPr id="21" name="Straight Connector 20"/>
          <p:cNvCxnSpPr/>
          <p:nvPr/>
        </p:nvCxnSpPr>
        <p:spPr bwMode="auto">
          <a:xfrm>
            <a:off x="1778781" y="4186144"/>
            <a:ext cx="42013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3" name="Straight Connector 22"/>
          <p:cNvCxnSpPr/>
          <p:nvPr/>
        </p:nvCxnSpPr>
        <p:spPr bwMode="auto">
          <a:xfrm>
            <a:off x="2631859" y="4186144"/>
            <a:ext cx="42013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Example</a:t>
            </a:r>
            <a:r>
              <a:rPr lang="de-DE" sz="3200" dirty="0" smtClean="0"/>
              <a:t>: </a:t>
            </a:r>
            <a:r>
              <a:rPr lang="de-DE" sz="3200" dirty="0" err="1"/>
              <a:t>q</a:t>
            </a:r>
            <a:r>
              <a:rPr lang="de-DE" sz="3200" dirty="0" err="1" smtClean="0"/>
              <a:t>uench</a:t>
            </a:r>
            <a:r>
              <a:rPr lang="de-DE" sz="3200" dirty="0" smtClean="0"/>
              <a:t> &amp; </a:t>
            </a:r>
            <a:r>
              <a:rPr lang="de-DE" sz="3200" dirty="0" err="1" smtClean="0"/>
              <a:t>vacuum</a:t>
            </a:r>
            <a:r>
              <a:rPr lang="de-DE" sz="3200" dirty="0" smtClean="0"/>
              <a:t> Rabi </a:t>
            </a:r>
            <a:r>
              <a:rPr lang="de-DE" sz="3200" dirty="0" err="1" smtClean="0"/>
              <a:t>oscillations</a:t>
            </a:r>
            <a:endParaRPr lang="en-GB" sz="3200" dirty="0">
              <a:solidFill>
                <a:schemeClr val="bg1"/>
              </a:solidFill>
            </a:endParaRPr>
          </a:p>
        </p:txBody>
      </p:sp>
      <p:sp>
        <p:nvSpPr>
          <p:cNvPr id="3" name="Titel 1"/>
          <p:cNvSpPr txBox="1">
            <a:spLocks/>
          </p:cNvSpPr>
          <p:nvPr/>
        </p:nvSpPr>
        <p:spPr>
          <a:xfrm>
            <a:off x="6261936" y="5705405"/>
            <a:ext cx="1331506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Exercise</a:t>
            </a:r>
            <a:endParaRPr lang="de-AT" sz="1800" i="0" dirty="0" smtClean="0">
              <a:solidFill>
                <a:srgbClr val="0070C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436605" y="1315877"/>
            <a:ext cx="4328984" cy="1130762"/>
            <a:chOff x="897924" y="1332352"/>
            <a:chExt cx="4328984" cy="1641542"/>
          </a:xfrm>
        </p:grpSpPr>
        <p:cxnSp>
          <p:nvCxnSpPr>
            <p:cNvPr id="7" name="Straight Connector 6"/>
            <p:cNvCxnSpPr/>
            <p:nvPr/>
          </p:nvCxnSpPr>
          <p:spPr bwMode="auto">
            <a:xfrm>
              <a:off x="1506514" y="2627869"/>
              <a:ext cx="420130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" name="Straight Connector 9"/>
            <p:cNvCxnSpPr/>
            <p:nvPr/>
          </p:nvCxnSpPr>
          <p:spPr bwMode="auto">
            <a:xfrm>
              <a:off x="4037151" y="2627869"/>
              <a:ext cx="420130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" name="Freeform 4"/>
            <p:cNvSpPr/>
            <p:nvPr/>
          </p:nvSpPr>
          <p:spPr bwMode="auto">
            <a:xfrm>
              <a:off x="897924" y="1332352"/>
              <a:ext cx="1795849" cy="1641542"/>
            </a:xfrm>
            <a:custGeom>
              <a:avLst/>
              <a:gdLst>
                <a:gd name="connsiteX0" fmla="*/ 0 w 1804087"/>
                <a:gd name="connsiteY0" fmla="*/ 140149 h 1648062"/>
                <a:gd name="connsiteX1" fmla="*/ 321276 w 1804087"/>
                <a:gd name="connsiteY1" fmla="*/ 387284 h 1648062"/>
                <a:gd name="connsiteX2" fmla="*/ 823784 w 1804087"/>
                <a:gd name="connsiteY2" fmla="*/ 1647673 h 1648062"/>
                <a:gd name="connsiteX3" fmla="*/ 1425146 w 1804087"/>
                <a:gd name="connsiteY3" fmla="*/ 247241 h 1648062"/>
                <a:gd name="connsiteX4" fmla="*/ 1804087 w 1804087"/>
                <a:gd name="connsiteY4" fmla="*/ 8344 h 1648062"/>
                <a:gd name="connsiteX0" fmla="*/ 0 w 1795849"/>
                <a:gd name="connsiteY0" fmla="*/ 8344 h 1648070"/>
                <a:gd name="connsiteX1" fmla="*/ 313038 w 1795849"/>
                <a:gd name="connsiteY1" fmla="*/ 387284 h 1648070"/>
                <a:gd name="connsiteX2" fmla="*/ 815546 w 1795849"/>
                <a:gd name="connsiteY2" fmla="*/ 1647673 h 1648070"/>
                <a:gd name="connsiteX3" fmla="*/ 1416908 w 1795849"/>
                <a:gd name="connsiteY3" fmla="*/ 247241 h 1648070"/>
                <a:gd name="connsiteX4" fmla="*/ 1795849 w 1795849"/>
                <a:gd name="connsiteY4" fmla="*/ 8344 h 1648070"/>
                <a:gd name="connsiteX0" fmla="*/ 0 w 1795849"/>
                <a:gd name="connsiteY0" fmla="*/ 8344 h 1648070"/>
                <a:gd name="connsiteX1" fmla="*/ 313038 w 1795849"/>
                <a:gd name="connsiteY1" fmla="*/ 387284 h 1648070"/>
                <a:gd name="connsiteX2" fmla="*/ 815546 w 1795849"/>
                <a:gd name="connsiteY2" fmla="*/ 1647673 h 1648070"/>
                <a:gd name="connsiteX3" fmla="*/ 1416908 w 1795849"/>
                <a:gd name="connsiteY3" fmla="*/ 247241 h 1648070"/>
                <a:gd name="connsiteX4" fmla="*/ 1795849 w 1795849"/>
                <a:gd name="connsiteY4" fmla="*/ 8344 h 1648070"/>
                <a:gd name="connsiteX0" fmla="*/ 0 w 1795849"/>
                <a:gd name="connsiteY0" fmla="*/ 2178 h 1641542"/>
                <a:gd name="connsiteX1" fmla="*/ 313038 w 1795849"/>
                <a:gd name="connsiteY1" fmla="*/ 381118 h 1641542"/>
                <a:gd name="connsiteX2" fmla="*/ 815546 w 1795849"/>
                <a:gd name="connsiteY2" fmla="*/ 1641507 h 1641542"/>
                <a:gd name="connsiteX3" fmla="*/ 1359243 w 1795849"/>
                <a:gd name="connsiteY3" fmla="*/ 339929 h 1641542"/>
                <a:gd name="connsiteX4" fmla="*/ 1795849 w 1795849"/>
                <a:gd name="connsiteY4" fmla="*/ 2178 h 164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5849" h="1641542">
                  <a:moveTo>
                    <a:pt x="0" y="2178"/>
                  </a:moveTo>
                  <a:cubicBezTo>
                    <a:pt x="124941" y="118"/>
                    <a:pt x="177114" y="107897"/>
                    <a:pt x="313038" y="381118"/>
                  </a:cubicBezTo>
                  <a:cubicBezTo>
                    <a:pt x="448962" y="654339"/>
                    <a:pt x="641179" y="1648372"/>
                    <a:pt x="815546" y="1641507"/>
                  </a:cubicBezTo>
                  <a:cubicBezTo>
                    <a:pt x="989914" y="1634642"/>
                    <a:pt x="1195859" y="613150"/>
                    <a:pt x="1359243" y="339929"/>
                  </a:cubicBezTo>
                  <a:cubicBezTo>
                    <a:pt x="1522627" y="66708"/>
                    <a:pt x="1688070" y="-14984"/>
                    <a:pt x="1795849" y="2178"/>
                  </a:cubicBezTo>
                </a:path>
              </a:pathLst>
            </a:custGeom>
            <a:noFill/>
            <a:ln w="2222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" name="Freeform 8"/>
            <p:cNvSpPr/>
            <p:nvPr/>
          </p:nvSpPr>
          <p:spPr bwMode="auto">
            <a:xfrm>
              <a:off x="3431059" y="1332352"/>
              <a:ext cx="1795849" cy="1641542"/>
            </a:xfrm>
            <a:custGeom>
              <a:avLst/>
              <a:gdLst>
                <a:gd name="connsiteX0" fmla="*/ 0 w 1804087"/>
                <a:gd name="connsiteY0" fmla="*/ 140149 h 1648062"/>
                <a:gd name="connsiteX1" fmla="*/ 321276 w 1804087"/>
                <a:gd name="connsiteY1" fmla="*/ 387284 h 1648062"/>
                <a:gd name="connsiteX2" fmla="*/ 823784 w 1804087"/>
                <a:gd name="connsiteY2" fmla="*/ 1647673 h 1648062"/>
                <a:gd name="connsiteX3" fmla="*/ 1425146 w 1804087"/>
                <a:gd name="connsiteY3" fmla="*/ 247241 h 1648062"/>
                <a:gd name="connsiteX4" fmla="*/ 1804087 w 1804087"/>
                <a:gd name="connsiteY4" fmla="*/ 8344 h 1648062"/>
                <a:gd name="connsiteX0" fmla="*/ 0 w 1795849"/>
                <a:gd name="connsiteY0" fmla="*/ 8344 h 1648070"/>
                <a:gd name="connsiteX1" fmla="*/ 313038 w 1795849"/>
                <a:gd name="connsiteY1" fmla="*/ 387284 h 1648070"/>
                <a:gd name="connsiteX2" fmla="*/ 815546 w 1795849"/>
                <a:gd name="connsiteY2" fmla="*/ 1647673 h 1648070"/>
                <a:gd name="connsiteX3" fmla="*/ 1416908 w 1795849"/>
                <a:gd name="connsiteY3" fmla="*/ 247241 h 1648070"/>
                <a:gd name="connsiteX4" fmla="*/ 1795849 w 1795849"/>
                <a:gd name="connsiteY4" fmla="*/ 8344 h 1648070"/>
                <a:gd name="connsiteX0" fmla="*/ 0 w 1795849"/>
                <a:gd name="connsiteY0" fmla="*/ 8344 h 1648070"/>
                <a:gd name="connsiteX1" fmla="*/ 313038 w 1795849"/>
                <a:gd name="connsiteY1" fmla="*/ 387284 h 1648070"/>
                <a:gd name="connsiteX2" fmla="*/ 815546 w 1795849"/>
                <a:gd name="connsiteY2" fmla="*/ 1647673 h 1648070"/>
                <a:gd name="connsiteX3" fmla="*/ 1416908 w 1795849"/>
                <a:gd name="connsiteY3" fmla="*/ 247241 h 1648070"/>
                <a:gd name="connsiteX4" fmla="*/ 1795849 w 1795849"/>
                <a:gd name="connsiteY4" fmla="*/ 8344 h 1648070"/>
                <a:gd name="connsiteX0" fmla="*/ 0 w 1795849"/>
                <a:gd name="connsiteY0" fmla="*/ 2178 h 1641542"/>
                <a:gd name="connsiteX1" fmla="*/ 313038 w 1795849"/>
                <a:gd name="connsiteY1" fmla="*/ 381118 h 1641542"/>
                <a:gd name="connsiteX2" fmla="*/ 815546 w 1795849"/>
                <a:gd name="connsiteY2" fmla="*/ 1641507 h 1641542"/>
                <a:gd name="connsiteX3" fmla="*/ 1359243 w 1795849"/>
                <a:gd name="connsiteY3" fmla="*/ 339929 h 1641542"/>
                <a:gd name="connsiteX4" fmla="*/ 1795849 w 1795849"/>
                <a:gd name="connsiteY4" fmla="*/ 2178 h 164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5849" h="1641542">
                  <a:moveTo>
                    <a:pt x="0" y="2178"/>
                  </a:moveTo>
                  <a:cubicBezTo>
                    <a:pt x="124941" y="118"/>
                    <a:pt x="177114" y="107897"/>
                    <a:pt x="313038" y="381118"/>
                  </a:cubicBezTo>
                  <a:cubicBezTo>
                    <a:pt x="448962" y="654339"/>
                    <a:pt x="641179" y="1648372"/>
                    <a:pt x="815546" y="1641507"/>
                  </a:cubicBezTo>
                  <a:cubicBezTo>
                    <a:pt x="989914" y="1634642"/>
                    <a:pt x="1195859" y="613150"/>
                    <a:pt x="1359243" y="339929"/>
                  </a:cubicBezTo>
                  <a:cubicBezTo>
                    <a:pt x="1522627" y="66708"/>
                    <a:pt x="1688070" y="-14984"/>
                    <a:pt x="1795849" y="2178"/>
                  </a:cubicBezTo>
                </a:path>
              </a:pathLst>
            </a:custGeom>
            <a:noFill/>
            <a:ln w="2222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2" name="Oval 11"/>
          <p:cNvSpPr/>
          <p:nvPr/>
        </p:nvSpPr>
        <p:spPr bwMode="auto">
          <a:xfrm>
            <a:off x="1145059" y="2105310"/>
            <a:ext cx="205946" cy="205946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" name="Titel 1 1 3 1 3 2 3 1 1 2 2 2 2 1 1"/>
          <p:cNvSpPr txBox="1">
            <a:spLocks/>
          </p:cNvSpPr>
          <p:nvPr/>
        </p:nvSpPr>
        <p:spPr>
          <a:xfrm>
            <a:off x="4983890" y="2068899"/>
            <a:ext cx="399820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1)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Starting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condition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atom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ground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left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potential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well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pic>
        <p:nvPicPr>
          <p:cNvPr id="8" name="Picture 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889" y="2597249"/>
            <a:ext cx="432762" cy="25447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5816" y="2597249"/>
            <a:ext cx="411428" cy="254476"/>
          </a:xfrm>
          <a:prstGeom prst="rect">
            <a:avLst/>
          </a:prstGeom>
        </p:spPr>
      </p:pic>
      <p:sp>
        <p:nvSpPr>
          <p:cNvPr id="24" name="Oval 23"/>
          <p:cNvSpPr/>
          <p:nvPr/>
        </p:nvSpPr>
        <p:spPr bwMode="auto">
          <a:xfrm>
            <a:off x="1881872" y="4083171"/>
            <a:ext cx="205946" cy="205946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8702" y="4575110"/>
            <a:ext cx="432762" cy="254476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2575" y="4575110"/>
            <a:ext cx="411428" cy="254476"/>
          </a:xfrm>
          <a:prstGeom prst="rect">
            <a:avLst/>
          </a:prstGeom>
        </p:spPr>
      </p:pic>
      <p:cxnSp>
        <p:nvCxnSpPr>
          <p:cNvPr id="28" name="Straight Connector 27"/>
          <p:cNvCxnSpPr>
            <a:stCxn id="5" idx="4"/>
            <a:endCxn id="9" idx="0"/>
          </p:cNvCxnSpPr>
          <p:nvPr/>
        </p:nvCxnSpPr>
        <p:spPr bwMode="auto">
          <a:xfrm>
            <a:off x="2232454" y="1317377"/>
            <a:ext cx="737286" cy="0"/>
          </a:xfrm>
          <a:prstGeom prst="line">
            <a:avLst/>
          </a:prstGeom>
          <a:noFill/>
          <a:ln w="222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9" name="Freeform 28"/>
          <p:cNvSpPr/>
          <p:nvPr/>
        </p:nvSpPr>
        <p:spPr bwMode="auto">
          <a:xfrm>
            <a:off x="1172172" y="3293377"/>
            <a:ext cx="2636668" cy="1136363"/>
          </a:xfrm>
          <a:custGeom>
            <a:avLst/>
            <a:gdLst>
              <a:gd name="connsiteX0" fmla="*/ 0 w 2636668"/>
              <a:gd name="connsiteY0" fmla="*/ 0 h 1143261"/>
              <a:gd name="connsiteX1" fmla="*/ 328474 w 2636668"/>
              <a:gd name="connsiteY1" fmla="*/ 275208 h 1143261"/>
              <a:gd name="connsiteX2" fmla="*/ 810827 w 2636668"/>
              <a:gd name="connsiteY2" fmla="*/ 1136342 h 1143261"/>
              <a:gd name="connsiteX3" fmla="*/ 1127464 w 2636668"/>
              <a:gd name="connsiteY3" fmla="*/ 674703 h 1143261"/>
              <a:gd name="connsiteX4" fmla="*/ 1245833 w 2636668"/>
              <a:gd name="connsiteY4" fmla="*/ 568171 h 1143261"/>
              <a:gd name="connsiteX5" fmla="*/ 1384917 w 2636668"/>
              <a:gd name="connsiteY5" fmla="*/ 710214 h 1143261"/>
              <a:gd name="connsiteX6" fmla="*/ 1677880 w 2636668"/>
              <a:gd name="connsiteY6" fmla="*/ 1130424 h 1143261"/>
              <a:gd name="connsiteX7" fmla="*/ 2204622 w 2636668"/>
              <a:gd name="connsiteY7" fmla="*/ 236738 h 1143261"/>
              <a:gd name="connsiteX8" fmla="*/ 2636668 w 2636668"/>
              <a:gd name="connsiteY8" fmla="*/ 0 h 1143261"/>
              <a:gd name="connsiteX0" fmla="*/ 0 w 2636668"/>
              <a:gd name="connsiteY0" fmla="*/ 0 h 1143261"/>
              <a:gd name="connsiteX1" fmla="*/ 328474 w 2636668"/>
              <a:gd name="connsiteY1" fmla="*/ 275208 h 1143261"/>
              <a:gd name="connsiteX2" fmla="*/ 810827 w 2636668"/>
              <a:gd name="connsiteY2" fmla="*/ 1136342 h 1143261"/>
              <a:gd name="connsiteX3" fmla="*/ 1127464 w 2636668"/>
              <a:gd name="connsiteY3" fmla="*/ 674703 h 1143261"/>
              <a:gd name="connsiteX4" fmla="*/ 1245833 w 2636668"/>
              <a:gd name="connsiteY4" fmla="*/ 568171 h 1143261"/>
              <a:gd name="connsiteX5" fmla="*/ 1384917 w 2636668"/>
              <a:gd name="connsiteY5" fmla="*/ 710214 h 1143261"/>
              <a:gd name="connsiteX6" fmla="*/ 1677880 w 2636668"/>
              <a:gd name="connsiteY6" fmla="*/ 1130424 h 1143261"/>
              <a:gd name="connsiteX7" fmla="*/ 2204622 w 2636668"/>
              <a:gd name="connsiteY7" fmla="*/ 236738 h 1143261"/>
              <a:gd name="connsiteX8" fmla="*/ 2636668 w 2636668"/>
              <a:gd name="connsiteY8" fmla="*/ 0 h 1143261"/>
              <a:gd name="connsiteX0" fmla="*/ 0 w 2636668"/>
              <a:gd name="connsiteY0" fmla="*/ 0 h 1136363"/>
              <a:gd name="connsiteX1" fmla="*/ 328474 w 2636668"/>
              <a:gd name="connsiteY1" fmla="*/ 275208 h 1136363"/>
              <a:gd name="connsiteX2" fmla="*/ 810827 w 2636668"/>
              <a:gd name="connsiteY2" fmla="*/ 1136342 h 1136363"/>
              <a:gd name="connsiteX3" fmla="*/ 1127464 w 2636668"/>
              <a:gd name="connsiteY3" fmla="*/ 674703 h 1136363"/>
              <a:gd name="connsiteX4" fmla="*/ 1245833 w 2636668"/>
              <a:gd name="connsiteY4" fmla="*/ 568171 h 1136363"/>
              <a:gd name="connsiteX5" fmla="*/ 1384917 w 2636668"/>
              <a:gd name="connsiteY5" fmla="*/ 710214 h 1136363"/>
              <a:gd name="connsiteX6" fmla="*/ 1677880 w 2636668"/>
              <a:gd name="connsiteY6" fmla="*/ 1130424 h 1136363"/>
              <a:gd name="connsiteX7" fmla="*/ 2204622 w 2636668"/>
              <a:gd name="connsiteY7" fmla="*/ 236738 h 1136363"/>
              <a:gd name="connsiteX8" fmla="*/ 2636668 w 2636668"/>
              <a:gd name="connsiteY8" fmla="*/ 0 h 1136363"/>
              <a:gd name="connsiteX0" fmla="*/ 0 w 2636668"/>
              <a:gd name="connsiteY0" fmla="*/ 0 h 1136363"/>
              <a:gd name="connsiteX1" fmla="*/ 328474 w 2636668"/>
              <a:gd name="connsiteY1" fmla="*/ 275208 h 1136363"/>
              <a:gd name="connsiteX2" fmla="*/ 810827 w 2636668"/>
              <a:gd name="connsiteY2" fmla="*/ 1136342 h 1136363"/>
              <a:gd name="connsiteX3" fmla="*/ 1127464 w 2636668"/>
              <a:gd name="connsiteY3" fmla="*/ 674703 h 1136363"/>
              <a:gd name="connsiteX4" fmla="*/ 1245833 w 2636668"/>
              <a:gd name="connsiteY4" fmla="*/ 568171 h 1136363"/>
              <a:gd name="connsiteX5" fmla="*/ 1384917 w 2636668"/>
              <a:gd name="connsiteY5" fmla="*/ 710214 h 1136363"/>
              <a:gd name="connsiteX6" fmla="*/ 1677880 w 2636668"/>
              <a:gd name="connsiteY6" fmla="*/ 1130424 h 1136363"/>
              <a:gd name="connsiteX7" fmla="*/ 2204622 w 2636668"/>
              <a:gd name="connsiteY7" fmla="*/ 236738 h 1136363"/>
              <a:gd name="connsiteX8" fmla="*/ 2636668 w 2636668"/>
              <a:gd name="connsiteY8" fmla="*/ 0 h 1136363"/>
              <a:gd name="connsiteX0" fmla="*/ 0 w 2636668"/>
              <a:gd name="connsiteY0" fmla="*/ 0 h 1136363"/>
              <a:gd name="connsiteX1" fmla="*/ 328474 w 2636668"/>
              <a:gd name="connsiteY1" fmla="*/ 275208 h 1136363"/>
              <a:gd name="connsiteX2" fmla="*/ 810827 w 2636668"/>
              <a:gd name="connsiteY2" fmla="*/ 1136342 h 1136363"/>
              <a:gd name="connsiteX3" fmla="*/ 1127464 w 2636668"/>
              <a:gd name="connsiteY3" fmla="*/ 674703 h 1136363"/>
              <a:gd name="connsiteX4" fmla="*/ 1245833 w 2636668"/>
              <a:gd name="connsiteY4" fmla="*/ 568171 h 1136363"/>
              <a:gd name="connsiteX5" fmla="*/ 1384917 w 2636668"/>
              <a:gd name="connsiteY5" fmla="*/ 710214 h 1136363"/>
              <a:gd name="connsiteX6" fmla="*/ 1677880 w 2636668"/>
              <a:gd name="connsiteY6" fmla="*/ 1130424 h 1136363"/>
              <a:gd name="connsiteX7" fmla="*/ 2204622 w 2636668"/>
              <a:gd name="connsiteY7" fmla="*/ 236738 h 1136363"/>
              <a:gd name="connsiteX8" fmla="*/ 2636668 w 2636668"/>
              <a:gd name="connsiteY8" fmla="*/ 0 h 1136363"/>
              <a:gd name="connsiteX0" fmla="*/ 0 w 2636668"/>
              <a:gd name="connsiteY0" fmla="*/ 0 h 1136363"/>
              <a:gd name="connsiteX1" fmla="*/ 328474 w 2636668"/>
              <a:gd name="connsiteY1" fmla="*/ 275208 h 1136363"/>
              <a:gd name="connsiteX2" fmla="*/ 810827 w 2636668"/>
              <a:gd name="connsiteY2" fmla="*/ 1136342 h 1136363"/>
              <a:gd name="connsiteX3" fmla="*/ 1127464 w 2636668"/>
              <a:gd name="connsiteY3" fmla="*/ 674703 h 1136363"/>
              <a:gd name="connsiteX4" fmla="*/ 1245833 w 2636668"/>
              <a:gd name="connsiteY4" fmla="*/ 568171 h 1136363"/>
              <a:gd name="connsiteX5" fmla="*/ 1384917 w 2636668"/>
              <a:gd name="connsiteY5" fmla="*/ 710214 h 1136363"/>
              <a:gd name="connsiteX6" fmla="*/ 1677880 w 2636668"/>
              <a:gd name="connsiteY6" fmla="*/ 1130424 h 1136363"/>
              <a:gd name="connsiteX7" fmla="*/ 2204622 w 2636668"/>
              <a:gd name="connsiteY7" fmla="*/ 236738 h 1136363"/>
              <a:gd name="connsiteX8" fmla="*/ 2636668 w 2636668"/>
              <a:gd name="connsiteY8" fmla="*/ 0 h 1136363"/>
              <a:gd name="connsiteX0" fmla="*/ 0 w 2636668"/>
              <a:gd name="connsiteY0" fmla="*/ 0 h 1136363"/>
              <a:gd name="connsiteX1" fmla="*/ 328474 w 2636668"/>
              <a:gd name="connsiteY1" fmla="*/ 275208 h 1136363"/>
              <a:gd name="connsiteX2" fmla="*/ 810827 w 2636668"/>
              <a:gd name="connsiteY2" fmla="*/ 1136342 h 1136363"/>
              <a:gd name="connsiteX3" fmla="*/ 1127464 w 2636668"/>
              <a:gd name="connsiteY3" fmla="*/ 674703 h 1136363"/>
              <a:gd name="connsiteX4" fmla="*/ 1245833 w 2636668"/>
              <a:gd name="connsiteY4" fmla="*/ 568171 h 1136363"/>
              <a:gd name="connsiteX5" fmla="*/ 1384917 w 2636668"/>
              <a:gd name="connsiteY5" fmla="*/ 710214 h 1136363"/>
              <a:gd name="connsiteX6" fmla="*/ 1677880 w 2636668"/>
              <a:gd name="connsiteY6" fmla="*/ 1130424 h 1136363"/>
              <a:gd name="connsiteX7" fmla="*/ 2204622 w 2636668"/>
              <a:gd name="connsiteY7" fmla="*/ 236738 h 1136363"/>
              <a:gd name="connsiteX8" fmla="*/ 2636668 w 2636668"/>
              <a:gd name="connsiteY8" fmla="*/ 0 h 1136363"/>
              <a:gd name="connsiteX0" fmla="*/ 0 w 2636668"/>
              <a:gd name="connsiteY0" fmla="*/ 0 h 1136363"/>
              <a:gd name="connsiteX1" fmla="*/ 328474 w 2636668"/>
              <a:gd name="connsiteY1" fmla="*/ 275208 h 1136363"/>
              <a:gd name="connsiteX2" fmla="*/ 810827 w 2636668"/>
              <a:gd name="connsiteY2" fmla="*/ 1136342 h 1136363"/>
              <a:gd name="connsiteX3" fmla="*/ 1127464 w 2636668"/>
              <a:gd name="connsiteY3" fmla="*/ 674703 h 1136363"/>
              <a:gd name="connsiteX4" fmla="*/ 1245833 w 2636668"/>
              <a:gd name="connsiteY4" fmla="*/ 568171 h 1136363"/>
              <a:gd name="connsiteX5" fmla="*/ 1384917 w 2636668"/>
              <a:gd name="connsiteY5" fmla="*/ 710214 h 1136363"/>
              <a:gd name="connsiteX6" fmla="*/ 1677880 w 2636668"/>
              <a:gd name="connsiteY6" fmla="*/ 1130424 h 1136363"/>
              <a:gd name="connsiteX7" fmla="*/ 2204622 w 2636668"/>
              <a:gd name="connsiteY7" fmla="*/ 236738 h 1136363"/>
              <a:gd name="connsiteX8" fmla="*/ 2636668 w 2636668"/>
              <a:gd name="connsiteY8" fmla="*/ 0 h 1136363"/>
              <a:gd name="connsiteX0" fmla="*/ 0 w 2636668"/>
              <a:gd name="connsiteY0" fmla="*/ 0 h 1136363"/>
              <a:gd name="connsiteX1" fmla="*/ 328474 w 2636668"/>
              <a:gd name="connsiteY1" fmla="*/ 275208 h 1136363"/>
              <a:gd name="connsiteX2" fmla="*/ 810827 w 2636668"/>
              <a:gd name="connsiteY2" fmla="*/ 1136342 h 1136363"/>
              <a:gd name="connsiteX3" fmla="*/ 1127464 w 2636668"/>
              <a:gd name="connsiteY3" fmla="*/ 674703 h 1136363"/>
              <a:gd name="connsiteX4" fmla="*/ 1245833 w 2636668"/>
              <a:gd name="connsiteY4" fmla="*/ 568171 h 1136363"/>
              <a:gd name="connsiteX5" fmla="*/ 1384917 w 2636668"/>
              <a:gd name="connsiteY5" fmla="*/ 710214 h 1136363"/>
              <a:gd name="connsiteX6" fmla="*/ 1677880 w 2636668"/>
              <a:gd name="connsiteY6" fmla="*/ 1130424 h 1136363"/>
              <a:gd name="connsiteX7" fmla="*/ 2204622 w 2636668"/>
              <a:gd name="connsiteY7" fmla="*/ 236738 h 1136363"/>
              <a:gd name="connsiteX8" fmla="*/ 2636668 w 2636668"/>
              <a:gd name="connsiteY8" fmla="*/ 0 h 113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36668" h="1136363">
                <a:moveTo>
                  <a:pt x="0" y="0"/>
                </a:moveTo>
                <a:cubicBezTo>
                  <a:pt x="144016" y="25154"/>
                  <a:pt x="193336" y="85818"/>
                  <a:pt x="328474" y="275208"/>
                </a:cubicBezTo>
                <a:cubicBezTo>
                  <a:pt x="463612" y="464598"/>
                  <a:pt x="645110" y="1140781"/>
                  <a:pt x="810827" y="1136342"/>
                </a:cubicBezTo>
                <a:cubicBezTo>
                  <a:pt x="976544" y="1131903"/>
                  <a:pt x="1063841" y="784194"/>
                  <a:pt x="1127464" y="674703"/>
                </a:cubicBezTo>
                <a:cubicBezTo>
                  <a:pt x="1191087" y="565212"/>
                  <a:pt x="1197006" y="571130"/>
                  <a:pt x="1245833" y="568171"/>
                </a:cubicBezTo>
                <a:cubicBezTo>
                  <a:pt x="1294660" y="565212"/>
                  <a:pt x="1330664" y="601709"/>
                  <a:pt x="1384917" y="710214"/>
                </a:cubicBezTo>
                <a:cubicBezTo>
                  <a:pt x="1439170" y="818719"/>
                  <a:pt x="1520547" y="1126479"/>
                  <a:pt x="1677880" y="1130424"/>
                </a:cubicBezTo>
                <a:cubicBezTo>
                  <a:pt x="1835213" y="1134369"/>
                  <a:pt x="2044824" y="425142"/>
                  <a:pt x="2204622" y="236738"/>
                </a:cubicBezTo>
                <a:cubicBezTo>
                  <a:pt x="2364420" y="48334"/>
                  <a:pt x="2500544" y="24167"/>
                  <a:pt x="2636668" y="0"/>
                </a:cubicBezTo>
              </a:path>
            </a:pathLst>
          </a:custGeom>
          <a:noFill/>
          <a:ln w="222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Titel 1 1 3 1 3 2 3 1 1 2 2 2 2 1 2"/>
          <p:cNvSpPr txBox="1">
            <a:spLocks/>
          </p:cNvSpPr>
          <p:nvPr/>
        </p:nvSpPr>
        <p:spPr>
          <a:xfrm>
            <a:off x="4983890" y="2819522"/>
            <a:ext cx="370164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2)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Quench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suddenly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approach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potential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wells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    </a:t>
            </a:r>
          </a:p>
          <a:p>
            <a:pPr algn="l"/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enabling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tunneling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between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wells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  <a:p>
            <a:pPr algn="l"/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described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tunnel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element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“      </a:t>
            </a:r>
          </a:p>
        </p:txBody>
      </p:sp>
      <p:sp>
        <p:nvSpPr>
          <p:cNvPr id="31" name="Titel 1 1 3 1 3 2 3 1 1 2 2 2 2 1 3"/>
          <p:cNvSpPr txBox="1">
            <a:spLocks/>
          </p:cNvSpPr>
          <p:nvPr/>
        </p:nvSpPr>
        <p:spPr>
          <a:xfrm>
            <a:off x="4983891" y="4111899"/>
            <a:ext cx="370164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3)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Wait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time</a:t>
            </a:r>
          </a:p>
        </p:txBody>
      </p:sp>
      <p:pic>
        <p:nvPicPr>
          <p:cNvPr id="32" name="Picture 31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2698" y="4188976"/>
            <a:ext cx="79238" cy="163048"/>
          </a:xfrm>
          <a:prstGeom prst="rect">
            <a:avLst/>
          </a:prstGeom>
        </p:spPr>
      </p:pic>
      <p:sp>
        <p:nvSpPr>
          <p:cNvPr id="33" name="Titel 1 1 3 1 3 2 3 1 1 2 2 2 2 1 4"/>
          <p:cNvSpPr txBox="1">
            <a:spLocks/>
          </p:cNvSpPr>
          <p:nvPr/>
        </p:nvSpPr>
        <p:spPr>
          <a:xfrm>
            <a:off x="4983891" y="4596973"/>
            <a:ext cx="370164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4)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Suddenly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separate potential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wells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4" name="Titel 1 1 3 1 3 2 3 1 1 2 2 2 2 1 5"/>
          <p:cNvSpPr txBox="1">
            <a:spLocks/>
          </p:cNvSpPr>
          <p:nvPr/>
        </p:nvSpPr>
        <p:spPr>
          <a:xfrm>
            <a:off x="5206313" y="5748745"/>
            <a:ext cx="370164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Result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?</a:t>
            </a:r>
          </a:p>
        </p:txBody>
      </p:sp>
      <p:sp>
        <p:nvSpPr>
          <p:cNvPr id="37" name="Freeform 36"/>
          <p:cNvSpPr/>
          <p:nvPr/>
        </p:nvSpPr>
        <p:spPr bwMode="auto">
          <a:xfrm rot="21325154">
            <a:off x="2051222" y="3983796"/>
            <a:ext cx="741405" cy="77458"/>
          </a:xfrm>
          <a:custGeom>
            <a:avLst/>
            <a:gdLst>
              <a:gd name="connsiteX0" fmla="*/ 0 w 741405"/>
              <a:gd name="connsiteY0" fmla="*/ 19793 h 77458"/>
              <a:gd name="connsiteX1" fmla="*/ 403654 w 741405"/>
              <a:gd name="connsiteY1" fmla="*/ 3318 h 77458"/>
              <a:gd name="connsiteX2" fmla="*/ 741405 w 741405"/>
              <a:gd name="connsiteY2" fmla="*/ 77458 h 77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1405" h="77458">
                <a:moveTo>
                  <a:pt x="0" y="19793"/>
                </a:moveTo>
                <a:cubicBezTo>
                  <a:pt x="140043" y="6750"/>
                  <a:pt x="280086" y="-6293"/>
                  <a:pt x="403654" y="3318"/>
                </a:cubicBezTo>
                <a:cubicBezTo>
                  <a:pt x="527222" y="12929"/>
                  <a:pt x="634313" y="45193"/>
                  <a:pt x="741405" y="77458"/>
                </a:cubicBezTo>
              </a:path>
            </a:pathLst>
          </a:custGeom>
          <a:noFill/>
          <a:ln w="19050" cap="flat" cmpd="sng" algn="ctr">
            <a:solidFill>
              <a:srgbClr val="C00000"/>
            </a:solidFill>
            <a:prstDash val="solid"/>
            <a:round/>
            <a:headEnd type="arrow" w="med" len="med"/>
            <a:tailEnd type="arrow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8" name="Titel 1 1 3 1 3 2 3 1 1 2 2 2 2 1 6"/>
          <p:cNvSpPr txBox="1">
            <a:spLocks/>
          </p:cNvSpPr>
          <p:nvPr/>
        </p:nvSpPr>
        <p:spPr>
          <a:xfrm>
            <a:off x="4983890" y="5021905"/>
            <a:ext cx="370164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5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Measure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location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atom: </a:t>
            </a:r>
          </a:p>
          <a:p>
            <a:pPr algn="l"/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left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right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well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?</a:t>
            </a:r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19255" y="1816862"/>
            <a:ext cx="702491" cy="163837"/>
          </a:xfrm>
          <a:prstGeom prst="rect">
            <a:avLst/>
          </a:prstGeom>
        </p:spPr>
      </p:pic>
      <p:sp>
        <p:nvSpPr>
          <p:cNvPr id="35" name="Titel 1 1 3 1 3 2 3 1 1 2 2 2 2 1 7"/>
          <p:cNvSpPr txBox="1">
            <a:spLocks/>
          </p:cNvSpPr>
          <p:nvPr/>
        </p:nvSpPr>
        <p:spPr>
          <a:xfrm>
            <a:off x="4983890" y="935905"/>
            <a:ext cx="399820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System: </a:t>
            </a:r>
          </a:p>
          <a:p>
            <a:pPr algn="l"/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double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well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+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atom</a:t>
            </a:r>
          </a:p>
          <a:p>
            <a:pPr algn="l"/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both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ground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same</a:t>
            </a:r>
          </a:p>
        </p:txBody>
      </p:sp>
      <p:pic>
        <p:nvPicPr>
          <p:cNvPr id="19" name="Picture 18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8538" y="4036485"/>
            <a:ext cx="305277" cy="203912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0149" y="3658404"/>
            <a:ext cx="305277" cy="2039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4123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3" grpId="0"/>
      <p:bldP spid="24" grpId="0" animBg="1"/>
      <p:bldP spid="29" grpId="0" animBg="1"/>
      <p:bldP spid="30" grpId="0"/>
      <p:bldP spid="31" grpId="0"/>
      <p:bldP spid="33" grpId="0"/>
      <p:bldP spid="34" grpId="0"/>
      <p:bldP spid="37" grpId="0" animBg="1"/>
      <p:bldP spid="38" grpId="0"/>
    </p:bldLst>
  </p:timing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Overview</a:t>
            </a:r>
            <a:r>
              <a:rPr lang="de-DE" sz="3200" dirty="0" smtClean="0"/>
              <a:t> of „</a:t>
            </a:r>
            <a:r>
              <a:rPr lang="de-DE" sz="2800" i="1" dirty="0" smtClean="0"/>
              <a:t>Time-</a:t>
            </a:r>
            <a:r>
              <a:rPr lang="de-DE" sz="2800" i="1" dirty="0" err="1" smtClean="0"/>
              <a:t>dependent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perturbation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theory</a:t>
            </a:r>
            <a:r>
              <a:rPr lang="de-DE" sz="3200" dirty="0" smtClean="0"/>
              <a:t>“</a:t>
            </a:r>
            <a:endParaRPr lang="en-GB" sz="3200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2895142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373871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Introduction</a:t>
            </a:r>
          </a:p>
          <a:p>
            <a:pPr marL="342900" indent="-342900" algn="l">
              <a:buAutoNum type="arabicParenR"/>
            </a:pP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Two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-level 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system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time-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time-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sinuosidal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 Emission and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radiation</a:t>
            </a:r>
            <a:endParaRPr lang="de-DE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stimulated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	-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i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ncoherent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Einstein‘s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and B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coefficients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lifetime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excited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selection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  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Fermi‘s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golden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</a:t>
            </a:r>
            <a:endParaRPr lang="en-GB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Describe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reaction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a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</a:p>
          <a:p>
            <a:pPr algn="l"/>
            <a:endParaRPr lang="de-AT" sz="1800" i="0" dirty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especially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absorption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and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emission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pic>
        <p:nvPicPr>
          <p:cNvPr id="14" name="Picture 1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2217" y="3753434"/>
            <a:ext cx="196091" cy="157150"/>
          </a:xfrm>
          <a:prstGeom prst="rect">
            <a:avLst/>
          </a:prstGeom>
        </p:spPr>
      </p:pic>
      <p:sp>
        <p:nvSpPr>
          <p:cNvPr id="19" name="Titel 1"/>
          <p:cNvSpPr txBox="1">
            <a:spLocks/>
          </p:cNvSpPr>
          <p:nvPr/>
        </p:nvSpPr>
        <p:spPr>
          <a:xfrm>
            <a:off x="5695679" y="344253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11.0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6539550" y="3671887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6539550" y="4434527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11.2 - 3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3" name="Straight Arrow Connector 12"/>
          <p:cNvCxnSpPr/>
          <p:nvPr/>
        </p:nvCxnSpPr>
        <p:spPr bwMode="auto">
          <a:xfrm flipV="1">
            <a:off x="278990" y="4084372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21630852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cxnSp>
        <p:nvCxnSpPr>
          <p:cNvPr id="6" name="Straight Connector 5"/>
          <p:cNvCxnSpPr/>
          <p:nvPr/>
        </p:nvCxnSpPr>
        <p:spPr bwMode="auto">
          <a:xfrm flipH="1" flipV="1">
            <a:off x="951971" y="3475680"/>
            <a:ext cx="18288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3" name="Titel 1 1 3 1 3 2 3 1 1 2 2 2 3 1 2 2"/>
          <p:cNvSpPr txBox="1">
            <a:spLocks/>
          </p:cNvSpPr>
          <p:nvPr/>
        </p:nvSpPr>
        <p:spPr>
          <a:xfrm>
            <a:off x="4204713" y="5949292"/>
            <a:ext cx="369580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second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            ,</a:t>
            </a:r>
          </a:p>
          <a:p>
            <a:pPr algn="l"/>
            <a:r>
              <a:rPr lang="de-AT" sz="14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ven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less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far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away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true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solution</a:t>
            </a:r>
            <a:endParaRPr lang="de-AT" sz="14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0" name="Freeform 89"/>
          <p:cNvSpPr/>
          <p:nvPr/>
        </p:nvSpPr>
        <p:spPr bwMode="auto">
          <a:xfrm flipV="1">
            <a:off x="1055849" y="5444979"/>
            <a:ext cx="1762173" cy="346884"/>
          </a:xfrm>
          <a:custGeom>
            <a:avLst/>
            <a:gdLst>
              <a:gd name="connsiteX0" fmla="*/ 0 w 4507264"/>
              <a:gd name="connsiteY0" fmla="*/ 0 h 461246"/>
              <a:gd name="connsiteX1" fmla="*/ 2694648 w 4507264"/>
              <a:gd name="connsiteY1" fmla="*/ 186117 h 461246"/>
              <a:gd name="connsiteX2" fmla="*/ 4507264 w 4507264"/>
              <a:gd name="connsiteY2" fmla="*/ 461246 h 461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7264" h="461246">
                <a:moveTo>
                  <a:pt x="0" y="0"/>
                </a:moveTo>
                <a:cubicBezTo>
                  <a:pt x="971718" y="54621"/>
                  <a:pt x="1943437" y="109243"/>
                  <a:pt x="2694648" y="186117"/>
                </a:cubicBezTo>
                <a:cubicBezTo>
                  <a:pt x="3445859" y="262991"/>
                  <a:pt x="3976561" y="362118"/>
                  <a:pt x="4507264" y="461246"/>
                </a:cubicBezTo>
              </a:path>
            </a:pathLst>
          </a:custGeom>
          <a:noFill/>
          <a:ln w="2222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4" name="Freeform 73"/>
          <p:cNvSpPr/>
          <p:nvPr/>
        </p:nvSpPr>
        <p:spPr bwMode="auto">
          <a:xfrm flipV="1">
            <a:off x="1059595" y="5465337"/>
            <a:ext cx="1762173" cy="346884"/>
          </a:xfrm>
          <a:custGeom>
            <a:avLst/>
            <a:gdLst>
              <a:gd name="connsiteX0" fmla="*/ 0 w 4507264"/>
              <a:gd name="connsiteY0" fmla="*/ 0 h 461246"/>
              <a:gd name="connsiteX1" fmla="*/ 2694648 w 4507264"/>
              <a:gd name="connsiteY1" fmla="*/ 186117 h 461246"/>
              <a:gd name="connsiteX2" fmla="*/ 4507264 w 4507264"/>
              <a:gd name="connsiteY2" fmla="*/ 461246 h 461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7264" h="461246">
                <a:moveTo>
                  <a:pt x="0" y="0"/>
                </a:moveTo>
                <a:cubicBezTo>
                  <a:pt x="971718" y="54621"/>
                  <a:pt x="1943437" y="109243"/>
                  <a:pt x="2694648" y="186117"/>
                </a:cubicBezTo>
                <a:cubicBezTo>
                  <a:pt x="3445859" y="262991"/>
                  <a:pt x="3976561" y="362118"/>
                  <a:pt x="4507264" y="461246"/>
                </a:cubicBezTo>
              </a:path>
            </a:pathLst>
          </a:custGeom>
          <a:noFill/>
          <a:ln w="2222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36" name="Straight Connector 35"/>
          <p:cNvCxnSpPr/>
          <p:nvPr/>
        </p:nvCxnSpPr>
        <p:spPr bwMode="auto">
          <a:xfrm>
            <a:off x="1046308" y="3473544"/>
            <a:ext cx="1754534" cy="0"/>
          </a:xfrm>
          <a:prstGeom prst="line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5" name="Straight Connector 74"/>
          <p:cNvCxnSpPr/>
          <p:nvPr/>
        </p:nvCxnSpPr>
        <p:spPr bwMode="auto">
          <a:xfrm>
            <a:off x="1049568" y="3487851"/>
            <a:ext cx="1754534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smtClean="0"/>
              <a:t>Time-</a:t>
            </a:r>
            <a:r>
              <a:rPr lang="de-DE" sz="3200" dirty="0" err="1" smtClean="0"/>
              <a:t>dependent</a:t>
            </a:r>
            <a:r>
              <a:rPr lang="de-DE" sz="3200" dirty="0" smtClean="0"/>
              <a:t> </a:t>
            </a:r>
            <a:r>
              <a:rPr lang="de-DE" sz="3200" dirty="0" err="1" smtClean="0"/>
              <a:t>perturbation</a:t>
            </a:r>
            <a:r>
              <a:rPr lang="de-DE" sz="3200" dirty="0" smtClean="0"/>
              <a:t> </a:t>
            </a:r>
            <a:r>
              <a:rPr lang="de-DE" sz="3200" dirty="0" err="1" smtClean="0"/>
              <a:t>theory</a:t>
            </a:r>
            <a:endParaRPr lang="en-GB" sz="3200" dirty="0">
              <a:solidFill>
                <a:schemeClr val="bg1"/>
              </a:solidFill>
            </a:endParaRPr>
          </a:p>
        </p:txBody>
      </p:sp>
      <p:pic>
        <p:nvPicPr>
          <p:cNvPr id="22" name="Picture 2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006" y="793628"/>
            <a:ext cx="1844290" cy="282886"/>
          </a:xfrm>
          <a:prstGeom prst="rect">
            <a:avLst/>
          </a:prstGeom>
        </p:spPr>
      </p:pic>
      <p:sp>
        <p:nvSpPr>
          <p:cNvPr id="33" name="Titel 1 1 3 1 3 2 1"/>
          <p:cNvSpPr txBox="1">
            <a:spLocks/>
          </p:cNvSpPr>
          <p:nvPr/>
        </p:nvSpPr>
        <p:spPr>
          <a:xfrm>
            <a:off x="446508" y="1086898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static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4" name="Titel 1 1 3 1 3 2 2"/>
          <p:cNvSpPr txBox="1">
            <a:spLocks/>
          </p:cNvSpPr>
          <p:nvPr/>
        </p:nvSpPr>
        <p:spPr>
          <a:xfrm>
            <a:off x="2344819" y="1086898"/>
            <a:ext cx="5418197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time-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4" name="Elbow Connector 13"/>
          <p:cNvCxnSpPr/>
          <p:nvPr/>
        </p:nvCxnSpPr>
        <p:spPr bwMode="auto">
          <a:xfrm>
            <a:off x="2010032" y="1075307"/>
            <a:ext cx="288325" cy="212466"/>
          </a:xfrm>
          <a:prstGeom prst="bentConnector3">
            <a:avLst>
              <a:gd name="adj1" fmla="val 142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Elbow Connector 37"/>
          <p:cNvCxnSpPr/>
          <p:nvPr/>
        </p:nvCxnSpPr>
        <p:spPr bwMode="auto">
          <a:xfrm rot="5400000">
            <a:off x="1101865" y="1132021"/>
            <a:ext cx="230713" cy="157403"/>
          </a:xfrm>
          <a:prstGeom prst="bentConnector3">
            <a:avLst>
              <a:gd name="adj1" fmla="val 9641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2" name="Picture 1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5127" y="1997535"/>
            <a:ext cx="1938630" cy="26855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9500" y="2422039"/>
            <a:ext cx="1798345" cy="26855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3935" y="1990855"/>
            <a:ext cx="1136991" cy="275230"/>
          </a:xfrm>
          <a:prstGeom prst="rect">
            <a:avLst/>
          </a:prstGeom>
        </p:spPr>
      </p:pic>
      <p:sp>
        <p:nvSpPr>
          <p:cNvPr id="20" name="Titel 1 1 3 1 3 2 3 1 1 2 2 1"/>
          <p:cNvSpPr txBox="1">
            <a:spLocks/>
          </p:cNvSpPr>
          <p:nvPr/>
        </p:nvSpPr>
        <p:spPr>
          <a:xfrm>
            <a:off x="292278" y="1445375"/>
            <a:ext cx="568015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Initial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condition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7192" y="1520851"/>
            <a:ext cx="868442" cy="22312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796" y="1520851"/>
            <a:ext cx="859089" cy="223124"/>
          </a:xfrm>
          <a:prstGeom prst="rect">
            <a:avLst/>
          </a:prstGeom>
        </p:spPr>
      </p:pic>
      <p:sp>
        <p:nvSpPr>
          <p:cNvPr id="25" name="Titel 1 1 3 1 3 2 3 1 1 2 1 2"/>
          <p:cNvSpPr txBox="1">
            <a:spLocks/>
          </p:cNvSpPr>
          <p:nvPr/>
        </p:nvSpPr>
        <p:spPr>
          <a:xfrm>
            <a:off x="5416859" y="1445375"/>
            <a:ext cx="36771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</a:p>
        </p:txBody>
      </p:sp>
      <p:sp>
        <p:nvSpPr>
          <p:cNvPr id="26" name="Titel 1 1 3 1 3 2 3 1 1 2 2 2 1"/>
          <p:cNvSpPr txBox="1">
            <a:spLocks/>
          </p:cNvSpPr>
          <p:nvPr/>
        </p:nvSpPr>
        <p:spPr>
          <a:xfrm>
            <a:off x="292278" y="1931552"/>
            <a:ext cx="186190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Iteratively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7" name="Titel 1 1 3 1 3 2 3 1 1 2 1 1"/>
          <p:cNvSpPr txBox="1">
            <a:spLocks/>
          </p:cNvSpPr>
          <p:nvPr/>
        </p:nvSpPr>
        <p:spPr>
          <a:xfrm>
            <a:off x="4628249" y="1931552"/>
            <a:ext cx="361038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</a:p>
        </p:txBody>
      </p:sp>
      <p:cxnSp>
        <p:nvCxnSpPr>
          <p:cNvPr id="42" name="Straight Arrow Connector 41"/>
          <p:cNvCxnSpPr/>
          <p:nvPr/>
        </p:nvCxnSpPr>
        <p:spPr bwMode="auto">
          <a:xfrm>
            <a:off x="862605" y="5809236"/>
            <a:ext cx="2286000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136" name="Picture 135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488" y="5447241"/>
            <a:ext cx="412952" cy="272762"/>
          </a:xfrm>
          <a:prstGeom prst="rect">
            <a:avLst/>
          </a:prstGeom>
        </p:spPr>
      </p:pic>
      <p:pic>
        <p:nvPicPr>
          <p:cNvPr id="135" name="Picture 134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161" y="3187540"/>
            <a:ext cx="432762" cy="272762"/>
          </a:xfrm>
          <a:prstGeom prst="rect">
            <a:avLst/>
          </a:prstGeom>
        </p:spPr>
      </p:pic>
      <p:cxnSp>
        <p:nvCxnSpPr>
          <p:cNvPr id="56" name="Straight Connector 55"/>
          <p:cNvCxnSpPr/>
          <p:nvPr/>
        </p:nvCxnSpPr>
        <p:spPr bwMode="auto">
          <a:xfrm>
            <a:off x="1046308" y="5809236"/>
            <a:ext cx="1754534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1" name="Picture 40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9938" y="3368784"/>
            <a:ext cx="85333" cy="167619"/>
          </a:xfrm>
          <a:prstGeom prst="rect">
            <a:avLst/>
          </a:prstGeom>
        </p:spPr>
      </p:pic>
      <p:sp>
        <p:nvSpPr>
          <p:cNvPr id="64" name="Freeform 63"/>
          <p:cNvSpPr/>
          <p:nvPr/>
        </p:nvSpPr>
        <p:spPr bwMode="auto">
          <a:xfrm flipV="1">
            <a:off x="1052952" y="5338838"/>
            <a:ext cx="1762173" cy="457200"/>
          </a:xfrm>
          <a:custGeom>
            <a:avLst/>
            <a:gdLst>
              <a:gd name="connsiteX0" fmla="*/ 0 w 4507264"/>
              <a:gd name="connsiteY0" fmla="*/ 0 h 461246"/>
              <a:gd name="connsiteX1" fmla="*/ 2694648 w 4507264"/>
              <a:gd name="connsiteY1" fmla="*/ 186117 h 461246"/>
              <a:gd name="connsiteX2" fmla="*/ 4507264 w 4507264"/>
              <a:gd name="connsiteY2" fmla="*/ 461246 h 461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7264" h="461246">
                <a:moveTo>
                  <a:pt x="0" y="0"/>
                </a:moveTo>
                <a:cubicBezTo>
                  <a:pt x="971718" y="54621"/>
                  <a:pt x="1943437" y="109243"/>
                  <a:pt x="2694648" y="186117"/>
                </a:cubicBezTo>
                <a:cubicBezTo>
                  <a:pt x="3445859" y="262991"/>
                  <a:pt x="3976561" y="362118"/>
                  <a:pt x="4507264" y="461246"/>
                </a:cubicBezTo>
              </a:path>
            </a:pathLst>
          </a:custGeom>
          <a:noFill/>
          <a:ln w="28575" cap="flat" cmpd="sng" algn="ctr">
            <a:solidFill>
              <a:srgbClr val="FF993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3" name="Right Brace 52"/>
          <p:cNvSpPr/>
          <p:nvPr/>
        </p:nvSpPr>
        <p:spPr bwMode="auto">
          <a:xfrm>
            <a:off x="2932410" y="3470638"/>
            <a:ext cx="120354" cy="461246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58" name="Picture 57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9399" y="3623763"/>
            <a:ext cx="328427" cy="145567"/>
          </a:xfrm>
          <a:prstGeom prst="rect">
            <a:avLst/>
          </a:prstGeom>
        </p:spPr>
      </p:pic>
      <p:sp>
        <p:nvSpPr>
          <p:cNvPr id="66" name="Titel 1 1 3 1 3 2 3 1 1 2 2 2 2"/>
          <p:cNvSpPr txBox="1">
            <a:spLocks/>
          </p:cNvSpPr>
          <p:nvPr/>
        </p:nvSpPr>
        <p:spPr>
          <a:xfrm>
            <a:off x="4205070" y="2784662"/>
            <a:ext cx="186190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rue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solution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0" name="Titel 1 1 3 1 3 2 3 1 1 2 2 2 3 1 1"/>
          <p:cNvSpPr txBox="1">
            <a:spLocks/>
          </p:cNvSpPr>
          <p:nvPr/>
        </p:nvSpPr>
        <p:spPr>
          <a:xfrm>
            <a:off x="4230143" y="3357102"/>
            <a:ext cx="2819894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zeroth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                 ,</a:t>
            </a:r>
          </a:p>
        </p:txBody>
      </p:sp>
      <p:sp>
        <p:nvSpPr>
          <p:cNvPr id="76" name="Titel 1 1 3 1 3 2 3 1 1 2 2 2 4 1 1 1"/>
          <p:cNvSpPr txBox="1">
            <a:spLocks/>
          </p:cNvSpPr>
          <p:nvPr/>
        </p:nvSpPr>
        <p:spPr>
          <a:xfrm>
            <a:off x="3697868" y="5458349"/>
            <a:ext cx="330137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Idea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iterate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this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process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7" name="Titel 1 1 3 1 3 2 3 1 1 2 2 2 5"/>
          <p:cNvSpPr txBox="1">
            <a:spLocks/>
          </p:cNvSpPr>
          <p:nvPr/>
        </p:nvSpPr>
        <p:spPr>
          <a:xfrm>
            <a:off x="4233352" y="3063139"/>
            <a:ext cx="4346895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would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nice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have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but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complicated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calculate</a:t>
            </a:r>
            <a:endParaRPr lang="de-AT" sz="14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82" name="Picture 81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7677" y="3447864"/>
            <a:ext cx="784043" cy="208829"/>
          </a:xfrm>
          <a:prstGeom prst="rect">
            <a:avLst/>
          </a:prstGeom>
        </p:spPr>
      </p:pic>
      <p:pic>
        <p:nvPicPr>
          <p:cNvPr id="83" name="Picture 82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50604" y="3434459"/>
            <a:ext cx="775289" cy="208829"/>
          </a:xfrm>
          <a:prstGeom prst="rect">
            <a:avLst/>
          </a:prstGeom>
        </p:spPr>
      </p:pic>
      <p:sp>
        <p:nvSpPr>
          <p:cNvPr id="89" name="Freeform 88"/>
          <p:cNvSpPr/>
          <p:nvPr/>
        </p:nvSpPr>
        <p:spPr bwMode="auto">
          <a:xfrm>
            <a:off x="1073924" y="3480432"/>
            <a:ext cx="1762173" cy="389394"/>
          </a:xfrm>
          <a:custGeom>
            <a:avLst/>
            <a:gdLst>
              <a:gd name="connsiteX0" fmla="*/ 0 w 4507264"/>
              <a:gd name="connsiteY0" fmla="*/ 0 h 461246"/>
              <a:gd name="connsiteX1" fmla="*/ 2694648 w 4507264"/>
              <a:gd name="connsiteY1" fmla="*/ 186117 h 461246"/>
              <a:gd name="connsiteX2" fmla="*/ 4507264 w 4507264"/>
              <a:gd name="connsiteY2" fmla="*/ 461246 h 461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7264" h="461246">
                <a:moveTo>
                  <a:pt x="0" y="0"/>
                </a:moveTo>
                <a:cubicBezTo>
                  <a:pt x="971718" y="54621"/>
                  <a:pt x="1943437" y="109243"/>
                  <a:pt x="2694648" y="186117"/>
                </a:cubicBezTo>
                <a:cubicBezTo>
                  <a:pt x="3445859" y="262991"/>
                  <a:pt x="3976561" y="362118"/>
                  <a:pt x="4507264" y="461246"/>
                </a:cubicBezTo>
              </a:path>
            </a:pathLst>
          </a:custGeom>
          <a:noFill/>
          <a:ln w="22225" cap="flat" cmpd="sng" algn="ctr">
            <a:solidFill>
              <a:srgbClr val="0000FF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99" name="Straight Connector 98"/>
          <p:cNvCxnSpPr/>
          <p:nvPr/>
        </p:nvCxnSpPr>
        <p:spPr bwMode="auto">
          <a:xfrm>
            <a:off x="3817377" y="3040736"/>
            <a:ext cx="387693" cy="0"/>
          </a:xfrm>
          <a:prstGeom prst="line">
            <a:avLst/>
          </a:prstGeom>
          <a:noFill/>
          <a:ln w="28575" cap="flat" cmpd="sng" algn="ctr">
            <a:solidFill>
              <a:srgbClr val="FF993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0" name="Straight Connector 99"/>
          <p:cNvCxnSpPr/>
          <p:nvPr/>
        </p:nvCxnSpPr>
        <p:spPr bwMode="auto">
          <a:xfrm>
            <a:off x="3817376" y="2933318"/>
            <a:ext cx="387693" cy="0"/>
          </a:xfrm>
          <a:prstGeom prst="line">
            <a:avLst/>
          </a:prstGeom>
          <a:noFill/>
          <a:ln w="28575" cap="flat" cmpd="sng" algn="ctr">
            <a:solidFill>
              <a:srgbClr val="33CC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1" name="Straight Connector 100"/>
          <p:cNvCxnSpPr/>
          <p:nvPr/>
        </p:nvCxnSpPr>
        <p:spPr bwMode="auto">
          <a:xfrm>
            <a:off x="3817375" y="3618618"/>
            <a:ext cx="387693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2" name="Straight Connector 101"/>
          <p:cNvCxnSpPr/>
          <p:nvPr/>
        </p:nvCxnSpPr>
        <p:spPr bwMode="auto">
          <a:xfrm>
            <a:off x="3817374" y="3511200"/>
            <a:ext cx="387693" cy="0"/>
          </a:xfrm>
          <a:prstGeom prst="line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3" name="Titel 1 1 3 1 3 2 3 1 1 2 2 2 3 2 1"/>
          <p:cNvSpPr txBox="1">
            <a:spLocks/>
          </p:cNvSpPr>
          <p:nvPr/>
        </p:nvSpPr>
        <p:spPr>
          <a:xfrm>
            <a:off x="3697868" y="3916887"/>
            <a:ext cx="4882379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Idea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use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zeroth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solution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&amp;                ,                 </a:t>
            </a:r>
            <a:endParaRPr lang="de-AT" sz="11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11" name="Picture 110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52652" y="3956246"/>
            <a:ext cx="521445" cy="268852"/>
          </a:xfrm>
          <a:prstGeom prst="rect">
            <a:avLst/>
          </a:prstGeom>
        </p:spPr>
      </p:pic>
      <p:pic>
        <p:nvPicPr>
          <p:cNvPr id="112" name="Picture 111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16449" y="3950619"/>
            <a:ext cx="521445" cy="280106"/>
          </a:xfrm>
          <a:prstGeom prst="rect">
            <a:avLst/>
          </a:prstGeom>
        </p:spPr>
      </p:pic>
      <p:sp>
        <p:nvSpPr>
          <p:cNvPr id="109" name="Titel 1 1 3 1 3 2 3 1 1 2 2 2 3 2 2"/>
          <p:cNvSpPr txBox="1">
            <a:spLocks/>
          </p:cNvSpPr>
          <p:nvPr/>
        </p:nvSpPr>
        <p:spPr>
          <a:xfrm>
            <a:off x="4221251" y="4200884"/>
            <a:ext cx="4607250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which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should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far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away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true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values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zeroth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already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pretty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good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0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0" name="Titel 1 1 3 1 3 2 3 1 1 2 2 2 3 2 3"/>
          <p:cNvSpPr txBox="1">
            <a:spLocks/>
          </p:cNvSpPr>
          <p:nvPr/>
        </p:nvSpPr>
        <p:spPr>
          <a:xfrm>
            <a:off x="4230143" y="4669346"/>
            <a:ext cx="4607250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Integrate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find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solutions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0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4" name="Titel 1 1 3 1 3 2 3 1 1 2 2 2 3 1 2 1"/>
          <p:cNvSpPr txBox="1">
            <a:spLocks/>
          </p:cNvSpPr>
          <p:nvPr/>
        </p:nvSpPr>
        <p:spPr>
          <a:xfrm>
            <a:off x="4206102" y="4912836"/>
            <a:ext cx="2819894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             ,</a:t>
            </a:r>
          </a:p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less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far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away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true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solution</a:t>
            </a:r>
            <a:endParaRPr lang="de-AT" sz="14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19" name="Picture 118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4969" y="4960669"/>
            <a:ext cx="521445" cy="268852"/>
          </a:xfrm>
          <a:prstGeom prst="rect">
            <a:avLst/>
          </a:prstGeom>
        </p:spPr>
      </p:pic>
      <p:cxnSp>
        <p:nvCxnSpPr>
          <p:cNvPr id="117" name="Straight Connector 116"/>
          <p:cNvCxnSpPr/>
          <p:nvPr/>
        </p:nvCxnSpPr>
        <p:spPr bwMode="auto">
          <a:xfrm>
            <a:off x="3793334" y="5174352"/>
            <a:ext cx="387693" cy="0"/>
          </a:xfrm>
          <a:prstGeom prst="line">
            <a:avLst/>
          </a:prstGeom>
          <a:noFill/>
          <a:ln w="2222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118" name="Straight Connector 117"/>
          <p:cNvCxnSpPr/>
          <p:nvPr/>
        </p:nvCxnSpPr>
        <p:spPr bwMode="auto">
          <a:xfrm>
            <a:off x="3793333" y="5066934"/>
            <a:ext cx="387693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pic>
        <p:nvPicPr>
          <p:cNvPr id="121" name="Picture 120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29159" y="4968514"/>
            <a:ext cx="521445" cy="280106"/>
          </a:xfrm>
          <a:prstGeom prst="rect">
            <a:avLst/>
          </a:prstGeom>
        </p:spPr>
      </p:pic>
      <p:sp>
        <p:nvSpPr>
          <p:cNvPr id="122" name="Titel 1 1 3 1 3 2 3 1 1 2 2 2 4 1 2"/>
          <p:cNvSpPr txBox="1">
            <a:spLocks/>
          </p:cNvSpPr>
          <p:nvPr/>
        </p:nvSpPr>
        <p:spPr>
          <a:xfrm>
            <a:off x="4221251" y="5729182"/>
            <a:ext cx="330137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should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lead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ever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better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solution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28" name="Picture 127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525" y="5997125"/>
            <a:ext cx="521445" cy="268852"/>
          </a:xfrm>
          <a:prstGeom prst="rect">
            <a:avLst/>
          </a:prstGeom>
        </p:spPr>
      </p:pic>
      <p:cxnSp>
        <p:nvCxnSpPr>
          <p:cNvPr id="125" name="Straight Connector 124"/>
          <p:cNvCxnSpPr/>
          <p:nvPr/>
        </p:nvCxnSpPr>
        <p:spPr bwMode="auto">
          <a:xfrm>
            <a:off x="3791946" y="6210808"/>
            <a:ext cx="387693" cy="0"/>
          </a:xfrm>
          <a:prstGeom prst="line">
            <a:avLst/>
          </a:prstGeom>
          <a:noFill/>
          <a:ln w="2222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26" name="Straight Connector 125"/>
          <p:cNvCxnSpPr/>
          <p:nvPr/>
        </p:nvCxnSpPr>
        <p:spPr bwMode="auto">
          <a:xfrm>
            <a:off x="3791945" y="6103390"/>
            <a:ext cx="387693" cy="0"/>
          </a:xfrm>
          <a:prstGeom prst="line">
            <a:avLst/>
          </a:prstGeom>
          <a:noFill/>
          <a:ln w="22225" cap="flat" cmpd="sng" algn="ctr">
            <a:solidFill>
              <a:srgbClr val="0000FF"/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pic>
        <p:nvPicPr>
          <p:cNvPr id="129" name="Picture 128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6715" y="6004970"/>
            <a:ext cx="521445" cy="280106"/>
          </a:xfrm>
          <a:prstGeom prst="rect">
            <a:avLst/>
          </a:prstGeom>
        </p:spPr>
      </p:pic>
      <p:sp>
        <p:nvSpPr>
          <p:cNvPr id="130" name="Titel 1 1 3 1 3 2 3 1 1 2 2 2 4 1 1 2"/>
          <p:cNvSpPr txBox="1">
            <a:spLocks/>
          </p:cNvSpPr>
          <p:nvPr/>
        </p:nvSpPr>
        <p:spPr>
          <a:xfrm>
            <a:off x="136081" y="6521579"/>
            <a:ext cx="747853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Note: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there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add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      .               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already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full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400" i="0" baseline="3000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solution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endParaRPr lang="de-AT" sz="11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32" name="Picture 131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2209" y="6555935"/>
            <a:ext cx="1349766" cy="206990"/>
          </a:xfrm>
          <a:prstGeom prst="rect">
            <a:avLst/>
          </a:prstGeom>
        </p:spPr>
      </p:pic>
      <p:pic>
        <p:nvPicPr>
          <p:cNvPr id="134" name="Picture 133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22114" y="6555935"/>
            <a:ext cx="416868" cy="206990"/>
          </a:xfrm>
          <a:prstGeom prst="rect">
            <a:avLst/>
          </a:prstGeom>
        </p:spPr>
      </p:pic>
      <p:sp>
        <p:nvSpPr>
          <p:cNvPr id="137" name="Titel 1 1 3 1 3 2 3 1 1 2 2 2 3 1 1"/>
          <p:cNvSpPr txBox="1">
            <a:spLocks/>
          </p:cNvSpPr>
          <p:nvPr/>
        </p:nvSpPr>
        <p:spPr>
          <a:xfrm>
            <a:off x="4230942" y="3630127"/>
            <a:ext cx="2819894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far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away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true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solution</a:t>
            </a:r>
            <a:endParaRPr lang="de-AT" sz="14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7" name="Straight Arrow Connector 6"/>
          <p:cNvCxnSpPr/>
          <p:nvPr/>
        </p:nvCxnSpPr>
        <p:spPr bwMode="auto">
          <a:xfrm flipV="1">
            <a:off x="1046308" y="3120351"/>
            <a:ext cx="0" cy="2858047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43" name="Straight Connector 142"/>
          <p:cNvCxnSpPr/>
          <p:nvPr/>
        </p:nvCxnSpPr>
        <p:spPr bwMode="auto">
          <a:xfrm flipV="1">
            <a:off x="862356" y="4481953"/>
            <a:ext cx="354617" cy="136024"/>
          </a:xfrm>
          <a:prstGeom prst="line">
            <a:avLst/>
          </a:prstGeom>
          <a:noFill/>
          <a:ln w="1016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9" name="Straight Connector 138"/>
          <p:cNvCxnSpPr/>
          <p:nvPr/>
        </p:nvCxnSpPr>
        <p:spPr bwMode="auto">
          <a:xfrm flipV="1">
            <a:off x="862604" y="4429534"/>
            <a:ext cx="354617" cy="136024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0" name="Straight Connector 139"/>
          <p:cNvCxnSpPr/>
          <p:nvPr/>
        </p:nvCxnSpPr>
        <p:spPr bwMode="auto">
          <a:xfrm flipV="1">
            <a:off x="852674" y="4539590"/>
            <a:ext cx="354617" cy="136024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Freeform 44"/>
          <p:cNvSpPr/>
          <p:nvPr/>
        </p:nvSpPr>
        <p:spPr bwMode="auto">
          <a:xfrm>
            <a:off x="1039665" y="3478730"/>
            <a:ext cx="1762173" cy="461246"/>
          </a:xfrm>
          <a:custGeom>
            <a:avLst/>
            <a:gdLst>
              <a:gd name="connsiteX0" fmla="*/ 0 w 4507264"/>
              <a:gd name="connsiteY0" fmla="*/ 0 h 461246"/>
              <a:gd name="connsiteX1" fmla="*/ 2694648 w 4507264"/>
              <a:gd name="connsiteY1" fmla="*/ 186117 h 461246"/>
              <a:gd name="connsiteX2" fmla="*/ 4507264 w 4507264"/>
              <a:gd name="connsiteY2" fmla="*/ 461246 h 461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7264" h="461246">
                <a:moveTo>
                  <a:pt x="0" y="0"/>
                </a:moveTo>
                <a:cubicBezTo>
                  <a:pt x="971718" y="54621"/>
                  <a:pt x="1943437" y="109243"/>
                  <a:pt x="2694648" y="186117"/>
                </a:cubicBezTo>
                <a:cubicBezTo>
                  <a:pt x="3445859" y="262991"/>
                  <a:pt x="3976561" y="362118"/>
                  <a:pt x="4507264" y="461246"/>
                </a:cubicBezTo>
              </a:path>
            </a:pathLst>
          </a:custGeom>
          <a:noFill/>
          <a:ln w="28575" cap="flat" cmpd="sng" algn="ctr">
            <a:solidFill>
              <a:srgbClr val="33CC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6256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" grpId="0"/>
      <p:bldP spid="90" grpId="0" animBg="1"/>
      <p:bldP spid="74" grpId="0" animBg="1"/>
      <p:bldP spid="20" grpId="0"/>
      <p:bldP spid="25" grpId="0"/>
      <p:bldP spid="26" grpId="0"/>
      <p:bldP spid="57" grpId="0"/>
      <p:bldP spid="64" grpId="0" animBg="1"/>
      <p:bldP spid="53" grpId="0" animBg="1"/>
      <p:bldP spid="66" grpId="0"/>
      <p:bldP spid="70" grpId="0"/>
      <p:bldP spid="76" grpId="0"/>
      <p:bldP spid="77" grpId="0"/>
      <p:bldP spid="89" grpId="0" animBg="1"/>
      <p:bldP spid="103" grpId="0"/>
      <p:bldP spid="109" grpId="0"/>
      <p:bldP spid="110" grpId="0"/>
      <p:bldP spid="114" grpId="0"/>
      <p:bldP spid="122" grpId="0"/>
      <p:bldP spid="130" grpId="0"/>
      <p:bldP spid="137" grpId="0"/>
      <p:bldP spid="45" grpId="0" animBg="1"/>
    </p:bldLst>
  </p:timing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smtClean="0"/>
              <a:t>Time-</a:t>
            </a:r>
            <a:r>
              <a:rPr lang="de-DE" sz="3200" dirty="0" err="1" smtClean="0"/>
              <a:t>dependent</a:t>
            </a:r>
            <a:r>
              <a:rPr lang="de-DE" sz="3200" dirty="0" smtClean="0"/>
              <a:t> </a:t>
            </a:r>
            <a:r>
              <a:rPr lang="de-DE" sz="3200" dirty="0" err="1" smtClean="0"/>
              <a:t>perturbation</a:t>
            </a:r>
            <a:r>
              <a:rPr lang="de-DE" sz="3200" dirty="0" smtClean="0"/>
              <a:t> </a:t>
            </a:r>
            <a:r>
              <a:rPr lang="de-DE" sz="3200" dirty="0" err="1" smtClean="0"/>
              <a:t>theory</a:t>
            </a:r>
            <a:endParaRPr lang="en-GB" sz="3200" dirty="0">
              <a:solidFill>
                <a:schemeClr val="bg1"/>
              </a:solidFill>
            </a:endParaRPr>
          </a:p>
        </p:txBody>
      </p:sp>
      <p:pic>
        <p:nvPicPr>
          <p:cNvPr id="22" name="Picture 2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006" y="793628"/>
            <a:ext cx="1844290" cy="282886"/>
          </a:xfrm>
          <a:prstGeom prst="rect">
            <a:avLst/>
          </a:prstGeom>
        </p:spPr>
      </p:pic>
      <p:sp>
        <p:nvSpPr>
          <p:cNvPr id="33" name="Titel 1 1 3 1 3 2 1"/>
          <p:cNvSpPr txBox="1">
            <a:spLocks/>
          </p:cNvSpPr>
          <p:nvPr/>
        </p:nvSpPr>
        <p:spPr>
          <a:xfrm>
            <a:off x="446508" y="1086898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static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4" name="Titel 1 1 3 1 3 2 2"/>
          <p:cNvSpPr txBox="1">
            <a:spLocks/>
          </p:cNvSpPr>
          <p:nvPr/>
        </p:nvSpPr>
        <p:spPr>
          <a:xfrm>
            <a:off x="2344819" y="1086898"/>
            <a:ext cx="5418197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time-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4" name="Elbow Connector 13"/>
          <p:cNvCxnSpPr/>
          <p:nvPr/>
        </p:nvCxnSpPr>
        <p:spPr bwMode="auto">
          <a:xfrm>
            <a:off x="2010032" y="1075307"/>
            <a:ext cx="288325" cy="212466"/>
          </a:xfrm>
          <a:prstGeom prst="bentConnector3">
            <a:avLst>
              <a:gd name="adj1" fmla="val 142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Elbow Connector 37"/>
          <p:cNvCxnSpPr/>
          <p:nvPr/>
        </p:nvCxnSpPr>
        <p:spPr bwMode="auto">
          <a:xfrm rot="5400000">
            <a:off x="1101865" y="1132021"/>
            <a:ext cx="230713" cy="157403"/>
          </a:xfrm>
          <a:prstGeom prst="bentConnector3">
            <a:avLst>
              <a:gd name="adj1" fmla="val 9641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2" name="Picture 1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5127" y="1997535"/>
            <a:ext cx="1938630" cy="26855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9500" y="2422039"/>
            <a:ext cx="1798345" cy="26855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3935" y="1990855"/>
            <a:ext cx="1136991" cy="275230"/>
          </a:xfrm>
          <a:prstGeom prst="rect">
            <a:avLst/>
          </a:prstGeom>
        </p:spPr>
      </p:pic>
      <p:sp>
        <p:nvSpPr>
          <p:cNvPr id="20" name="Titel 1 1 3 1 3 2 3 1 1 2 2 1"/>
          <p:cNvSpPr txBox="1">
            <a:spLocks/>
          </p:cNvSpPr>
          <p:nvPr/>
        </p:nvSpPr>
        <p:spPr>
          <a:xfrm>
            <a:off x="292278" y="1445375"/>
            <a:ext cx="568015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Initial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condition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7192" y="1520851"/>
            <a:ext cx="868442" cy="22312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796" y="1520851"/>
            <a:ext cx="859089" cy="223124"/>
          </a:xfrm>
          <a:prstGeom prst="rect">
            <a:avLst/>
          </a:prstGeom>
        </p:spPr>
      </p:pic>
      <p:sp>
        <p:nvSpPr>
          <p:cNvPr id="25" name="Titel 1 1 3 1 3 2 3 1 1 2 1 2"/>
          <p:cNvSpPr txBox="1">
            <a:spLocks/>
          </p:cNvSpPr>
          <p:nvPr/>
        </p:nvSpPr>
        <p:spPr>
          <a:xfrm>
            <a:off x="5416859" y="1445375"/>
            <a:ext cx="36771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</a:p>
        </p:txBody>
      </p:sp>
      <p:sp>
        <p:nvSpPr>
          <p:cNvPr id="26" name="Titel 1 1 3 1 3 2 3 1 1 2 2 2"/>
          <p:cNvSpPr txBox="1">
            <a:spLocks/>
          </p:cNvSpPr>
          <p:nvPr/>
        </p:nvSpPr>
        <p:spPr>
          <a:xfrm>
            <a:off x="292278" y="1931552"/>
            <a:ext cx="186190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Iteratively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7" name="Titel 1 1 3 1 3 2 3 1 1 2 2 3 1"/>
          <p:cNvSpPr txBox="1">
            <a:spLocks/>
          </p:cNvSpPr>
          <p:nvPr/>
        </p:nvSpPr>
        <p:spPr>
          <a:xfrm>
            <a:off x="292278" y="2774252"/>
            <a:ext cx="3398258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Zeroth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Order:          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               )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</a:p>
        </p:txBody>
      </p:sp>
      <p:pic>
        <p:nvPicPr>
          <p:cNvPr id="17" name="Picture 16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359" y="3254358"/>
            <a:ext cx="968646" cy="287256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40486" y="3254358"/>
            <a:ext cx="977999" cy="299280"/>
          </a:xfrm>
          <a:prstGeom prst="rect">
            <a:avLst/>
          </a:prstGeom>
        </p:spPr>
      </p:pic>
      <p:sp>
        <p:nvSpPr>
          <p:cNvPr id="31" name="Titel 1 1 3 1 3 2 3 1 1 2 1 3"/>
          <p:cNvSpPr txBox="1">
            <a:spLocks/>
          </p:cNvSpPr>
          <p:nvPr/>
        </p:nvSpPr>
        <p:spPr>
          <a:xfrm>
            <a:off x="1945644" y="3228310"/>
            <a:ext cx="36771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   </a:t>
            </a:r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3414" y="2876388"/>
            <a:ext cx="656008" cy="172353"/>
          </a:xfrm>
          <a:prstGeom prst="rect">
            <a:avLst/>
          </a:prstGeom>
        </p:spPr>
      </p:pic>
      <p:sp>
        <p:nvSpPr>
          <p:cNvPr id="35" name="Titel 1 1 3 1 3 2 3 1 1 2 2 3 2 1"/>
          <p:cNvSpPr txBox="1">
            <a:spLocks/>
          </p:cNvSpPr>
          <p:nvPr/>
        </p:nvSpPr>
        <p:spPr>
          <a:xfrm>
            <a:off x="292278" y="3571124"/>
            <a:ext cx="3398258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 Order:</a:t>
            </a:r>
          </a:p>
        </p:txBody>
      </p:sp>
      <p:pic>
        <p:nvPicPr>
          <p:cNvPr id="9" name="Picture 8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359" y="4014908"/>
            <a:ext cx="2632047" cy="3086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4329" y="4098367"/>
            <a:ext cx="225524" cy="141714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6405" y="4014908"/>
            <a:ext cx="968646" cy="287256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359" y="4493079"/>
            <a:ext cx="2066892" cy="3086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5235" y="4576538"/>
            <a:ext cx="225524" cy="141714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6405" y="4383520"/>
            <a:ext cx="2852495" cy="527750"/>
          </a:xfrm>
          <a:prstGeom prst="rect">
            <a:avLst/>
          </a:prstGeom>
        </p:spPr>
      </p:pic>
      <p:sp>
        <p:nvSpPr>
          <p:cNvPr id="50" name="Titel 1 1 3 1 3 2 3 1 1 2 2 3 2 2"/>
          <p:cNvSpPr txBox="1">
            <a:spLocks/>
          </p:cNvSpPr>
          <p:nvPr/>
        </p:nvSpPr>
        <p:spPr>
          <a:xfrm>
            <a:off x="292278" y="4911270"/>
            <a:ext cx="3398258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Second Order:</a:t>
            </a:r>
          </a:p>
        </p:txBody>
      </p:sp>
      <p:pic>
        <p:nvPicPr>
          <p:cNvPr id="44" name="Picture 43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359" y="5273502"/>
            <a:ext cx="4117753" cy="527748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8632" y="6111085"/>
            <a:ext cx="225524" cy="141714"/>
          </a:xfrm>
          <a:prstGeom prst="rect">
            <a:avLst/>
          </a:prstGeom>
        </p:spPr>
      </p:pic>
      <p:sp>
        <p:nvSpPr>
          <p:cNvPr id="57" name="Titel 1 1 3 1 3 2 3 1 1 2 1 1"/>
          <p:cNvSpPr txBox="1">
            <a:spLocks/>
          </p:cNvSpPr>
          <p:nvPr/>
        </p:nvSpPr>
        <p:spPr>
          <a:xfrm>
            <a:off x="4628249" y="1931552"/>
            <a:ext cx="361038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</a:p>
        </p:txBody>
      </p:sp>
      <p:pic>
        <p:nvPicPr>
          <p:cNvPr id="62" name="Picture 61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3422" y="6526564"/>
            <a:ext cx="1280141" cy="266006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359" y="6516955"/>
            <a:ext cx="2066892" cy="308632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2870" y="6592219"/>
            <a:ext cx="225524" cy="141714"/>
          </a:xfrm>
          <a:prstGeom prst="rect">
            <a:avLst/>
          </a:prstGeom>
        </p:spPr>
      </p:pic>
      <p:sp>
        <p:nvSpPr>
          <p:cNvPr id="67" name="Titel 1 1 3 1 3 2 3 1 1 2 2 2"/>
          <p:cNvSpPr txBox="1">
            <a:spLocks/>
          </p:cNvSpPr>
          <p:nvPr/>
        </p:nvSpPr>
        <p:spPr>
          <a:xfrm>
            <a:off x="8503406" y="6510874"/>
            <a:ext cx="588440" cy="4434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tc</a:t>
            </a:r>
            <a:r>
              <a:rPr lang="de-AT" sz="1800" i="0" dirty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800" i="0" dirty="0" smtClean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8" name="Picture 67"/>
          <p:cNvPicPr>
            <a:picLocks noChangeAspect="1"/>
          </p:cNvPicPr>
          <p:nvPr>
            <p:custDataLst>
              <p:tags r:id="rId21"/>
            </p:custDataLst>
          </p:nvPr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6429" y="3671400"/>
            <a:ext cx="2815730" cy="224379"/>
          </a:xfrm>
          <a:prstGeom prst="rect">
            <a:avLst/>
          </a:prstGeom>
        </p:spPr>
      </p:pic>
      <p:sp>
        <p:nvSpPr>
          <p:cNvPr id="69" name="Titel 1 1 3 1 3 2 3 1 1 2 2 2"/>
          <p:cNvSpPr txBox="1">
            <a:spLocks/>
          </p:cNvSpPr>
          <p:nvPr/>
        </p:nvSpPr>
        <p:spPr>
          <a:xfrm>
            <a:off x="5330728" y="3632395"/>
            <a:ext cx="186190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Note:</a:t>
            </a:r>
          </a:p>
        </p:txBody>
      </p:sp>
      <p:pic>
        <p:nvPicPr>
          <p:cNvPr id="39" name="Picture 38"/>
          <p:cNvPicPr>
            <a:picLocks noChangeAspect="1"/>
          </p:cNvPicPr>
          <p:nvPr>
            <p:custDataLst>
              <p:tags r:id="rId22"/>
            </p:custDataLst>
          </p:nvPr>
        </p:nvPicPr>
        <p:blipFill>
          <a:blip r:embed="rId4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9146" y="5855151"/>
            <a:ext cx="4981534" cy="6166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04570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31" grpId="0"/>
      <p:bldP spid="35" grpId="0"/>
      <p:bldP spid="50" grpId="0"/>
      <p:bldP spid="67" grpId="0"/>
      <p:bldP spid="69" grpId="0"/>
    </p:bldLst>
  </p:timing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smtClean="0"/>
              <a:t>Interpretation</a:t>
            </a:r>
            <a:endParaRPr lang="en-GB" sz="3200" dirty="0">
              <a:solidFill>
                <a:schemeClr val="bg1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761" y="1322415"/>
            <a:ext cx="2852495" cy="52775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761" y="2356484"/>
            <a:ext cx="5189268" cy="527750"/>
          </a:xfrm>
          <a:prstGeom prst="rect">
            <a:avLst/>
          </a:prstGeom>
        </p:spPr>
      </p:pic>
      <p:sp>
        <p:nvSpPr>
          <p:cNvPr id="11" name="Titel 1 1 3 1 3 2 3 1 1 2 2 2 1"/>
          <p:cNvSpPr txBox="1">
            <a:spLocks/>
          </p:cNvSpPr>
          <p:nvPr/>
        </p:nvSpPr>
        <p:spPr>
          <a:xfrm>
            <a:off x="133598" y="1939563"/>
            <a:ext cx="186190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rewrite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12" name="Titel 1 1 3 1 3 2 3 1 1 2 2 2 2 1 1"/>
          <p:cNvSpPr txBox="1">
            <a:spLocks/>
          </p:cNvSpPr>
          <p:nvPr/>
        </p:nvSpPr>
        <p:spPr>
          <a:xfrm>
            <a:off x="133598" y="3088689"/>
            <a:ext cx="849687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Interpretation: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amplitude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over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all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possibilities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14" name="Freeform 7"/>
          <p:cNvSpPr>
            <a:spLocks/>
          </p:cNvSpPr>
          <p:nvPr/>
        </p:nvSpPr>
        <p:spPr bwMode="auto">
          <a:xfrm>
            <a:off x="1489509" y="4489592"/>
            <a:ext cx="733591" cy="415090"/>
          </a:xfrm>
          <a:custGeom>
            <a:avLst/>
            <a:gdLst/>
            <a:ahLst/>
            <a:cxnLst>
              <a:cxn ang="0">
                <a:pos x="0" y="599"/>
              </a:cxn>
              <a:cxn ang="0">
                <a:pos x="8" y="420"/>
              </a:cxn>
              <a:cxn ang="0">
                <a:pos x="14" y="266"/>
              </a:cxn>
              <a:cxn ang="0">
                <a:pos x="22" y="127"/>
              </a:cxn>
              <a:cxn ang="0">
                <a:pos x="27" y="70"/>
              </a:cxn>
              <a:cxn ang="0">
                <a:pos x="30" y="31"/>
              </a:cxn>
              <a:cxn ang="0">
                <a:pos x="33" y="18"/>
              </a:cxn>
              <a:cxn ang="0">
                <a:pos x="35" y="8"/>
              </a:cxn>
              <a:cxn ang="0">
                <a:pos x="36" y="2"/>
              </a:cxn>
              <a:cxn ang="0">
                <a:pos x="38" y="0"/>
              </a:cxn>
              <a:cxn ang="0">
                <a:pos x="41" y="2"/>
              </a:cxn>
              <a:cxn ang="0">
                <a:pos x="43" y="4"/>
              </a:cxn>
              <a:cxn ang="0">
                <a:pos x="43" y="8"/>
              </a:cxn>
              <a:cxn ang="0">
                <a:pos x="46" y="20"/>
              </a:cxn>
              <a:cxn ang="0">
                <a:pos x="48" y="35"/>
              </a:cxn>
              <a:cxn ang="0">
                <a:pos x="51" y="74"/>
              </a:cxn>
              <a:cxn ang="0">
                <a:pos x="56" y="121"/>
              </a:cxn>
              <a:cxn ang="0">
                <a:pos x="63" y="266"/>
              </a:cxn>
              <a:cxn ang="0">
                <a:pos x="81" y="660"/>
              </a:cxn>
              <a:cxn ang="0">
                <a:pos x="89" y="855"/>
              </a:cxn>
              <a:cxn ang="0">
                <a:pos x="97" y="1011"/>
              </a:cxn>
              <a:cxn ang="0">
                <a:pos x="102" y="1079"/>
              </a:cxn>
              <a:cxn ang="0">
                <a:pos x="106" y="1137"/>
              </a:cxn>
              <a:cxn ang="0">
                <a:pos x="110" y="1161"/>
              </a:cxn>
              <a:cxn ang="0">
                <a:pos x="111" y="1178"/>
              </a:cxn>
              <a:cxn ang="0">
                <a:pos x="113" y="1186"/>
              </a:cxn>
              <a:cxn ang="0">
                <a:pos x="114" y="1192"/>
              </a:cxn>
              <a:cxn ang="0">
                <a:pos x="114" y="1196"/>
              </a:cxn>
              <a:cxn ang="0">
                <a:pos x="116" y="1198"/>
              </a:cxn>
              <a:cxn ang="0">
                <a:pos x="119" y="1200"/>
              </a:cxn>
              <a:cxn ang="0">
                <a:pos x="119" y="1198"/>
              </a:cxn>
              <a:cxn ang="0">
                <a:pos x="121" y="1196"/>
              </a:cxn>
              <a:cxn ang="0">
                <a:pos x="122" y="1190"/>
              </a:cxn>
              <a:cxn ang="0">
                <a:pos x="124" y="1180"/>
              </a:cxn>
              <a:cxn ang="0">
                <a:pos x="127" y="1163"/>
              </a:cxn>
              <a:cxn ang="0">
                <a:pos x="129" y="1145"/>
              </a:cxn>
              <a:cxn ang="0">
                <a:pos x="134" y="1089"/>
              </a:cxn>
              <a:cxn ang="0">
                <a:pos x="149" y="777"/>
              </a:cxn>
              <a:cxn ang="0">
                <a:pos x="169" y="367"/>
              </a:cxn>
              <a:cxn ang="0">
                <a:pos x="176" y="195"/>
              </a:cxn>
              <a:cxn ang="0">
                <a:pos x="181" y="127"/>
              </a:cxn>
              <a:cxn ang="0">
                <a:pos x="184" y="76"/>
              </a:cxn>
              <a:cxn ang="0">
                <a:pos x="188" y="41"/>
              </a:cxn>
              <a:cxn ang="0">
                <a:pos x="189" y="28"/>
              </a:cxn>
              <a:cxn ang="0">
                <a:pos x="192" y="14"/>
              </a:cxn>
              <a:cxn ang="0">
                <a:pos x="194" y="6"/>
              </a:cxn>
              <a:cxn ang="0">
                <a:pos x="196" y="0"/>
              </a:cxn>
              <a:cxn ang="0">
                <a:pos x="197" y="0"/>
              </a:cxn>
              <a:cxn ang="0">
                <a:pos x="199" y="2"/>
              </a:cxn>
              <a:cxn ang="0">
                <a:pos x="202" y="8"/>
              </a:cxn>
            </a:cxnLst>
            <a:rect l="0" t="0" r="r" b="b"/>
            <a:pathLst>
              <a:path w="202" h="1200">
                <a:moveTo>
                  <a:pt x="0" y="599"/>
                </a:moveTo>
                <a:lnTo>
                  <a:pt x="8" y="420"/>
                </a:lnTo>
                <a:lnTo>
                  <a:pt x="14" y="266"/>
                </a:lnTo>
                <a:lnTo>
                  <a:pt x="22" y="127"/>
                </a:lnTo>
                <a:lnTo>
                  <a:pt x="27" y="70"/>
                </a:lnTo>
                <a:lnTo>
                  <a:pt x="30" y="31"/>
                </a:lnTo>
                <a:lnTo>
                  <a:pt x="33" y="18"/>
                </a:lnTo>
                <a:lnTo>
                  <a:pt x="35" y="8"/>
                </a:lnTo>
                <a:lnTo>
                  <a:pt x="36" y="2"/>
                </a:lnTo>
                <a:lnTo>
                  <a:pt x="38" y="0"/>
                </a:lnTo>
                <a:lnTo>
                  <a:pt x="41" y="2"/>
                </a:lnTo>
                <a:lnTo>
                  <a:pt x="43" y="4"/>
                </a:lnTo>
                <a:lnTo>
                  <a:pt x="43" y="8"/>
                </a:lnTo>
                <a:lnTo>
                  <a:pt x="46" y="20"/>
                </a:lnTo>
                <a:lnTo>
                  <a:pt x="48" y="35"/>
                </a:lnTo>
                <a:lnTo>
                  <a:pt x="51" y="74"/>
                </a:lnTo>
                <a:lnTo>
                  <a:pt x="56" y="121"/>
                </a:lnTo>
                <a:lnTo>
                  <a:pt x="63" y="266"/>
                </a:lnTo>
                <a:lnTo>
                  <a:pt x="81" y="660"/>
                </a:lnTo>
                <a:lnTo>
                  <a:pt x="89" y="855"/>
                </a:lnTo>
                <a:lnTo>
                  <a:pt x="97" y="1011"/>
                </a:lnTo>
                <a:lnTo>
                  <a:pt x="102" y="1079"/>
                </a:lnTo>
                <a:lnTo>
                  <a:pt x="106" y="1137"/>
                </a:lnTo>
                <a:lnTo>
                  <a:pt x="110" y="1161"/>
                </a:lnTo>
                <a:lnTo>
                  <a:pt x="111" y="1178"/>
                </a:lnTo>
                <a:lnTo>
                  <a:pt x="113" y="1186"/>
                </a:lnTo>
                <a:lnTo>
                  <a:pt x="114" y="1192"/>
                </a:lnTo>
                <a:lnTo>
                  <a:pt x="114" y="1196"/>
                </a:lnTo>
                <a:lnTo>
                  <a:pt x="116" y="1198"/>
                </a:lnTo>
                <a:lnTo>
                  <a:pt x="119" y="1200"/>
                </a:lnTo>
                <a:lnTo>
                  <a:pt x="119" y="1198"/>
                </a:lnTo>
                <a:lnTo>
                  <a:pt x="121" y="1196"/>
                </a:lnTo>
                <a:lnTo>
                  <a:pt x="122" y="1190"/>
                </a:lnTo>
                <a:lnTo>
                  <a:pt x="124" y="1180"/>
                </a:lnTo>
                <a:lnTo>
                  <a:pt x="127" y="1163"/>
                </a:lnTo>
                <a:lnTo>
                  <a:pt x="129" y="1145"/>
                </a:lnTo>
                <a:lnTo>
                  <a:pt x="134" y="1089"/>
                </a:lnTo>
                <a:lnTo>
                  <a:pt x="149" y="777"/>
                </a:lnTo>
                <a:lnTo>
                  <a:pt x="169" y="367"/>
                </a:lnTo>
                <a:lnTo>
                  <a:pt x="176" y="195"/>
                </a:lnTo>
                <a:lnTo>
                  <a:pt x="181" y="127"/>
                </a:lnTo>
                <a:lnTo>
                  <a:pt x="184" y="76"/>
                </a:lnTo>
                <a:lnTo>
                  <a:pt x="188" y="41"/>
                </a:lnTo>
                <a:lnTo>
                  <a:pt x="189" y="28"/>
                </a:lnTo>
                <a:lnTo>
                  <a:pt x="192" y="14"/>
                </a:lnTo>
                <a:lnTo>
                  <a:pt x="194" y="6"/>
                </a:lnTo>
                <a:lnTo>
                  <a:pt x="196" y="0"/>
                </a:lnTo>
                <a:lnTo>
                  <a:pt x="197" y="0"/>
                </a:lnTo>
                <a:lnTo>
                  <a:pt x="199" y="2"/>
                </a:lnTo>
                <a:lnTo>
                  <a:pt x="202" y="8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sp>
        <p:nvSpPr>
          <p:cNvPr id="15" name="Freeform 8"/>
          <p:cNvSpPr>
            <a:spLocks/>
          </p:cNvSpPr>
          <p:nvPr/>
        </p:nvSpPr>
        <p:spPr bwMode="auto">
          <a:xfrm>
            <a:off x="2226610" y="4489592"/>
            <a:ext cx="798959" cy="415090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2" y="18"/>
              </a:cxn>
              <a:cxn ang="0">
                <a:pos x="3" y="31"/>
              </a:cxn>
              <a:cxn ang="0">
                <a:pos x="6" y="49"/>
              </a:cxn>
              <a:cxn ang="0">
                <a:pos x="10" y="90"/>
              </a:cxn>
              <a:cxn ang="0">
                <a:pos x="13" y="143"/>
              </a:cxn>
              <a:cxn ang="0">
                <a:pos x="22" y="305"/>
              </a:cxn>
              <a:cxn ang="0">
                <a:pos x="30" y="486"/>
              </a:cxn>
              <a:cxn ang="0">
                <a:pos x="45" y="833"/>
              </a:cxn>
              <a:cxn ang="0">
                <a:pos x="52" y="997"/>
              </a:cxn>
              <a:cxn ang="0">
                <a:pos x="57" y="1063"/>
              </a:cxn>
              <a:cxn ang="0">
                <a:pos x="60" y="1114"/>
              </a:cxn>
              <a:cxn ang="0">
                <a:pos x="65" y="1157"/>
              </a:cxn>
              <a:cxn ang="0">
                <a:pos x="67" y="1174"/>
              </a:cxn>
              <a:cxn ang="0">
                <a:pos x="68" y="1180"/>
              </a:cxn>
              <a:cxn ang="0">
                <a:pos x="70" y="1188"/>
              </a:cxn>
              <a:cxn ang="0">
                <a:pos x="72" y="1194"/>
              </a:cxn>
              <a:cxn ang="0">
                <a:pos x="73" y="1198"/>
              </a:cxn>
              <a:cxn ang="0">
                <a:pos x="75" y="1200"/>
              </a:cxn>
              <a:cxn ang="0">
                <a:pos x="78" y="1196"/>
              </a:cxn>
              <a:cxn ang="0">
                <a:pos x="80" y="1190"/>
              </a:cxn>
              <a:cxn ang="0">
                <a:pos x="81" y="1182"/>
              </a:cxn>
              <a:cxn ang="0">
                <a:pos x="83" y="1169"/>
              </a:cxn>
              <a:cxn ang="0">
                <a:pos x="84" y="1153"/>
              </a:cxn>
              <a:cxn ang="0">
                <a:pos x="89" y="1108"/>
              </a:cxn>
              <a:cxn ang="0">
                <a:pos x="92" y="1055"/>
              </a:cxn>
              <a:cxn ang="0">
                <a:pos x="100" y="901"/>
              </a:cxn>
              <a:cxn ang="0">
                <a:pos x="110" y="697"/>
              </a:cxn>
              <a:cxn ang="0">
                <a:pos x="119" y="494"/>
              </a:cxn>
              <a:cxn ang="0">
                <a:pos x="127" y="312"/>
              </a:cxn>
              <a:cxn ang="0">
                <a:pos x="135" y="158"/>
              </a:cxn>
              <a:cxn ang="0">
                <a:pos x="138" y="106"/>
              </a:cxn>
              <a:cxn ang="0">
                <a:pos x="143" y="59"/>
              </a:cxn>
              <a:cxn ang="0">
                <a:pos x="145" y="37"/>
              </a:cxn>
              <a:cxn ang="0">
                <a:pos x="146" y="22"/>
              </a:cxn>
              <a:cxn ang="0">
                <a:pos x="148" y="12"/>
              </a:cxn>
              <a:cxn ang="0">
                <a:pos x="151" y="4"/>
              </a:cxn>
              <a:cxn ang="0">
                <a:pos x="153" y="0"/>
              </a:cxn>
              <a:cxn ang="0">
                <a:pos x="154" y="0"/>
              </a:cxn>
              <a:cxn ang="0">
                <a:pos x="156" y="2"/>
              </a:cxn>
              <a:cxn ang="0">
                <a:pos x="158" y="6"/>
              </a:cxn>
              <a:cxn ang="0">
                <a:pos x="159" y="12"/>
              </a:cxn>
              <a:cxn ang="0">
                <a:pos x="159" y="18"/>
              </a:cxn>
              <a:cxn ang="0">
                <a:pos x="162" y="31"/>
              </a:cxn>
              <a:cxn ang="0">
                <a:pos x="164" y="49"/>
              </a:cxn>
              <a:cxn ang="0">
                <a:pos x="169" y="100"/>
              </a:cxn>
              <a:cxn ang="0">
                <a:pos x="177" y="230"/>
              </a:cxn>
              <a:cxn ang="0">
                <a:pos x="194" y="636"/>
              </a:cxn>
              <a:cxn ang="0">
                <a:pos x="210" y="974"/>
              </a:cxn>
              <a:cxn ang="0">
                <a:pos x="218" y="1098"/>
              </a:cxn>
              <a:cxn ang="0">
                <a:pos x="220" y="1126"/>
              </a:cxn>
            </a:cxnLst>
            <a:rect l="0" t="0" r="r" b="b"/>
            <a:pathLst>
              <a:path w="220" h="1200">
                <a:moveTo>
                  <a:pt x="0" y="8"/>
                </a:moveTo>
                <a:lnTo>
                  <a:pt x="2" y="18"/>
                </a:lnTo>
                <a:lnTo>
                  <a:pt x="3" y="31"/>
                </a:lnTo>
                <a:lnTo>
                  <a:pt x="6" y="49"/>
                </a:lnTo>
                <a:lnTo>
                  <a:pt x="10" y="90"/>
                </a:lnTo>
                <a:lnTo>
                  <a:pt x="13" y="143"/>
                </a:lnTo>
                <a:lnTo>
                  <a:pt x="22" y="305"/>
                </a:lnTo>
                <a:lnTo>
                  <a:pt x="30" y="486"/>
                </a:lnTo>
                <a:lnTo>
                  <a:pt x="45" y="833"/>
                </a:lnTo>
                <a:lnTo>
                  <a:pt x="52" y="997"/>
                </a:lnTo>
                <a:lnTo>
                  <a:pt x="57" y="1063"/>
                </a:lnTo>
                <a:lnTo>
                  <a:pt x="60" y="1114"/>
                </a:lnTo>
                <a:lnTo>
                  <a:pt x="65" y="1157"/>
                </a:lnTo>
                <a:lnTo>
                  <a:pt x="67" y="1174"/>
                </a:lnTo>
                <a:lnTo>
                  <a:pt x="68" y="1180"/>
                </a:lnTo>
                <a:lnTo>
                  <a:pt x="70" y="1188"/>
                </a:lnTo>
                <a:lnTo>
                  <a:pt x="72" y="1194"/>
                </a:lnTo>
                <a:lnTo>
                  <a:pt x="73" y="1198"/>
                </a:lnTo>
                <a:lnTo>
                  <a:pt x="75" y="1200"/>
                </a:lnTo>
                <a:lnTo>
                  <a:pt x="78" y="1196"/>
                </a:lnTo>
                <a:lnTo>
                  <a:pt x="80" y="1190"/>
                </a:lnTo>
                <a:lnTo>
                  <a:pt x="81" y="1182"/>
                </a:lnTo>
                <a:lnTo>
                  <a:pt x="83" y="1169"/>
                </a:lnTo>
                <a:lnTo>
                  <a:pt x="84" y="1153"/>
                </a:lnTo>
                <a:lnTo>
                  <a:pt x="89" y="1108"/>
                </a:lnTo>
                <a:lnTo>
                  <a:pt x="92" y="1055"/>
                </a:lnTo>
                <a:lnTo>
                  <a:pt x="100" y="901"/>
                </a:lnTo>
                <a:lnTo>
                  <a:pt x="110" y="697"/>
                </a:lnTo>
                <a:lnTo>
                  <a:pt x="119" y="494"/>
                </a:lnTo>
                <a:lnTo>
                  <a:pt x="127" y="312"/>
                </a:lnTo>
                <a:lnTo>
                  <a:pt x="135" y="158"/>
                </a:lnTo>
                <a:lnTo>
                  <a:pt x="138" y="106"/>
                </a:lnTo>
                <a:lnTo>
                  <a:pt x="143" y="59"/>
                </a:lnTo>
                <a:lnTo>
                  <a:pt x="145" y="37"/>
                </a:lnTo>
                <a:lnTo>
                  <a:pt x="146" y="22"/>
                </a:lnTo>
                <a:lnTo>
                  <a:pt x="148" y="12"/>
                </a:lnTo>
                <a:lnTo>
                  <a:pt x="151" y="4"/>
                </a:lnTo>
                <a:lnTo>
                  <a:pt x="153" y="0"/>
                </a:lnTo>
                <a:lnTo>
                  <a:pt x="154" y="0"/>
                </a:lnTo>
                <a:lnTo>
                  <a:pt x="156" y="2"/>
                </a:lnTo>
                <a:lnTo>
                  <a:pt x="158" y="6"/>
                </a:lnTo>
                <a:lnTo>
                  <a:pt x="159" y="12"/>
                </a:lnTo>
                <a:lnTo>
                  <a:pt x="159" y="18"/>
                </a:lnTo>
                <a:lnTo>
                  <a:pt x="162" y="31"/>
                </a:lnTo>
                <a:lnTo>
                  <a:pt x="164" y="49"/>
                </a:lnTo>
                <a:lnTo>
                  <a:pt x="169" y="100"/>
                </a:lnTo>
                <a:lnTo>
                  <a:pt x="177" y="230"/>
                </a:lnTo>
                <a:lnTo>
                  <a:pt x="194" y="636"/>
                </a:lnTo>
                <a:lnTo>
                  <a:pt x="210" y="974"/>
                </a:lnTo>
                <a:lnTo>
                  <a:pt x="218" y="1098"/>
                </a:lnTo>
                <a:lnTo>
                  <a:pt x="220" y="112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cxnSp>
        <p:nvCxnSpPr>
          <p:cNvPr id="20" name="Straight Connector 19"/>
          <p:cNvCxnSpPr/>
          <p:nvPr/>
        </p:nvCxnSpPr>
        <p:spPr bwMode="auto">
          <a:xfrm flipV="1">
            <a:off x="3020948" y="4234523"/>
            <a:ext cx="0" cy="639800"/>
          </a:xfrm>
          <a:prstGeom prst="line">
            <a:avLst/>
          </a:prstGeom>
          <a:noFill/>
          <a:ln w="254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2" name="Straight Arrow Connector 21"/>
          <p:cNvCxnSpPr/>
          <p:nvPr/>
        </p:nvCxnSpPr>
        <p:spPr bwMode="auto">
          <a:xfrm flipV="1">
            <a:off x="1166981" y="5058881"/>
            <a:ext cx="4848837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3" name="Titel 1 1 3 1 3 2 3 1 1 2 2 2 3"/>
          <p:cNvSpPr txBox="1">
            <a:spLocks/>
          </p:cNvSpPr>
          <p:nvPr/>
        </p:nvSpPr>
        <p:spPr>
          <a:xfrm>
            <a:off x="4833132" y="5143846"/>
            <a:ext cx="586905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</a:t>
            </a:r>
          </a:p>
        </p:txBody>
      </p:sp>
      <p:pic>
        <p:nvPicPr>
          <p:cNvPr id="24" name="Picture 2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6783" y="5216075"/>
            <a:ext cx="79238" cy="163048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6433" y="5210042"/>
            <a:ext cx="140190" cy="193524"/>
          </a:xfrm>
          <a:prstGeom prst="rect">
            <a:avLst/>
          </a:prstGeom>
        </p:spPr>
      </p:pic>
      <p:cxnSp>
        <p:nvCxnSpPr>
          <p:cNvPr id="28" name="Straight Connector 27"/>
          <p:cNvCxnSpPr/>
          <p:nvPr/>
        </p:nvCxnSpPr>
        <p:spPr bwMode="auto">
          <a:xfrm>
            <a:off x="3028378" y="4957544"/>
            <a:ext cx="0" cy="193775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30" name="Picture 2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6623" y="3535027"/>
            <a:ext cx="360737" cy="223123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0996" y="4206371"/>
            <a:ext cx="379442" cy="223123"/>
          </a:xfrm>
          <a:prstGeom prst="rect">
            <a:avLst/>
          </a:prstGeom>
        </p:spPr>
      </p:pic>
      <p:sp>
        <p:nvSpPr>
          <p:cNvPr id="32" name="Titel 1 1 3 1 3 2 3 1 1 2 2 2 2 2"/>
          <p:cNvSpPr txBox="1">
            <a:spLocks/>
          </p:cNvSpPr>
          <p:nvPr/>
        </p:nvSpPr>
        <p:spPr>
          <a:xfrm>
            <a:off x="541467" y="5503403"/>
            <a:ext cx="528161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up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time      and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transitions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.     </a:t>
            </a:r>
          </a:p>
        </p:txBody>
      </p:sp>
      <p:sp>
        <p:nvSpPr>
          <p:cNvPr id="33" name="Titel 1 1 3 1 3 2 3 1 1 2 2 2 2 3"/>
          <p:cNvSpPr txBox="1">
            <a:spLocks/>
          </p:cNvSpPr>
          <p:nvPr/>
        </p:nvSpPr>
        <p:spPr>
          <a:xfrm>
            <a:off x="541466" y="5843930"/>
            <a:ext cx="6673065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Total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amplitude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=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over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all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possibilities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i.e.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.</a:t>
            </a:r>
          </a:p>
        </p:txBody>
      </p:sp>
      <p:sp>
        <p:nvSpPr>
          <p:cNvPr id="34" name="Titel 1 1 3 1 3 2 3 1 1 2 2 2 2 4"/>
          <p:cNvSpPr txBox="1">
            <a:spLocks/>
          </p:cNvSpPr>
          <p:nvPr/>
        </p:nvSpPr>
        <p:spPr>
          <a:xfrm>
            <a:off x="541467" y="6311882"/>
            <a:ext cx="528161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See also: Feynman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path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integral.</a:t>
            </a:r>
          </a:p>
        </p:txBody>
      </p:sp>
      <p:pic>
        <p:nvPicPr>
          <p:cNvPr id="35" name="Picture 34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8515" y="5569039"/>
            <a:ext cx="379442" cy="223123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1292" y="5568778"/>
            <a:ext cx="119171" cy="164508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1436" y="5576520"/>
            <a:ext cx="360737" cy="22312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0377" y="4475296"/>
            <a:ext cx="654671" cy="231141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6708" y="3158153"/>
            <a:ext cx="379442" cy="223123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5482" y="3165572"/>
            <a:ext cx="360737" cy="223123"/>
          </a:xfrm>
          <a:prstGeom prst="rect">
            <a:avLst/>
          </a:prstGeom>
        </p:spPr>
      </p:pic>
      <p:grpSp>
        <p:nvGrpSpPr>
          <p:cNvPr id="43" name="Group 42"/>
          <p:cNvGrpSpPr/>
          <p:nvPr/>
        </p:nvGrpSpPr>
        <p:grpSpPr>
          <a:xfrm>
            <a:off x="3025569" y="3842160"/>
            <a:ext cx="1480472" cy="418735"/>
            <a:chOff x="2852735" y="4840340"/>
            <a:chExt cx="1347080" cy="418735"/>
          </a:xfrm>
        </p:grpSpPr>
        <p:grpSp>
          <p:nvGrpSpPr>
            <p:cNvPr id="44" name="Group 43"/>
            <p:cNvGrpSpPr>
              <a:grpSpLocks noChangeAspect="1"/>
            </p:cNvGrpSpPr>
            <p:nvPr/>
          </p:nvGrpSpPr>
          <p:grpSpPr>
            <a:xfrm>
              <a:off x="2852735" y="4843985"/>
              <a:ext cx="1052000" cy="415090"/>
              <a:chOff x="2473793" y="3608428"/>
              <a:chExt cx="2098207" cy="415090"/>
            </a:xfrm>
          </p:grpSpPr>
          <p:sp>
            <p:nvSpPr>
              <p:cNvPr id="46" name="Freeform 11 1"/>
              <p:cNvSpPr>
                <a:spLocks/>
              </p:cNvSpPr>
              <p:nvPr/>
            </p:nvSpPr>
            <p:spPr bwMode="auto">
              <a:xfrm>
                <a:off x="3929201" y="3608428"/>
                <a:ext cx="642799" cy="415090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2" y="30"/>
                  </a:cxn>
                  <a:cxn ang="0">
                    <a:pos x="3" y="22"/>
                  </a:cxn>
                  <a:cxn ang="0">
                    <a:pos x="5" y="16"/>
                  </a:cxn>
                  <a:cxn ang="0">
                    <a:pos x="7" y="6"/>
                  </a:cxn>
                  <a:cxn ang="0">
                    <a:pos x="8" y="2"/>
                  </a:cxn>
                  <a:cxn ang="0">
                    <a:pos x="10" y="0"/>
                  </a:cxn>
                  <a:cxn ang="0">
                    <a:pos x="13" y="2"/>
                  </a:cxn>
                  <a:cxn ang="0">
                    <a:pos x="14" y="8"/>
                  </a:cxn>
                  <a:cxn ang="0">
                    <a:pos x="14" y="14"/>
                  </a:cxn>
                  <a:cxn ang="0">
                    <a:pos x="16" y="20"/>
                  </a:cxn>
                  <a:cxn ang="0">
                    <a:pos x="18" y="33"/>
                  </a:cxn>
                  <a:cxn ang="0">
                    <a:pos x="21" y="51"/>
                  </a:cxn>
                  <a:cxn ang="0">
                    <a:pos x="24" y="92"/>
                  </a:cxn>
                  <a:cxn ang="0">
                    <a:pos x="32" y="211"/>
                  </a:cxn>
                  <a:cxn ang="0">
                    <a:pos x="38" y="351"/>
                  </a:cxn>
                  <a:cxn ang="0">
                    <a:pos x="54" y="704"/>
                  </a:cxn>
                  <a:cxn ang="0">
                    <a:pos x="62" y="892"/>
                  </a:cxn>
                  <a:cxn ang="0">
                    <a:pos x="70" y="1040"/>
                  </a:cxn>
                  <a:cxn ang="0">
                    <a:pos x="75" y="1104"/>
                  </a:cxn>
                  <a:cxn ang="0">
                    <a:pos x="77" y="1133"/>
                  </a:cxn>
                  <a:cxn ang="0">
                    <a:pos x="80" y="1157"/>
                  </a:cxn>
                  <a:cxn ang="0">
                    <a:pos x="81" y="1174"/>
                  </a:cxn>
                  <a:cxn ang="0">
                    <a:pos x="83" y="1180"/>
                  </a:cxn>
                  <a:cxn ang="0">
                    <a:pos x="85" y="1188"/>
                  </a:cxn>
                  <a:cxn ang="0">
                    <a:pos x="86" y="1196"/>
                  </a:cxn>
                  <a:cxn ang="0">
                    <a:pos x="88" y="1200"/>
                  </a:cxn>
                  <a:cxn ang="0">
                    <a:pos x="91" y="1200"/>
                  </a:cxn>
                  <a:cxn ang="0">
                    <a:pos x="91" y="1198"/>
                  </a:cxn>
                  <a:cxn ang="0">
                    <a:pos x="92" y="1194"/>
                  </a:cxn>
                  <a:cxn ang="0">
                    <a:pos x="94" y="1186"/>
                  </a:cxn>
                  <a:cxn ang="0">
                    <a:pos x="97" y="1172"/>
                  </a:cxn>
                  <a:cxn ang="0">
                    <a:pos x="99" y="1157"/>
                  </a:cxn>
                  <a:cxn ang="0">
                    <a:pos x="100" y="1139"/>
                  </a:cxn>
                  <a:cxn ang="0">
                    <a:pos x="105" y="1089"/>
                  </a:cxn>
                  <a:cxn ang="0">
                    <a:pos x="135" y="443"/>
                  </a:cxn>
                  <a:cxn ang="0">
                    <a:pos x="143" y="264"/>
                  </a:cxn>
                  <a:cxn ang="0">
                    <a:pos x="148" y="178"/>
                  </a:cxn>
                  <a:cxn ang="0">
                    <a:pos x="153" y="111"/>
                  </a:cxn>
                  <a:cxn ang="0">
                    <a:pos x="156" y="61"/>
                  </a:cxn>
                  <a:cxn ang="0">
                    <a:pos x="159" y="41"/>
                  </a:cxn>
                  <a:cxn ang="0">
                    <a:pos x="161" y="24"/>
                  </a:cxn>
                  <a:cxn ang="0">
                    <a:pos x="163" y="12"/>
                  </a:cxn>
                  <a:cxn ang="0">
                    <a:pos x="166" y="4"/>
                  </a:cxn>
                  <a:cxn ang="0">
                    <a:pos x="167" y="0"/>
                  </a:cxn>
                  <a:cxn ang="0">
                    <a:pos x="169" y="0"/>
                  </a:cxn>
                  <a:cxn ang="0">
                    <a:pos x="170" y="4"/>
                  </a:cxn>
                  <a:cxn ang="0">
                    <a:pos x="172" y="6"/>
                  </a:cxn>
                  <a:cxn ang="0">
                    <a:pos x="174" y="12"/>
                  </a:cxn>
                  <a:cxn ang="0">
                    <a:pos x="175" y="22"/>
                  </a:cxn>
                  <a:cxn ang="0">
                    <a:pos x="177" y="37"/>
                  </a:cxn>
                </a:cxnLst>
                <a:rect l="0" t="0" r="r" b="b"/>
                <a:pathLst>
                  <a:path w="177" h="1200">
                    <a:moveTo>
                      <a:pt x="0" y="45"/>
                    </a:moveTo>
                    <a:lnTo>
                      <a:pt x="2" y="30"/>
                    </a:lnTo>
                    <a:lnTo>
                      <a:pt x="3" y="22"/>
                    </a:lnTo>
                    <a:lnTo>
                      <a:pt x="5" y="1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3" y="2"/>
                    </a:lnTo>
                    <a:lnTo>
                      <a:pt x="14" y="8"/>
                    </a:lnTo>
                    <a:lnTo>
                      <a:pt x="14" y="14"/>
                    </a:lnTo>
                    <a:lnTo>
                      <a:pt x="16" y="20"/>
                    </a:lnTo>
                    <a:lnTo>
                      <a:pt x="18" y="33"/>
                    </a:lnTo>
                    <a:lnTo>
                      <a:pt x="21" y="51"/>
                    </a:lnTo>
                    <a:lnTo>
                      <a:pt x="24" y="92"/>
                    </a:lnTo>
                    <a:lnTo>
                      <a:pt x="32" y="211"/>
                    </a:lnTo>
                    <a:lnTo>
                      <a:pt x="38" y="351"/>
                    </a:lnTo>
                    <a:lnTo>
                      <a:pt x="54" y="704"/>
                    </a:lnTo>
                    <a:lnTo>
                      <a:pt x="62" y="892"/>
                    </a:lnTo>
                    <a:lnTo>
                      <a:pt x="70" y="1040"/>
                    </a:lnTo>
                    <a:lnTo>
                      <a:pt x="75" y="1104"/>
                    </a:lnTo>
                    <a:lnTo>
                      <a:pt x="77" y="1133"/>
                    </a:lnTo>
                    <a:lnTo>
                      <a:pt x="80" y="1157"/>
                    </a:lnTo>
                    <a:lnTo>
                      <a:pt x="81" y="1174"/>
                    </a:lnTo>
                    <a:lnTo>
                      <a:pt x="83" y="1180"/>
                    </a:lnTo>
                    <a:lnTo>
                      <a:pt x="85" y="1188"/>
                    </a:lnTo>
                    <a:lnTo>
                      <a:pt x="86" y="1196"/>
                    </a:lnTo>
                    <a:lnTo>
                      <a:pt x="88" y="1200"/>
                    </a:lnTo>
                    <a:lnTo>
                      <a:pt x="91" y="1200"/>
                    </a:lnTo>
                    <a:lnTo>
                      <a:pt x="91" y="1198"/>
                    </a:lnTo>
                    <a:lnTo>
                      <a:pt x="92" y="1194"/>
                    </a:lnTo>
                    <a:lnTo>
                      <a:pt x="94" y="1186"/>
                    </a:lnTo>
                    <a:lnTo>
                      <a:pt x="97" y="1172"/>
                    </a:lnTo>
                    <a:lnTo>
                      <a:pt x="99" y="1157"/>
                    </a:lnTo>
                    <a:lnTo>
                      <a:pt x="100" y="1139"/>
                    </a:lnTo>
                    <a:lnTo>
                      <a:pt x="105" y="1089"/>
                    </a:lnTo>
                    <a:lnTo>
                      <a:pt x="135" y="443"/>
                    </a:lnTo>
                    <a:lnTo>
                      <a:pt x="143" y="264"/>
                    </a:lnTo>
                    <a:lnTo>
                      <a:pt x="148" y="178"/>
                    </a:lnTo>
                    <a:lnTo>
                      <a:pt x="153" y="111"/>
                    </a:lnTo>
                    <a:lnTo>
                      <a:pt x="156" y="61"/>
                    </a:lnTo>
                    <a:lnTo>
                      <a:pt x="159" y="41"/>
                    </a:lnTo>
                    <a:lnTo>
                      <a:pt x="161" y="24"/>
                    </a:lnTo>
                    <a:lnTo>
                      <a:pt x="163" y="12"/>
                    </a:lnTo>
                    <a:lnTo>
                      <a:pt x="166" y="4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0" y="4"/>
                    </a:lnTo>
                    <a:lnTo>
                      <a:pt x="172" y="6"/>
                    </a:lnTo>
                    <a:lnTo>
                      <a:pt x="174" y="12"/>
                    </a:lnTo>
                    <a:lnTo>
                      <a:pt x="175" y="22"/>
                    </a:lnTo>
                    <a:lnTo>
                      <a:pt x="177" y="37"/>
                    </a:ln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>
                  <a:solidFill>
                    <a:srgbClr val="000000"/>
                  </a:solidFill>
                </a:endParaRPr>
              </a:p>
            </p:txBody>
          </p:sp>
          <p:sp>
            <p:nvSpPr>
              <p:cNvPr id="47" name="Freeform 9"/>
              <p:cNvSpPr>
                <a:spLocks/>
              </p:cNvSpPr>
              <p:nvPr/>
            </p:nvSpPr>
            <p:spPr bwMode="auto">
              <a:xfrm>
                <a:off x="2473793" y="3608428"/>
                <a:ext cx="639167" cy="415090"/>
              </a:xfrm>
              <a:custGeom>
                <a:avLst/>
                <a:gdLst/>
                <a:ahLst/>
                <a:cxnLst>
                  <a:cxn ang="0">
                    <a:pos x="0" y="1126"/>
                  </a:cxn>
                  <a:cxn ang="0">
                    <a:pos x="3" y="1149"/>
                  </a:cxn>
                  <a:cxn ang="0">
                    <a:pos x="4" y="1169"/>
                  </a:cxn>
                  <a:cxn ang="0">
                    <a:pos x="6" y="1182"/>
                  </a:cxn>
                  <a:cxn ang="0">
                    <a:pos x="8" y="1188"/>
                  </a:cxn>
                  <a:cxn ang="0">
                    <a:pos x="9" y="1192"/>
                  </a:cxn>
                  <a:cxn ang="0">
                    <a:pos x="11" y="1196"/>
                  </a:cxn>
                  <a:cxn ang="0">
                    <a:pos x="11" y="1198"/>
                  </a:cxn>
                  <a:cxn ang="0">
                    <a:pos x="12" y="1200"/>
                  </a:cxn>
                  <a:cxn ang="0">
                    <a:pos x="14" y="1200"/>
                  </a:cxn>
                  <a:cxn ang="0">
                    <a:pos x="16" y="1198"/>
                  </a:cxn>
                  <a:cxn ang="0">
                    <a:pos x="16" y="1194"/>
                  </a:cxn>
                  <a:cxn ang="0">
                    <a:pos x="19" y="1186"/>
                  </a:cxn>
                  <a:cxn ang="0">
                    <a:pos x="20" y="1174"/>
                  </a:cxn>
                  <a:cxn ang="0">
                    <a:pos x="22" y="1157"/>
                  </a:cxn>
                  <a:cxn ang="0">
                    <a:pos x="25" y="1135"/>
                  </a:cxn>
                  <a:cxn ang="0">
                    <a:pos x="33" y="1024"/>
                  </a:cxn>
                  <a:cxn ang="0">
                    <a:pos x="41" y="858"/>
                  </a:cxn>
                  <a:cxn ang="0">
                    <a:pos x="59" y="464"/>
                  </a:cxn>
                  <a:cxn ang="0">
                    <a:pos x="66" y="271"/>
                  </a:cxn>
                  <a:cxn ang="0">
                    <a:pos x="73" y="180"/>
                  </a:cxn>
                  <a:cxn ang="0">
                    <a:pos x="76" y="109"/>
                  </a:cxn>
                  <a:cxn ang="0">
                    <a:pos x="81" y="61"/>
                  </a:cxn>
                  <a:cxn ang="0">
                    <a:pos x="82" y="41"/>
                  </a:cxn>
                  <a:cxn ang="0">
                    <a:pos x="86" y="24"/>
                  </a:cxn>
                  <a:cxn ang="0">
                    <a:pos x="87" y="12"/>
                  </a:cxn>
                  <a:cxn ang="0">
                    <a:pos x="89" y="6"/>
                  </a:cxn>
                  <a:cxn ang="0">
                    <a:pos x="90" y="2"/>
                  </a:cxn>
                  <a:cxn ang="0">
                    <a:pos x="92" y="0"/>
                  </a:cxn>
                  <a:cxn ang="0">
                    <a:pos x="94" y="0"/>
                  </a:cxn>
                  <a:cxn ang="0">
                    <a:pos x="94" y="2"/>
                  </a:cxn>
                  <a:cxn ang="0">
                    <a:pos x="97" y="8"/>
                  </a:cxn>
                  <a:cxn ang="0">
                    <a:pos x="98" y="16"/>
                  </a:cxn>
                  <a:cxn ang="0">
                    <a:pos x="100" y="30"/>
                  </a:cxn>
                  <a:cxn ang="0">
                    <a:pos x="103" y="49"/>
                  </a:cxn>
                  <a:cxn ang="0">
                    <a:pos x="106" y="88"/>
                  </a:cxn>
                  <a:cxn ang="0">
                    <a:pos x="109" y="147"/>
                  </a:cxn>
                  <a:cxn ang="0">
                    <a:pos x="129" y="515"/>
                  </a:cxn>
                  <a:cxn ang="0">
                    <a:pos x="137" y="724"/>
                  </a:cxn>
                  <a:cxn ang="0">
                    <a:pos x="144" y="905"/>
                  </a:cxn>
                  <a:cxn ang="0">
                    <a:pos x="154" y="1052"/>
                  </a:cxn>
                  <a:cxn ang="0">
                    <a:pos x="157" y="1102"/>
                  </a:cxn>
                  <a:cxn ang="0">
                    <a:pos x="160" y="1145"/>
                  </a:cxn>
                  <a:cxn ang="0">
                    <a:pos x="162" y="1165"/>
                  </a:cxn>
                  <a:cxn ang="0">
                    <a:pos x="165" y="1178"/>
                  </a:cxn>
                  <a:cxn ang="0">
                    <a:pos x="167" y="1190"/>
                  </a:cxn>
                  <a:cxn ang="0">
                    <a:pos x="168" y="1196"/>
                  </a:cxn>
                  <a:cxn ang="0">
                    <a:pos x="172" y="1200"/>
                  </a:cxn>
                  <a:cxn ang="0">
                    <a:pos x="173" y="1198"/>
                  </a:cxn>
                  <a:cxn ang="0">
                    <a:pos x="175" y="1194"/>
                  </a:cxn>
                  <a:cxn ang="0">
                    <a:pos x="176" y="1188"/>
                  </a:cxn>
                </a:cxnLst>
                <a:rect l="0" t="0" r="r" b="b"/>
                <a:pathLst>
                  <a:path w="176" h="1200">
                    <a:moveTo>
                      <a:pt x="0" y="1126"/>
                    </a:moveTo>
                    <a:lnTo>
                      <a:pt x="3" y="1149"/>
                    </a:lnTo>
                    <a:lnTo>
                      <a:pt x="4" y="1169"/>
                    </a:lnTo>
                    <a:lnTo>
                      <a:pt x="6" y="1182"/>
                    </a:lnTo>
                    <a:lnTo>
                      <a:pt x="8" y="1188"/>
                    </a:lnTo>
                    <a:lnTo>
                      <a:pt x="9" y="1192"/>
                    </a:lnTo>
                    <a:lnTo>
                      <a:pt x="11" y="1196"/>
                    </a:lnTo>
                    <a:lnTo>
                      <a:pt x="11" y="1198"/>
                    </a:lnTo>
                    <a:lnTo>
                      <a:pt x="12" y="1200"/>
                    </a:lnTo>
                    <a:lnTo>
                      <a:pt x="14" y="1200"/>
                    </a:lnTo>
                    <a:lnTo>
                      <a:pt x="16" y="1198"/>
                    </a:lnTo>
                    <a:lnTo>
                      <a:pt x="16" y="1194"/>
                    </a:lnTo>
                    <a:lnTo>
                      <a:pt x="19" y="1186"/>
                    </a:lnTo>
                    <a:lnTo>
                      <a:pt x="20" y="1174"/>
                    </a:lnTo>
                    <a:lnTo>
                      <a:pt x="22" y="1157"/>
                    </a:lnTo>
                    <a:lnTo>
                      <a:pt x="25" y="1135"/>
                    </a:lnTo>
                    <a:lnTo>
                      <a:pt x="33" y="1024"/>
                    </a:lnTo>
                    <a:lnTo>
                      <a:pt x="41" y="858"/>
                    </a:lnTo>
                    <a:lnTo>
                      <a:pt x="59" y="464"/>
                    </a:lnTo>
                    <a:lnTo>
                      <a:pt x="66" y="271"/>
                    </a:lnTo>
                    <a:lnTo>
                      <a:pt x="73" y="180"/>
                    </a:lnTo>
                    <a:lnTo>
                      <a:pt x="76" y="109"/>
                    </a:lnTo>
                    <a:lnTo>
                      <a:pt x="81" y="61"/>
                    </a:lnTo>
                    <a:lnTo>
                      <a:pt x="82" y="41"/>
                    </a:lnTo>
                    <a:lnTo>
                      <a:pt x="86" y="24"/>
                    </a:lnTo>
                    <a:lnTo>
                      <a:pt x="87" y="12"/>
                    </a:lnTo>
                    <a:lnTo>
                      <a:pt x="89" y="6"/>
                    </a:lnTo>
                    <a:lnTo>
                      <a:pt x="90" y="2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4" y="2"/>
                    </a:lnTo>
                    <a:lnTo>
                      <a:pt x="97" y="8"/>
                    </a:lnTo>
                    <a:lnTo>
                      <a:pt x="98" y="16"/>
                    </a:lnTo>
                    <a:lnTo>
                      <a:pt x="100" y="30"/>
                    </a:lnTo>
                    <a:lnTo>
                      <a:pt x="103" y="49"/>
                    </a:lnTo>
                    <a:lnTo>
                      <a:pt x="106" y="88"/>
                    </a:lnTo>
                    <a:lnTo>
                      <a:pt x="109" y="147"/>
                    </a:lnTo>
                    <a:lnTo>
                      <a:pt x="129" y="515"/>
                    </a:lnTo>
                    <a:lnTo>
                      <a:pt x="137" y="724"/>
                    </a:lnTo>
                    <a:lnTo>
                      <a:pt x="144" y="905"/>
                    </a:lnTo>
                    <a:lnTo>
                      <a:pt x="154" y="1052"/>
                    </a:lnTo>
                    <a:lnTo>
                      <a:pt x="157" y="1102"/>
                    </a:lnTo>
                    <a:lnTo>
                      <a:pt x="160" y="1145"/>
                    </a:lnTo>
                    <a:lnTo>
                      <a:pt x="162" y="1165"/>
                    </a:lnTo>
                    <a:lnTo>
                      <a:pt x="165" y="1178"/>
                    </a:lnTo>
                    <a:lnTo>
                      <a:pt x="167" y="1190"/>
                    </a:lnTo>
                    <a:lnTo>
                      <a:pt x="168" y="1196"/>
                    </a:lnTo>
                    <a:lnTo>
                      <a:pt x="172" y="1200"/>
                    </a:lnTo>
                    <a:lnTo>
                      <a:pt x="173" y="1198"/>
                    </a:lnTo>
                    <a:lnTo>
                      <a:pt x="175" y="1194"/>
                    </a:lnTo>
                    <a:lnTo>
                      <a:pt x="176" y="1188"/>
                    </a:ln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>
                  <a:solidFill>
                    <a:srgbClr val="000000"/>
                  </a:solidFill>
                </a:endParaRPr>
              </a:p>
            </p:txBody>
          </p:sp>
          <p:sp>
            <p:nvSpPr>
              <p:cNvPr id="48" name="Freeform 10"/>
              <p:cNvSpPr>
                <a:spLocks/>
              </p:cNvSpPr>
              <p:nvPr/>
            </p:nvSpPr>
            <p:spPr bwMode="auto">
              <a:xfrm>
                <a:off x="3116518" y="3608428"/>
                <a:ext cx="809854" cy="415090"/>
              </a:xfrm>
              <a:custGeom>
                <a:avLst/>
                <a:gdLst/>
                <a:ahLst/>
                <a:cxnLst>
                  <a:cxn ang="0">
                    <a:pos x="0" y="1188"/>
                  </a:cxn>
                  <a:cxn ang="0">
                    <a:pos x="2" y="1182"/>
                  </a:cxn>
                  <a:cxn ang="0">
                    <a:pos x="3" y="1171"/>
                  </a:cxn>
                  <a:cxn ang="0">
                    <a:pos x="5" y="1153"/>
                  </a:cxn>
                  <a:cxn ang="0">
                    <a:pos x="10" y="1106"/>
                  </a:cxn>
                  <a:cxn ang="0">
                    <a:pos x="18" y="989"/>
                  </a:cxn>
                  <a:cxn ang="0">
                    <a:pos x="34" y="611"/>
                  </a:cxn>
                  <a:cxn ang="0">
                    <a:pos x="42" y="429"/>
                  </a:cxn>
                  <a:cxn ang="0">
                    <a:pos x="51" y="252"/>
                  </a:cxn>
                  <a:cxn ang="0">
                    <a:pos x="54" y="182"/>
                  </a:cxn>
                  <a:cxn ang="0">
                    <a:pos x="59" y="117"/>
                  </a:cxn>
                  <a:cxn ang="0">
                    <a:pos x="62" y="72"/>
                  </a:cxn>
                  <a:cxn ang="0">
                    <a:pos x="66" y="35"/>
                  </a:cxn>
                  <a:cxn ang="0">
                    <a:pos x="67" y="26"/>
                  </a:cxn>
                  <a:cxn ang="0">
                    <a:pos x="69" y="18"/>
                  </a:cxn>
                  <a:cxn ang="0">
                    <a:pos x="70" y="8"/>
                  </a:cxn>
                  <a:cxn ang="0">
                    <a:pos x="72" y="2"/>
                  </a:cxn>
                  <a:cxn ang="0">
                    <a:pos x="74" y="0"/>
                  </a:cxn>
                  <a:cxn ang="0">
                    <a:pos x="75" y="0"/>
                  </a:cxn>
                  <a:cxn ang="0">
                    <a:pos x="77" y="2"/>
                  </a:cxn>
                  <a:cxn ang="0">
                    <a:pos x="78" y="8"/>
                  </a:cxn>
                  <a:cxn ang="0">
                    <a:pos x="81" y="18"/>
                  </a:cxn>
                  <a:cxn ang="0">
                    <a:pos x="83" y="31"/>
                  </a:cxn>
                  <a:cxn ang="0">
                    <a:pos x="86" y="67"/>
                  </a:cxn>
                  <a:cxn ang="0">
                    <a:pos x="89" y="111"/>
                  </a:cxn>
                  <a:cxn ang="0">
                    <a:pos x="97" y="244"/>
                  </a:cxn>
                  <a:cxn ang="0">
                    <a:pos x="117" y="646"/>
                  </a:cxn>
                  <a:cxn ang="0">
                    <a:pos x="124" y="847"/>
                  </a:cxn>
                  <a:cxn ang="0">
                    <a:pos x="132" y="1005"/>
                  </a:cxn>
                  <a:cxn ang="0">
                    <a:pos x="140" y="1114"/>
                  </a:cxn>
                  <a:cxn ang="0">
                    <a:pos x="144" y="1153"/>
                  </a:cxn>
                  <a:cxn ang="0">
                    <a:pos x="145" y="1171"/>
                  </a:cxn>
                  <a:cxn ang="0">
                    <a:pos x="148" y="1182"/>
                  </a:cxn>
                  <a:cxn ang="0">
                    <a:pos x="150" y="1192"/>
                  </a:cxn>
                  <a:cxn ang="0">
                    <a:pos x="152" y="1198"/>
                  </a:cxn>
                  <a:cxn ang="0">
                    <a:pos x="153" y="1200"/>
                  </a:cxn>
                  <a:cxn ang="0">
                    <a:pos x="156" y="1198"/>
                  </a:cxn>
                  <a:cxn ang="0">
                    <a:pos x="158" y="1192"/>
                  </a:cxn>
                  <a:cxn ang="0">
                    <a:pos x="159" y="1188"/>
                  </a:cxn>
                  <a:cxn ang="0">
                    <a:pos x="159" y="1182"/>
                  </a:cxn>
                  <a:cxn ang="0">
                    <a:pos x="163" y="1169"/>
                  </a:cxn>
                  <a:cxn ang="0">
                    <a:pos x="164" y="1151"/>
                  </a:cxn>
                  <a:cxn ang="0">
                    <a:pos x="169" y="1102"/>
                  </a:cxn>
                  <a:cxn ang="0">
                    <a:pos x="172" y="1042"/>
                  </a:cxn>
                  <a:cxn ang="0">
                    <a:pos x="180" y="894"/>
                  </a:cxn>
                  <a:cxn ang="0">
                    <a:pos x="198" y="486"/>
                  </a:cxn>
                  <a:cxn ang="0">
                    <a:pos x="206" y="303"/>
                  </a:cxn>
                  <a:cxn ang="0">
                    <a:pos x="214" y="160"/>
                  </a:cxn>
                  <a:cxn ang="0">
                    <a:pos x="218" y="98"/>
                  </a:cxn>
                  <a:cxn ang="0">
                    <a:pos x="220" y="70"/>
                  </a:cxn>
                  <a:cxn ang="0">
                    <a:pos x="223" y="45"/>
                  </a:cxn>
                </a:cxnLst>
                <a:rect l="0" t="0" r="r" b="b"/>
                <a:pathLst>
                  <a:path w="223" h="1200">
                    <a:moveTo>
                      <a:pt x="0" y="1188"/>
                    </a:moveTo>
                    <a:lnTo>
                      <a:pt x="2" y="1182"/>
                    </a:lnTo>
                    <a:lnTo>
                      <a:pt x="3" y="1171"/>
                    </a:lnTo>
                    <a:lnTo>
                      <a:pt x="5" y="1153"/>
                    </a:lnTo>
                    <a:lnTo>
                      <a:pt x="10" y="1106"/>
                    </a:lnTo>
                    <a:lnTo>
                      <a:pt x="18" y="989"/>
                    </a:lnTo>
                    <a:lnTo>
                      <a:pt x="34" y="611"/>
                    </a:lnTo>
                    <a:lnTo>
                      <a:pt x="42" y="429"/>
                    </a:lnTo>
                    <a:lnTo>
                      <a:pt x="51" y="252"/>
                    </a:lnTo>
                    <a:lnTo>
                      <a:pt x="54" y="182"/>
                    </a:lnTo>
                    <a:lnTo>
                      <a:pt x="59" y="117"/>
                    </a:lnTo>
                    <a:lnTo>
                      <a:pt x="62" y="72"/>
                    </a:lnTo>
                    <a:lnTo>
                      <a:pt x="66" y="35"/>
                    </a:lnTo>
                    <a:lnTo>
                      <a:pt x="67" y="26"/>
                    </a:lnTo>
                    <a:lnTo>
                      <a:pt x="69" y="18"/>
                    </a:lnTo>
                    <a:lnTo>
                      <a:pt x="70" y="8"/>
                    </a:lnTo>
                    <a:lnTo>
                      <a:pt x="72" y="2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77" y="2"/>
                    </a:lnTo>
                    <a:lnTo>
                      <a:pt x="78" y="8"/>
                    </a:lnTo>
                    <a:lnTo>
                      <a:pt x="81" y="18"/>
                    </a:lnTo>
                    <a:lnTo>
                      <a:pt x="83" y="31"/>
                    </a:lnTo>
                    <a:lnTo>
                      <a:pt x="86" y="67"/>
                    </a:lnTo>
                    <a:lnTo>
                      <a:pt x="89" y="111"/>
                    </a:lnTo>
                    <a:lnTo>
                      <a:pt x="97" y="244"/>
                    </a:lnTo>
                    <a:lnTo>
                      <a:pt x="117" y="646"/>
                    </a:lnTo>
                    <a:lnTo>
                      <a:pt x="124" y="847"/>
                    </a:lnTo>
                    <a:lnTo>
                      <a:pt x="132" y="1005"/>
                    </a:lnTo>
                    <a:lnTo>
                      <a:pt x="140" y="1114"/>
                    </a:lnTo>
                    <a:lnTo>
                      <a:pt x="144" y="1153"/>
                    </a:lnTo>
                    <a:lnTo>
                      <a:pt x="145" y="1171"/>
                    </a:lnTo>
                    <a:lnTo>
                      <a:pt x="148" y="1182"/>
                    </a:lnTo>
                    <a:lnTo>
                      <a:pt x="150" y="1192"/>
                    </a:lnTo>
                    <a:lnTo>
                      <a:pt x="152" y="1198"/>
                    </a:lnTo>
                    <a:lnTo>
                      <a:pt x="153" y="1200"/>
                    </a:lnTo>
                    <a:lnTo>
                      <a:pt x="156" y="1198"/>
                    </a:lnTo>
                    <a:lnTo>
                      <a:pt x="158" y="1192"/>
                    </a:lnTo>
                    <a:lnTo>
                      <a:pt x="159" y="1188"/>
                    </a:lnTo>
                    <a:lnTo>
                      <a:pt x="159" y="1182"/>
                    </a:lnTo>
                    <a:lnTo>
                      <a:pt x="163" y="1169"/>
                    </a:lnTo>
                    <a:lnTo>
                      <a:pt x="164" y="1151"/>
                    </a:lnTo>
                    <a:lnTo>
                      <a:pt x="169" y="1102"/>
                    </a:lnTo>
                    <a:lnTo>
                      <a:pt x="172" y="1042"/>
                    </a:lnTo>
                    <a:lnTo>
                      <a:pt x="180" y="894"/>
                    </a:lnTo>
                    <a:lnTo>
                      <a:pt x="198" y="486"/>
                    </a:lnTo>
                    <a:lnTo>
                      <a:pt x="206" y="303"/>
                    </a:lnTo>
                    <a:lnTo>
                      <a:pt x="214" y="160"/>
                    </a:lnTo>
                    <a:lnTo>
                      <a:pt x="218" y="98"/>
                    </a:lnTo>
                    <a:lnTo>
                      <a:pt x="220" y="70"/>
                    </a:lnTo>
                    <a:lnTo>
                      <a:pt x="223" y="45"/>
                    </a:ln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45" name="Freeform 11 2"/>
            <p:cNvSpPr>
              <a:spLocks/>
            </p:cNvSpPr>
            <p:nvPr/>
          </p:nvSpPr>
          <p:spPr bwMode="auto">
            <a:xfrm>
              <a:off x="3877528" y="4840340"/>
              <a:ext cx="322287" cy="41509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2" y="30"/>
                </a:cxn>
                <a:cxn ang="0">
                  <a:pos x="3" y="22"/>
                </a:cxn>
                <a:cxn ang="0">
                  <a:pos x="5" y="16"/>
                </a:cxn>
                <a:cxn ang="0">
                  <a:pos x="7" y="6"/>
                </a:cxn>
                <a:cxn ang="0">
                  <a:pos x="8" y="2"/>
                </a:cxn>
                <a:cxn ang="0">
                  <a:pos x="10" y="0"/>
                </a:cxn>
                <a:cxn ang="0">
                  <a:pos x="13" y="2"/>
                </a:cxn>
                <a:cxn ang="0">
                  <a:pos x="14" y="8"/>
                </a:cxn>
                <a:cxn ang="0">
                  <a:pos x="14" y="14"/>
                </a:cxn>
                <a:cxn ang="0">
                  <a:pos x="16" y="20"/>
                </a:cxn>
                <a:cxn ang="0">
                  <a:pos x="18" y="33"/>
                </a:cxn>
                <a:cxn ang="0">
                  <a:pos x="21" y="51"/>
                </a:cxn>
                <a:cxn ang="0">
                  <a:pos x="24" y="92"/>
                </a:cxn>
                <a:cxn ang="0">
                  <a:pos x="32" y="211"/>
                </a:cxn>
                <a:cxn ang="0">
                  <a:pos x="38" y="351"/>
                </a:cxn>
                <a:cxn ang="0">
                  <a:pos x="54" y="704"/>
                </a:cxn>
                <a:cxn ang="0">
                  <a:pos x="62" y="892"/>
                </a:cxn>
                <a:cxn ang="0">
                  <a:pos x="70" y="1040"/>
                </a:cxn>
                <a:cxn ang="0">
                  <a:pos x="75" y="1104"/>
                </a:cxn>
                <a:cxn ang="0">
                  <a:pos x="77" y="1133"/>
                </a:cxn>
                <a:cxn ang="0">
                  <a:pos x="80" y="1157"/>
                </a:cxn>
                <a:cxn ang="0">
                  <a:pos x="81" y="1174"/>
                </a:cxn>
                <a:cxn ang="0">
                  <a:pos x="83" y="1180"/>
                </a:cxn>
                <a:cxn ang="0">
                  <a:pos x="85" y="1188"/>
                </a:cxn>
                <a:cxn ang="0">
                  <a:pos x="86" y="1196"/>
                </a:cxn>
                <a:cxn ang="0">
                  <a:pos x="88" y="1200"/>
                </a:cxn>
                <a:cxn ang="0">
                  <a:pos x="91" y="1200"/>
                </a:cxn>
                <a:cxn ang="0">
                  <a:pos x="91" y="1198"/>
                </a:cxn>
                <a:cxn ang="0">
                  <a:pos x="92" y="1194"/>
                </a:cxn>
                <a:cxn ang="0">
                  <a:pos x="94" y="1186"/>
                </a:cxn>
                <a:cxn ang="0">
                  <a:pos x="97" y="1172"/>
                </a:cxn>
                <a:cxn ang="0">
                  <a:pos x="99" y="1157"/>
                </a:cxn>
                <a:cxn ang="0">
                  <a:pos x="100" y="1139"/>
                </a:cxn>
                <a:cxn ang="0">
                  <a:pos x="105" y="1089"/>
                </a:cxn>
                <a:cxn ang="0">
                  <a:pos x="135" y="443"/>
                </a:cxn>
                <a:cxn ang="0">
                  <a:pos x="143" y="264"/>
                </a:cxn>
                <a:cxn ang="0">
                  <a:pos x="148" y="178"/>
                </a:cxn>
                <a:cxn ang="0">
                  <a:pos x="153" y="111"/>
                </a:cxn>
                <a:cxn ang="0">
                  <a:pos x="156" y="61"/>
                </a:cxn>
                <a:cxn ang="0">
                  <a:pos x="159" y="41"/>
                </a:cxn>
                <a:cxn ang="0">
                  <a:pos x="161" y="24"/>
                </a:cxn>
                <a:cxn ang="0">
                  <a:pos x="163" y="12"/>
                </a:cxn>
                <a:cxn ang="0">
                  <a:pos x="166" y="4"/>
                </a:cxn>
                <a:cxn ang="0">
                  <a:pos x="167" y="0"/>
                </a:cxn>
                <a:cxn ang="0">
                  <a:pos x="169" y="0"/>
                </a:cxn>
                <a:cxn ang="0">
                  <a:pos x="170" y="4"/>
                </a:cxn>
                <a:cxn ang="0">
                  <a:pos x="172" y="6"/>
                </a:cxn>
                <a:cxn ang="0">
                  <a:pos x="174" y="12"/>
                </a:cxn>
                <a:cxn ang="0">
                  <a:pos x="175" y="22"/>
                </a:cxn>
                <a:cxn ang="0">
                  <a:pos x="177" y="37"/>
                </a:cxn>
              </a:cxnLst>
              <a:rect l="0" t="0" r="r" b="b"/>
              <a:pathLst>
                <a:path w="177" h="1200">
                  <a:moveTo>
                    <a:pt x="0" y="45"/>
                  </a:moveTo>
                  <a:lnTo>
                    <a:pt x="2" y="30"/>
                  </a:lnTo>
                  <a:lnTo>
                    <a:pt x="3" y="22"/>
                  </a:lnTo>
                  <a:lnTo>
                    <a:pt x="5" y="16"/>
                  </a:lnTo>
                  <a:lnTo>
                    <a:pt x="7" y="6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4" y="8"/>
                  </a:lnTo>
                  <a:lnTo>
                    <a:pt x="14" y="14"/>
                  </a:lnTo>
                  <a:lnTo>
                    <a:pt x="16" y="20"/>
                  </a:lnTo>
                  <a:lnTo>
                    <a:pt x="18" y="33"/>
                  </a:lnTo>
                  <a:lnTo>
                    <a:pt x="21" y="51"/>
                  </a:lnTo>
                  <a:lnTo>
                    <a:pt x="24" y="92"/>
                  </a:lnTo>
                  <a:lnTo>
                    <a:pt x="32" y="211"/>
                  </a:lnTo>
                  <a:lnTo>
                    <a:pt x="38" y="351"/>
                  </a:lnTo>
                  <a:lnTo>
                    <a:pt x="54" y="704"/>
                  </a:lnTo>
                  <a:lnTo>
                    <a:pt x="62" y="892"/>
                  </a:lnTo>
                  <a:lnTo>
                    <a:pt x="70" y="1040"/>
                  </a:lnTo>
                  <a:lnTo>
                    <a:pt x="75" y="1104"/>
                  </a:lnTo>
                  <a:lnTo>
                    <a:pt x="77" y="1133"/>
                  </a:lnTo>
                  <a:lnTo>
                    <a:pt x="80" y="1157"/>
                  </a:lnTo>
                  <a:lnTo>
                    <a:pt x="81" y="1174"/>
                  </a:lnTo>
                  <a:lnTo>
                    <a:pt x="83" y="1180"/>
                  </a:lnTo>
                  <a:lnTo>
                    <a:pt x="85" y="1188"/>
                  </a:lnTo>
                  <a:lnTo>
                    <a:pt x="86" y="1196"/>
                  </a:lnTo>
                  <a:lnTo>
                    <a:pt x="88" y="1200"/>
                  </a:lnTo>
                  <a:lnTo>
                    <a:pt x="91" y="1200"/>
                  </a:lnTo>
                  <a:lnTo>
                    <a:pt x="91" y="1198"/>
                  </a:lnTo>
                  <a:lnTo>
                    <a:pt x="92" y="1194"/>
                  </a:lnTo>
                  <a:lnTo>
                    <a:pt x="94" y="1186"/>
                  </a:lnTo>
                  <a:lnTo>
                    <a:pt x="97" y="1172"/>
                  </a:lnTo>
                  <a:lnTo>
                    <a:pt x="99" y="1157"/>
                  </a:lnTo>
                  <a:lnTo>
                    <a:pt x="100" y="1139"/>
                  </a:lnTo>
                  <a:lnTo>
                    <a:pt x="105" y="1089"/>
                  </a:lnTo>
                  <a:lnTo>
                    <a:pt x="135" y="443"/>
                  </a:lnTo>
                  <a:lnTo>
                    <a:pt x="143" y="264"/>
                  </a:lnTo>
                  <a:lnTo>
                    <a:pt x="148" y="178"/>
                  </a:lnTo>
                  <a:lnTo>
                    <a:pt x="153" y="111"/>
                  </a:lnTo>
                  <a:lnTo>
                    <a:pt x="156" y="61"/>
                  </a:lnTo>
                  <a:lnTo>
                    <a:pt x="159" y="41"/>
                  </a:lnTo>
                  <a:lnTo>
                    <a:pt x="161" y="24"/>
                  </a:lnTo>
                  <a:lnTo>
                    <a:pt x="163" y="12"/>
                  </a:lnTo>
                  <a:lnTo>
                    <a:pt x="166" y="4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70" y="4"/>
                  </a:lnTo>
                  <a:lnTo>
                    <a:pt x="172" y="6"/>
                  </a:lnTo>
                  <a:lnTo>
                    <a:pt x="174" y="12"/>
                  </a:lnTo>
                  <a:lnTo>
                    <a:pt x="175" y="22"/>
                  </a:lnTo>
                  <a:lnTo>
                    <a:pt x="177" y="37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>
                <a:solidFill>
                  <a:srgbClr val="000000"/>
                </a:solidFill>
              </a:endParaRPr>
            </a:p>
          </p:txBody>
        </p:sp>
      </p:grpSp>
      <p:sp>
        <p:nvSpPr>
          <p:cNvPr id="50" name="Titel 1 1 3 1 3 2 3 1 1 2 2 2 2 1 2 1"/>
          <p:cNvSpPr txBox="1">
            <a:spLocks/>
          </p:cNvSpPr>
          <p:nvPr/>
        </p:nvSpPr>
        <p:spPr>
          <a:xfrm>
            <a:off x="133598" y="839046"/>
            <a:ext cx="901040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amplitude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find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           after time t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second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52" name="Picture 51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9521" y="917910"/>
            <a:ext cx="360737" cy="22312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5628" y="5897461"/>
            <a:ext cx="139012" cy="191898"/>
          </a:xfrm>
          <a:prstGeom prst="rect">
            <a:avLst/>
          </a:prstGeom>
        </p:spPr>
      </p:pic>
      <p:sp>
        <p:nvSpPr>
          <p:cNvPr id="54" name="Titel 1 1 3 1 3 2 3 1 1 2 2 2 2 1 3"/>
          <p:cNvSpPr txBox="1">
            <a:spLocks/>
          </p:cNvSpPr>
          <p:nvPr/>
        </p:nvSpPr>
        <p:spPr>
          <a:xfrm>
            <a:off x="6932360" y="2405873"/>
            <a:ext cx="2117856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read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right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left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6145" y="1466890"/>
            <a:ext cx="1136991" cy="275230"/>
          </a:xfrm>
          <a:prstGeom prst="rect">
            <a:avLst/>
          </a:prstGeom>
        </p:spPr>
      </p:pic>
      <p:sp>
        <p:nvSpPr>
          <p:cNvPr id="56" name="Titel 1 1 3 1 3 2 3 1 1 2 2 2 2 1 2 2"/>
          <p:cNvSpPr txBox="1">
            <a:spLocks/>
          </p:cNvSpPr>
          <p:nvPr/>
        </p:nvSpPr>
        <p:spPr>
          <a:xfrm>
            <a:off x="4388230" y="1430414"/>
            <a:ext cx="823206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741938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4" grpId="0" animBg="1"/>
      <p:bldP spid="15" grpId="0" animBg="1"/>
      <p:bldP spid="23" grpId="0"/>
      <p:bldP spid="32" grpId="0"/>
      <p:bldP spid="33" grpId="0"/>
      <p:bldP spid="34" grpId="0"/>
      <p:bldP spid="54" grpId="0"/>
    </p:bldLst>
  </p:timing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smtClean="0"/>
              <a:t>Interpretation</a:t>
            </a:r>
            <a:endParaRPr lang="en-GB" sz="3200" dirty="0">
              <a:solidFill>
                <a:schemeClr val="bg1"/>
              </a:solidFill>
            </a:endParaRPr>
          </a:p>
        </p:txBody>
      </p:sp>
      <p:sp>
        <p:nvSpPr>
          <p:cNvPr id="11" name="Titel 1 1 3 1 3 2 3 1 1 2 2 2 1"/>
          <p:cNvSpPr txBox="1">
            <a:spLocks/>
          </p:cNvSpPr>
          <p:nvPr/>
        </p:nvSpPr>
        <p:spPr>
          <a:xfrm>
            <a:off x="133598" y="1939563"/>
            <a:ext cx="186190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rewrite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14" name="Freeform 7 1"/>
          <p:cNvSpPr>
            <a:spLocks/>
          </p:cNvSpPr>
          <p:nvPr/>
        </p:nvSpPr>
        <p:spPr bwMode="auto">
          <a:xfrm>
            <a:off x="2614160" y="5498327"/>
            <a:ext cx="733591" cy="415090"/>
          </a:xfrm>
          <a:custGeom>
            <a:avLst/>
            <a:gdLst/>
            <a:ahLst/>
            <a:cxnLst>
              <a:cxn ang="0">
                <a:pos x="0" y="599"/>
              </a:cxn>
              <a:cxn ang="0">
                <a:pos x="8" y="420"/>
              </a:cxn>
              <a:cxn ang="0">
                <a:pos x="14" y="266"/>
              </a:cxn>
              <a:cxn ang="0">
                <a:pos x="22" y="127"/>
              </a:cxn>
              <a:cxn ang="0">
                <a:pos x="27" y="70"/>
              </a:cxn>
              <a:cxn ang="0">
                <a:pos x="30" y="31"/>
              </a:cxn>
              <a:cxn ang="0">
                <a:pos x="33" y="18"/>
              </a:cxn>
              <a:cxn ang="0">
                <a:pos x="35" y="8"/>
              </a:cxn>
              <a:cxn ang="0">
                <a:pos x="36" y="2"/>
              </a:cxn>
              <a:cxn ang="0">
                <a:pos x="38" y="0"/>
              </a:cxn>
              <a:cxn ang="0">
                <a:pos x="41" y="2"/>
              </a:cxn>
              <a:cxn ang="0">
                <a:pos x="43" y="4"/>
              </a:cxn>
              <a:cxn ang="0">
                <a:pos x="43" y="8"/>
              </a:cxn>
              <a:cxn ang="0">
                <a:pos x="46" y="20"/>
              </a:cxn>
              <a:cxn ang="0">
                <a:pos x="48" y="35"/>
              </a:cxn>
              <a:cxn ang="0">
                <a:pos x="51" y="74"/>
              </a:cxn>
              <a:cxn ang="0">
                <a:pos x="56" y="121"/>
              </a:cxn>
              <a:cxn ang="0">
                <a:pos x="63" y="266"/>
              </a:cxn>
              <a:cxn ang="0">
                <a:pos x="81" y="660"/>
              </a:cxn>
              <a:cxn ang="0">
                <a:pos x="89" y="855"/>
              </a:cxn>
              <a:cxn ang="0">
                <a:pos x="97" y="1011"/>
              </a:cxn>
              <a:cxn ang="0">
                <a:pos x="102" y="1079"/>
              </a:cxn>
              <a:cxn ang="0">
                <a:pos x="106" y="1137"/>
              </a:cxn>
              <a:cxn ang="0">
                <a:pos x="110" y="1161"/>
              </a:cxn>
              <a:cxn ang="0">
                <a:pos x="111" y="1178"/>
              </a:cxn>
              <a:cxn ang="0">
                <a:pos x="113" y="1186"/>
              </a:cxn>
              <a:cxn ang="0">
                <a:pos x="114" y="1192"/>
              </a:cxn>
              <a:cxn ang="0">
                <a:pos x="114" y="1196"/>
              </a:cxn>
              <a:cxn ang="0">
                <a:pos x="116" y="1198"/>
              </a:cxn>
              <a:cxn ang="0">
                <a:pos x="119" y="1200"/>
              </a:cxn>
              <a:cxn ang="0">
                <a:pos x="119" y="1198"/>
              </a:cxn>
              <a:cxn ang="0">
                <a:pos x="121" y="1196"/>
              </a:cxn>
              <a:cxn ang="0">
                <a:pos x="122" y="1190"/>
              </a:cxn>
              <a:cxn ang="0">
                <a:pos x="124" y="1180"/>
              </a:cxn>
              <a:cxn ang="0">
                <a:pos x="127" y="1163"/>
              </a:cxn>
              <a:cxn ang="0">
                <a:pos x="129" y="1145"/>
              </a:cxn>
              <a:cxn ang="0">
                <a:pos x="134" y="1089"/>
              </a:cxn>
              <a:cxn ang="0">
                <a:pos x="149" y="777"/>
              </a:cxn>
              <a:cxn ang="0">
                <a:pos x="169" y="367"/>
              </a:cxn>
              <a:cxn ang="0">
                <a:pos x="176" y="195"/>
              </a:cxn>
              <a:cxn ang="0">
                <a:pos x="181" y="127"/>
              </a:cxn>
              <a:cxn ang="0">
                <a:pos x="184" y="76"/>
              </a:cxn>
              <a:cxn ang="0">
                <a:pos x="188" y="41"/>
              </a:cxn>
              <a:cxn ang="0">
                <a:pos x="189" y="28"/>
              </a:cxn>
              <a:cxn ang="0">
                <a:pos x="192" y="14"/>
              </a:cxn>
              <a:cxn ang="0">
                <a:pos x="194" y="6"/>
              </a:cxn>
              <a:cxn ang="0">
                <a:pos x="196" y="0"/>
              </a:cxn>
              <a:cxn ang="0">
                <a:pos x="197" y="0"/>
              </a:cxn>
              <a:cxn ang="0">
                <a:pos x="199" y="2"/>
              </a:cxn>
              <a:cxn ang="0">
                <a:pos x="202" y="8"/>
              </a:cxn>
            </a:cxnLst>
            <a:rect l="0" t="0" r="r" b="b"/>
            <a:pathLst>
              <a:path w="202" h="1200">
                <a:moveTo>
                  <a:pt x="0" y="599"/>
                </a:moveTo>
                <a:lnTo>
                  <a:pt x="8" y="420"/>
                </a:lnTo>
                <a:lnTo>
                  <a:pt x="14" y="266"/>
                </a:lnTo>
                <a:lnTo>
                  <a:pt x="22" y="127"/>
                </a:lnTo>
                <a:lnTo>
                  <a:pt x="27" y="70"/>
                </a:lnTo>
                <a:lnTo>
                  <a:pt x="30" y="31"/>
                </a:lnTo>
                <a:lnTo>
                  <a:pt x="33" y="18"/>
                </a:lnTo>
                <a:lnTo>
                  <a:pt x="35" y="8"/>
                </a:lnTo>
                <a:lnTo>
                  <a:pt x="36" y="2"/>
                </a:lnTo>
                <a:lnTo>
                  <a:pt x="38" y="0"/>
                </a:lnTo>
                <a:lnTo>
                  <a:pt x="41" y="2"/>
                </a:lnTo>
                <a:lnTo>
                  <a:pt x="43" y="4"/>
                </a:lnTo>
                <a:lnTo>
                  <a:pt x="43" y="8"/>
                </a:lnTo>
                <a:lnTo>
                  <a:pt x="46" y="20"/>
                </a:lnTo>
                <a:lnTo>
                  <a:pt x="48" y="35"/>
                </a:lnTo>
                <a:lnTo>
                  <a:pt x="51" y="74"/>
                </a:lnTo>
                <a:lnTo>
                  <a:pt x="56" y="121"/>
                </a:lnTo>
                <a:lnTo>
                  <a:pt x="63" y="266"/>
                </a:lnTo>
                <a:lnTo>
                  <a:pt x="81" y="660"/>
                </a:lnTo>
                <a:lnTo>
                  <a:pt x="89" y="855"/>
                </a:lnTo>
                <a:lnTo>
                  <a:pt x="97" y="1011"/>
                </a:lnTo>
                <a:lnTo>
                  <a:pt x="102" y="1079"/>
                </a:lnTo>
                <a:lnTo>
                  <a:pt x="106" y="1137"/>
                </a:lnTo>
                <a:lnTo>
                  <a:pt x="110" y="1161"/>
                </a:lnTo>
                <a:lnTo>
                  <a:pt x="111" y="1178"/>
                </a:lnTo>
                <a:lnTo>
                  <a:pt x="113" y="1186"/>
                </a:lnTo>
                <a:lnTo>
                  <a:pt x="114" y="1192"/>
                </a:lnTo>
                <a:lnTo>
                  <a:pt x="114" y="1196"/>
                </a:lnTo>
                <a:lnTo>
                  <a:pt x="116" y="1198"/>
                </a:lnTo>
                <a:lnTo>
                  <a:pt x="119" y="1200"/>
                </a:lnTo>
                <a:lnTo>
                  <a:pt x="119" y="1198"/>
                </a:lnTo>
                <a:lnTo>
                  <a:pt x="121" y="1196"/>
                </a:lnTo>
                <a:lnTo>
                  <a:pt x="122" y="1190"/>
                </a:lnTo>
                <a:lnTo>
                  <a:pt x="124" y="1180"/>
                </a:lnTo>
                <a:lnTo>
                  <a:pt x="127" y="1163"/>
                </a:lnTo>
                <a:lnTo>
                  <a:pt x="129" y="1145"/>
                </a:lnTo>
                <a:lnTo>
                  <a:pt x="134" y="1089"/>
                </a:lnTo>
                <a:lnTo>
                  <a:pt x="149" y="777"/>
                </a:lnTo>
                <a:lnTo>
                  <a:pt x="169" y="367"/>
                </a:lnTo>
                <a:lnTo>
                  <a:pt x="176" y="195"/>
                </a:lnTo>
                <a:lnTo>
                  <a:pt x="181" y="127"/>
                </a:lnTo>
                <a:lnTo>
                  <a:pt x="184" y="76"/>
                </a:lnTo>
                <a:lnTo>
                  <a:pt x="188" y="41"/>
                </a:lnTo>
                <a:lnTo>
                  <a:pt x="189" y="28"/>
                </a:lnTo>
                <a:lnTo>
                  <a:pt x="192" y="14"/>
                </a:lnTo>
                <a:lnTo>
                  <a:pt x="194" y="6"/>
                </a:lnTo>
                <a:lnTo>
                  <a:pt x="196" y="0"/>
                </a:lnTo>
                <a:lnTo>
                  <a:pt x="197" y="0"/>
                </a:lnTo>
                <a:lnTo>
                  <a:pt x="199" y="2"/>
                </a:lnTo>
                <a:lnTo>
                  <a:pt x="202" y="8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sp>
        <p:nvSpPr>
          <p:cNvPr id="15" name="Freeform 8 1 1"/>
          <p:cNvSpPr>
            <a:spLocks/>
          </p:cNvSpPr>
          <p:nvPr/>
        </p:nvSpPr>
        <p:spPr bwMode="auto">
          <a:xfrm>
            <a:off x="3351261" y="5498327"/>
            <a:ext cx="798959" cy="415090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2" y="18"/>
              </a:cxn>
              <a:cxn ang="0">
                <a:pos x="3" y="31"/>
              </a:cxn>
              <a:cxn ang="0">
                <a:pos x="6" y="49"/>
              </a:cxn>
              <a:cxn ang="0">
                <a:pos x="10" y="90"/>
              </a:cxn>
              <a:cxn ang="0">
                <a:pos x="13" y="143"/>
              </a:cxn>
              <a:cxn ang="0">
                <a:pos x="22" y="305"/>
              </a:cxn>
              <a:cxn ang="0">
                <a:pos x="30" y="486"/>
              </a:cxn>
              <a:cxn ang="0">
                <a:pos x="45" y="833"/>
              </a:cxn>
              <a:cxn ang="0">
                <a:pos x="52" y="997"/>
              </a:cxn>
              <a:cxn ang="0">
                <a:pos x="57" y="1063"/>
              </a:cxn>
              <a:cxn ang="0">
                <a:pos x="60" y="1114"/>
              </a:cxn>
              <a:cxn ang="0">
                <a:pos x="65" y="1157"/>
              </a:cxn>
              <a:cxn ang="0">
                <a:pos x="67" y="1174"/>
              </a:cxn>
              <a:cxn ang="0">
                <a:pos x="68" y="1180"/>
              </a:cxn>
              <a:cxn ang="0">
                <a:pos x="70" y="1188"/>
              </a:cxn>
              <a:cxn ang="0">
                <a:pos x="72" y="1194"/>
              </a:cxn>
              <a:cxn ang="0">
                <a:pos x="73" y="1198"/>
              </a:cxn>
              <a:cxn ang="0">
                <a:pos x="75" y="1200"/>
              </a:cxn>
              <a:cxn ang="0">
                <a:pos x="78" y="1196"/>
              </a:cxn>
              <a:cxn ang="0">
                <a:pos x="80" y="1190"/>
              </a:cxn>
              <a:cxn ang="0">
                <a:pos x="81" y="1182"/>
              </a:cxn>
              <a:cxn ang="0">
                <a:pos x="83" y="1169"/>
              </a:cxn>
              <a:cxn ang="0">
                <a:pos x="84" y="1153"/>
              </a:cxn>
              <a:cxn ang="0">
                <a:pos x="89" y="1108"/>
              </a:cxn>
              <a:cxn ang="0">
                <a:pos x="92" y="1055"/>
              </a:cxn>
              <a:cxn ang="0">
                <a:pos x="100" y="901"/>
              </a:cxn>
              <a:cxn ang="0">
                <a:pos x="110" y="697"/>
              </a:cxn>
              <a:cxn ang="0">
                <a:pos x="119" y="494"/>
              </a:cxn>
              <a:cxn ang="0">
                <a:pos x="127" y="312"/>
              </a:cxn>
              <a:cxn ang="0">
                <a:pos x="135" y="158"/>
              </a:cxn>
              <a:cxn ang="0">
                <a:pos x="138" y="106"/>
              </a:cxn>
              <a:cxn ang="0">
                <a:pos x="143" y="59"/>
              </a:cxn>
              <a:cxn ang="0">
                <a:pos x="145" y="37"/>
              </a:cxn>
              <a:cxn ang="0">
                <a:pos x="146" y="22"/>
              </a:cxn>
              <a:cxn ang="0">
                <a:pos x="148" y="12"/>
              </a:cxn>
              <a:cxn ang="0">
                <a:pos x="151" y="4"/>
              </a:cxn>
              <a:cxn ang="0">
                <a:pos x="153" y="0"/>
              </a:cxn>
              <a:cxn ang="0">
                <a:pos x="154" y="0"/>
              </a:cxn>
              <a:cxn ang="0">
                <a:pos x="156" y="2"/>
              </a:cxn>
              <a:cxn ang="0">
                <a:pos x="158" y="6"/>
              </a:cxn>
              <a:cxn ang="0">
                <a:pos x="159" y="12"/>
              </a:cxn>
              <a:cxn ang="0">
                <a:pos x="159" y="18"/>
              </a:cxn>
              <a:cxn ang="0">
                <a:pos x="162" y="31"/>
              </a:cxn>
              <a:cxn ang="0">
                <a:pos x="164" y="49"/>
              </a:cxn>
              <a:cxn ang="0">
                <a:pos x="169" y="100"/>
              </a:cxn>
              <a:cxn ang="0">
                <a:pos x="177" y="230"/>
              </a:cxn>
              <a:cxn ang="0">
                <a:pos x="194" y="636"/>
              </a:cxn>
              <a:cxn ang="0">
                <a:pos x="210" y="974"/>
              </a:cxn>
              <a:cxn ang="0">
                <a:pos x="218" y="1098"/>
              </a:cxn>
              <a:cxn ang="0">
                <a:pos x="220" y="1126"/>
              </a:cxn>
            </a:cxnLst>
            <a:rect l="0" t="0" r="r" b="b"/>
            <a:pathLst>
              <a:path w="220" h="1200">
                <a:moveTo>
                  <a:pt x="0" y="8"/>
                </a:moveTo>
                <a:lnTo>
                  <a:pt x="2" y="18"/>
                </a:lnTo>
                <a:lnTo>
                  <a:pt x="3" y="31"/>
                </a:lnTo>
                <a:lnTo>
                  <a:pt x="6" y="49"/>
                </a:lnTo>
                <a:lnTo>
                  <a:pt x="10" y="90"/>
                </a:lnTo>
                <a:lnTo>
                  <a:pt x="13" y="143"/>
                </a:lnTo>
                <a:lnTo>
                  <a:pt x="22" y="305"/>
                </a:lnTo>
                <a:lnTo>
                  <a:pt x="30" y="486"/>
                </a:lnTo>
                <a:lnTo>
                  <a:pt x="45" y="833"/>
                </a:lnTo>
                <a:lnTo>
                  <a:pt x="52" y="997"/>
                </a:lnTo>
                <a:lnTo>
                  <a:pt x="57" y="1063"/>
                </a:lnTo>
                <a:lnTo>
                  <a:pt x="60" y="1114"/>
                </a:lnTo>
                <a:lnTo>
                  <a:pt x="65" y="1157"/>
                </a:lnTo>
                <a:lnTo>
                  <a:pt x="67" y="1174"/>
                </a:lnTo>
                <a:lnTo>
                  <a:pt x="68" y="1180"/>
                </a:lnTo>
                <a:lnTo>
                  <a:pt x="70" y="1188"/>
                </a:lnTo>
                <a:lnTo>
                  <a:pt x="72" y="1194"/>
                </a:lnTo>
                <a:lnTo>
                  <a:pt x="73" y="1198"/>
                </a:lnTo>
                <a:lnTo>
                  <a:pt x="75" y="1200"/>
                </a:lnTo>
                <a:lnTo>
                  <a:pt x="78" y="1196"/>
                </a:lnTo>
                <a:lnTo>
                  <a:pt x="80" y="1190"/>
                </a:lnTo>
                <a:lnTo>
                  <a:pt x="81" y="1182"/>
                </a:lnTo>
                <a:lnTo>
                  <a:pt x="83" y="1169"/>
                </a:lnTo>
                <a:lnTo>
                  <a:pt x="84" y="1153"/>
                </a:lnTo>
                <a:lnTo>
                  <a:pt x="89" y="1108"/>
                </a:lnTo>
                <a:lnTo>
                  <a:pt x="92" y="1055"/>
                </a:lnTo>
                <a:lnTo>
                  <a:pt x="100" y="901"/>
                </a:lnTo>
                <a:lnTo>
                  <a:pt x="110" y="697"/>
                </a:lnTo>
                <a:lnTo>
                  <a:pt x="119" y="494"/>
                </a:lnTo>
                <a:lnTo>
                  <a:pt x="127" y="312"/>
                </a:lnTo>
                <a:lnTo>
                  <a:pt x="135" y="158"/>
                </a:lnTo>
                <a:lnTo>
                  <a:pt x="138" y="106"/>
                </a:lnTo>
                <a:lnTo>
                  <a:pt x="143" y="59"/>
                </a:lnTo>
                <a:lnTo>
                  <a:pt x="145" y="37"/>
                </a:lnTo>
                <a:lnTo>
                  <a:pt x="146" y="22"/>
                </a:lnTo>
                <a:lnTo>
                  <a:pt x="148" y="12"/>
                </a:lnTo>
                <a:lnTo>
                  <a:pt x="151" y="4"/>
                </a:lnTo>
                <a:lnTo>
                  <a:pt x="153" y="0"/>
                </a:lnTo>
                <a:lnTo>
                  <a:pt x="154" y="0"/>
                </a:lnTo>
                <a:lnTo>
                  <a:pt x="156" y="2"/>
                </a:lnTo>
                <a:lnTo>
                  <a:pt x="158" y="6"/>
                </a:lnTo>
                <a:lnTo>
                  <a:pt x="159" y="12"/>
                </a:lnTo>
                <a:lnTo>
                  <a:pt x="159" y="18"/>
                </a:lnTo>
                <a:lnTo>
                  <a:pt x="162" y="31"/>
                </a:lnTo>
                <a:lnTo>
                  <a:pt x="164" y="49"/>
                </a:lnTo>
                <a:lnTo>
                  <a:pt x="169" y="100"/>
                </a:lnTo>
                <a:lnTo>
                  <a:pt x="177" y="230"/>
                </a:lnTo>
                <a:lnTo>
                  <a:pt x="194" y="636"/>
                </a:lnTo>
                <a:lnTo>
                  <a:pt x="210" y="974"/>
                </a:lnTo>
                <a:lnTo>
                  <a:pt x="218" y="1098"/>
                </a:lnTo>
                <a:lnTo>
                  <a:pt x="220" y="112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cxnSp>
        <p:nvCxnSpPr>
          <p:cNvPr id="20" name="Straight Connector 19"/>
          <p:cNvCxnSpPr/>
          <p:nvPr/>
        </p:nvCxnSpPr>
        <p:spPr bwMode="auto">
          <a:xfrm flipV="1">
            <a:off x="4145599" y="5243258"/>
            <a:ext cx="0" cy="639800"/>
          </a:xfrm>
          <a:prstGeom prst="line">
            <a:avLst/>
          </a:prstGeom>
          <a:noFill/>
          <a:ln w="254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2" name="Straight Arrow Connector 21"/>
          <p:cNvCxnSpPr/>
          <p:nvPr/>
        </p:nvCxnSpPr>
        <p:spPr bwMode="auto">
          <a:xfrm flipV="1">
            <a:off x="2291632" y="6067616"/>
            <a:ext cx="4848837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24" name="Picture 2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26852" y="6252175"/>
            <a:ext cx="79238" cy="163048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13801" y="6221816"/>
            <a:ext cx="140190" cy="193524"/>
          </a:xfrm>
          <a:prstGeom prst="rect">
            <a:avLst/>
          </a:prstGeom>
        </p:spPr>
      </p:pic>
      <p:cxnSp>
        <p:nvCxnSpPr>
          <p:cNvPr id="28" name="Straight Connector 27"/>
          <p:cNvCxnSpPr/>
          <p:nvPr/>
        </p:nvCxnSpPr>
        <p:spPr bwMode="auto">
          <a:xfrm>
            <a:off x="4153029" y="5966279"/>
            <a:ext cx="0" cy="193775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30" name="Picture 2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4494" y="4569347"/>
            <a:ext cx="360737" cy="223123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25647" y="5215106"/>
            <a:ext cx="379442" cy="223123"/>
          </a:xfrm>
          <a:prstGeom prst="rect">
            <a:avLst/>
          </a:prstGeom>
        </p:spPr>
      </p:pic>
      <p:sp>
        <p:nvSpPr>
          <p:cNvPr id="33" name="Titel 1 1 3 1 3 2 3 1 1 2 2 2 2 3"/>
          <p:cNvSpPr txBox="1">
            <a:spLocks/>
          </p:cNvSpPr>
          <p:nvPr/>
        </p:nvSpPr>
        <p:spPr>
          <a:xfrm>
            <a:off x="133598" y="6412301"/>
            <a:ext cx="528161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Total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amplitude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=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over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all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possibilities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38" name="Titel 1 1 3 1 3 2 3 1 1 2 2 3 2 2 1"/>
          <p:cNvSpPr txBox="1">
            <a:spLocks/>
          </p:cNvSpPr>
          <p:nvPr/>
        </p:nvSpPr>
        <p:spPr>
          <a:xfrm>
            <a:off x="133598" y="4680908"/>
            <a:ext cx="1620108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Second Order:</a:t>
            </a:r>
          </a:p>
        </p:txBody>
      </p:sp>
      <p:pic>
        <p:nvPicPr>
          <p:cNvPr id="39" name="Picture 38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876" y="1323222"/>
            <a:ext cx="4981534" cy="61666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876" y="2373397"/>
            <a:ext cx="8457251" cy="534563"/>
          </a:xfrm>
          <a:prstGeom prst="rect">
            <a:avLst/>
          </a:prstGeom>
        </p:spPr>
      </p:pic>
      <p:cxnSp>
        <p:nvCxnSpPr>
          <p:cNvPr id="41" name="Straight Connector 40"/>
          <p:cNvCxnSpPr/>
          <p:nvPr/>
        </p:nvCxnSpPr>
        <p:spPr bwMode="auto">
          <a:xfrm flipV="1">
            <a:off x="5630452" y="4858527"/>
            <a:ext cx="0" cy="639800"/>
          </a:xfrm>
          <a:prstGeom prst="line">
            <a:avLst/>
          </a:prstGeom>
          <a:noFill/>
          <a:ln w="254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2" name="Freeform 8 2 1"/>
          <p:cNvSpPr>
            <a:spLocks/>
          </p:cNvSpPr>
          <p:nvPr/>
        </p:nvSpPr>
        <p:spPr bwMode="auto">
          <a:xfrm>
            <a:off x="5630452" y="5493391"/>
            <a:ext cx="798959" cy="415090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2" y="18"/>
              </a:cxn>
              <a:cxn ang="0">
                <a:pos x="3" y="31"/>
              </a:cxn>
              <a:cxn ang="0">
                <a:pos x="6" y="49"/>
              </a:cxn>
              <a:cxn ang="0">
                <a:pos x="10" y="90"/>
              </a:cxn>
              <a:cxn ang="0">
                <a:pos x="13" y="143"/>
              </a:cxn>
              <a:cxn ang="0">
                <a:pos x="22" y="305"/>
              </a:cxn>
              <a:cxn ang="0">
                <a:pos x="30" y="486"/>
              </a:cxn>
              <a:cxn ang="0">
                <a:pos x="45" y="833"/>
              </a:cxn>
              <a:cxn ang="0">
                <a:pos x="52" y="997"/>
              </a:cxn>
              <a:cxn ang="0">
                <a:pos x="57" y="1063"/>
              </a:cxn>
              <a:cxn ang="0">
                <a:pos x="60" y="1114"/>
              </a:cxn>
              <a:cxn ang="0">
                <a:pos x="65" y="1157"/>
              </a:cxn>
              <a:cxn ang="0">
                <a:pos x="67" y="1174"/>
              </a:cxn>
              <a:cxn ang="0">
                <a:pos x="68" y="1180"/>
              </a:cxn>
              <a:cxn ang="0">
                <a:pos x="70" y="1188"/>
              </a:cxn>
              <a:cxn ang="0">
                <a:pos x="72" y="1194"/>
              </a:cxn>
              <a:cxn ang="0">
                <a:pos x="73" y="1198"/>
              </a:cxn>
              <a:cxn ang="0">
                <a:pos x="75" y="1200"/>
              </a:cxn>
              <a:cxn ang="0">
                <a:pos x="78" y="1196"/>
              </a:cxn>
              <a:cxn ang="0">
                <a:pos x="80" y="1190"/>
              </a:cxn>
              <a:cxn ang="0">
                <a:pos x="81" y="1182"/>
              </a:cxn>
              <a:cxn ang="0">
                <a:pos x="83" y="1169"/>
              </a:cxn>
              <a:cxn ang="0">
                <a:pos x="84" y="1153"/>
              </a:cxn>
              <a:cxn ang="0">
                <a:pos x="89" y="1108"/>
              </a:cxn>
              <a:cxn ang="0">
                <a:pos x="92" y="1055"/>
              </a:cxn>
              <a:cxn ang="0">
                <a:pos x="100" y="901"/>
              </a:cxn>
              <a:cxn ang="0">
                <a:pos x="110" y="697"/>
              </a:cxn>
              <a:cxn ang="0">
                <a:pos x="119" y="494"/>
              </a:cxn>
              <a:cxn ang="0">
                <a:pos x="127" y="312"/>
              </a:cxn>
              <a:cxn ang="0">
                <a:pos x="135" y="158"/>
              </a:cxn>
              <a:cxn ang="0">
                <a:pos x="138" y="106"/>
              </a:cxn>
              <a:cxn ang="0">
                <a:pos x="143" y="59"/>
              </a:cxn>
              <a:cxn ang="0">
                <a:pos x="145" y="37"/>
              </a:cxn>
              <a:cxn ang="0">
                <a:pos x="146" y="22"/>
              </a:cxn>
              <a:cxn ang="0">
                <a:pos x="148" y="12"/>
              </a:cxn>
              <a:cxn ang="0">
                <a:pos x="151" y="4"/>
              </a:cxn>
              <a:cxn ang="0">
                <a:pos x="153" y="0"/>
              </a:cxn>
              <a:cxn ang="0">
                <a:pos x="154" y="0"/>
              </a:cxn>
              <a:cxn ang="0">
                <a:pos x="156" y="2"/>
              </a:cxn>
              <a:cxn ang="0">
                <a:pos x="158" y="6"/>
              </a:cxn>
              <a:cxn ang="0">
                <a:pos x="159" y="12"/>
              </a:cxn>
              <a:cxn ang="0">
                <a:pos x="159" y="18"/>
              </a:cxn>
              <a:cxn ang="0">
                <a:pos x="162" y="31"/>
              </a:cxn>
              <a:cxn ang="0">
                <a:pos x="164" y="49"/>
              </a:cxn>
              <a:cxn ang="0">
                <a:pos x="169" y="100"/>
              </a:cxn>
              <a:cxn ang="0">
                <a:pos x="177" y="230"/>
              </a:cxn>
              <a:cxn ang="0">
                <a:pos x="194" y="636"/>
              </a:cxn>
              <a:cxn ang="0">
                <a:pos x="210" y="974"/>
              </a:cxn>
              <a:cxn ang="0">
                <a:pos x="218" y="1098"/>
              </a:cxn>
              <a:cxn ang="0">
                <a:pos x="220" y="1126"/>
              </a:cxn>
            </a:cxnLst>
            <a:rect l="0" t="0" r="r" b="b"/>
            <a:pathLst>
              <a:path w="220" h="1200">
                <a:moveTo>
                  <a:pt x="0" y="8"/>
                </a:moveTo>
                <a:lnTo>
                  <a:pt x="2" y="18"/>
                </a:lnTo>
                <a:lnTo>
                  <a:pt x="3" y="31"/>
                </a:lnTo>
                <a:lnTo>
                  <a:pt x="6" y="49"/>
                </a:lnTo>
                <a:lnTo>
                  <a:pt x="10" y="90"/>
                </a:lnTo>
                <a:lnTo>
                  <a:pt x="13" y="143"/>
                </a:lnTo>
                <a:lnTo>
                  <a:pt x="22" y="305"/>
                </a:lnTo>
                <a:lnTo>
                  <a:pt x="30" y="486"/>
                </a:lnTo>
                <a:lnTo>
                  <a:pt x="45" y="833"/>
                </a:lnTo>
                <a:lnTo>
                  <a:pt x="52" y="997"/>
                </a:lnTo>
                <a:lnTo>
                  <a:pt x="57" y="1063"/>
                </a:lnTo>
                <a:lnTo>
                  <a:pt x="60" y="1114"/>
                </a:lnTo>
                <a:lnTo>
                  <a:pt x="65" y="1157"/>
                </a:lnTo>
                <a:lnTo>
                  <a:pt x="67" y="1174"/>
                </a:lnTo>
                <a:lnTo>
                  <a:pt x="68" y="1180"/>
                </a:lnTo>
                <a:lnTo>
                  <a:pt x="70" y="1188"/>
                </a:lnTo>
                <a:lnTo>
                  <a:pt x="72" y="1194"/>
                </a:lnTo>
                <a:lnTo>
                  <a:pt x="73" y="1198"/>
                </a:lnTo>
                <a:lnTo>
                  <a:pt x="75" y="1200"/>
                </a:lnTo>
                <a:lnTo>
                  <a:pt x="78" y="1196"/>
                </a:lnTo>
                <a:lnTo>
                  <a:pt x="80" y="1190"/>
                </a:lnTo>
                <a:lnTo>
                  <a:pt x="81" y="1182"/>
                </a:lnTo>
                <a:lnTo>
                  <a:pt x="83" y="1169"/>
                </a:lnTo>
                <a:lnTo>
                  <a:pt x="84" y="1153"/>
                </a:lnTo>
                <a:lnTo>
                  <a:pt x="89" y="1108"/>
                </a:lnTo>
                <a:lnTo>
                  <a:pt x="92" y="1055"/>
                </a:lnTo>
                <a:lnTo>
                  <a:pt x="100" y="901"/>
                </a:lnTo>
                <a:lnTo>
                  <a:pt x="110" y="697"/>
                </a:lnTo>
                <a:lnTo>
                  <a:pt x="119" y="494"/>
                </a:lnTo>
                <a:lnTo>
                  <a:pt x="127" y="312"/>
                </a:lnTo>
                <a:lnTo>
                  <a:pt x="135" y="158"/>
                </a:lnTo>
                <a:lnTo>
                  <a:pt x="138" y="106"/>
                </a:lnTo>
                <a:lnTo>
                  <a:pt x="143" y="59"/>
                </a:lnTo>
                <a:lnTo>
                  <a:pt x="145" y="37"/>
                </a:lnTo>
                <a:lnTo>
                  <a:pt x="146" y="22"/>
                </a:lnTo>
                <a:lnTo>
                  <a:pt x="148" y="12"/>
                </a:lnTo>
                <a:lnTo>
                  <a:pt x="151" y="4"/>
                </a:lnTo>
                <a:lnTo>
                  <a:pt x="153" y="0"/>
                </a:lnTo>
                <a:lnTo>
                  <a:pt x="154" y="0"/>
                </a:lnTo>
                <a:lnTo>
                  <a:pt x="156" y="2"/>
                </a:lnTo>
                <a:lnTo>
                  <a:pt x="158" y="6"/>
                </a:lnTo>
                <a:lnTo>
                  <a:pt x="159" y="12"/>
                </a:lnTo>
                <a:lnTo>
                  <a:pt x="159" y="18"/>
                </a:lnTo>
                <a:lnTo>
                  <a:pt x="162" y="31"/>
                </a:lnTo>
                <a:lnTo>
                  <a:pt x="164" y="49"/>
                </a:lnTo>
                <a:lnTo>
                  <a:pt x="169" y="100"/>
                </a:lnTo>
                <a:lnTo>
                  <a:pt x="177" y="230"/>
                </a:lnTo>
                <a:lnTo>
                  <a:pt x="194" y="636"/>
                </a:lnTo>
                <a:lnTo>
                  <a:pt x="210" y="974"/>
                </a:lnTo>
                <a:lnTo>
                  <a:pt x="218" y="1098"/>
                </a:lnTo>
                <a:lnTo>
                  <a:pt x="220" y="112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5410" y="6196384"/>
            <a:ext cx="175238" cy="178286"/>
          </a:xfrm>
          <a:prstGeom prst="rect">
            <a:avLst/>
          </a:prstGeom>
        </p:spPr>
      </p:pic>
      <p:cxnSp>
        <p:nvCxnSpPr>
          <p:cNvPr id="44" name="Straight Connector 43"/>
          <p:cNvCxnSpPr/>
          <p:nvPr/>
        </p:nvCxnSpPr>
        <p:spPr bwMode="auto">
          <a:xfrm>
            <a:off x="5653488" y="5975282"/>
            <a:ext cx="0" cy="193775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5" name="Picture 44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8470" y="5354248"/>
            <a:ext cx="379442" cy="223123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4627" y="4981157"/>
            <a:ext cx="654671" cy="231141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19947" y="5461396"/>
            <a:ext cx="704105" cy="231141"/>
          </a:xfrm>
          <a:prstGeom prst="rect">
            <a:avLst/>
          </a:prstGeom>
        </p:spPr>
      </p:pic>
      <p:sp>
        <p:nvSpPr>
          <p:cNvPr id="48" name="Freeform 7 2 1"/>
          <p:cNvSpPr>
            <a:spLocks/>
          </p:cNvSpPr>
          <p:nvPr/>
        </p:nvSpPr>
        <p:spPr bwMode="auto">
          <a:xfrm>
            <a:off x="2614160" y="3483888"/>
            <a:ext cx="733591" cy="415090"/>
          </a:xfrm>
          <a:custGeom>
            <a:avLst/>
            <a:gdLst/>
            <a:ahLst/>
            <a:cxnLst>
              <a:cxn ang="0">
                <a:pos x="0" y="599"/>
              </a:cxn>
              <a:cxn ang="0">
                <a:pos x="8" y="420"/>
              </a:cxn>
              <a:cxn ang="0">
                <a:pos x="14" y="266"/>
              </a:cxn>
              <a:cxn ang="0">
                <a:pos x="22" y="127"/>
              </a:cxn>
              <a:cxn ang="0">
                <a:pos x="27" y="70"/>
              </a:cxn>
              <a:cxn ang="0">
                <a:pos x="30" y="31"/>
              </a:cxn>
              <a:cxn ang="0">
                <a:pos x="33" y="18"/>
              </a:cxn>
              <a:cxn ang="0">
                <a:pos x="35" y="8"/>
              </a:cxn>
              <a:cxn ang="0">
                <a:pos x="36" y="2"/>
              </a:cxn>
              <a:cxn ang="0">
                <a:pos x="38" y="0"/>
              </a:cxn>
              <a:cxn ang="0">
                <a:pos x="41" y="2"/>
              </a:cxn>
              <a:cxn ang="0">
                <a:pos x="43" y="4"/>
              </a:cxn>
              <a:cxn ang="0">
                <a:pos x="43" y="8"/>
              </a:cxn>
              <a:cxn ang="0">
                <a:pos x="46" y="20"/>
              </a:cxn>
              <a:cxn ang="0">
                <a:pos x="48" y="35"/>
              </a:cxn>
              <a:cxn ang="0">
                <a:pos x="51" y="74"/>
              </a:cxn>
              <a:cxn ang="0">
                <a:pos x="56" y="121"/>
              </a:cxn>
              <a:cxn ang="0">
                <a:pos x="63" y="266"/>
              </a:cxn>
              <a:cxn ang="0">
                <a:pos x="81" y="660"/>
              </a:cxn>
              <a:cxn ang="0">
                <a:pos x="89" y="855"/>
              </a:cxn>
              <a:cxn ang="0">
                <a:pos x="97" y="1011"/>
              </a:cxn>
              <a:cxn ang="0">
                <a:pos x="102" y="1079"/>
              </a:cxn>
              <a:cxn ang="0">
                <a:pos x="106" y="1137"/>
              </a:cxn>
              <a:cxn ang="0">
                <a:pos x="110" y="1161"/>
              </a:cxn>
              <a:cxn ang="0">
                <a:pos x="111" y="1178"/>
              </a:cxn>
              <a:cxn ang="0">
                <a:pos x="113" y="1186"/>
              </a:cxn>
              <a:cxn ang="0">
                <a:pos x="114" y="1192"/>
              </a:cxn>
              <a:cxn ang="0">
                <a:pos x="114" y="1196"/>
              </a:cxn>
              <a:cxn ang="0">
                <a:pos x="116" y="1198"/>
              </a:cxn>
              <a:cxn ang="0">
                <a:pos x="119" y="1200"/>
              </a:cxn>
              <a:cxn ang="0">
                <a:pos x="119" y="1198"/>
              </a:cxn>
              <a:cxn ang="0">
                <a:pos x="121" y="1196"/>
              </a:cxn>
              <a:cxn ang="0">
                <a:pos x="122" y="1190"/>
              </a:cxn>
              <a:cxn ang="0">
                <a:pos x="124" y="1180"/>
              </a:cxn>
              <a:cxn ang="0">
                <a:pos x="127" y="1163"/>
              </a:cxn>
              <a:cxn ang="0">
                <a:pos x="129" y="1145"/>
              </a:cxn>
              <a:cxn ang="0">
                <a:pos x="134" y="1089"/>
              </a:cxn>
              <a:cxn ang="0">
                <a:pos x="149" y="777"/>
              </a:cxn>
              <a:cxn ang="0">
                <a:pos x="169" y="367"/>
              </a:cxn>
              <a:cxn ang="0">
                <a:pos x="176" y="195"/>
              </a:cxn>
              <a:cxn ang="0">
                <a:pos x="181" y="127"/>
              </a:cxn>
              <a:cxn ang="0">
                <a:pos x="184" y="76"/>
              </a:cxn>
              <a:cxn ang="0">
                <a:pos x="188" y="41"/>
              </a:cxn>
              <a:cxn ang="0">
                <a:pos x="189" y="28"/>
              </a:cxn>
              <a:cxn ang="0">
                <a:pos x="192" y="14"/>
              </a:cxn>
              <a:cxn ang="0">
                <a:pos x="194" y="6"/>
              </a:cxn>
              <a:cxn ang="0">
                <a:pos x="196" y="0"/>
              </a:cxn>
              <a:cxn ang="0">
                <a:pos x="197" y="0"/>
              </a:cxn>
              <a:cxn ang="0">
                <a:pos x="199" y="2"/>
              </a:cxn>
              <a:cxn ang="0">
                <a:pos x="202" y="8"/>
              </a:cxn>
            </a:cxnLst>
            <a:rect l="0" t="0" r="r" b="b"/>
            <a:pathLst>
              <a:path w="202" h="1200">
                <a:moveTo>
                  <a:pt x="0" y="599"/>
                </a:moveTo>
                <a:lnTo>
                  <a:pt x="8" y="420"/>
                </a:lnTo>
                <a:lnTo>
                  <a:pt x="14" y="266"/>
                </a:lnTo>
                <a:lnTo>
                  <a:pt x="22" y="127"/>
                </a:lnTo>
                <a:lnTo>
                  <a:pt x="27" y="70"/>
                </a:lnTo>
                <a:lnTo>
                  <a:pt x="30" y="31"/>
                </a:lnTo>
                <a:lnTo>
                  <a:pt x="33" y="18"/>
                </a:lnTo>
                <a:lnTo>
                  <a:pt x="35" y="8"/>
                </a:lnTo>
                <a:lnTo>
                  <a:pt x="36" y="2"/>
                </a:lnTo>
                <a:lnTo>
                  <a:pt x="38" y="0"/>
                </a:lnTo>
                <a:lnTo>
                  <a:pt x="41" y="2"/>
                </a:lnTo>
                <a:lnTo>
                  <a:pt x="43" y="4"/>
                </a:lnTo>
                <a:lnTo>
                  <a:pt x="43" y="8"/>
                </a:lnTo>
                <a:lnTo>
                  <a:pt x="46" y="20"/>
                </a:lnTo>
                <a:lnTo>
                  <a:pt x="48" y="35"/>
                </a:lnTo>
                <a:lnTo>
                  <a:pt x="51" y="74"/>
                </a:lnTo>
                <a:lnTo>
                  <a:pt x="56" y="121"/>
                </a:lnTo>
                <a:lnTo>
                  <a:pt x="63" y="266"/>
                </a:lnTo>
                <a:lnTo>
                  <a:pt x="81" y="660"/>
                </a:lnTo>
                <a:lnTo>
                  <a:pt x="89" y="855"/>
                </a:lnTo>
                <a:lnTo>
                  <a:pt x="97" y="1011"/>
                </a:lnTo>
                <a:lnTo>
                  <a:pt x="102" y="1079"/>
                </a:lnTo>
                <a:lnTo>
                  <a:pt x="106" y="1137"/>
                </a:lnTo>
                <a:lnTo>
                  <a:pt x="110" y="1161"/>
                </a:lnTo>
                <a:lnTo>
                  <a:pt x="111" y="1178"/>
                </a:lnTo>
                <a:lnTo>
                  <a:pt x="113" y="1186"/>
                </a:lnTo>
                <a:lnTo>
                  <a:pt x="114" y="1192"/>
                </a:lnTo>
                <a:lnTo>
                  <a:pt x="114" y="1196"/>
                </a:lnTo>
                <a:lnTo>
                  <a:pt x="116" y="1198"/>
                </a:lnTo>
                <a:lnTo>
                  <a:pt x="119" y="1200"/>
                </a:lnTo>
                <a:lnTo>
                  <a:pt x="119" y="1198"/>
                </a:lnTo>
                <a:lnTo>
                  <a:pt x="121" y="1196"/>
                </a:lnTo>
                <a:lnTo>
                  <a:pt x="122" y="1190"/>
                </a:lnTo>
                <a:lnTo>
                  <a:pt x="124" y="1180"/>
                </a:lnTo>
                <a:lnTo>
                  <a:pt x="127" y="1163"/>
                </a:lnTo>
                <a:lnTo>
                  <a:pt x="129" y="1145"/>
                </a:lnTo>
                <a:lnTo>
                  <a:pt x="134" y="1089"/>
                </a:lnTo>
                <a:lnTo>
                  <a:pt x="149" y="777"/>
                </a:lnTo>
                <a:lnTo>
                  <a:pt x="169" y="367"/>
                </a:lnTo>
                <a:lnTo>
                  <a:pt x="176" y="195"/>
                </a:lnTo>
                <a:lnTo>
                  <a:pt x="181" y="127"/>
                </a:lnTo>
                <a:lnTo>
                  <a:pt x="184" y="76"/>
                </a:lnTo>
                <a:lnTo>
                  <a:pt x="188" y="41"/>
                </a:lnTo>
                <a:lnTo>
                  <a:pt x="189" y="28"/>
                </a:lnTo>
                <a:lnTo>
                  <a:pt x="192" y="14"/>
                </a:lnTo>
                <a:lnTo>
                  <a:pt x="194" y="6"/>
                </a:lnTo>
                <a:lnTo>
                  <a:pt x="196" y="0"/>
                </a:lnTo>
                <a:lnTo>
                  <a:pt x="197" y="0"/>
                </a:lnTo>
                <a:lnTo>
                  <a:pt x="199" y="2"/>
                </a:lnTo>
                <a:lnTo>
                  <a:pt x="202" y="8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sp>
        <p:nvSpPr>
          <p:cNvPr id="49" name="Freeform 8 1 2 1"/>
          <p:cNvSpPr>
            <a:spLocks/>
          </p:cNvSpPr>
          <p:nvPr/>
        </p:nvSpPr>
        <p:spPr bwMode="auto">
          <a:xfrm>
            <a:off x="3351261" y="3483888"/>
            <a:ext cx="798959" cy="415090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2" y="18"/>
              </a:cxn>
              <a:cxn ang="0">
                <a:pos x="3" y="31"/>
              </a:cxn>
              <a:cxn ang="0">
                <a:pos x="6" y="49"/>
              </a:cxn>
              <a:cxn ang="0">
                <a:pos x="10" y="90"/>
              </a:cxn>
              <a:cxn ang="0">
                <a:pos x="13" y="143"/>
              </a:cxn>
              <a:cxn ang="0">
                <a:pos x="22" y="305"/>
              </a:cxn>
              <a:cxn ang="0">
                <a:pos x="30" y="486"/>
              </a:cxn>
              <a:cxn ang="0">
                <a:pos x="45" y="833"/>
              </a:cxn>
              <a:cxn ang="0">
                <a:pos x="52" y="997"/>
              </a:cxn>
              <a:cxn ang="0">
                <a:pos x="57" y="1063"/>
              </a:cxn>
              <a:cxn ang="0">
                <a:pos x="60" y="1114"/>
              </a:cxn>
              <a:cxn ang="0">
                <a:pos x="65" y="1157"/>
              </a:cxn>
              <a:cxn ang="0">
                <a:pos x="67" y="1174"/>
              </a:cxn>
              <a:cxn ang="0">
                <a:pos x="68" y="1180"/>
              </a:cxn>
              <a:cxn ang="0">
                <a:pos x="70" y="1188"/>
              </a:cxn>
              <a:cxn ang="0">
                <a:pos x="72" y="1194"/>
              </a:cxn>
              <a:cxn ang="0">
                <a:pos x="73" y="1198"/>
              </a:cxn>
              <a:cxn ang="0">
                <a:pos x="75" y="1200"/>
              </a:cxn>
              <a:cxn ang="0">
                <a:pos x="78" y="1196"/>
              </a:cxn>
              <a:cxn ang="0">
                <a:pos x="80" y="1190"/>
              </a:cxn>
              <a:cxn ang="0">
                <a:pos x="81" y="1182"/>
              </a:cxn>
              <a:cxn ang="0">
                <a:pos x="83" y="1169"/>
              </a:cxn>
              <a:cxn ang="0">
                <a:pos x="84" y="1153"/>
              </a:cxn>
              <a:cxn ang="0">
                <a:pos x="89" y="1108"/>
              </a:cxn>
              <a:cxn ang="0">
                <a:pos x="92" y="1055"/>
              </a:cxn>
              <a:cxn ang="0">
                <a:pos x="100" y="901"/>
              </a:cxn>
              <a:cxn ang="0">
                <a:pos x="110" y="697"/>
              </a:cxn>
              <a:cxn ang="0">
                <a:pos x="119" y="494"/>
              </a:cxn>
              <a:cxn ang="0">
                <a:pos x="127" y="312"/>
              </a:cxn>
              <a:cxn ang="0">
                <a:pos x="135" y="158"/>
              </a:cxn>
              <a:cxn ang="0">
                <a:pos x="138" y="106"/>
              </a:cxn>
              <a:cxn ang="0">
                <a:pos x="143" y="59"/>
              </a:cxn>
              <a:cxn ang="0">
                <a:pos x="145" y="37"/>
              </a:cxn>
              <a:cxn ang="0">
                <a:pos x="146" y="22"/>
              </a:cxn>
              <a:cxn ang="0">
                <a:pos x="148" y="12"/>
              </a:cxn>
              <a:cxn ang="0">
                <a:pos x="151" y="4"/>
              </a:cxn>
              <a:cxn ang="0">
                <a:pos x="153" y="0"/>
              </a:cxn>
              <a:cxn ang="0">
                <a:pos x="154" y="0"/>
              </a:cxn>
              <a:cxn ang="0">
                <a:pos x="156" y="2"/>
              </a:cxn>
              <a:cxn ang="0">
                <a:pos x="158" y="6"/>
              </a:cxn>
              <a:cxn ang="0">
                <a:pos x="159" y="12"/>
              </a:cxn>
              <a:cxn ang="0">
                <a:pos x="159" y="18"/>
              </a:cxn>
              <a:cxn ang="0">
                <a:pos x="162" y="31"/>
              </a:cxn>
              <a:cxn ang="0">
                <a:pos x="164" y="49"/>
              </a:cxn>
              <a:cxn ang="0">
                <a:pos x="169" y="100"/>
              </a:cxn>
              <a:cxn ang="0">
                <a:pos x="177" y="230"/>
              </a:cxn>
              <a:cxn ang="0">
                <a:pos x="194" y="636"/>
              </a:cxn>
              <a:cxn ang="0">
                <a:pos x="210" y="974"/>
              </a:cxn>
              <a:cxn ang="0">
                <a:pos x="218" y="1098"/>
              </a:cxn>
              <a:cxn ang="0">
                <a:pos x="220" y="1126"/>
              </a:cxn>
            </a:cxnLst>
            <a:rect l="0" t="0" r="r" b="b"/>
            <a:pathLst>
              <a:path w="220" h="1200">
                <a:moveTo>
                  <a:pt x="0" y="8"/>
                </a:moveTo>
                <a:lnTo>
                  <a:pt x="2" y="18"/>
                </a:lnTo>
                <a:lnTo>
                  <a:pt x="3" y="31"/>
                </a:lnTo>
                <a:lnTo>
                  <a:pt x="6" y="49"/>
                </a:lnTo>
                <a:lnTo>
                  <a:pt x="10" y="90"/>
                </a:lnTo>
                <a:lnTo>
                  <a:pt x="13" y="143"/>
                </a:lnTo>
                <a:lnTo>
                  <a:pt x="22" y="305"/>
                </a:lnTo>
                <a:lnTo>
                  <a:pt x="30" y="486"/>
                </a:lnTo>
                <a:lnTo>
                  <a:pt x="45" y="833"/>
                </a:lnTo>
                <a:lnTo>
                  <a:pt x="52" y="997"/>
                </a:lnTo>
                <a:lnTo>
                  <a:pt x="57" y="1063"/>
                </a:lnTo>
                <a:lnTo>
                  <a:pt x="60" y="1114"/>
                </a:lnTo>
                <a:lnTo>
                  <a:pt x="65" y="1157"/>
                </a:lnTo>
                <a:lnTo>
                  <a:pt x="67" y="1174"/>
                </a:lnTo>
                <a:lnTo>
                  <a:pt x="68" y="1180"/>
                </a:lnTo>
                <a:lnTo>
                  <a:pt x="70" y="1188"/>
                </a:lnTo>
                <a:lnTo>
                  <a:pt x="72" y="1194"/>
                </a:lnTo>
                <a:lnTo>
                  <a:pt x="73" y="1198"/>
                </a:lnTo>
                <a:lnTo>
                  <a:pt x="75" y="1200"/>
                </a:lnTo>
                <a:lnTo>
                  <a:pt x="78" y="1196"/>
                </a:lnTo>
                <a:lnTo>
                  <a:pt x="80" y="1190"/>
                </a:lnTo>
                <a:lnTo>
                  <a:pt x="81" y="1182"/>
                </a:lnTo>
                <a:lnTo>
                  <a:pt x="83" y="1169"/>
                </a:lnTo>
                <a:lnTo>
                  <a:pt x="84" y="1153"/>
                </a:lnTo>
                <a:lnTo>
                  <a:pt x="89" y="1108"/>
                </a:lnTo>
                <a:lnTo>
                  <a:pt x="92" y="1055"/>
                </a:lnTo>
                <a:lnTo>
                  <a:pt x="100" y="901"/>
                </a:lnTo>
                <a:lnTo>
                  <a:pt x="110" y="697"/>
                </a:lnTo>
                <a:lnTo>
                  <a:pt x="119" y="494"/>
                </a:lnTo>
                <a:lnTo>
                  <a:pt x="127" y="312"/>
                </a:lnTo>
                <a:lnTo>
                  <a:pt x="135" y="158"/>
                </a:lnTo>
                <a:lnTo>
                  <a:pt x="138" y="106"/>
                </a:lnTo>
                <a:lnTo>
                  <a:pt x="143" y="59"/>
                </a:lnTo>
                <a:lnTo>
                  <a:pt x="145" y="37"/>
                </a:lnTo>
                <a:lnTo>
                  <a:pt x="146" y="22"/>
                </a:lnTo>
                <a:lnTo>
                  <a:pt x="148" y="12"/>
                </a:lnTo>
                <a:lnTo>
                  <a:pt x="151" y="4"/>
                </a:lnTo>
                <a:lnTo>
                  <a:pt x="153" y="0"/>
                </a:lnTo>
                <a:lnTo>
                  <a:pt x="154" y="0"/>
                </a:lnTo>
                <a:lnTo>
                  <a:pt x="156" y="2"/>
                </a:lnTo>
                <a:lnTo>
                  <a:pt x="158" y="6"/>
                </a:lnTo>
                <a:lnTo>
                  <a:pt x="159" y="12"/>
                </a:lnTo>
                <a:lnTo>
                  <a:pt x="159" y="18"/>
                </a:lnTo>
                <a:lnTo>
                  <a:pt x="162" y="31"/>
                </a:lnTo>
                <a:lnTo>
                  <a:pt x="164" y="49"/>
                </a:lnTo>
                <a:lnTo>
                  <a:pt x="169" y="100"/>
                </a:lnTo>
                <a:lnTo>
                  <a:pt x="177" y="230"/>
                </a:lnTo>
                <a:lnTo>
                  <a:pt x="194" y="636"/>
                </a:lnTo>
                <a:lnTo>
                  <a:pt x="210" y="974"/>
                </a:lnTo>
                <a:lnTo>
                  <a:pt x="218" y="1098"/>
                </a:lnTo>
                <a:lnTo>
                  <a:pt x="220" y="112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cxnSp>
        <p:nvCxnSpPr>
          <p:cNvPr id="50" name="Straight Arrow Connector 49"/>
          <p:cNvCxnSpPr/>
          <p:nvPr/>
        </p:nvCxnSpPr>
        <p:spPr bwMode="auto">
          <a:xfrm flipV="1">
            <a:off x="2291632" y="4053177"/>
            <a:ext cx="4848837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4" name="Freeform 8 2 2"/>
          <p:cNvSpPr>
            <a:spLocks/>
          </p:cNvSpPr>
          <p:nvPr/>
        </p:nvSpPr>
        <p:spPr bwMode="auto">
          <a:xfrm>
            <a:off x="5630452" y="3478952"/>
            <a:ext cx="798959" cy="415090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2" y="18"/>
              </a:cxn>
              <a:cxn ang="0">
                <a:pos x="3" y="31"/>
              </a:cxn>
              <a:cxn ang="0">
                <a:pos x="6" y="49"/>
              </a:cxn>
              <a:cxn ang="0">
                <a:pos x="10" y="90"/>
              </a:cxn>
              <a:cxn ang="0">
                <a:pos x="13" y="143"/>
              </a:cxn>
              <a:cxn ang="0">
                <a:pos x="22" y="305"/>
              </a:cxn>
              <a:cxn ang="0">
                <a:pos x="30" y="486"/>
              </a:cxn>
              <a:cxn ang="0">
                <a:pos x="45" y="833"/>
              </a:cxn>
              <a:cxn ang="0">
                <a:pos x="52" y="997"/>
              </a:cxn>
              <a:cxn ang="0">
                <a:pos x="57" y="1063"/>
              </a:cxn>
              <a:cxn ang="0">
                <a:pos x="60" y="1114"/>
              </a:cxn>
              <a:cxn ang="0">
                <a:pos x="65" y="1157"/>
              </a:cxn>
              <a:cxn ang="0">
                <a:pos x="67" y="1174"/>
              </a:cxn>
              <a:cxn ang="0">
                <a:pos x="68" y="1180"/>
              </a:cxn>
              <a:cxn ang="0">
                <a:pos x="70" y="1188"/>
              </a:cxn>
              <a:cxn ang="0">
                <a:pos x="72" y="1194"/>
              </a:cxn>
              <a:cxn ang="0">
                <a:pos x="73" y="1198"/>
              </a:cxn>
              <a:cxn ang="0">
                <a:pos x="75" y="1200"/>
              </a:cxn>
              <a:cxn ang="0">
                <a:pos x="78" y="1196"/>
              </a:cxn>
              <a:cxn ang="0">
                <a:pos x="80" y="1190"/>
              </a:cxn>
              <a:cxn ang="0">
                <a:pos x="81" y="1182"/>
              </a:cxn>
              <a:cxn ang="0">
                <a:pos x="83" y="1169"/>
              </a:cxn>
              <a:cxn ang="0">
                <a:pos x="84" y="1153"/>
              </a:cxn>
              <a:cxn ang="0">
                <a:pos x="89" y="1108"/>
              </a:cxn>
              <a:cxn ang="0">
                <a:pos x="92" y="1055"/>
              </a:cxn>
              <a:cxn ang="0">
                <a:pos x="100" y="901"/>
              </a:cxn>
              <a:cxn ang="0">
                <a:pos x="110" y="697"/>
              </a:cxn>
              <a:cxn ang="0">
                <a:pos x="119" y="494"/>
              </a:cxn>
              <a:cxn ang="0">
                <a:pos x="127" y="312"/>
              </a:cxn>
              <a:cxn ang="0">
                <a:pos x="135" y="158"/>
              </a:cxn>
              <a:cxn ang="0">
                <a:pos x="138" y="106"/>
              </a:cxn>
              <a:cxn ang="0">
                <a:pos x="143" y="59"/>
              </a:cxn>
              <a:cxn ang="0">
                <a:pos x="145" y="37"/>
              </a:cxn>
              <a:cxn ang="0">
                <a:pos x="146" y="22"/>
              </a:cxn>
              <a:cxn ang="0">
                <a:pos x="148" y="12"/>
              </a:cxn>
              <a:cxn ang="0">
                <a:pos x="151" y="4"/>
              </a:cxn>
              <a:cxn ang="0">
                <a:pos x="153" y="0"/>
              </a:cxn>
              <a:cxn ang="0">
                <a:pos x="154" y="0"/>
              </a:cxn>
              <a:cxn ang="0">
                <a:pos x="156" y="2"/>
              </a:cxn>
              <a:cxn ang="0">
                <a:pos x="158" y="6"/>
              </a:cxn>
              <a:cxn ang="0">
                <a:pos x="159" y="12"/>
              </a:cxn>
              <a:cxn ang="0">
                <a:pos x="159" y="18"/>
              </a:cxn>
              <a:cxn ang="0">
                <a:pos x="162" y="31"/>
              </a:cxn>
              <a:cxn ang="0">
                <a:pos x="164" y="49"/>
              </a:cxn>
              <a:cxn ang="0">
                <a:pos x="169" y="100"/>
              </a:cxn>
              <a:cxn ang="0">
                <a:pos x="177" y="230"/>
              </a:cxn>
              <a:cxn ang="0">
                <a:pos x="194" y="636"/>
              </a:cxn>
              <a:cxn ang="0">
                <a:pos x="210" y="974"/>
              </a:cxn>
              <a:cxn ang="0">
                <a:pos x="218" y="1098"/>
              </a:cxn>
              <a:cxn ang="0">
                <a:pos x="220" y="1126"/>
              </a:cxn>
            </a:cxnLst>
            <a:rect l="0" t="0" r="r" b="b"/>
            <a:pathLst>
              <a:path w="220" h="1200">
                <a:moveTo>
                  <a:pt x="0" y="8"/>
                </a:moveTo>
                <a:lnTo>
                  <a:pt x="2" y="18"/>
                </a:lnTo>
                <a:lnTo>
                  <a:pt x="3" y="31"/>
                </a:lnTo>
                <a:lnTo>
                  <a:pt x="6" y="49"/>
                </a:lnTo>
                <a:lnTo>
                  <a:pt x="10" y="90"/>
                </a:lnTo>
                <a:lnTo>
                  <a:pt x="13" y="143"/>
                </a:lnTo>
                <a:lnTo>
                  <a:pt x="22" y="305"/>
                </a:lnTo>
                <a:lnTo>
                  <a:pt x="30" y="486"/>
                </a:lnTo>
                <a:lnTo>
                  <a:pt x="45" y="833"/>
                </a:lnTo>
                <a:lnTo>
                  <a:pt x="52" y="997"/>
                </a:lnTo>
                <a:lnTo>
                  <a:pt x="57" y="1063"/>
                </a:lnTo>
                <a:lnTo>
                  <a:pt x="60" y="1114"/>
                </a:lnTo>
                <a:lnTo>
                  <a:pt x="65" y="1157"/>
                </a:lnTo>
                <a:lnTo>
                  <a:pt x="67" y="1174"/>
                </a:lnTo>
                <a:lnTo>
                  <a:pt x="68" y="1180"/>
                </a:lnTo>
                <a:lnTo>
                  <a:pt x="70" y="1188"/>
                </a:lnTo>
                <a:lnTo>
                  <a:pt x="72" y="1194"/>
                </a:lnTo>
                <a:lnTo>
                  <a:pt x="73" y="1198"/>
                </a:lnTo>
                <a:lnTo>
                  <a:pt x="75" y="1200"/>
                </a:lnTo>
                <a:lnTo>
                  <a:pt x="78" y="1196"/>
                </a:lnTo>
                <a:lnTo>
                  <a:pt x="80" y="1190"/>
                </a:lnTo>
                <a:lnTo>
                  <a:pt x="81" y="1182"/>
                </a:lnTo>
                <a:lnTo>
                  <a:pt x="83" y="1169"/>
                </a:lnTo>
                <a:lnTo>
                  <a:pt x="84" y="1153"/>
                </a:lnTo>
                <a:lnTo>
                  <a:pt x="89" y="1108"/>
                </a:lnTo>
                <a:lnTo>
                  <a:pt x="92" y="1055"/>
                </a:lnTo>
                <a:lnTo>
                  <a:pt x="100" y="901"/>
                </a:lnTo>
                <a:lnTo>
                  <a:pt x="110" y="697"/>
                </a:lnTo>
                <a:lnTo>
                  <a:pt x="119" y="494"/>
                </a:lnTo>
                <a:lnTo>
                  <a:pt x="127" y="312"/>
                </a:lnTo>
                <a:lnTo>
                  <a:pt x="135" y="158"/>
                </a:lnTo>
                <a:lnTo>
                  <a:pt x="138" y="106"/>
                </a:lnTo>
                <a:lnTo>
                  <a:pt x="143" y="59"/>
                </a:lnTo>
                <a:lnTo>
                  <a:pt x="145" y="37"/>
                </a:lnTo>
                <a:lnTo>
                  <a:pt x="146" y="22"/>
                </a:lnTo>
                <a:lnTo>
                  <a:pt x="148" y="12"/>
                </a:lnTo>
                <a:lnTo>
                  <a:pt x="151" y="4"/>
                </a:lnTo>
                <a:lnTo>
                  <a:pt x="153" y="0"/>
                </a:lnTo>
                <a:lnTo>
                  <a:pt x="154" y="0"/>
                </a:lnTo>
                <a:lnTo>
                  <a:pt x="156" y="2"/>
                </a:lnTo>
                <a:lnTo>
                  <a:pt x="158" y="6"/>
                </a:lnTo>
                <a:lnTo>
                  <a:pt x="159" y="12"/>
                </a:lnTo>
                <a:lnTo>
                  <a:pt x="159" y="18"/>
                </a:lnTo>
                <a:lnTo>
                  <a:pt x="162" y="31"/>
                </a:lnTo>
                <a:lnTo>
                  <a:pt x="164" y="49"/>
                </a:lnTo>
                <a:lnTo>
                  <a:pt x="169" y="100"/>
                </a:lnTo>
                <a:lnTo>
                  <a:pt x="177" y="230"/>
                </a:lnTo>
                <a:lnTo>
                  <a:pt x="194" y="636"/>
                </a:lnTo>
                <a:lnTo>
                  <a:pt x="210" y="974"/>
                </a:lnTo>
                <a:lnTo>
                  <a:pt x="218" y="1098"/>
                </a:lnTo>
                <a:lnTo>
                  <a:pt x="220" y="112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pic>
        <p:nvPicPr>
          <p:cNvPr id="57" name="Picture 56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01714" y="3545409"/>
            <a:ext cx="379442" cy="22312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7250" y="4246187"/>
            <a:ext cx="284898" cy="284898"/>
          </a:xfrm>
          <a:prstGeom prst="rect">
            <a:avLst/>
          </a:prstGeom>
        </p:spPr>
      </p:pic>
      <p:sp>
        <p:nvSpPr>
          <p:cNvPr id="64" name="Freeform 7 2 2"/>
          <p:cNvSpPr>
            <a:spLocks/>
          </p:cNvSpPr>
          <p:nvPr/>
        </p:nvSpPr>
        <p:spPr bwMode="auto">
          <a:xfrm>
            <a:off x="3760814" y="3488362"/>
            <a:ext cx="733591" cy="415090"/>
          </a:xfrm>
          <a:custGeom>
            <a:avLst/>
            <a:gdLst/>
            <a:ahLst/>
            <a:cxnLst>
              <a:cxn ang="0">
                <a:pos x="0" y="599"/>
              </a:cxn>
              <a:cxn ang="0">
                <a:pos x="8" y="420"/>
              </a:cxn>
              <a:cxn ang="0">
                <a:pos x="14" y="266"/>
              </a:cxn>
              <a:cxn ang="0">
                <a:pos x="22" y="127"/>
              </a:cxn>
              <a:cxn ang="0">
                <a:pos x="27" y="70"/>
              </a:cxn>
              <a:cxn ang="0">
                <a:pos x="30" y="31"/>
              </a:cxn>
              <a:cxn ang="0">
                <a:pos x="33" y="18"/>
              </a:cxn>
              <a:cxn ang="0">
                <a:pos x="35" y="8"/>
              </a:cxn>
              <a:cxn ang="0">
                <a:pos x="36" y="2"/>
              </a:cxn>
              <a:cxn ang="0">
                <a:pos x="38" y="0"/>
              </a:cxn>
              <a:cxn ang="0">
                <a:pos x="41" y="2"/>
              </a:cxn>
              <a:cxn ang="0">
                <a:pos x="43" y="4"/>
              </a:cxn>
              <a:cxn ang="0">
                <a:pos x="43" y="8"/>
              </a:cxn>
              <a:cxn ang="0">
                <a:pos x="46" y="20"/>
              </a:cxn>
              <a:cxn ang="0">
                <a:pos x="48" y="35"/>
              </a:cxn>
              <a:cxn ang="0">
                <a:pos x="51" y="74"/>
              </a:cxn>
              <a:cxn ang="0">
                <a:pos x="56" y="121"/>
              </a:cxn>
              <a:cxn ang="0">
                <a:pos x="63" y="266"/>
              </a:cxn>
              <a:cxn ang="0">
                <a:pos x="81" y="660"/>
              </a:cxn>
              <a:cxn ang="0">
                <a:pos x="89" y="855"/>
              </a:cxn>
              <a:cxn ang="0">
                <a:pos x="97" y="1011"/>
              </a:cxn>
              <a:cxn ang="0">
                <a:pos x="102" y="1079"/>
              </a:cxn>
              <a:cxn ang="0">
                <a:pos x="106" y="1137"/>
              </a:cxn>
              <a:cxn ang="0">
                <a:pos x="110" y="1161"/>
              </a:cxn>
              <a:cxn ang="0">
                <a:pos x="111" y="1178"/>
              </a:cxn>
              <a:cxn ang="0">
                <a:pos x="113" y="1186"/>
              </a:cxn>
              <a:cxn ang="0">
                <a:pos x="114" y="1192"/>
              </a:cxn>
              <a:cxn ang="0">
                <a:pos x="114" y="1196"/>
              </a:cxn>
              <a:cxn ang="0">
                <a:pos x="116" y="1198"/>
              </a:cxn>
              <a:cxn ang="0">
                <a:pos x="119" y="1200"/>
              </a:cxn>
              <a:cxn ang="0">
                <a:pos x="119" y="1198"/>
              </a:cxn>
              <a:cxn ang="0">
                <a:pos x="121" y="1196"/>
              </a:cxn>
              <a:cxn ang="0">
                <a:pos x="122" y="1190"/>
              </a:cxn>
              <a:cxn ang="0">
                <a:pos x="124" y="1180"/>
              </a:cxn>
              <a:cxn ang="0">
                <a:pos x="127" y="1163"/>
              </a:cxn>
              <a:cxn ang="0">
                <a:pos x="129" y="1145"/>
              </a:cxn>
              <a:cxn ang="0">
                <a:pos x="134" y="1089"/>
              </a:cxn>
              <a:cxn ang="0">
                <a:pos x="149" y="777"/>
              </a:cxn>
              <a:cxn ang="0">
                <a:pos x="169" y="367"/>
              </a:cxn>
              <a:cxn ang="0">
                <a:pos x="176" y="195"/>
              </a:cxn>
              <a:cxn ang="0">
                <a:pos x="181" y="127"/>
              </a:cxn>
              <a:cxn ang="0">
                <a:pos x="184" y="76"/>
              </a:cxn>
              <a:cxn ang="0">
                <a:pos x="188" y="41"/>
              </a:cxn>
              <a:cxn ang="0">
                <a:pos x="189" y="28"/>
              </a:cxn>
              <a:cxn ang="0">
                <a:pos x="192" y="14"/>
              </a:cxn>
              <a:cxn ang="0">
                <a:pos x="194" y="6"/>
              </a:cxn>
              <a:cxn ang="0">
                <a:pos x="196" y="0"/>
              </a:cxn>
              <a:cxn ang="0">
                <a:pos x="197" y="0"/>
              </a:cxn>
              <a:cxn ang="0">
                <a:pos x="199" y="2"/>
              </a:cxn>
              <a:cxn ang="0">
                <a:pos x="202" y="8"/>
              </a:cxn>
            </a:cxnLst>
            <a:rect l="0" t="0" r="r" b="b"/>
            <a:pathLst>
              <a:path w="202" h="1200">
                <a:moveTo>
                  <a:pt x="0" y="599"/>
                </a:moveTo>
                <a:lnTo>
                  <a:pt x="8" y="420"/>
                </a:lnTo>
                <a:lnTo>
                  <a:pt x="14" y="266"/>
                </a:lnTo>
                <a:lnTo>
                  <a:pt x="22" y="127"/>
                </a:lnTo>
                <a:lnTo>
                  <a:pt x="27" y="70"/>
                </a:lnTo>
                <a:lnTo>
                  <a:pt x="30" y="31"/>
                </a:lnTo>
                <a:lnTo>
                  <a:pt x="33" y="18"/>
                </a:lnTo>
                <a:lnTo>
                  <a:pt x="35" y="8"/>
                </a:lnTo>
                <a:lnTo>
                  <a:pt x="36" y="2"/>
                </a:lnTo>
                <a:lnTo>
                  <a:pt x="38" y="0"/>
                </a:lnTo>
                <a:lnTo>
                  <a:pt x="41" y="2"/>
                </a:lnTo>
                <a:lnTo>
                  <a:pt x="43" y="4"/>
                </a:lnTo>
                <a:lnTo>
                  <a:pt x="43" y="8"/>
                </a:lnTo>
                <a:lnTo>
                  <a:pt x="46" y="20"/>
                </a:lnTo>
                <a:lnTo>
                  <a:pt x="48" y="35"/>
                </a:lnTo>
                <a:lnTo>
                  <a:pt x="51" y="74"/>
                </a:lnTo>
                <a:lnTo>
                  <a:pt x="56" y="121"/>
                </a:lnTo>
                <a:lnTo>
                  <a:pt x="63" y="266"/>
                </a:lnTo>
                <a:lnTo>
                  <a:pt x="81" y="660"/>
                </a:lnTo>
                <a:lnTo>
                  <a:pt x="89" y="855"/>
                </a:lnTo>
                <a:lnTo>
                  <a:pt x="97" y="1011"/>
                </a:lnTo>
                <a:lnTo>
                  <a:pt x="102" y="1079"/>
                </a:lnTo>
                <a:lnTo>
                  <a:pt x="106" y="1137"/>
                </a:lnTo>
                <a:lnTo>
                  <a:pt x="110" y="1161"/>
                </a:lnTo>
                <a:lnTo>
                  <a:pt x="111" y="1178"/>
                </a:lnTo>
                <a:lnTo>
                  <a:pt x="113" y="1186"/>
                </a:lnTo>
                <a:lnTo>
                  <a:pt x="114" y="1192"/>
                </a:lnTo>
                <a:lnTo>
                  <a:pt x="114" y="1196"/>
                </a:lnTo>
                <a:lnTo>
                  <a:pt x="116" y="1198"/>
                </a:lnTo>
                <a:lnTo>
                  <a:pt x="119" y="1200"/>
                </a:lnTo>
                <a:lnTo>
                  <a:pt x="119" y="1198"/>
                </a:lnTo>
                <a:lnTo>
                  <a:pt x="121" y="1196"/>
                </a:lnTo>
                <a:lnTo>
                  <a:pt x="122" y="1190"/>
                </a:lnTo>
                <a:lnTo>
                  <a:pt x="124" y="1180"/>
                </a:lnTo>
                <a:lnTo>
                  <a:pt x="127" y="1163"/>
                </a:lnTo>
                <a:lnTo>
                  <a:pt x="129" y="1145"/>
                </a:lnTo>
                <a:lnTo>
                  <a:pt x="134" y="1089"/>
                </a:lnTo>
                <a:lnTo>
                  <a:pt x="149" y="777"/>
                </a:lnTo>
                <a:lnTo>
                  <a:pt x="169" y="367"/>
                </a:lnTo>
                <a:lnTo>
                  <a:pt x="176" y="195"/>
                </a:lnTo>
                <a:lnTo>
                  <a:pt x="181" y="127"/>
                </a:lnTo>
                <a:lnTo>
                  <a:pt x="184" y="76"/>
                </a:lnTo>
                <a:lnTo>
                  <a:pt x="188" y="41"/>
                </a:lnTo>
                <a:lnTo>
                  <a:pt x="189" y="28"/>
                </a:lnTo>
                <a:lnTo>
                  <a:pt x="192" y="14"/>
                </a:lnTo>
                <a:lnTo>
                  <a:pt x="194" y="6"/>
                </a:lnTo>
                <a:lnTo>
                  <a:pt x="196" y="0"/>
                </a:lnTo>
                <a:lnTo>
                  <a:pt x="197" y="0"/>
                </a:lnTo>
                <a:lnTo>
                  <a:pt x="199" y="2"/>
                </a:lnTo>
                <a:lnTo>
                  <a:pt x="202" y="8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sp>
        <p:nvSpPr>
          <p:cNvPr id="65" name="Freeform 8 1 2 2"/>
          <p:cNvSpPr>
            <a:spLocks/>
          </p:cNvSpPr>
          <p:nvPr/>
        </p:nvSpPr>
        <p:spPr bwMode="auto">
          <a:xfrm>
            <a:off x="4497915" y="3488362"/>
            <a:ext cx="798959" cy="415090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2" y="18"/>
              </a:cxn>
              <a:cxn ang="0">
                <a:pos x="3" y="31"/>
              </a:cxn>
              <a:cxn ang="0">
                <a:pos x="6" y="49"/>
              </a:cxn>
              <a:cxn ang="0">
                <a:pos x="10" y="90"/>
              </a:cxn>
              <a:cxn ang="0">
                <a:pos x="13" y="143"/>
              </a:cxn>
              <a:cxn ang="0">
                <a:pos x="22" y="305"/>
              </a:cxn>
              <a:cxn ang="0">
                <a:pos x="30" y="486"/>
              </a:cxn>
              <a:cxn ang="0">
                <a:pos x="45" y="833"/>
              </a:cxn>
              <a:cxn ang="0">
                <a:pos x="52" y="997"/>
              </a:cxn>
              <a:cxn ang="0">
                <a:pos x="57" y="1063"/>
              </a:cxn>
              <a:cxn ang="0">
                <a:pos x="60" y="1114"/>
              </a:cxn>
              <a:cxn ang="0">
                <a:pos x="65" y="1157"/>
              </a:cxn>
              <a:cxn ang="0">
                <a:pos x="67" y="1174"/>
              </a:cxn>
              <a:cxn ang="0">
                <a:pos x="68" y="1180"/>
              </a:cxn>
              <a:cxn ang="0">
                <a:pos x="70" y="1188"/>
              </a:cxn>
              <a:cxn ang="0">
                <a:pos x="72" y="1194"/>
              </a:cxn>
              <a:cxn ang="0">
                <a:pos x="73" y="1198"/>
              </a:cxn>
              <a:cxn ang="0">
                <a:pos x="75" y="1200"/>
              </a:cxn>
              <a:cxn ang="0">
                <a:pos x="78" y="1196"/>
              </a:cxn>
              <a:cxn ang="0">
                <a:pos x="80" y="1190"/>
              </a:cxn>
              <a:cxn ang="0">
                <a:pos x="81" y="1182"/>
              </a:cxn>
              <a:cxn ang="0">
                <a:pos x="83" y="1169"/>
              </a:cxn>
              <a:cxn ang="0">
                <a:pos x="84" y="1153"/>
              </a:cxn>
              <a:cxn ang="0">
                <a:pos x="89" y="1108"/>
              </a:cxn>
              <a:cxn ang="0">
                <a:pos x="92" y="1055"/>
              </a:cxn>
              <a:cxn ang="0">
                <a:pos x="100" y="901"/>
              </a:cxn>
              <a:cxn ang="0">
                <a:pos x="110" y="697"/>
              </a:cxn>
              <a:cxn ang="0">
                <a:pos x="119" y="494"/>
              </a:cxn>
              <a:cxn ang="0">
                <a:pos x="127" y="312"/>
              </a:cxn>
              <a:cxn ang="0">
                <a:pos x="135" y="158"/>
              </a:cxn>
              <a:cxn ang="0">
                <a:pos x="138" y="106"/>
              </a:cxn>
              <a:cxn ang="0">
                <a:pos x="143" y="59"/>
              </a:cxn>
              <a:cxn ang="0">
                <a:pos x="145" y="37"/>
              </a:cxn>
              <a:cxn ang="0">
                <a:pos x="146" y="22"/>
              </a:cxn>
              <a:cxn ang="0">
                <a:pos x="148" y="12"/>
              </a:cxn>
              <a:cxn ang="0">
                <a:pos x="151" y="4"/>
              </a:cxn>
              <a:cxn ang="0">
                <a:pos x="153" y="0"/>
              </a:cxn>
              <a:cxn ang="0">
                <a:pos x="154" y="0"/>
              </a:cxn>
              <a:cxn ang="0">
                <a:pos x="156" y="2"/>
              </a:cxn>
              <a:cxn ang="0">
                <a:pos x="158" y="6"/>
              </a:cxn>
              <a:cxn ang="0">
                <a:pos x="159" y="12"/>
              </a:cxn>
              <a:cxn ang="0">
                <a:pos x="159" y="18"/>
              </a:cxn>
              <a:cxn ang="0">
                <a:pos x="162" y="31"/>
              </a:cxn>
              <a:cxn ang="0">
                <a:pos x="164" y="49"/>
              </a:cxn>
              <a:cxn ang="0">
                <a:pos x="169" y="100"/>
              </a:cxn>
              <a:cxn ang="0">
                <a:pos x="177" y="230"/>
              </a:cxn>
              <a:cxn ang="0">
                <a:pos x="194" y="636"/>
              </a:cxn>
              <a:cxn ang="0">
                <a:pos x="210" y="974"/>
              </a:cxn>
              <a:cxn ang="0">
                <a:pos x="218" y="1098"/>
              </a:cxn>
              <a:cxn ang="0">
                <a:pos x="220" y="1126"/>
              </a:cxn>
            </a:cxnLst>
            <a:rect l="0" t="0" r="r" b="b"/>
            <a:pathLst>
              <a:path w="220" h="1200">
                <a:moveTo>
                  <a:pt x="0" y="8"/>
                </a:moveTo>
                <a:lnTo>
                  <a:pt x="2" y="18"/>
                </a:lnTo>
                <a:lnTo>
                  <a:pt x="3" y="31"/>
                </a:lnTo>
                <a:lnTo>
                  <a:pt x="6" y="49"/>
                </a:lnTo>
                <a:lnTo>
                  <a:pt x="10" y="90"/>
                </a:lnTo>
                <a:lnTo>
                  <a:pt x="13" y="143"/>
                </a:lnTo>
                <a:lnTo>
                  <a:pt x="22" y="305"/>
                </a:lnTo>
                <a:lnTo>
                  <a:pt x="30" y="486"/>
                </a:lnTo>
                <a:lnTo>
                  <a:pt x="45" y="833"/>
                </a:lnTo>
                <a:lnTo>
                  <a:pt x="52" y="997"/>
                </a:lnTo>
                <a:lnTo>
                  <a:pt x="57" y="1063"/>
                </a:lnTo>
                <a:lnTo>
                  <a:pt x="60" y="1114"/>
                </a:lnTo>
                <a:lnTo>
                  <a:pt x="65" y="1157"/>
                </a:lnTo>
                <a:lnTo>
                  <a:pt x="67" y="1174"/>
                </a:lnTo>
                <a:lnTo>
                  <a:pt x="68" y="1180"/>
                </a:lnTo>
                <a:lnTo>
                  <a:pt x="70" y="1188"/>
                </a:lnTo>
                <a:lnTo>
                  <a:pt x="72" y="1194"/>
                </a:lnTo>
                <a:lnTo>
                  <a:pt x="73" y="1198"/>
                </a:lnTo>
                <a:lnTo>
                  <a:pt x="75" y="1200"/>
                </a:lnTo>
                <a:lnTo>
                  <a:pt x="78" y="1196"/>
                </a:lnTo>
                <a:lnTo>
                  <a:pt x="80" y="1190"/>
                </a:lnTo>
                <a:lnTo>
                  <a:pt x="81" y="1182"/>
                </a:lnTo>
                <a:lnTo>
                  <a:pt x="83" y="1169"/>
                </a:lnTo>
                <a:lnTo>
                  <a:pt x="84" y="1153"/>
                </a:lnTo>
                <a:lnTo>
                  <a:pt x="89" y="1108"/>
                </a:lnTo>
                <a:lnTo>
                  <a:pt x="92" y="1055"/>
                </a:lnTo>
                <a:lnTo>
                  <a:pt x="100" y="901"/>
                </a:lnTo>
                <a:lnTo>
                  <a:pt x="110" y="697"/>
                </a:lnTo>
                <a:lnTo>
                  <a:pt x="119" y="494"/>
                </a:lnTo>
                <a:lnTo>
                  <a:pt x="127" y="312"/>
                </a:lnTo>
                <a:lnTo>
                  <a:pt x="135" y="158"/>
                </a:lnTo>
                <a:lnTo>
                  <a:pt x="138" y="106"/>
                </a:lnTo>
                <a:lnTo>
                  <a:pt x="143" y="59"/>
                </a:lnTo>
                <a:lnTo>
                  <a:pt x="145" y="37"/>
                </a:lnTo>
                <a:lnTo>
                  <a:pt x="146" y="22"/>
                </a:lnTo>
                <a:lnTo>
                  <a:pt x="148" y="12"/>
                </a:lnTo>
                <a:lnTo>
                  <a:pt x="151" y="4"/>
                </a:lnTo>
                <a:lnTo>
                  <a:pt x="153" y="0"/>
                </a:lnTo>
                <a:lnTo>
                  <a:pt x="154" y="0"/>
                </a:lnTo>
                <a:lnTo>
                  <a:pt x="156" y="2"/>
                </a:lnTo>
                <a:lnTo>
                  <a:pt x="158" y="6"/>
                </a:lnTo>
                <a:lnTo>
                  <a:pt x="159" y="12"/>
                </a:lnTo>
                <a:lnTo>
                  <a:pt x="159" y="18"/>
                </a:lnTo>
                <a:lnTo>
                  <a:pt x="162" y="31"/>
                </a:lnTo>
                <a:lnTo>
                  <a:pt x="164" y="49"/>
                </a:lnTo>
                <a:lnTo>
                  <a:pt x="169" y="100"/>
                </a:lnTo>
                <a:lnTo>
                  <a:pt x="177" y="230"/>
                </a:lnTo>
                <a:lnTo>
                  <a:pt x="194" y="636"/>
                </a:lnTo>
                <a:lnTo>
                  <a:pt x="210" y="974"/>
                </a:lnTo>
                <a:lnTo>
                  <a:pt x="218" y="1098"/>
                </a:lnTo>
                <a:lnTo>
                  <a:pt x="220" y="112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sp>
        <p:nvSpPr>
          <p:cNvPr id="66" name="Freeform 7 2 3"/>
          <p:cNvSpPr>
            <a:spLocks/>
          </p:cNvSpPr>
          <p:nvPr/>
        </p:nvSpPr>
        <p:spPr bwMode="auto">
          <a:xfrm>
            <a:off x="4916387" y="3483911"/>
            <a:ext cx="733591" cy="415090"/>
          </a:xfrm>
          <a:custGeom>
            <a:avLst/>
            <a:gdLst/>
            <a:ahLst/>
            <a:cxnLst>
              <a:cxn ang="0">
                <a:pos x="0" y="599"/>
              </a:cxn>
              <a:cxn ang="0">
                <a:pos x="8" y="420"/>
              </a:cxn>
              <a:cxn ang="0">
                <a:pos x="14" y="266"/>
              </a:cxn>
              <a:cxn ang="0">
                <a:pos x="22" y="127"/>
              </a:cxn>
              <a:cxn ang="0">
                <a:pos x="27" y="70"/>
              </a:cxn>
              <a:cxn ang="0">
                <a:pos x="30" y="31"/>
              </a:cxn>
              <a:cxn ang="0">
                <a:pos x="33" y="18"/>
              </a:cxn>
              <a:cxn ang="0">
                <a:pos x="35" y="8"/>
              </a:cxn>
              <a:cxn ang="0">
                <a:pos x="36" y="2"/>
              </a:cxn>
              <a:cxn ang="0">
                <a:pos x="38" y="0"/>
              </a:cxn>
              <a:cxn ang="0">
                <a:pos x="41" y="2"/>
              </a:cxn>
              <a:cxn ang="0">
                <a:pos x="43" y="4"/>
              </a:cxn>
              <a:cxn ang="0">
                <a:pos x="43" y="8"/>
              </a:cxn>
              <a:cxn ang="0">
                <a:pos x="46" y="20"/>
              </a:cxn>
              <a:cxn ang="0">
                <a:pos x="48" y="35"/>
              </a:cxn>
              <a:cxn ang="0">
                <a:pos x="51" y="74"/>
              </a:cxn>
              <a:cxn ang="0">
                <a:pos x="56" y="121"/>
              </a:cxn>
              <a:cxn ang="0">
                <a:pos x="63" y="266"/>
              </a:cxn>
              <a:cxn ang="0">
                <a:pos x="81" y="660"/>
              </a:cxn>
              <a:cxn ang="0">
                <a:pos x="89" y="855"/>
              </a:cxn>
              <a:cxn ang="0">
                <a:pos x="97" y="1011"/>
              </a:cxn>
              <a:cxn ang="0">
                <a:pos x="102" y="1079"/>
              </a:cxn>
              <a:cxn ang="0">
                <a:pos x="106" y="1137"/>
              </a:cxn>
              <a:cxn ang="0">
                <a:pos x="110" y="1161"/>
              </a:cxn>
              <a:cxn ang="0">
                <a:pos x="111" y="1178"/>
              </a:cxn>
              <a:cxn ang="0">
                <a:pos x="113" y="1186"/>
              </a:cxn>
              <a:cxn ang="0">
                <a:pos x="114" y="1192"/>
              </a:cxn>
              <a:cxn ang="0">
                <a:pos x="114" y="1196"/>
              </a:cxn>
              <a:cxn ang="0">
                <a:pos x="116" y="1198"/>
              </a:cxn>
              <a:cxn ang="0">
                <a:pos x="119" y="1200"/>
              </a:cxn>
              <a:cxn ang="0">
                <a:pos x="119" y="1198"/>
              </a:cxn>
              <a:cxn ang="0">
                <a:pos x="121" y="1196"/>
              </a:cxn>
              <a:cxn ang="0">
                <a:pos x="122" y="1190"/>
              </a:cxn>
              <a:cxn ang="0">
                <a:pos x="124" y="1180"/>
              </a:cxn>
              <a:cxn ang="0">
                <a:pos x="127" y="1163"/>
              </a:cxn>
              <a:cxn ang="0">
                <a:pos x="129" y="1145"/>
              </a:cxn>
              <a:cxn ang="0">
                <a:pos x="134" y="1089"/>
              </a:cxn>
              <a:cxn ang="0">
                <a:pos x="149" y="777"/>
              </a:cxn>
              <a:cxn ang="0">
                <a:pos x="169" y="367"/>
              </a:cxn>
              <a:cxn ang="0">
                <a:pos x="176" y="195"/>
              </a:cxn>
              <a:cxn ang="0">
                <a:pos x="181" y="127"/>
              </a:cxn>
              <a:cxn ang="0">
                <a:pos x="184" y="76"/>
              </a:cxn>
              <a:cxn ang="0">
                <a:pos x="188" y="41"/>
              </a:cxn>
              <a:cxn ang="0">
                <a:pos x="189" y="28"/>
              </a:cxn>
              <a:cxn ang="0">
                <a:pos x="192" y="14"/>
              </a:cxn>
              <a:cxn ang="0">
                <a:pos x="194" y="6"/>
              </a:cxn>
              <a:cxn ang="0">
                <a:pos x="196" y="0"/>
              </a:cxn>
              <a:cxn ang="0">
                <a:pos x="197" y="0"/>
              </a:cxn>
              <a:cxn ang="0">
                <a:pos x="199" y="2"/>
              </a:cxn>
              <a:cxn ang="0">
                <a:pos x="202" y="8"/>
              </a:cxn>
            </a:cxnLst>
            <a:rect l="0" t="0" r="r" b="b"/>
            <a:pathLst>
              <a:path w="202" h="1200">
                <a:moveTo>
                  <a:pt x="0" y="599"/>
                </a:moveTo>
                <a:lnTo>
                  <a:pt x="8" y="420"/>
                </a:lnTo>
                <a:lnTo>
                  <a:pt x="14" y="266"/>
                </a:lnTo>
                <a:lnTo>
                  <a:pt x="22" y="127"/>
                </a:lnTo>
                <a:lnTo>
                  <a:pt x="27" y="70"/>
                </a:lnTo>
                <a:lnTo>
                  <a:pt x="30" y="31"/>
                </a:lnTo>
                <a:lnTo>
                  <a:pt x="33" y="18"/>
                </a:lnTo>
                <a:lnTo>
                  <a:pt x="35" y="8"/>
                </a:lnTo>
                <a:lnTo>
                  <a:pt x="36" y="2"/>
                </a:lnTo>
                <a:lnTo>
                  <a:pt x="38" y="0"/>
                </a:lnTo>
                <a:lnTo>
                  <a:pt x="41" y="2"/>
                </a:lnTo>
                <a:lnTo>
                  <a:pt x="43" y="4"/>
                </a:lnTo>
                <a:lnTo>
                  <a:pt x="43" y="8"/>
                </a:lnTo>
                <a:lnTo>
                  <a:pt x="46" y="20"/>
                </a:lnTo>
                <a:lnTo>
                  <a:pt x="48" y="35"/>
                </a:lnTo>
                <a:lnTo>
                  <a:pt x="51" y="74"/>
                </a:lnTo>
                <a:lnTo>
                  <a:pt x="56" y="121"/>
                </a:lnTo>
                <a:lnTo>
                  <a:pt x="63" y="266"/>
                </a:lnTo>
                <a:lnTo>
                  <a:pt x="81" y="660"/>
                </a:lnTo>
                <a:lnTo>
                  <a:pt x="89" y="855"/>
                </a:lnTo>
                <a:lnTo>
                  <a:pt x="97" y="1011"/>
                </a:lnTo>
                <a:lnTo>
                  <a:pt x="102" y="1079"/>
                </a:lnTo>
                <a:lnTo>
                  <a:pt x="106" y="1137"/>
                </a:lnTo>
                <a:lnTo>
                  <a:pt x="110" y="1161"/>
                </a:lnTo>
                <a:lnTo>
                  <a:pt x="111" y="1178"/>
                </a:lnTo>
                <a:lnTo>
                  <a:pt x="113" y="1186"/>
                </a:lnTo>
                <a:lnTo>
                  <a:pt x="114" y="1192"/>
                </a:lnTo>
                <a:lnTo>
                  <a:pt x="114" y="1196"/>
                </a:lnTo>
                <a:lnTo>
                  <a:pt x="116" y="1198"/>
                </a:lnTo>
                <a:lnTo>
                  <a:pt x="119" y="1200"/>
                </a:lnTo>
                <a:lnTo>
                  <a:pt x="119" y="1198"/>
                </a:lnTo>
                <a:lnTo>
                  <a:pt x="121" y="1196"/>
                </a:lnTo>
                <a:lnTo>
                  <a:pt x="122" y="1190"/>
                </a:lnTo>
                <a:lnTo>
                  <a:pt x="124" y="1180"/>
                </a:lnTo>
                <a:lnTo>
                  <a:pt x="127" y="1163"/>
                </a:lnTo>
                <a:lnTo>
                  <a:pt x="129" y="1145"/>
                </a:lnTo>
                <a:lnTo>
                  <a:pt x="134" y="1089"/>
                </a:lnTo>
                <a:lnTo>
                  <a:pt x="149" y="777"/>
                </a:lnTo>
                <a:lnTo>
                  <a:pt x="169" y="367"/>
                </a:lnTo>
                <a:lnTo>
                  <a:pt x="176" y="195"/>
                </a:lnTo>
                <a:lnTo>
                  <a:pt x="181" y="127"/>
                </a:lnTo>
                <a:lnTo>
                  <a:pt x="184" y="76"/>
                </a:lnTo>
                <a:lnTo>
                  <a:pt x="188" y="41"/>
                </a:lnTo>
                <a:lnTo>
                  <a:pt x="189" y="28"/>
                </a:lnTo>
                <a:lnTo>
                  <a:pt x="192" y="14"/>
                </a:lnTo>
                <a:lnTo>
                  <a:pt x="194" y="6"/>
                </a:lnTo>
                <a:lnTo>
                  <a:pt x="196" y="0"/>
                </a:lnTo>
                <a:lnTo>
                  <a:pt x="197" y="0"/>
                </a:lnTo>
                <a:lnTo>
                  <a:pt x="199" y="2"/>
                </a:lnTo>
                <a:lnTo>
                  <a:pt x="202" y="8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sp>
        <p:nvSpPr>
          <p:cNvPr id="68" name="Titel 1 1 3 1 3 2 3 1 1 2 2 2 2 1 1"/>
          <p:cNvSpPr txBox="1">
            <a:spLocks/>
          </p:cNvSpPr>
          <p:nvPr/>
        </p:nvSpPr>
        <p:spPr>
          <a:xfrm>
            <a:off x="133598" y="3047499"/>
            <a:ext cx="901040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Interpretation: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amplitude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over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all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possibilities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pic>
        <p:nvPicPr>
          <p:cNvPr id="69" name="Picture 68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0524" y="3116963"/>
            <a:ext cx="379442" cy="223123"/>
          </a:xfrm>
          <a:prstGeom prst="rect">
            <a:avLst/>
          </a:prstGeom>
        </p:spPr>
      </p:pic>
      <p:pic>
        <p:nvPicPr>
          <p:cNvPr id="70" name="Picture 69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29298" y="3124382"/>
            <a:ext cx="360737" cy="223123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9367" y="3116962"/>
            <a:ext cx="379442" cy="223123"/>
          </a:xfrm>
          <a:prstGeom prst="rect">
            <a:avLst/>
          </a:prstGeom>
        </p:spPr>
      </p:pic>
      <p:grpSp>
        <p:nvGrpSpPr>
          <p:cNvPr id="19" name="Group 18"/>
          <p:cNvGrpSpPr/>
          <p:nvPr/>
        </p:nvGrpSpPr>
        <p:grpSpPr>
          <a:xfrm>
            <a:off x="4153032" y="4840340"/>
            <a:ext cx="1480472" cy="418735"/>
            <a:chOff x="2852735" y="4840340"/>
            <a:chExt cx="1347080" cy="418735"/>
          </a:xfrm>
        </p:grpSpPr>
        <p:grpSp>
          <p:nvGrpSpPr>
            <p:cNvPr id="29" name="Group 28"/>
            <p:cNvGrpSpPr>
              <a:grpSpLocks noChangeAspect="1"/>
            </p:cNvGrpSpPr>
            <p:nvPr/>
          </p:nvGrpSpPr>
          <p:grpSpPr>
            <a:xfrm>
              <a:off x="2852735" y="4843985"/>
              <a:ext cx="1052000" cy="415090"/>
              <a:chOff x="2473793" y="3608428"/>
              <a:chExt cx="2098207" cy="415090"/>
            </a:xfrm>
          </p:grpSpPr>
          <p:sp>
            <p:nvSpPr>
              <p:cNvPr id="13" name="Freeform 11 1"/>
              <p:cNvSpPr>
                <a:spLocks/>
              </p:cNvSpPr>
              <p:nvPr/>
            </p:nvSpPr>
            <p:spPr bwMode="auto">
              <a:xfrm>
                <a:off x="3929201" y="3608428"/>
                <a:ext cx="642799" cy="415090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2" y="30"/>
                  </a:cxn>
                  <a:cxn ang="0">
                    <a:pos x="3" y="22"/>
                  </a:cxn>
                  <a:cxn ang="0">
                    <a:pos x="5" y="16"/>
                  </a:cxn>
                  <a:cxn ang="0">
                    <a:pos x="7" y="6"/>
                  </a:cxn>
                  <a:cxn ang="0">
                    <a:pos x="8" y="2"/>
                  </a:cxn>
                  <a:cxn ang="0">
                    <a:pos x="10" y="0"/>
                  </a:cxn>
                  <a:cxn ang="0">
                    <a:pos x="13" y="2"/>
                  </a:cxn>
                  <a:cxn ang="0">
                    <a:pos x="14" y="8"/>
                  </a:cxn>
                  <a:cxn ang="0">
                    <a:pos x="14" y="14"/>
                  </a:cxn>
                  <a:cxn ang="0">
                    <a:pos x="16" y="20"/>
                  </a:cxn>
                  <a:cxn ang="0">
                    <a:pos x="18" y="33"/>
                  </a:cxn>
                  <a:cxn ang="0">
                    <a:pos x="21" y="51"/>
                  </a:cxn>
                  <a:cxn ang="0">
                    <a:pos x="24" y="92"/>
                  </a:cxn>
                  <a:cxn ang="0">
                    <a:pos x="32" y="211"/>
                  </a:cxn>
                  <a:cxn ang="0">
                    <a:pos x="38" y="351"/>
                  </a:cxn>
                  <a:cxn ang="0">
                    <a:pos x="54" y="704"/>
                  </a:cxn>
                  <a:cxn ang="0">
                    <a:pos x="62" y="892"/>
                  </a:cxn>
                  <a:cxn ang="0">
                    <a:pos x="70" y="1040"/>
                  </a:cxn>
                  <a:cxn ang="0">
                    <a:pos x="75" y="1104"/>
                  </a:cxn>
                  <a:cxn ang="0">
                    <a:pos x="77" y="1133"/>
                  </a:cxn>
                  <a:cxn ang="0">
                    <a:pos x="80" y="1157"/>
                  </a:cxn>
                  <a:cxn ang="0">
                    <a:pos x="81" y="1174"/>
                  </a:cxn>
                  <a:cxn ang="0">
                    <a:pos x="83" y="1180"/>
                  </a:cxn>
                  <a:cxn ang="0">
                    <a:pos x="85" y="1188"/>
                  </a:cxn>
                  <a:cxn ang="0">
                    <a:pos x="86" y="1196"/>
                  </a:cxn>
                  <a:cxn ang="0">
                    <a:pos x="88" y="1200"/>
                  </a:cxn>
                  <a:cxn ang="0">
                    <a:pos x="91" y="1200"/>
                  </a:cxn>
                  <a:cxn ang="0">
                    <a:pos x="91" y="1198"/>
                  </a:cxn>
                  <a:cxn ang="0">
                    <a:pos x="92" y="1194"/>
                  </a:cxn>
                  <a:cxn ang="0">
                    <a:pos x="94" y="1186"/>
                  </a:cxn>
                  <a:cxn ang="0">
                    <a:pos x="97" y="1172"/>
                  </a:cxn>
                  <a:cxn ang="0">
                    <a:pos x="99" y="1157"/>
                  </a:cxn>
                  <a:cxn ang="0">
                    <a:pos x="100" y="1139"/>
                  </a:cxn>
                  <a:cxn ang="0">
                    <a:pos x="105" y="1089"/>
                  </a:cxn>
                  <a:cxn ang="0">
                    <a:pos x="135" y="443"/>
                  </a:cxn>
                  <a:cxn ang="0">
                    <a:pos x="143" y="264"/>
                  </a:cxn>
                  <a:cxn ang="0">
                    <a:pos x="148" y="178"/>
                  </a:cxn>
                  <a:cxn ang="0">
                    <a:pos x="153" y="111"/>
                  </a:cxn>
                  <a:cxn ang="0">
                    <a:pos x="156" y="61"/>
                  </a:cxn>
                  <a:cxn ang="0">
                    <a:pos x="159" y="41"/>
                  </a:cxn>
                  <a:cxn ang="0">
                    <a:pos x="161" y="24"/>
                  </a:cxn>
                  <a:cxn ang="0">
                    <a:pos x="163" y="12"/>
                  </a:cxn>
                  <a:cxn ang="0">
                    <a:pos x="166" y="4"/>
                  </a:cxn>
                  <a:cxn ang="0">
                    <a:pos x="167" y="0"/>
                  </a:cxn>
                  <a:cxn ang="0">
                    <a:pos x="169" y="0"/>
                  </a:cxn>
                  <a:cxn ang="0">
                    <a:pos x="170" y="4"/>
                  </a:cxn>
                  <a:cxn ang="0">
                    <a:pos x="172" y="6"/>
                  </a:cxn>
                  <a:cxn ang="0">
                    <a:pos x="174" y="12"/>
                  </a:cxn>
                  <a:cxn ang="0">
                    <a:pos x="175" y="22"/>
                  </a:cxn>
                  <a:cxn ang="0">
                    <a:pos x="177" y="37"/>
                  </a:cxn>
                </a:cxnLst>
                <a:rect l="0" t="0" r="r" b="b"/>
                <a:pathLst>
                  <a:path w="177" h="1200">
                    <a:moveTo>
                      <a:pt x="0" y="45"/>
                    </a:moveTo>
                    <a:lnTo>
                      <a:pt x="2" y="30"/>
                    </a:lnTo>
                    <a:lnTo>
                      <a:pt x="3" y="22"/>
                    </a:lnTo>
                    <a:lnTo>
                      <a:pt x="5" y="1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3" y="2"/>
                    </a:lnTo>
                    <a:lnTo>
                      <a:pt x="14" y="8"/>
                    </a:lnTo>
                    <a:lnTo>
                      <a:pt x="14" y="14"/>
                    </a:lnTo>
                    <a:lnTo>
                      <a:pt x="16" y="20"/>
                    </a:lnTo>
                    <a:lnTo>
                      <a:pt x="18" y="33"/>
                    </a:lnTo>
                    <a:lnTo>
                      <a:pt x="21" y="51"/>
                    </a:lnTo>
                    <a:lnTo>
                      <a:pt x="24" y="92"/>
                    </a:lnTo>
                    <a:lnTo>
                      <a:pt x="32" y="211"/>
                    </a:lnTo>
                    <a:lnTo>
                      <a:pt x="38" y="351"/>
                    </a:lnTo>
                    <a:lnTo>
                      <a:pt x="54" y="704"/>
                    </a:lnTo>
                    <a:lnTo>
                      <a:pt x="62" y="892"/>
                    </a:lnTo>
                    <a:lnTo>
                      <a:pt x="70" y="1040"/>
                    </a:lnTo>
                    <a:lnTo>
                      <a:pt x="75" y="1104"/>
                    </a:lnTo>
                    <a:lnTo>
                      <a:pt x="77" y="1133"/>
                    </a:lnTo>
                    <a:lnTo>
                      <a:pt x="80" y="1157"/>
                    </a:lnTo>
                    <a:lnTo>
                      <a:pt x="81" y="1174"/>
                    </a:lnTo>
                    <a:lnTo>
                      <a:pt x="83" y="1180"/>
                    </a:lnTo>
                    <a:lnTo>
                      <a:pt x="85" y="1188"/>
                    </a:lnTo>
                    <a:lnTo>
                      <a:pt x="86" y="1196"/>
                    </a:lnTo>
                    <a:lnTo>
                      <a:pt x="88" y="1200"/>
                    </a:lnTo>
                    <a:lnTo>
                      <a:pt x="91" y="1200"/>
                    </a:lnTo>
                    <a:lnTo>
                      <a:pt x="91" y="1198"/>
                    </a:lnTo>
                    <a:lnTo>
                      <a:pt x="92" y="1194"/>
                    </a:lnTo>
                    <a:lnTo>
                      <a:pt x="94" y="1186"/>
                    </a:lnTo>
                    <a:lnTo>
                      <a:pt x="97" y="1172"/>
                    </a:lnTo>
                    <a:lnTo>
                      <a:pt x="99" y="1157"/>
                    </a:lnTo>
                    <a:lnTo>
                      <a:pt x="100" y="1139"/>
                    </a:lnTo>
                    <a:lnTo>
                      <a:pt x="105" y="1089"/>
                    </a:lnTo>
                    <a:lnTo>
                      <a:pt x="135" y="443"/>
                    </a:lnTo>
                    <a:lnTo>
                      <a:pt x="143" y="264"/>
                    </a:lnTo>
                    <a:lnTo>
                      <a:pt x="148" y="178"/>
                    </a:lnTo>
                    <a:lnTo>
                      <a:pt x="153" y="111"/>
                    </a:lnTo>
                    <a:lnTo>
                      <a:pt x="156" y="61"/>
                    </a:lnTo>
                    <a:lnTo>
                      <a:pt x="159" y="41"/>
                    </a:lnTo>
                    <a:lnTo>
                      <a:pt x="161" y="24"/>
                    </a:lnTo>
                    <a:lnTo>
                      <a:pt x="163" y="12"/>
                    </a:lnTo>
                    <a:lnTo>
                      <a:pt x="166" y="4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0" y="4"/>
                    </a:lnTo>
                    <a:lnTo>
                      <a:pt x="172" y="6"/>
                    </a:lnTo>
                    <a:lnTo>
                      <a:pt x="174" y="12"/>
                    </a:lnTo>
                    <a:lnTo>
                      <a:pt x="175" y="22"/>
                    </a:lnTo>
                    <a:lnTo>
                      <a:pt x="177" y="37"/>
                    </a:ln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>
                  <a:solidFill>
                    <a:srgbClr val="000000"/>
                  </a:solidFill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/>
            </p:nvSpPr>
            <p:spPr bwMode="auto">
              <a:xfrm>
                <a:off x="2473793" y="3608428"/>
                <a:ext cx="639167" cy="415090"/>
              </a:xfrm>
              <a:custGeom>
                <a:avLst/>
                <a:gdLst/>
                <a:ahLst/>
                <a:cxnLst>
                  <a:cxn ang="0">
                    <a:pos x="0" y="1126"/>
                  </a:cxn>
                  <a:cxn ang="0">
                    <a:pos x="3" y="1149"/>
                  </a:cxn>
                  <a:cxn ang="0">
                    <a:pos x="4" y="1169"/>
                  </a:cxn>
                  <a:cxn ang="0">
                    <a:pos x="6" y="1182"/>
                  </a:cxn>
                  <a:cxn ang="0">
                    <a:pos x="8" y="1188"/>
                  </a:cxn>
                  <a:cxn ang="0">
                    <a:pos x="9" y="1192"/>
                  </a:cxn>
                  <a:cxn ang="0">
                    <a:pos x="11" y="1196"/>
                  </a:cxn>
                  <a:cxn ang="0">
                    <a:pos x="11" y="1198"/>
                  </a:cxn>
                  <a:cxn ang="0">
                    <a:pos x="12" y="1200"/>
                  </a:cxn>
                  <a:cxn ang="0">
                    <a:pos x="14" y="1200"/>
                  </a:cxn>
                  <a:cxn ang="0">
                    <a:pos x="16" y="1198"/>
                  </a:cxn>
                  <a:cxn ang="0">
                    <a:pos x="16" y="1194"/>
                  </a:cxn>
                  <a:cxn ang="0">
                    <a:pos x="19" y="1186"/>
                  </a:cxn>
                  <a:cxn ang="0">
                    <a:pos x="20" y="1174"/>
                  </a:cxn>
                  <a:cxn ang="0">
                    <a:pos x="22" y="1157"/>
                  </a:cxn>
                  <a:cxn ang="0">
                    <a:pos x="25" y="1135"/>
                  </a:cxn>
                  <a:cxn ang="0">
                    <a:pos x="33" y="1024"/>
                  </a:cxn>
                  <a:cxn ang="0">
                    <a:pos x="41" y="858"/>
                  </a:cxn>
                  <a:cxn ang="0">
                    <a:pos x="59" y="464"/>
                  </a:cxn>
                  <a:cxn ang="0">
                    <a:pos x="66" y="271"/>
                  </a:cxn>
                  <a:cxn ang="0">
                    <a:pos x="73" y="180"/>
                  </a:cxn>
                  <a:cxn ang="0">
                    <a:pos x="76" y="109"/>
                  </a:cxn>
                  <a:cxn ang="0">
                    <a:pos x="81" y="61"/>
                  </a:cxn>
                  <a:cxn ang="0">
                    <a:pos x="82" y="41"/>
                  </a:cxn>
                  <a:cxn ang="0">
                    <a:pos x="86" y="24"/>
                  </a:cxn>
                  <a:cxn ang="0">
                    <a:pos x="87" y="12"/>
                  </a:cxn>
                  <a:cxn ang="0">
                    <a:pos x="89" y="6"/>
                  </a:cxn>
                  <a:cxn ang="0">
                    <a:pos x="90" y="2"/>
                  </a:cxn>
                  <a:cxn ang="0">
                    <a:pos x="92" y="0"/>
                  </a:cxn>
                  <a:cxn ang="0">
                    <a:pos x="94" y="0"/>
                  </a:cxn>
                  <a:cxn ang="0">
                    <a:pos x="94" y="2"/>
                  </a:cxn>
                  <a:cxn ang="0">
                    <a:pos x="97" y="8"/>
                  </a:cxn>
                  <a:cxn ang="0">
                    <a:pos x="98" y="16"/>
                  </a:cxn>
                  <a:cxn ang="0">
                    <a:pos x="100" y="30"/>
                  </a:cxn>
                  <a:cxn ang="0">
                    <a:pos x="103" y="49"/>
                  </a:cxn>
                  <a:cxn ang="0">
                    <a:pos x="106" y="88"/>
                  </a:cxn>
                  <a:cxn ang="0">
                    <a:pos x="109" y="147"/>
                  </a:cxn>
                  <a:cxn ang="0">
                    <a:pos x="129" y="515"/>
                  </a:cxn>
                  <a:cxn ang="0">
                    <a:pos x="137" y="724"/>
                  </a:cxn>
                  <a:cxn ang="0">
                    <a:pos x="144" y="905"/>
                  </a:cxn>
                  <a:cxn ang="0">
                    <a:pos x="154" y="1052"/>
                  </a:cxn>
                  <a:cxn ang="0">
                    <a:pos x="157" y="1102"/>
                  </a:cxn>
                  <a:cxn ang="0">
                    <a:pos x="160" y="1145"/>
                  </a:cxn>
                  <a:cxn ang="0">
                    <a:pos x="162" y="1165"/>
                  </a:cxn>
                  <a:cxn ang="0">
                    <a:pos x="165" y="1178"/>
                  </a:cxn>
                  <a:cxn ang="0">
                    <a:pos x="167" y="1190"/>
                  </a:cxn>
                  <a:cxn ang="0">
                    <a:pos x="168" y="1196"/>
                  </a:cxn>
                  <a:cxn ang="0">
                    <a:pos x="172" y="1200"/>
                  </a:cxn>
                  <a:cxn ang="0">
                    <a:pos x="173" y="1198"/>
                  </a:cxn>
                  <a:cxn ang="0">
                    <a:pos x="175" y="1194"/>
                  </a:cxn>
                  <a:cxn ang="0">
                    <a:pos x="176" y="1188"/>
                  </a:cxn>
                </a:cxnLst>
                <a:rect l="0" t="0" r="r" b="b"/>
                <a:pathLst>
                  <a:path w="176" h="1200">
                    <a:moveTo>
                      <a:pt x="0" y="1126"/>
                    </a:moveTo>
                    <a:lnTo>
                      <a:pt x="3" y="1149"/>
                    </a:lnTo>
                    <a:lnTo>
                      <a:pt x="4" y="1169"/>
                    </a:lnTo>
                    <a:lnTo>
                      <a:pt x="6" y="1182"/>
                    </a:lnTo>
                    <a:lnTo>
                      <a:pt x="8" y="1188"/>
                    </a:lnTo>
                    <a:lnTo>
                      <a:pt x="9" y="1192"/>
                    </a:lnTo>
                    <a:lnTo>
                      <a:pt x="11" y="1196"/>
                    </a:lnTo>
                    <a:lnTo>
                      <a:pt x="11" y="1198"/>
                    </a:lnTo>
                    <a:lnTo>
                      <a:pt x="12" y="1200"/>
                    </a:lnTo>
                    <a:lnTo>
                      <a:pt x="14" y="1200"/>
                    </a:lnTo>
                    <a:lnTo>
                      <a:pt x="16" y="1198"/>
                    </a:lnTo>
                    <a:lnTo>
                      <a:pt x="16" y="1194"/>
                    </a:lnTo>
                    <a:lnTo>
                      <a:pt x="19" y="1186"/>
                    </a:lnTo>
                    <a:lnTo>
                      <a:pt x="20" y="1174"/>
                    </a:lnTo>
                    <a:lnTo>
                      <a:pt x="22" y="1157"/>
                    </a:lnTo>
                    <a:lnTo>
                      <a:pt x="25" y="1135"/>
                    </a:lnTo>
                    <a:lnTo>
                      <a:pt x="33" y="1024"/>
                    </a:lnTo>
                    <a:lnTo>
                      <a:pt x="41" y="858"/>
                    </a:lnTo>
                    <a:lnTo>
                      <a:pt x="59" y="464"/>
                    </a:lnTo>
                    <a:lnTo>
                      <a:pt x="66" y="271"/>
                    </a:lnTo>
                    <a:lnTo>
                      <a:pt x="73" y="180"/>
                    </a:lnTo>
                    <a:lnTo>
                      <a:pt x="76" y="109"/>
                    </a:lnTo>
                    <a:lnTo>
                      <a:pt x="81" y="61"/>
                    </a:lnTo>
                    <a:lnTo>
                      <a:pt x="82" y="41"/>
                    </a:lnTo>
                    <a:lnTo>
                      <a:pt x="86" y="24"/>
                    </a:lnTo>
                    <a:lnTo>
                      <a:pt x="87" y="12"/>
                    </a:lnTo>
                    <a:lnTo>
                      <a:pt x="89" y="6"/>
                    </a:lnTo>
                    <a:lnTo>
                      <a:pt x="90" y="2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4" y="2"/>
                    </a:lnTo>
                    <a:lnTo>
                      <a:pt x="97" y="8"/>
                    </a:lnTo>
                    <a:lnTo>
                      <a:pt x="98" y="16"/>
                    </a:lnTo>
                    <a:lnTo>
                      <a:pt x="100" y="30"/>
                    </a:lnTo>
                    <a:lnTo>
                      <a:pt x="103" y="49"/>
                    </a:lnTo>
                    <a:lnTo>
                      <a:pt x="106" y="88"/>
                    </a:lnTo>
                    <a:lnTo>
                      <a:pt x="109" y="147"/>
                    </a:lnTo>
                    <a:lnTo>
                      <a:pt x="129" y="515"/>
                    </a:lnTo>
                    <a:lnTo>
                      <a:pt x="137" y="724"/>
                    </a:lnTo>
                    <a:lnTo>
                      <a:pt x="144" y="905"/>
                    </a:lnTo>
                    <a:lnTo>
                      <a:pt x="154" y="1052"/>
                    </a:lnTo>
                    <a:lnTo>
                      <a:pt x="157" y="1102"/>
                    </a:lnTo>
                    <a:lnTo>
                      <a:pt x="160" y="1145"/>
                    </a:lnTo>
                    <a:lnTo>
                      <a:pt x="162" y="1165"/>
                    </a:lnTo>
                    <a:lnTo>
                      <a:pt x="165" y="1178"/>
                    </a:lnTo>
                    <a:lnTo>
                      <a:pt x="167" y="1190"/>
                    </a:lnTo>
                    <a:lnTo>
                      <a:pt x="168" y="1196"/>
                    </a:lnTo>
                    <a:lnTo>
                      <a:pt x="172" y="1200"/>
                    </a:lnTo>
                    <a:lnTo>
                      <a:pt x="173" y="1198"/>
                    </a:lnTo>
                    <a:lnTo>
                      <a:pt x="175" y="1194"/>
                    </a:lnTo>
                    <a:lnTo>
                      <a:pt x="176" y="1188"/>
                    </a:ln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>
                  <a:solidFill>
                    <a:srgbClr val="000000"/>
                  </a:solidFill>
                </a:endParaRPr>
              </a:p>
            </p:txBody>
          </p:sp>
          <p:sp>
            <p:nvSpPr>
              <p:cNvPr id="17" name="Freeform 10"/>
              <p:cNvSpPr>
                <a:spLocks/>
              </p:cNvSpPr>
              <p:nvPr/>
            </p:nvSpPr>
            <p:spPr bwMode="auto">
              <a:xfrm>
                <a:off x="3116518" y="3608428"/>
                <a:ext cx="809854" cy="415090"/>
              </a:xfrm>
              <a:custGeom>
                <a:avLst/>
                <a:gdLst/>
                <a:ahLst/>
                <a:cxnLst>
                  <a:cxn ang="0">
                    <a:pos x="0" y="1188"/>
                  </a:cxn>
                  <a:cxn ang="0">
                    <a:pos x="2" y="1182"/>
                  </a:cxn>
                  <a:cxn ang="0">
                    <a:pos x="3" y="1171"/>
                  </a:cxn>
                  <a:cxn ang="0">
                    <a:pos x="5" y="1153"/>
                  </a:cxn>
                  <a:cxn ang="0">
                    <a:pos x="10" y="1106"/>
                  </a:cxn>
                  <a:cxn ang="0">
                    <a:pos x="18" y="989"/>
                  </a:cxn>
                  <a:cxn ang="0">
                    <a:pos x="34" y="611"/>
                  </a:cxn>
                  <a:cxn ang="0">
                    <a:pos x="42" y="429"/>
                  </a:cxn>
                  <a:cxn ang="0">
                    <a:pos x="51" y="252"/>
                  </a:cxn>
                  <a:cxn ang="0">
                    <a:pos x="54" y="182"/>
                  </a:cxn>
                  <a:cxn ang="0">
                    <a:pos x="59" y="117"/>
                  </a:cxn>
                  <a:cxn ang="0">
                    <a:pos x="62" y="72"/>
                  </a:cxn>
                  <a:cxn ang="0">
                    <a:pos x="66" y="35"/>
                  </a:cxn>
                  <a:cxn ang="0">
                    <a:pos x="67" y="26"/>
                  </a:cxn>
                  <a:cxn ang="0">
                    <a:pos x="69" y="18"/>
                  </a:cxn>
                  <a:cxn ang="0">
                    <a:pos x="70" y="8"/>
                  </a:cxn>
                  <a:cxn ang="0">
                    <a:pos x="72" y="2"/>
                  </a:cxn>
                  <a:cxn ang="0">
                    <a:pos x="74" y="0"/>
                  </a:cxn>
                  <a:cxn ang="0">
                    <a:pos x="75" y="0"/>
                  </a:cxn>
                  <a:cxn ang="0">
                    <a:pos x="77" y="2"/>
                  </a:cxn>
                  <a:cxn ang="0">
                    <a:pos x="78" y="8"/>
                  </a:cxn>
                  <a:cxn ang="0">
                    <a:pos x="81" y="18"/>
                  </a:cxn>
                  <a:cxn ang="0">
                    <a:pos x="83" y="31"/>
                  </a:cxn>
                  <a:cxn ang="0">
                    <a:pos x="86" y="67"/>
                  </a:cxn>
                  <a:cxn ang="0">
                    <a:pos x="89" y="111"/>
                  </a:cxn>
                  <a:cxn ang="0">
                    <a:pos x="97" y="244"/>
                  </a:cxn>
                  <a:cxn ang="0">
                    <a:pos x="117" y="646"/>
                  </a:cxn>
                  <a:cxn ang="0">
                    <a:pos x="124" y="847"/>
                  </a:cxn>
                  <a:cxn ang="0">
                    <a:pos x="132" y="1005"/>
                  </a:cxn>
                  <a:cxn ang="0">
                    <a:pos x="140" y="1114"/>
                  </a:cxn>
                  <a:cxn ang="0">
                    <a:pos x="144" y="1153"/>
                  </a:cxn>
                  <a:cxn ang="0">
                    <a:pos x="145" y="1171"/>
                  </a:cxn>
                  <a:cxn ang="0">
                    <a:pos x="148" y="1182"/>
                  </a:cxn>
                  <a:cxn ang="0">
                    <a:pos x="150" y="1192"/>
                  </a:cxn>
                  <a:cxn ang="0">
                    <a:pos x="152" y="1198"/>
                  </a:cxn>
                  <a:cxn ang="0">
                    <a:pos x="153" y="1200"/>
                  </a:cxn>
                  <a:cxn ang="0">
                    <a:pos x="156" y="1198"/>
                  </a:cxn>
                  <a:cxn ang="0">
                    <a:pos x="158" y="1192"/>
                  </a:cxn>
                  <a:cxn ang="0">
                    <a:pos x="159" y="1188"/>
                  </a:cxn>
                  <a:cxn ang="0">
                    <a:pos x="159" y="1182"/>
                  </a:cxn>
                  <a:cxn ang="0">
                    <a:pos x="163" y="1169"/>
                  </a:cxn>
                  <a:cxn ang="0">
                    <a:pos x="164" y="1151"/>
                  </a:cxn>
                  <a:cxn ang="0">
                    <a:pos x="169" y="1102"/>
                  </a:cxn>
                  <a:cxn ang="0">
                    <a:pos x="172" y="1042"/>
                  </a:cxn>
                  <a:cxn ang="0">
                    <a:pos x="180" y="894"/>
                  </a:cxn>
                  <a:cxn ang="0">
                    <a:pos x="198" y="486"/>
                  </a:cxn>
                  <a:cxn ang="0">
                    <a:pos x="206" y="303"/>
                  </a:cxn>
                  <a:cxn ang="0">
                    <a:pos x="214" y="160"/>
                  </a:cxn>
                  <a:cxn ang="0">
                    <a:pos x="218" y="98"/>
                  </a:cxn>
                  <a:cxn ang="0">
                    <a:pos x="220" y="70"/>
                  </a:cxn>
                  <a:cxn ang="0">
                    <a:pos x="223" y="45"/>
                  </a:cxn>
                </a:cxnLst>
                <a:rect l="0" t="0" r="r" b="b"/>
                <a:pathLst>
                  <a:path w="223" h="1200">
                    <a:moveTo>
                      <a:pt x="0" y="1188"/>
                    </a:moveTo>
                    <a:lnTo>
                      <a:pt x="2" y="1182"/>
                    </a:lnTo>
                    <a:lnTo>
                      <a:pt x="3" y="1171"/>
                    </a:lnTo>
                    <a:lnTo>
                      <a:pt x="5" y="1153"/>
                    </a:lnTo>
                    <a:lnTo>
                      <a:pt x="10" y="1106"/>
                    </a:lnTo>
                    <a:lnTo>
                      <a:pt x="18" y="989"/>
                    </a:lnTo>
                    <a:lnTo>
                      <a:pt x="34" y="611"/>
                    </a:lnTo>
                    <a:lnTo>
                      <a:pt x="42" y="429"/>
                    </a:lnTo>
                    <a:lnTo>
                      <a:pt x="51" y="252"/>
                    </a:lnTo>
                    <a:lnTo>
                      <a:pt x="54" y="182"/>
                    </a:lnTo>
                    <a:lnTo>
                      <a:pt x="59" y="117"/>
                    </a:lnTo>
                    <a:lnTo>
                      <a:pt x="62" y="72"/>
                    </a:lnTo>
                    <a:lnTo>
                      <a:pt x="66" y="35"/>
                    </a:lnTo>
                    <a:lnTo>
                      <a:pt x="67" y="26"/>
                    </a:lnTo>
                    <a:lnTo>
                      <a:pt x="69" y="18"/>
                    </a:lnTo>
                    <a:lnTo>
                      <a:pt x="70" y="8"/>
                    </a:lnTo>
                    <a:lnTo>
                      <a:pt x="72" y="2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77" y="2"/>
                    </a:lnTo>
                    <a:lnTo>
                      <a:pt x="78" y="8"/>
                    </a:lnTo>
                    <a:lnTo>
                      <a:pt x="81" y="18"/>
                    </a:lnTo>
                    <a:lnTo>
                      <a:pt x="83" y="31"/>
                    </a:lnTo>
                    <a:lnTo>
                      <a:pt x="86" y="67"/>
                    </a:lnTo>
                    <a:lnTo>
                      <a:pt x="89" y="111"/>
                    </a:lnTo>
                    <a:lnTo>
                      <a:pt x="97" y="244"/>
                    </a:lnTo>
                    <a:lnTo>
                      <a:pt x="117" y="646"/>
                    </a:lnTo>
                    <a:lnTo>
                      <a:pt x="124" y="847"/>
                    </a:lnTo>
                    <a:lnTo>
                      <a:pt x="132" y="1005"/>
                    </a:lnTo>
                    <a:lnTo>
                      <a:pt x="140" y="1114"/>
                    </a:lnTo>
                    <a:lnTo>
                      <a:pt x="144" y="1153"/>
                    </a:lnTo>
                    <a:lnTo>
                      <a:pt x="145" y="1171"/>
                    </a:lnTo>
                    <a:lnTo>
                      <a:pt x="148" y="1182"/>
                    </a:lnTo>
                    <a:lnTo>
                      <a:pt x="150" y="1192"/>
                    </a:lnTo>
                    <a:lnTo>
                      <a:pt x="152" y="1198"/>
                    </a:lnTo>
                    <a:lnTo>
                      <a:pt x="153" y="1200"/>
                    </a:lnTo>
                    <a:lnTo>
                      <a:pt x="156" y="1198"/>
                    </a:lnTo>
                    <a:lnTo>
                      <a:pt x="158" y="1192"/>
                    </a:lnTo>
                    <a:lnTo>
                      <a:pt x="159" y="1188"/>
                    </a:lnTo>
                    <a:lnTo>
                      <a:pt x="159" y="1182"/>
                    </a:lnTo>
                    <a:lnTo>
                      <a:pt x="163" y="1169"/>
                    </a:lnTo>
                    <a:lnTo>
                      <a:pt x="164" y="1151"/>
                    </a:lnTo>
                    <a:lnTo>
                      <a:pt x="169" y="1102"/>
                    </a:lnTo>
                    <a:lnTo>
                      <a:pt x="172" y="1042"/>
                    </a:lnTo>
                    <a:lnTo>
                      <a:pt x="180" y="894"/>
                    </a:lnTo>
                    <a:lnTo>
                      <a:pt x="198" y="486"/>
                    </a:lnTo>
                    <a:lnTo>
                      <a:pt x="206" y="303"/>
                    </a:lnTo>
                    <a:lnTo>
                      <a:pt x="214" y="160"/>
                    </a:lnTo>
                    <a:lnTo>
                      <a:pt x="218" y="98"/>
                    </a:lnTo>
                    <a:lnTo>
                      <a:pt x="220" y="70"/>
                    </a:lnTo>
                    <a:lnTo>
                      <a:pt x="223" y="45"/>
                    </a:ln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2" name="Freeform 11 2"/>
            <p:cNvSpPr>
              <a:spLocks/>
            </p:cNvSpPr>
            <p:nvPr/>
          </p:nvSpPr>
          <p:spPr bwMode="auto">
            <a:xfrm>
              <a:off x="3877528" y="4840340"/>
              <a:ext cx="322287" cy="41509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2" y="30"/>
                </a:cxn>
                <a:cxn ang="0">
                  <a:pos x="3" y="22"/>
                </a:cxn>
                <a:cxn ang="0">
                  <a:pos x="5" y="16"/>
                </a:cxn>
                <a:cxn ang="0">
                  <a:pos x="7" y="6"/>
                </a:cxn>
                <a:cxn ang="0">
                  <a:pos x="8" y="2"/>
                </a:cxn>
                <a:cxn ang="0">
                  <a:pos x="10" y="0"/>
                </a:cxn>
                <a:cxn ang="0">
                  <a:pos x="13" y="2"/>
                </a:cxn>
                <a:cxn ang="0">
                  <a:pos x="14" y="8"/>
                </a:cxn>
                <a:cxn ang="0">
                  <a:pos x="14" y="14"/>
                </a:cxn>
                <a:cxn ang="0">
                  <a:pos x="16" y="20"/>
                </a:cxn>
                <a:cxn ang="0">
                  <a:pos x="18" y="33"/>
                </a:cxn>
                <a:cxn ang="0">
                  <a:pos x="21" y="51"/>
                </a:cxn>
                <a:cxn ang="0">
                  <a:pos x="24" y="92"/>
                </a:cxn>
                <a:cxn ang="0">
                  <a:pos x="32" y="211"/>
                </a:cxn>
                <a:cxn ang="0">
                  <a:pos x="38" y="351"/>
                </a:cxn>
                <a:cxn ang="0">
                  <a:pos x="54" y="704"/>
                </a:cxn>
                <a:cxn ang="0">
                  <a:pos x="62" y="892"/>
                </a:cxn>
                <a:cxn ang="0">
                  <a:pos x="70" y="1040"/>
                </a:cxn>
                <a:cxn ang="0">
                  <a:pos x="75" y="1104"/>
                </a:cxn>
                <a:cxn ang="0">
                  <a:pos x="77" y="1133"/>
                </a:cxn>
                <a:cxn ang="0">
                  <a:pos x="80" y="1157"/>
                </a:cxn>
                <a:cxn ang="0">
                  <a:pos x="81" y="1174"/>
                </a:cxn>
                <a:cxn ang="0">
                  <a:pos x="83" y="1180"/>
                </a:cxn>
                <a:cxn ang="0">
                  <a:pos x="85" y="1188"/>
                </a:cxn>
                <a:cxn ang="0">
                  <a:pos x="86" y="1196"/>
                </a:cxn>
                <a:cxn ang="0">
                  <a:pos x="88" y="1200"/>
                </a:cxn>
                <a:cxn ang="0">
                  <a:pos x="91" y="1200"/>
                </a:cxn>
                <a:cxn ang="0">
                  <a:pos x="91" y="1198"/>
                </a:cxn>
                <a:cxn ang="0">
                  <a:pos x="92" y="1194"/>
                </a:cxn>
                <a:cxn ang="0">
                  <a:pos x="94" y="1186"/>
                </a:cxn>
                <a:cxn ang="0">
                  <a:pos x="97" y="1172"/>
                </a:cxn>
                <a:cxn ang="0">
                  <a:pos x="99" y="1157"/>
                </a:cxn>
                <a:cxn ang="0">
                  <a:pos x="100" y="1139"/>
                </a:cxn>
                <a:cxn ang="0">
                  <a:pos x="105" y="1089"/>
                </a:cxn>
                <a:cxn ang="0">
                  <a:pos x="135" y="443"/>
                </a:cxn>
                <a:cxn ang="0">
                  <a:pos x="143" y="264"/>
                </a:cxn>
                <a:cxn ang="0">
                  <a:pos x="148" y="178"/>
                </a:cxn>
                <a:cxn ang="0">
                  <a:pos x="153" y="111"/>
                </a:cxn>
                <a:cxn ang="0">
                  <a:pos x="156" y="61"/>
                </a:cxn>
                <a:cxn ang="0">
                  <a:pos x="159" y="41"/>
                </a:cxn>
                <a:cxn ang="0">
                  <a:pos x="161" y="24"/>
                </a:cxn>
                <a:cxn ang="0">
                  <a:pos x="163" y="12"/>
                </a:cxn>
                <a:cxn ang="0">
                  <a:pos x="166" y="4"/>
                </a:cxn>
                <a:cxn ang="0">
                  <a:pos x="167" y="0"/>
                </a:cxn>
                <a:cxn ang="0">
                  <a:pos x="169" y="0"/>
                </a:cxn>
                <a:cxn ang="0">
                  <a:pos x="170" y="4"/>
                </a:cxn>
                <a:cxn ang="0">
                  <a:pos x="172" y="6"/>
                </a:cxn>
                <a:cxn ang="0">
                  <a:pos x="174" y="12"/>
                </a:cxn>
                <a:cxn ang="0">
                  <a:pos x="175" y="22"/>
                </a:cxn>
                <a:cxn ang="0">
                  <a:pos x="177" y="37"/>
                </a:cxn>
              </a:cxnLst>
              <a:rect l="0" t="0" r="r" b="b"/>
              <a:pathLst>
                <a:path w="177" h="1200">
                  <a:moveTo>
                    <a:pt x="0" y="45"/>
                  </a:moveTo>
                  <a:lnTo>
                    <a:pt x="2" y="30"/>
                  </a:lnTo>
                  <a:lnTo>
                    <a:pt x="3" y="22"/>
                  </a:lnTo>
                  <a:lnTo>
                    <a:pt x="5" y="16"/>
                  </a:lnTo>
                  <a:lnTo>
                    <a:pt x="7" y="6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4" y="8"/>
                  </a:lnTo>
                  <a:lnTo>
                    <a:pt x="14" y="14"/>
                  </a:lnTo>
                  <a:lnTo>
                    <a:pt x="16" y="20"/>
                  </a:lnTo>
                  <a:lnTo>
                    <a:pt x="18" y="33"/>
                  </a:lnTo>
                  <a:lnTo>
                    <a:pt x="21" y="51"/>
                  </a:lnTo>
                  <a:lnTo>
                    <a:pt x="24" y="92"/>
                  </a:lnTo>
                  <a:lnTo>
                    <a:pt x="32" y="211"/>
                  </a:lnTo>
                  <a:lnTo>
                    <a:pt x="38" y="351"/>
                  </a:lnTo>
                  <a:lnTo>
                    <a:pt x="54" y="704"/>
                  </a:lnTo>
                  <a:lnTo>
                    <a:pt x="62" y="892"/>
                  </a:lnTo>
                  <a:lnTo>
                    <a:pt x="70" y="1040"/>
                  </a:lnTo>
                  <a:lnTo>
                    <a:pt x="75" y="1104"/>
                  </a:lnTo>
                  <a:lnTo>
                    <a:pt x="77" y="1133"/>
                  </a:lnTo>
                  <a:lnTo>
                    <a:pt x="80" y="1157"/>
                  </a:lnTo>
                  <a:lnTo>
                    <a:pt x="81" y="1174"/>
                  </a:lnTo>
                  <a:lnTo>
                    <a:pt x="83" y="1180"/>
                  </a:lnTo>
                  <a:lnTo>
                    <a:pt x="85" y="1188"/>
                  </a:lnTo>
                  <a:lnTo>
                    <a:pt x="86" y="1196"/>
                  </a:lnTo>
                  <a:lnTo>
                    <a:pt x="88" y="1200"/>
                  </a:lnTo>
                  <a:lnTo>
                    <a:pt x="91" y="1200"/>
                  </a:lnTo>
                  <a:lnTo>
                    <a:pt x="91" y="1198"/>
                  </a:lnTo>
                  <a:lnTo>
                    <a:pt x="92" y="1194"/>
                  </a:lnTo>
                  <a:lnTo>
                    <a:pt x="94" y="1186"/>
                  </a:lnTo>
                  <a:lnTo>
                    <a:pt x="97" y="1172"/>
                  </a:lnTo>
                  <a:lnTo>
                    <a:pt x="99" y="1157"/>
                  </a:lnTo>
                  <a:lnTo>
                    <a:pt x="100" y="1139"/>
                  </a:lnTo>
                  <a:lnTo>
                    <a:pt x="105" y="1089"/>
                  </a:lnTo>
                  <a:lnTo>
                    <a:pt x="135" y="443"/>
                  </a:lnTo>
                  <a:lnTo>
                    <a:pt x="143" y="264"/>
                  </a:lnTo>
                  <a:lnTo>
                    <a:pt x="148" y="178"/>
                  </a:lnTo>
                  <a:lnTo>
                    <a:pt x="153" y="111"/>
                  </a:lnTo>
                  <a:lnTo>
                    <a:pt x="156" y="61"/>
                  </a:lnTo>
                  <a:lnTo>
                    <a:pt x="159" y="41"/>
                  </a:lnTo>
                  <a:lnTo>
                    <a:pt x="161" y="24"/>
                  </a:lnTo>
                  <a:lnTo>
                    <a:pt x="163" y="12"/>
                  </a:lnTo>
                  <a:lnTo>
                    <a:pt x="166" y="4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70" y="4"/>
                  </a:lnTo>
                  <a:lnTo>
                    <a:pt x="172" y="6"/>
                  </a:lnTo>
                  <a:lnTo>
                    <a:pt x="174" y="12"/>
                  </a:lnTo>
                  <a:lnTo>
                    <a:pt x="175" y="22"/>
                  </a:lnTo>
                  <a:lnTo>
                    <a:pt x="177" y="37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>
                <a:solidFill>
                  <a:srgbClr val="000000"/>
                </a:solidFill>
              </a:endParaRPr>
            </a:p>
          </p:txBody>
        </p:sp>
      </p:grpSp>
      <p:sp>
        <p:nvSpPr>
          <p:cNvPr id="52" name="Titel 1 1 3 1 3 2 3 1 1 2 2 3 2 2 2"/>
          <p:cNvSpPr txBox="1">
            <a:spLocks/>
          </p:cNvSpPr>
          <p:nvPr/>
        </p:nvSpPr>
        <p:spPr>
          <a:xfrm>
            <a:off x="133598" y="3374447"/>
            <a:ext cx="1620108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Zeroth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Order:</a:t>
            </a:r>
          </a:p>
        </p:txBody>
      </p:sp>
      <p:sp>
        <p:nvSpPr>
          <p:cNvPr id="55" name="Titel 1 1 3 1 3 2 3 1 1 2 2 2 2 1 2"/>
          <p:cNvSpPr txBox="1">
            <a:spLocks/>
          </p:cNvSpPr>
          <p:nvPr/>
        </p:nvSpPr>
        <p:spPr>
          <a:xfrm>
            <a:off x="133598" y="839046"/>
            <a:ext cx="901040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amplitude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find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           after time t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second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56" name="Picture 55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8213" y="903704"/>
            <a:ext cx="379442" cy="223123"/>
          </a:xfrm>
          <a:prstGeom prst="rect">
            <a:avLst/>
          </a:prstGeom>
        </p:spPr>
      </p:pic>
      <p:cxnSp>
        <p:nvCxnSpPr>
          <p:cNvPr id="59" name="Straight Connector 58"/>
          <p:cNvCxnSpPr/>
          <p:nvPr/>
        </p:nvCxnSpPr>
        <p:spPr bwMode="auto">
          <a:xfrm>
            <a:off x="6452118" y="5975282"/>
            <a:ext cx="0" cy="193775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60" name="Picture 59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24511" y="4231622"/>
            <a:ext cx="79238" cy="163048"/>
          </a:xfrm>
          <a:prstGeom prst="rect">
            <a:avLst/>
          </a:prstGeom>
        </p:spPr>
      </p:pic>
      <p:cxnSp>
        <p:nvCxnSpPr>
          <p:cNvPr id="61" name="Straight Connector 60"/>
          <p:cNvCxnSpPr/>
          <p:nvPr/>
        </p:nvCxnSpPr>
        <p:spPr bwMode="auto">
          <a:xfrm>
            <a:off x="6452118" y="3954729"/>
            <a:ext cx="0" cy="193775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75" name="Picture 74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6815" y="1472571"/>
            <a:ext cx="1136991" cy="275230"/>
          </a:xfrm>
          <a:prstGeom prst="rect">
            <a:avLst/>
          </a:prstGeom>
        </p:spPr>
      </p:pic>
      <p:sp>
        <p:nvSpPr>
          <p:cNvPr id="76" name="Titel 1 1 3 1 3 2 3 1 1 2 2 2 2 1 2 2"/>
          <p:cNvSpPr txBox="1">
            <a:spLocks/>
          </p:cNvSpPr>
          <p:nvPr/>
        </p:nvSpPr>
        <p:spPr>
          <a:xfrm>
            <a:off x="6178900" y="1436095"/>
            <a:ext cx="823206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941553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4" grpId="0" animBg="1"/>
      <p:bldP spid="15" grpId="0" animBg="1"/>
      <p:bldP spid="33" grpId="0"/>
      <p:bldP spid="38" grpId="0"/>
      <p:bldP spid="42" grpId="0" animBg="1"/>
      <p:bldP spid="48" grpId="0" animBg="1"/>
      <p:bldP spid="49" grpId="0" animBg="1"/>
      <p:bldP spid="54" grpId="0" animBg="1"/>
      <p:bldP spid="64" grpId="0" animBg="1"/>
      <p:bldP spid="65" grpId="0" animBg="1"/>
      <p:bldP spid="66" grpId="0" animBg="1"/>
      <p:bldP spid="68" grpId="0"/>
      <p:bldP spid="52" grpId="0"/>
    </p:bldLst>
  </p:timing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78" name="Titel 1 1 3 1 3 2 3 1 1 2 2 2 2 1"/>
          <p:cNvSpPr txBox="1">
            <a:spLocks/>
          </p:cNvSpPr>
          <p:nvPr/>
        </p:nvSpPr>
        <p:spPr>
          <a:xfrm>
            <a:off x="226998" y="731390"/>
            <a:ext cx="857305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Let‘s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invert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start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drawing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graphs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and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read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equation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Huge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shortcut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68" name="Titel 1 1 3 1 3 2 3 1 1 2 2 2 2 1"/>
          <p:cNvSpPr txBox="1">
            <a:spLocks/>
          </p:cNvSpPr>
          <p:nvPr/>
        </p:nvSpPr>
        <p:spPr>
          <a:xfrm>
            <a:off x="226998" y="998158"/>
            <a:ext cx="857305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amplitude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from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second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order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and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presence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smtClean="0"/>
              <a:t>N-level </a:t>
            </a:r>
            <a:r>
              <a:rPr lang="de-DE" sz="3200" dirty="0" err="1" smtClean="0"/>
              <a:t>system</a:t>
            </a:r>
            <a:endParaRPr lang="en-GB" sz="3200" dirty="0">
              <a:solidFill>
                <a:schemeClr val="bg1"/>
              </a:solidFill>
            </a:endParaRPr>
          </a:p>
        </p:txBody>
      </p:sp>
      <p:sp>
        <p:nvSpPr>
          <p:cNvPr id="14" name="Freeform 7 1"/>
          <p:cNvSpPr>
            <a:spLocks/>
          </p:cNvSpPr>
          <p:nvPr/>
        </p:nvSpPr>
        <p:spPr bwMode="auto">
          <a:xfrm>
            <a:off x="1783272" y="4794335"/>
            <a:ext cx="733591" cy="415090"/>
          </a:xfrm>
          <a:custGeom>
            <a:avLst/>
            <a:gdLst/>
            <a:ahLst/>
            <a:cxnLst>
              <a:cxn ang="0">
                <a:pos x="0" y="599"/>
              </a:cxn>
              <a:cxn ang="0">
                <a:pos x="8" y="420"/>
              </a:cxn>
              <a:cxn ang="0">
                <a:pos x="14" y="266"/>
              </a:cxn>
              <a:cxn ang="0">
                <a:pos x="22" y="127"/>
              </a:cxn>
              <a:cxn ang="0">
                <a:pos x="27" y="70"/>
              </a:cxn>
              <a:cxn ang="0">
                <a:pos x="30" y="31"/>
              </a:cxn>
              <a:cxn ang="0">
                <a:pos x="33" y="18"/>
              </a:cxn>
              <a:cxn ang="0">
                <a:pos x="35" y="8"/>
              </a:cxn>
              <a:cxn ang="0">
                <a:pos x="36" y="2"/>
              </a:cxn>
              <a:cxn ang="0">
                <a:pos x="38" y="0"/>
              </a:cxn>
              <a:cxn ang="0">
                <a:pos x="41" y="2"/>
              </a:cxn>
              <a:cxn ang="0">
                <a:pos x="43" y="4"/>
              </a:cxn>
              <a:cxn ang="0">
                <a:pos x="43" y="8"/>
              </a:cxn>
              <a:cxn ang="0">
                <a:pos x="46" y="20"/>
              </a:cxn>
              <a:cxn ang="0">
                <a:pos x="48" y="35"/>
              </a:cxn>
              <a:cxn ang="0">
                <a:pos x="51" y="74"/>
              </a:cxn>
              <a:cxn ang="0">
                <a:pos x="56" y="121"/>
              </a:cxn>
              <a:cxn ang="0">
                <a:pos x="63" y="266"/>
              </a:cxn>
              <a:cxn ang="0">
                <a:pos x="81" y="660"/>
              </a:cxn>
              <a:cxn ang="0">
                <a:pos x="89" y="855"/>
              </a:cxn>
              <a:cxn ang="0">
                <a:pos x="97" y="1011"/>
              </a:cxn>
              <a:cxn ang="0">
                <a:pos x="102" y="1079"/>
              </a:cxn>
              <a:cxn ang="0">
                <a:pos x="106" y="1137"/>
              </a:cxn>
              <a:cxn ang="0">
                <a:pos x="110" y="1161"/>
              </a:cxn>
              <a:cxn ang="0">
                <a:pos x="111" y="1178"/>
              </a:cxn>
              <a:cxn ang="0">
                <a:pos x="113" y="1186"/>
              </a:cxn>
              <a:cxn ang="0">
                <a:pos x="114" y="1192"/>
              </a:cxn>
              <a:cxn ang="0">
                <a:pos x="114" y="1196"/>
              </a:cxn>
              <a:cxn ang="0">
                <a:pos x="116" y="1198"/>
              </a:cxn>
              <a:cxn ang="0">
                <a:pos x="119" y="1200"/>
              </a:cxn>
              <a:cxn ang="0">
                <a:pos x="119" y="1198"/>
              </a:cxn>
              <a:cxn ang="0">
                <a:pos x="121" y="1196"/>
              </a:cxn>
              <a:cxn ang="0">
                <a:pos x="122" y="1190"/>
              </a:cxn>
              <a:cxn ang="0">
                <a:pos x="124" y="1180"/>
              </a:cxn>
              <a:cxn ang="0">
                <a:pos x="127" y="1163"/>
              </a:cxn>
              <a:cxn ang="0">
                <a:pos x="129" y="1145"/>
              </a:cxn>
              <a:cxn ang="0">
                <a:pos x="134" y="1089"/>
              </a:cxn>
              <a:cxn ang="0">
                <a:pos x="149" y="777"/>
              </a:cxn>
              <a:cxn ang="0">
                <a:pos x="169" y="367"/>
              </a:cxn>
              <a:cxn ang="0">
                <a:pos x="176" y="195"/>
              </a:cxn>
              <a:cxn ang="0">
                <a:pos x="181" y="127"/>
              </a:cxn>
              <a:cxn ang="0">
                <a:pos x="184" y="76"/>
              </a:cxn>
              <a:cxn ang="0">
                <a:pos x="188" y="41"/>
              </a:cxn>
              <a:cxn ang="0">
                <a:pos x="189" y="28"/>
              </a:cxn>
              <a:cxn ang="0">
                <a:pos x="192" y="14"/>
              </a:cxn>
              <a:cxn ang="0">
                <a:pos x="194" y="6"/>
              </a:cxn>
              <a:cxn ang="0">
                <a:pos x="196" y="0"/>
              </a:cxn>
              <a:cxn ang="0">
                <a:pos x="197" y="0"/>
              </a:cxn>
              <a:cxn ang="0">
                <a:pos x="199" y="2"/>
              </a:cxn>
              <a:cxn ang="0">
                <a:pos x="202" y="8"/>
              </a:cxn>
            </a:cxnLst>
            <a:rect l="0" t="0" r="r" b="b"/>
            <a:pathLst>
              <a:path w="202" h="1200">
                <a:moveTo>
                  <a:pt x="0" y="599"/>
                </a:moveTo>
                <a:lnTo>
                  <a:pt x="8" y="420"/>
                </a:lnTo>
                <a:lnTo>
                  <a:pt x="14" y="266"/>
                </a:lnTo>
                <a:lnTo>
                  <a:pt x="22" y="127"/>
                </a:lnTo>
                <a:lnTo>
                  <a:pt x="27" y="70"/>
                </a:lnTo>
                <a:lnTo>
                  <a:pt x="30" y="31"/>
                </a:lnTo>
                <a:lnTo>
                  <a:pt x="33" y="18"/>
                </a:lnTo>
                <a:lnTo>
                  <a:pt x="35" y="8"/>
                </a:lnTo>
                <a:lnTo>
                  <a:pt x="36" y="2"/>
                </a:lnTo>
                <a:lnTo>
                  <a:pt x="38" y="0"/>
                </a:lnTo>
                <a:lnTo>
                  <a:pt x="41" y="2"/>
                </a:lnTo>
                <a:lnTo>
                  <a:pt x="43" y="4"/>
                </a:lnTo>
                <a:lnTo>
                  <a:pt x="43" y="8"/>
                </a:lnTo>
                <a:lnTo>
                  <a:pt x="46" y="20"/>
                </a:lnTo>
                <a:lnTo>
                  <a:pt x="48" y="35"/>
                </a:lnTo>
                <a:lnTo>
                  <a:pt x="51" y="74"/>
                </a:lnTo>
                <a:lnTo>
                  <a:pt x="56" y="121"/>
                </a:lnTo>
                <a:lnTo>
                  <a:pt x="63" y="266"/>
                </a:lnTo>
                <a:lnTo>
                  <a:pt x="81" y="660"/>
                </a:lnTo>
                <a:lnTo>
                  <a:pt x="89" y="855"/>
                </a:lnTo>
                <a:lnTo>
                  <a:pt x="97" y="1011"/>
                </a:lnTo>
                <a:lnTo>
                  <a:pt x="102" y="1079"/>
                </a:lnTo>
                <a:lnTo>
                  <a:pt x="106" y="1137"/>
                </a:lnTo>
                <a:lnTo>
                  <a:pt x="110" y="1161"/>
                </a:lnTo>
                <a:lnTo>
                  <a:pt x="111" y="1178"/>
                </a:lnTo>
                <a:lnTo>
                  <a:pt x="113" y="1186"/>
                </a:lnTo>
                <a:lnTo>
                  <a:pt x="114" y="1192"/>
                </a:lnTo>
                <a:lnTo>
                  <a:pt x="114" y="1196"/>
                </a:lnTo>
                <a:lnTo>
                  <a:pt x="116" y="1198"/>
                </a:lnTo>
                <a:lnTo>
                  <a:pt x="119" y="1200"/>
                </a:lnTo>
                <a:lnTo>
                  <a:pt x="119" y="1198"/>
                </a:lnTo>
                <a:lnTo>
                  <a:pt x="121" y="1196"/>
                </a:lnTo>
                <a:lnTo>
                  <a:pt x="122" y="1190"/>
                </a:lnTo>
                <a:lnTo>
                  <a:pt x="124" y="1180"/>
                </a:lnTo>
                <a:lnTo>
                  <a:pt x="127" y="1163"/>
                </a:lnTo>
                <a:lnTo>
                  <a:pt x="129" y="1145"/>
                </a:lnTo>
                <a:lnTo>
                  <a:pt x="134" y="1089"/>
                </a:lnTo>
                <a:lnTo>
                  <a:pt x="149" y="777"/>
                </a:lnTo>
                <a:lnTo>
                  <a:pt x="169" y="367"/>
                </a:lnTo>
                <a:lnTo>
                  <a:pt x="176" y="195"/>
                </a:lnTo>
                <a:lnTo>
                  <a:pt x="181" y="127"/>
                </a:lnTo>
                <a:lnTo>
                  <a:pt x="184" y="76"/>
                </a:lnTo>
                <a:lnTo>
                  <a:pt x="188" y="41"/>
                </a:lnTo>
                <a:lnTo>
                  <a:pt x="189" y="28"/>
                </a:lnTo>
                <a:lnTo>
                  <a:pt x="192" y="14"/>
                </a:lnTo>
                <a:lnTo>
                  <a:pt x="194" y="6"/>
                </a:lnTo>
                <a:lnTo>
                  <a:pt x="196" y="0"/>
                </a:lnTo>
                <a:lnTo>
                  <a:pt x="197" y="0"/>
                </a:lnTo>
                <a:lnTo>
                  <a:pt x="199" y="2"/>
                </a:lnTo>
                <a:lnTo>
                  <a:pt x="202" y="8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sp>
        <p:nvSpPr>
          <p:cNvPr id="15" name="Freeform 8 1 1"/>
          <p:cNvSpPr>
            <a:spLocks/>
          </p:cNvSpPr>
          <p:nvPr/>
        </p:nvSpPr>
        <p:spPr bwMode="auto">
          <a:xfrm>
            <a:off x="2520373" y="4794335"/>
            <a:ext cx="798959" cy="415090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2" y="18"/>
              </a:cxn>
              <a:cxn ang="0">
                <a:pos x="3" y="31"/>
              </a:cxn>
              <a:cxn ang="0">
                <a:pos x="6" y="49"/>
              </a:cxn>
              <a:cxn ang="0">
                <a:pos x="10" y="90"/>
              </a:cxn>
              <a:cxn ang="0">
                <a:pos x="13" y="143"/>
              </a:cxn>
              <a:cxn ang="0">
                <a:pos x="22" y="305"/>
              </a:cxn>
              <a:cxn ang="0">
                <a:pos x="30" y="486"/>
              </a:cxn>
              <a:cxn ang="0">
                <a:pos x="45" y="833"/>
              </a:cxn>
              <a:cxn ang="0">
                <a:pos x="52" y="997"/>
              </a:cxn>
              <a:cxn ang="0">
                <a:pos x="57" y="1063"/>
              </a:cxn>
              <a:cxn ang="0">
                <a:pos x="60" y="1114"/>
              </a:cxn>
              <a:cxn ang="0">
                <a:pos x="65" y="1157"/>
              </a:cxn>
              <a:cxn ang="0">
                <a:pos x="67" y="1174"/>
              </a:cxn>
              <a:cxn ang="0">
                <a:pos x="68" y="1180"/>
              </a:cxn>
              <a:cxn ang="0">
                <a:pos x="70" y="1188"/>
              </a:cxn>
              <a:cxn ang="0">
                <a:pos x="72" y="1194"/>
              </a:cxn>
              <a:cxn ang="0">
                <a:pos x="73" y="1198"/>
              </a:cxn>
              <a:cxn ang="0">
                <a:pos x="75" y="1200"/>
              </a:cxn>
              <a:cxn ang="0">
                <a:pos x="78" y="1196"/>
              </a:cxn>
              <a:cxn ang="0">
                <a:pos x="80" y="1190"/>
              </a:cxn>
              <a:cxn ang="0">
                <a:pos x="81" y="1182"/>
              </a:cxn>
              <a:cxn ang="0">
                <a:pos x="83" y="1169"/>
              </a:cxn>
              <a:cxn ang="0">
                <a:pos x="84" y="1153"/>
              </a:cxn>
              <a:cxn ang="0">
                <a:pos x="89" y="1108"/>
              </a:cxn>
              <a:cxn ang="0">
                <a:pos x="92" y="1055"/>
              </a:cxn>
              <a:cxn ang="0">
                <a:pos x="100" y="901"/>
              </a:cxn>
              <a:cxn ang="0">
                <a:pos x="110" y="697"/>
              </a:cxn>
              <a:cxn ang="0">
                <a:pos x="119" y="494"/>
              </a:cxn>
              <a:cxn ang="0">
                <a:pos x="127" y="312"/>
              </a:cxn>
              <a:cxn ang="0">
                <a:pos x="135" y="158"/>
              </a:cxn>
              <a:cxn ang="0">
                <a:pos x="138" y="106"/>
              </a:cxn>
              <a:cxn ang="0">
                <a:pos x="143" y="59"/>
              </a:cxn>
              <a:cxn ang="0">
                <a:pos x="145" y="37"/>
              </a:cxn>
              <a:cxn ang="0">
                <a:pos x="146" y="22"/>
              </a:cxn>
              <a:cxn ang="0">
                <a:pos x="148" y="12"/>
              </a:cxn>
              <a:cxn ang="0">
                <a:pos x="151" y="4"/>
              </a:cxn>
              <a:cxn ang="0">
                <a:pos x="153" y="0"/>
              </a:cxn>
              <a:cxn ang="0">
                <a:pos x="154" y="0"/>
              </a:cxn>
              <a:cxn ang="0">
                <a:pos x="156" y="2"/>
              </a:cxn>
              <a:cxn ang="0">
                <a:pos x="158" y="6"/>
              </a:cxn>
              <a:cxn ang="0">
                <a:pos x="159" y="12"/>
              </a:cxn>
              <a:cxn ang="0">
                <a:pos x="159" y="18"/>
              </a:cxn>
              <a:cxn ang="0">
                <a:pos x="162" y="31"/>
              </a:cxn>
              <a:cxn ang="0">
                <a:pos x="164" y="49"/>
              </a:cxn>
              <a:cxn ang="0">
                <a:pos x="169" y="100"/>
              </a:cxn>
              <a:cxn ang="0">
                <a:pos x="177" y="230"/>
              </a:cxn>
              <a:cxn ang="0">
                <a:pos x="194" y="636"/>
              </a:cxn>
              <a:cxn ang="0">
                <a:pos x="210" y="974"/>
              </a:cxn>
              <a:cxn ang="0">
                <a:pos x="218" y="1098"/>
              </a:cxn>
              <a:cxn ang="0">
                <a:pos x="220" y="1126"/>
              </a:cxn>
            </a:cxnLst>
            <a:rect l="0" t="0" r="r" b="b"/>
            <a:pathLst>
              <a:path w="220" h="1200">
                <a:moveTo>
                  <a:pt x="0" y="8"/>
                </a:moveTo>
                <a:lnTo>
                  <a:pt x="2" y="18"/>
                </a:lnTo>
                <a:lnTo>
                  <a:pt x="3" y="31"/>
                </a:lnTo>
                <a:lnTo>
                  <a:pt x="6" y="49"/>
                </a:lnTo>
                <a:lnTo>
                  <a:pt x="10" y="90"/>
                </a:lnTo>
                <a:lnTo>
                  <a:pt x="13" y="143"/>
                </a:lnTo>
                <a:lnTo>
                  <a:pt x="22" y="305"/>
                </a:lnTo>
                <a:lnTo>
                  <a:pt x="30" y="486"/>
                </a:lnTo>
                <a:lnTo>
                  <a:pt x="45" y="833"/>
                </a:lnTo>
                <a:lnTo>
                  <a:pt x="52" y="997"/>
                </a:lnTo>
                <a:lnTo>
                  <a:pt x="57" y="1063"/>
                </a:lnTo>
                <a:lnTo>
                  <a:pt x="60" y="1114"/>
                </a:lnTo>
                <a:lnTo>
                  <a:pt x="65" y="1157"/>
                </a:lnTo>
                <a:lnTo>
                  <a:pt x="67" y="1174"/>
                </a:lnTo>
                <a:lnTo>
                  <a:pt x="68" y="1180"/>
                </a:lnTo>
                <a:lnTo>
                  <a:pt x="70" y="1188"/>
                </a:lnTo>
                <a:lnTo>
                  <a:pt x="72" y="1194"/>
                </a:lnTo>
                <a:lnTo>
                  <a:pt x="73" y="1198"/>
                </a:lnTo>
                <a:lnTo>
                  <a:pt x="75" y="1200"/>
                </a:lnTo>
                <a:lnTo>
                  <a:pt x="78" y="1196"/>
                </a:lnTo>
                <a:lnTo>
                  <a:pt x="80" y="1190"/>
                </a:lnTo>
                <a:lnTo>
                  <a:pt x="81" y="1182"/>
                </a:lnTo>
                <a:lnTo>
                  <a:pt x="83" y="1169"/>
                </a:lnTo>
                <a:lnTo>
                  <a:pt x="84" y="1153"/>
                </a:lnTo>
                <a:lnTo>
                  <a:pt x="89" y="1108"/>
                </a:lnTo>
                <a:lnTo>
                  <a:pt x="92" y="1055"/>
                </a:lnTo>
                <a:lnTo>
                  <a:pt x="100" y="901"/>
                </a:lnTo>
                <a:lnTo>
                  <a:pt x="110" y="697"/>
                </a:lnTo>
                <a:lnTo>
                  <a:pt x="119" y="494"/>
                </a:lnTo>
                <a:lnTo>
                  <a:pt x="127" y="312"/>
                </a:lnTo>
                <a:lnTo>
                  <a:pt x="135" y="158"/>
                </a:lnTo>
                <a:lnTo>
                  <a:pt x="138" y="106"/>
                </a:lnTo>
                <a:lnTo>
                  <a:pt x="143" y="59"/>
                </a:lnTo>
                <a:lnTo>
                  <a:pt x="145" y="37"/>
                </a:lnTo>
                <a:lnTo>
                  <a:pt x="146" y="22"/>
                </a:lnTo>
                <a:lnTo>
                  <a:pt x="148" y="12"/>
                </a:lnTo>
                <a:lnTo>
                  <a:pt x="151" y="4"/>
                </a:lnTo>
                <a:lnTo>
                  <a:pt x="153" y="0"/>
                </a:lnTo>
                <a:lnTo>
                  <a:pt x="154" y="0"/>
                </a:lnTo>
                <a:lnTo>
                  <a:pt x="156" y="2"/>
                </a:lnTo>
                <a:lnTo>
                  <a:pt x="158" y="6"/>
                </a:lnTo>
                <a:lnTo>
                  <a:pt x="159" y="12"/>
                </a:lnTo>
                <a:lnTo>
                  <a:pt x="159" y="18"/>
                </a:lnTo>
                <a:lnTo>
                  <a:pt x="162" y="31"/>
                </a:lnTo>
                <a:lnTo>
                  <a:pt x="164" y="49"/>
                </a:lnTo>
                <a:lnTo>
                  <a:pt x="169" y="100"/>
                </a:lnTo>
                <a:lnTo>
                  <a:pt x="177" y="230"/>
                </a:lnTo>
                <a:lnTo>
                  <a:pt x="194" y="636"/>
                </a:lnTo>
                <a:lnTo>
                  <a:pt x="210" y="974"/>
                </a:lnTo>
                <a:lnTo>
                  <a:pt x="218" y="1098"/>
                </a:lnTo>
                <a:lnTo>
                  <a:pt x="220" y="112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cxnSp>
        <p:nvCxnSpPr>
          <p:cNvPr id="22" name="Straight Arrow Connector 21"/>
          <p:cNvCxnSpPr/>
          <p:nvPr/>
        </p:nvCxnSpPr>
        <p:spPr bwMode="auto">
          <a:xfrm flipV="1">
            <a:off x="1460744" y="5363624"/>
            <a:ext cx="4848837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26" name="Picture 2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1794" y="5514052"/>
            <a:ext cx="140190" cy="193524"/>
          </a:xfrm>
          <a:prstGeom prst="rect">
            <a:avLst/>
          </a:prstGeom>
        </p:spPr>
      </p:pic>
      <p:cxnSp>
        <p:nvCxnSpPr>
          <p:cNvPr id="28" name="Straight Connector 27"/>
          <p:cNvCxnSpPr/>
          <p:nvPr/>
        </p:nvCxnSpPr>
        <p:spPr bwMode="auto">
          <a:xfrm>
            <a:off x="2778445" y="5262287"/>
            <a:ext cx="0" cy="193775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99" name="Picture 9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9260" y="3605039"/>
            <a:ext cx="392802" cy="223123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94759" y="4511114"/>
            <a:ext cx="379442" cy="223123"/>
          </a:xfrm>
          <a:prstGeom prst="rect">
            <a:avLst/>
          </a:prstGeom>
        </p:spPr>
      </p:pic>
      <p:sp>
        <p:nvSpPr>
          <p:cNvPr id="38" name="Titel 1 1 3 1 3 2 3 1 1 2 2 3 2 2 1"/>
          <p:cNvSpPr txBox="1">
            <a:spLocks/>
          </p:cNvSpPr>
          <p:nvPr/>
        </p:nvSpPr>
        <p:spPr>
          <a:xfrm>
            <a:off x="281143" y="1400137"/>
            <a:ext cx="1524815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 Order:</a:t>
            </a: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11641" y="5506563"/>
            <a:ext cx="175238" cy="178286"/>
          </a:xfrm>
          <a:prstGeom prst="rect">
            <a:avLst/>
          </a:prstGeom>
        </p:spPr>
      </p:pic>
      <p:cxnSp>
        <p:nvCxnSpPr>
          <p:cNvPr id="44" name="Straight Connector 43"/>
          <p:cNvCxnSpPr/>
          <p:nvPr/>
        </p:nvCxnSpPr>
        <p:spPr bwMode="auto">
          <a:xfrm>
            <a:off x="4904980" y="5271290"/>
            <a:ext cx="0" cy="193775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9" name="Picture 8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6656" y="3959605"/>
            <a:ext cx="668032" cy="231141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96362" y="3293875"/>
            <a:ext cx="284898" cy="284898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99002" y="1067622"/>
            <a:ext cx="379442" cy="223123"/>
          </a:xfrm>
          <a:prstGeom prst="rect">
            <a:avLst/>
          </a:prstGeom>
        </p:spPr>
      </p:pic>
      <p:pic>
        <p:nvPicPr>
          <p:cNvPr id="70" name="Picture 69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7776" y="1075041"/>
            <a:ext cx="360737" cy="223123"/>
          </a:xfrm>
          <a:prstGeom prst="rect">
            <a:avLst/>
          </a:prstGeom>
        </p:spPr>
      </p:pic>
      <p:sp>
        <p:nvSpPr>
          <p:cNvPr id="74" name="Freeform 7"/>
          <p:cNvSpPr>
            <a:spLocks/>
          </p:cNvSpPr>
          <p:nvPr/>
        </p:nvSpPr>
        <p:spPr bwMode="auto">
          <a:xfrm>
            <a:off x="1794471" y="2446719"/>
            <a:ext cx="733591" cy="415090"/>
          </a:xfrm>
          <a:custGeom>
            <a:avLst/>
            <a:gdLst/>
            <a:ahLst/>
            <a:cxnLst>
              <a:cxn ang="0">
                <a:pos x="0" y="599"/>
              </a:cxn>
              <a:cxn ang="0">
                <a:pos x="8" y="420"/>
              </a:cxn>
              <a:cxn ang="0">
                <a:pos x="14" y="266"/>
              </a:cxn>
              <a:cxn ang="0">
                <a:pos x="22" y="127"/>
              </a:cxn>
              <a:cxn ang="0">
                <a:pos x="27" y="70"/>
              </a:cxn>
              <a:cxn ang="0">
                <a:pos x="30" y="31"/>
              </a:cxn>
              <a:cxn ang="0">
                <a:pos x="33" y="18"/>
              </a:cxn>
              <a:cxn ang="0">
                <a:pos x="35" y="8"/>
              </a:cxn>
              <a:cxn ang="0">
                <a:pos x="36" y="2"/>
              </a:cxn>
              <a:cxn ang="0">
                <a:pos x="38" y="0"/>
              </a:cxn>
              <a:cxn ang="0">
                <a:pos x="41" y="2"/>
              </a:cxn>
              <a:cxn ang="0">
                <a:pos x="43" y="4"/>
              </a:cxn>
              <a:cxn ang="0">
                <a:pos x="43" y="8"/>
              </a:cxn>
              <a:cxn ang="0">
                <a:pos x="46" y="20"/>
              </a:cxn>
              <a:cxn ang="0">
                <a:pos x="48" y="35"/>
              </a:cxn>
              <a:cxn ang="0">
                <a:pos x="51" y="74"/>
              </a:cxn>
              <a:cxn ang="0">
                <a:pos x="56" y="121"/>
              </a:cxn>
              <a:cxn ang="0">
                <a:pos x="63" y="266"/>
              </a:cxn>
              <a:cxn ang="0">
                <a:pos x="81" y="660"/>
              </a:cxn>
              <a:cxn ang="0">
                <a:pos x="89" y="855"/>
              </a:cxn>
              <a:cxn ang="0">
                <a:pos x="97" y="1011"/>
              </a:cxn>
              <a:cxn ang="0">
                <a:pos x="102" y="1079"/>
              </a:cxn>
              <a:cxn ang="0">
                <a:pos x="106" y="1137"/>
              </a:cxn>
              <a:cxn ang="0">
                <a:pos x="110" y="1161"/>
              </a:cxn>
              <a:cxn ang="0">
                <a:pos x="111" y="1178"/>
              </a:cxn>
              <a:cxn ang="0">
                <a:pos x="113" y="1186"/>
              </a:cxn>
              <a:cxn ang="0">
                <a:pos x="114" y="1192"/>
              </a:cxn>
              <a:cxn ang="0">
                <a:pos x="114" y="1196"/>
              </a:cxn>
              <a:cxn ang="0">
                <a:pos x="116" y="1198"/>
              </a:cxn>
              <a:cxn ang="0">
                <a:pos x="119" y="1200"/>
              </a:cxn>
              <a:cxn ang="0">
                <a:pos x="119" y="1198"/>
              </a:cxn>
              <a:cxn ang="0">
                <a:pos x="121" y="1196"/>
              </a:cxn>
              <a:cxn ang="0">
                <a:pos x="122" y="1190"/>
              </a:cxn>
              <a:cxn ang="0">
                <a:pos x="124" y="1180"/>
              </a:cxn>
              <a:cxn ang="0">
                <a:pos x="127" y="1163"/>
              </a:cxn>
              <a:cxn ang="0">
                <a:pos x="129" y="1145"/>
              </a:cxn>
              <a:cxn ang="0">
                <a:pos x="134" y="1089"/>
              </a:cxn>
              <a:cxn ang="0">
                <a:pos x="149" y="777"/>
              </a:cxn>
              <a:cxn ang="0">
                <a:pos x="169" y="367"/>
              </a:cxn>
              <a:cxn ang="0">
                <a:pos x="176" y="195"/>
              </a:cxn>
              <a:cxn ang="0">
                <a:pos x="181" y="127"/>
              </a:cxn>
              <a:cxn ang="0">
                <a:pos x="184" y="76"/>
              </a:cxn>
              <a:cxn ang="0">
                <a:pos x="188" y="41"/>
              </a:cxn>
              <a:cxn ang="0">
                <a:pos x="189" y="28"/>
              </a:cxn>
              <a:cxn ang="0">
                <a:pos x="192" y="14"/>
              </a:cxn>
              <a:cxn ang="0">
                <a:pos x="194" y="6"/>
              </a:cxn>
              <a:cxn ang="0">
                <a:pos x="196" y="0"/>
              </a:cxn>
              <a:cxn ang="0">
                <a:pos x="197" y="0"/>
              </a:cxn>
              <a:cxn ang="0">
                <a:pos x="199" y="2"/>
              </a:cxn>
              <a:cxn ang="0">
                <a:pos x="202" y="8"/>
              </a:cxn>
            </a:cxnLst>
            <a:rect l="0" t="0" r="r" b="b"/>
            <a:pathLst>
              <a:path w="202" h="1200">
                <a:moveTo>
                  <a:pt x="0" y="599"/>
                </a:moveTo>
                <a:lnTo>
                  <a:pt x="8" y="420"/>
                </a:lnTo>
                <a:lnTo>
                  <a:pt x="14" y="266"/>
                </a:lnTo>
                <a:lnTo>
                  <a:pt x="22" y="127"/>
                </a:lnTo>
                <a:lnTo>
                  <a:pt x="27" y="70"/>
                </a:lnTo>
                <a:lnTo>
                  <a:pt x="30" y="31"/>
                </a:lnTo>
                <a:lnTo>
                  <a:pt x="33" y="18"/>
                </a:lnTo>
                <a:lnTo>
                  <a:pt x="35" y="8"/>
                </a:lnTo>
                <a:lnTo>
                  <a:pt x="36" y="2"/>
                </a:lnTo>
                <a:lnTo>
                  <a:pt x="38" y="0"/>
                </a:lnTo>
                <a:lnTo>
                  <a:pt x="41" y="2"/>
                </a:lnTo>
                <a:lnTo>
                  <a:pt x="43" y="4"/>
                </a:lnTo>
                <a:lnTo>
                  <a:pt x="43" y="8"/>
                </a:lnTo>
                <a:lnTo>
                  <a:pt x="46" y="20"/>
                </a:lnTo>
                <a:lnTo>
                  <a:pt x="48" y="35"/>
                </a:lnTo>
                <a:lnTo>
                  <a:pt x="51" y="74"/>
                </a:lnTo>
                <a:lnTo>
                  <a:pt x="56" y="121"/>
                </a:lnTo>
                <a:lnTo>
                  <a:pt x="63" y="266"/>
                </a:lnTo>
                <a:lnTo>
                  <a:pt x="81" y="660"/>
                </a:lnTo>
                <a:lnTo>
                  <a:pt x="89" y="855"/>
                </a:lnTo>
                <a:lnTo>
                  <a:pt x="97" y="1011"/>
                </a:lnTo>
                <a:lnTo>
                  <a:pt x="102" y="1079"/>
                </a:lnTo>
                <a:lnTo>
                  <a:pt x="106" y="1137"/>
                </a:lnTo>
                <a:lnTo>
                  <a:pt x="110" y="1161"/>
                </a:lnTo>
                <a:lnTo>
                  <a:pt x="111" y="1178"/>
                </a:lnTo>
                <a:lnTo>
                  <a:pt x="113" y="1186"/>
                </a:lnTo>
                <a:lnTo>
                  <a:pt x="114" y="1192"/>
                </a:lnTo>
                <a:lnTo>
                  <a:pt x="114" y="1196"/>
                </a:lnTo>
                <a:lnTo>
                  <a:pt x="116" y="1198"/>
                </a:lnTo>
                <a:lnTo>
                  <a:pt x="119" y="1200"/>
                </a:lnTo>
                <a:lnTo>
                  <a:pt x="119" y="1198"/>
                </a:lnTo>
                <a:lnTo>
                  <a:pt x="121" y="1196"/>
                </a:lnTo>
                <a:lnTo>
                  <a:pt x="122" y="1190"/>
                </a:lnTo>
                <a:lnTo>
                  <a:pt x="124" y="1180"/>
                </a:lnTo>
                <a:lnTo>
                  <a:pt x="127" y="1163"/>
                </a:lnTo>
                <a:lnTo>
                  <a:pt x="129" y="1145"/>
                </a:lnTo>
                <a:lnTo>
                  <a:pt x="134" y="1089"/>
                </a:lnTo>
                <a:lnTo>
                  <a:pt x="149" y="777"/>
                </a:lnTo>
                <a:lnTo>
                  <a:pt x="169" y="367"/>
                </a:lnTo>
                <a:lnTo>
                  <a:pt x="176" y="195"/>
                </a:lnTo>
                <a:lnTo>
                  <a:pt x="181" y="127"/>
                </a:lnTo>
                <a:lnTo>
                  <a:pt x="184" y="76"/>
                </a:lnTo>
                <a:lnTo>
                  <a:pt x="188" y="41"/>
                </a:lnTo>
                <a:lnTo>
                  <a:pt x="189" y="28"/>
                </a:lnTo>
                <a:lnTo>
                  <a:pt x="192" y="14"/>
                </a:lnTo>
                <a:lnTo>
                  <a:pt x="194" y="6"/>
                </a:lnTo>
                <a:lnTo>
                  <a:pt x="196" y="0"/>
                </a:lnTo>
                <a:lnTo>
                  <a:pt x="197" y="0"/>
                </a:lnTo>
                <a:lnTo>
                  <a:pt x="199" y="2"/>
                </a:lnTo>
                <a:lnTo>
                  <a:pt x="202" y="8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sp>
        <p:nvSpPr>
          <p:cNvPr id="75" name="Freeform 8"/>
          <p:cNvSpPr>
            <a:spLocks/>
          </p:cNvSpPr>
          <p:nvPr/>
        </p:nvSpPr>
        <p:spPr bwMode="auto">
          <a:xfrm>
            <a:off x="2531572" y="2446719"/>
            <a:ext cx="798959" cy="415090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2" y="18"/>
              </a:cxn>
              <a:cxn ang="0">
                <a:pos x="3" y="31"/>
              </a:cxn>
              <a:cxn ang="0">
                <a:pos x="6" y="49"/>
              </a:cxn>
              <a:cxn ang="0">
                <a:pos x="10" y="90"/>
              </a:cxn>
              <a:cxn ang="0">
                <a:pos x="13" y="143"/>
              </a:cxn>
              <a:cxn ang="0">
                <a:pos x="22" y="305"/>
              </a:cxn>
              <a:cxn ang="0">
                <a:pos x="30" y="486"/>
              </a:cxn>
              <a:cxn ang="0">
                <a:pos x="45" y="833"/>
              </a:cxn>
              <a:cxn ang="0">
                <a:pos x="52" y="997"/>
              </a:cxn>
              <a:cxn ang="0">
                <a:pos x="57" y="1063"/>
              </a:cxn>
              <a:cxn ang="0">
                <a:pos x="60" y="1114"/>
              </a:cxn>
              <a:cxn ang="0">
                <a:pos x="65" y="1157"/>
              </a:cxn>
              <a:cxn ang="0">
                <a:pos x="67" y="1174"/>
              </a:cxn>
              <a:cxn ang="0">
                <a:pos x="68" y="1180"/>
              </a:cxn>
              <a:cxn ang="0">
                <a:pos x="70" y="1188"/>
              </a:cxn>
              <a:cxn ang="0">
                <a:pos x="72" y="1194"/>
              </a:cxn>
              <a:cxn ang="0">
                <a:pos x="73" y="1198"/>
              </a:cxn>
              <a:cxn ang="0">
                <a:pos x="75" y="1200"/>
              </a:cxn>
              <a:cxn ang="0">
                <a:pos x="78" y="1196"/>
              </a:cxn>
              <a:cxn ang="0">
                <a:pos x="80" y="1190"/>
              </a:cxn>
              <a:cxn ang="0">
                <a:pos x="81" y="1182"/>
              </a:cxn>
              <a:cxn ang="0">
                <a:pos x="83" y="1169"/>
              </a:cxn>
              <a:cxn ang="0">
                <a:pos x="84" y="1153"/>
              </a:cxn>
              <a:cxn ang="0">
                <a:pos x="89" y="1108"/>
              </a:cxn>
              <a:cxn ang="0">
                <a:pos x="92" y="1055"/>
              </a:cxn>
              <a:cxn ang="0">
                <a:pos x="100" y="901"/>
              </a:cxn>
              <a:cxn ang="0">
                <a:pos x="110" y="697"/>
              </a:cxn>
              <a:cxn ang="0">
                <a:pos x="119" y="494"/>
              </a:cxn>
              <a:cxn ang="0">
                <a:pos x="127" y="312"/>
              </a:cxn>
              <a:cxn ang="0">
                <a:pos x="135" y="158"/>
              </a:cxn>
              <a:cxn ang="0">
                <a:pos x="138" y="106"/>
              </a:cxn>
              <a:cxn ang="0">
                <a:pos x="143" y="59"/>
              </a:cxn>
              <a:cxn ang="0">
                <a:pos x="145" y="37"/>
              </a:cxn>
              <a:cxn ang="0">
                <a:pos x="146" y="22"/>
              </a:cxn>
              <a:cxn ang="0">
                <a:pos x="148" y="12"/>
              </a:cxn>
              <a:cxn ang="0">
                <a:pos x="151" y="4"/>
              </a:cxn>
              <a:cxn ang="0">
                <a:pos x="153" y="0"/>
              </a:cxn>
              <a:cxn ang="0">
                <a:pos x="154" y="0"/>
              </a:cxn>
              <a:cxn ang="0">
                <a:pos x="156" y="2"/>
              </a:cxn>
              <a:cxn ang="0">
                <a:pos x="158" y="6"/>
              </a:cxn>
              <a:cxn ang="0">
                <a:pos x="159" y="12"/>
              </a:cxn>
              <a:cxn ang="0">
                <a:pos x="159" y="18"/>
              </a:cxn>
              <a:cxn ang="0">
                <a:pos x="162" y="31"/>
              </a:cxn>
              <a:cxn ang="0">
                <a:pos x="164" y="49"/>
              </a:cxn>
              <a:cxn ang="0">
                <a:pos x="169" y="100"/>
              </a:cxn>
              <a:cxn ang="0">
                <a:pos x="177" y="230"/>
              </a:cxn>
              <a:cxn ang="0">
                <a:pos x="194" y="636"/>
              </a:cxn>
              <a:cxn ang="0">
                <a:pos x="210" y="974"/>
              </a:cxn>
              <a:cxn ang="0">
                <a:pos x="218" y="1098"/>
              </a:cxn>
              <a:cxn ang="0">
                <a:pos x="220" y="1126"/>
              </a:cxn>
            </a:cxnLst>
            <a:rect l="0" t="0" r="r" b="b"/>
            <a:pathLst>
              <a:path w="220" h="1200">
                <a:moveTo>
                  <a:pt x="0" y="8"/>
                </a:moveTo>
                <a:lnTo>
                  <a:pt x="2" y="18"/>
                </a:lnTo>
                <a:lnTo>
                  <a:pt x="3" y="31"/>
                </a:lnTo>
                <a:lnTo>
                  <a:pt x="6" y="49"/>
                </a:lnTo>
                <a:lnTo>
                  <a:pt x="10" y="90"/>
                </a:lnTo>
                <a:lnTo>
                  <a:pt x="13" y="143"/>
                </a:lnTo>
                <a:lnTo>
                  <a:pt x="22" y="305"/>
                </a:lnTo>
                <a:lnTo>
                  <a:pt x="30" y="486"/>
                </a:lnTo>
                <a:lnTo>
                  <a:pt x="45" y="833"/>
                </a:lnTo>
                <a:lnTo>
                  <a:pt x="52" y="997"/>
                </a:lnTo>
                <a:lnTo>
                  <a:pt x="57" y="1063"/>
                </a:lnTo>
                <a:lnTo>
                  <a:pt x="60" y="1114"/>
                </a:lnTo>
                <a:lnTo>
                  <a:pt x="65" y="1157"/>
                </a:lnTo>
                <a:lnTo>
                  <a:pt x="67" y="1174"/>
                </a:lnTo>
                <a:lnTo>
                  <a:pt x="68" y="1180"/>
                </a:lnTo>
                <a:lnTo>
                  <a:pt x="70" y="1188"/>
                </a:lnTo>
                <a:lnTo>
                  <a:pt x="72" y="1194"/>
                </a:lnTo>
                <a:lnTo>
                  <a:pt x="73" y="1198"/>
                </a:lnTo>
                <a:lnTo>
                  <a:pt x="75" y="1200"/>
                </a:lnTo>
                <a:lnTo>
                  <a:pt x="78" y="1196"/>
                </a:lnTo>
                <a:lnTo>
                  <a:pt x="80" y="1190"/>
                </a:lnTo>
                <a:lnTo>
                  <a:pt x="81" y="1182"/>
                </a:lnTo>
                <a:lnTo>
                  <a:pt x="83" y="1169"/>
                </a:lnTo>
                <a:lnTo>
                  <a:pt x="84" y="1153"/>
                </a:lnTo>
                <a:lnTo>
                  <a:pt x="89" y="1108"/>
                </a:lnTo>
                <a:lnTo>
                  <a:pt x="92" y="1055"/>
                </a:lnTo>
                <a:lnTo>
                  <a:pt x="100" y="901"/>
                </a:lnTo>
                <a:lnTo>
                  <a:pt x="110" y="697"/>
                </a:lnTo>
                <a:lnTo>
                  <a:pt x="119" y="494"/>
                </a:lnTo>
                <a:lnTo>
                  <a:pt x="127" y="312"/>
                </a:lnTo>
                <a:lnTo>
                  <a:pt x="135" y="158"/>
                </a:lnTo>
                <a:lnTo>
                  <a:pt x="138" y="106"/>
                </a:lnTo>
                <a:lnTo>
                  <a:pt x="143" y="59"/>
                </a:lnTo>
                <a:lnTo>
                  <a:pt x="145" y="37"/>
                </a:lnTo>
                <a:lnTo>
                  <a:pt x="146" y="22"/>
                </a:lnTo>
                <a:lnTo>
                  <a:pt x="148" y="12"/>
                </a:lnTo>
                <a:lnTo>
                  <a:pt x="151" y="4"/>
                </a:lnTo>
                <a:lnTo>
                  <a:pt x="153" y="0"/>
                </a:lnTo>
                <a:lnTo>
                  <a:pt x="154" y="0"/>
                </a:lnTo>
                <a:lnTo>
                  <a:pt x="156" y="2"/>
                </a:lnTo>
                <a:lnTo>
                  <a:pt x="158" y="6"/>
                </a:lnTo>
                <a:lnTo>
                  <a:pt x="159" y="12"/>
                </a:lnTo>
                <a:lnTo>
                  <a:pt x="159" y="18"/>
                </a:lnTo>
                <a:lnTo>
                  <a:pt x="162" y="31"/>
                </a:lnTo>
                <a:lnTo>
                  <a:pt x="164" y="49"/>
                </a:lnTo>
                <a:lnTo>
                  <a:pt x="169" y="100"/>
                </a:lnTo>
                <a:lnTo>
                  <a:pt x="177" y="230"/>
                </a:lnTo>
                <a:lnTo>
                  <a:pt x="194" y="636"/>
                </a:lnTo>
                <a:lnTo>
                  <a:pt x="210" y="974"/>
                </a:lnTo>
                <a:lnTo>
                  <a:pt x="218" y="1098"/>
                </a:lnTo>
                <a:lnTo>
                  <a:pt x="220" y="112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cxnSp>
        <p:nvCxnSpPr>
          <p:cNvPr id="76" name="Straight Connector 75"/>
          <p:cNvCxnSpPr/>
          <p:nvPr/>
        </p:nvCxnSpPr>
        <p:spPr bwMode="auto">
          <a:xfrm flipV="1">
            <a:off x="3325910" y="2191650"/>
            <a:ext cx="0" cy="639800"/>
          </a:xfrm>
          <a:prstGeom prst="line">
            <a:avLst/>
          </a:prstGeom>
          <a:noFill/>
          <a:ln w="254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7" name="Straight Arrow Connector 76"/>
          <p:cNvCxnSpPr/>
          <p:nvPr/>
        </p:nvCxnSpPr>
        <p:spPr bwMode="auto">
          <a:xfrm flipV="1">
            <a:off x="1471943" y="3016008"/>
            <a:ext cx="4848837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98" name="Picture 97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91395" y="3167169"/>
            <a:ext cx="103619" cy="219429"/>
          </a:xfrm>
          <a:prstGeom prst="rect">
            <a:avLst/>
          </a:prstGeom>
        </p:spPr>
      </p:pic>
      <p:cxnSp>
        <p:nvCxnSpPr>
          <p:cNvPr id="81" name="Straight Connector 80"/>
          <p:cNvCxnSpPr/>
          <p:nvPr/>
        </p:nvCxnSpPr>
        <p:spPr bwMode="auto">
          <a:xfrm>
            <a:off x="3333340" y="2914671"/>
            <a:ext cx="0" cy="193775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82" name="Picture 81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1585" y="1492154"/>
            <a:ext cx="360737" cy="223123"/>
          </a:xfrm>
          <a:prstGeom prst="rect">
            <a:avLst/>
          </a:prstGeom>
        </p:spPr>
      </p:pic>
      <p:pic>
        <p:nvPicPr>
          <p:cNvPr id="83" name="Picture 82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958" y="2163498"/>
            <a:ext cx="379442" cy="223123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95339" y="2432423"/>
            <a:ext cx="591876" cy="253854"/>
          </a:xfrm>
          <a:prstGeom prst="rect">
            <a:avLst/>
          </a:prstGeom>
        </p:spPr>
      </p:pic>
      <p:grpSp>
        <p:nvGrpSpPr>
          <p:cNvPr id="85" name="Group 84"/>
          <p:cNvGrpSpPr/>
          <p:nvPr/>
        </p:nvGrpSpPr>
        <p:grpSpPr>
          <a:xfrm>
            <a:off x="3330531" y="1799287"/>
            <a:ext cx="1480472" cy="418735"/>
            <a:chOff x="2852735" y="4840340"/>
            <a:chExt cx="1347080" cy="418735"/>
          </a:xfrm>
        </p:grpSpPr>
        <p:grpSp>
          <p:nvGrpSpPr>
            <p:cNvPr id="86" name="Group 85"/>
            <p:cNvGrpSpPr>
              <a:grpSpLocks noChangeAspect="1"/>
            </p:cNvGrpSpPr>
            <p:nvPr/>
          </p:nvGrpSpPr>
          <p:grpSpPr>
            <a:xfrm>
              <a:off x="2852735" y="4843985"/>
              <a:ext cx="1052000" cy="415090"/>
              <a:chOff x="2473793" y="3608428"/>
              <a:chExt cx="2098207" cy="415090"/>
            </a:xfrm>
          </p:grpSpPr>
          <p:sp>
            <p:nvSpPr>
              <p:cNvPr id="88" name="Freeform 11 1 2 1 1"/>
              <p:cNvSpPr>
                <a:spLocks/>
              </p:cNvSpPr>
              <p:nvPr/>
            </p:nvSpPr>
            <p:spPr bwMode="auto">
              <a:xfrm>
                <a:off x="3929201" y="3608428"/>
                <a:ext cx="642799" cy="415090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2" y="30"/>
                  </a:cxn>
                  <a:cxn ang="0">
                    <a:pos x="3" y="22"/>
                  </a:cxn>
                  <a:cxn ang="0">
                    <a:pos x="5" y="16"/>
                  </a:cxn>
                  <a:cxn ang="0">
                    <a:pos x="7" y="6"/>
                  </a:cxn>
                  <a:cxn ang="0">
                    <a:pos x="8" y="2"/>
                  </a:cxn>
                  <a:cxn ang="0">
                    <a:pos x="10" y="0"/>
                  </a:cxn>
                  <a:cxn ang="0">
                    <a:pos x="13" y="2"/>
                  </a:cxn>
                  <a:cxn ang="0">
                    <a:pos x="14" y="8"/>
                  </a:cxn>
                  <a:cxn ang="0">
                    <a:pos x="14" y="14"/>
                  </a:cxn>
                  <a:cxn ang="0">
                    <a:pos x="16" y="20"/>
                  </a:cxn>
                  <a:cxn ang="0">
                    <a:pos x="18" y="33"/>
                  </a:cxn>
                  <a:cxn ang="0">
                    <a:pos x="21" y="51"/>
                  </a:cxn>
                  <a:cxn ang="0">
                    <a:pos x="24" y="92"/>
                  </a:cxn>
                  <a:cxn ang="0">
                    <a:pos x="32" y="211"/>
                  </a:cxn>
                  <a:cxn ang="0">
                    <a:pos x="38" y="351"/>
                  </a:cxn>
                  <a:cxn ang="0">
                    <a:pos x="54" y="704"/>
                  </a:cxn>
                  <a:cxn ang="0">
                    <a:pos x="62" y="892"/>
                  </a:cxn>
                  <a:cxn ang="0">
                    <a:pos x="70" y="1040"/>
                  </a:cxn>
                  <a:cxn ang="0">
                    <a:pos x="75" y="1104"/>
                  </a:cxn>
                  <a:cxn ang="0">
                    <a:pos x="77" y="1133"/>
                  </a:cxn>
                  <a:cxn ang="0">
                    <a:pos x="80" y="1157"/>
                  </a:cxn>
                  <a:cxn ang="0">
                    <a:pos x="81" y="1174"/>
                  </a:cxn>
                  <a:cxn ang="0">
                    <a:pos x="83" y="1180"/>
                  </a:cxn>
                  <a:cxn ang="0">
                    <a:pos x="85" y="1188"/>
                  </a:cxn>
                  <a:cxn ang="0">
                    <a:pos x="86" y="1196"/>
                  </a:cxn>
                  <a:cxn ang="0">
                    <a:pos x="88" y="1200"/>
                  </a:cxn>
                  <a:cxn ang="0">
                    <a:pos x="91" y="1200"/>
                  </a:cxn>
                  <a:cxn ang="0">
                    <a:pos x="91" y="1198"/>
                  </a:cxn>
                  <a:cxn ang="0">
                    <a:pos x="92" y="1194"/>
                  </a:cxn>
                  <a:cxn ang="0">
                    <a:pos x="94" y="1186"/>
                  </a:cxn>
                  <a:cxn ang="0">
                    <a:pos x="97" y="1172"/>
                  </a:cxn>
                  <a:cxn ang="0">
                    <a:pos x="99" y="1157"/>
                  </a:cxn>
                  <a:cxn ang="0">
                    <a:pos x="100" y="1139"/>
                  </a:cxn>
                  <a:cxn ang="0">
                    <a:pos x="105" y="1089"/>
                  </a:cxn>
                  <a:cxn ang="0">
                    <a:pos x="135" y="443"/>
                  </a:cxn>
                  <a:cxn ang="0">
                    <a:pos x="143" y="264"/>
                  </a:cxn>
                  <a:cxn ang="0">
                    <a:pos x="148" y="178"/>
                  </a:cxn>
                  <a:cxn ang="0">
                    <a:pos x="153" y="111"/>
                  </a:cxn>
                  <a:cxn ang="0">
                    <a:pos x="156" y="61"/>
                  </a:cxn>
                  <a:cxn ang="0">
                    <a:pos x="159" y="41"/>
                  </a:cxn>
                  <a:cxn ang="0">
                    <a:pos x="161" y="24"/>
                  </a:cxn>
                  <a:cxn ang="0">
                    <a:pos x="163" y="12"/>
                  </a:cxn>
                  <a:cxn ang="0">
                    <a:pos x="166" y="4"/>
                  </a:cxn>
                  <a:cxn ang="0">
                    <a:pos x="167" y="0"/>
                  </a:cxn>
                  <a:cxn ang="0">
                    <a:pos x="169" y="0"/>
                  </a:cxn>
                  <a:cxn ang="0">
                    <a:pos x="170" y="4"/>
                  </a:cxn>
                  <a:cxn ang="0">
                    <a:pos x="172" y="6"/>
                  </a:cxn>
                  <a:cxn ang="0">
                    <a:pos x="174" y="12"/>
                  </a:cxn>
                  <a:cxn ang="0">
                    <a:pos x="175" y="22"/>
                  </a:cxn>
                  <a:cxn ang="0">
                    <a:pos x="177" y="37"/>
                  </a:cxn>
                </a:cxnLst>
                <a:rect l="0" t="0" r="r" b="b"/>
                <a:pathLst>
                  <a:path w="177" h="1200">
                    <a:moveTo>
                      <a:pt x="0" y="45"/>
                    </a:moveTo>
                    <a:lnTo>
                      <a:pt x="2" y="30"/>
                    </a:lnTo>
                    <a:lnTo>
                      <a:pt x="3" y="22"/>
                    </a:lnTo>
                    <a:lnTo>
                      <a:pt x="5" y="1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3" y="2"/>
                    </a:lnTo>
                    <a:lnTo>
                      <a:pt x="14" y="8"/>
                    </a:lnTo>
                    <a:lnTo>
                      <a:pt x="14" y="14"/>
                    </a:lnTo>
                    <a:lnTo>
                      <a:pt x="16" y="20"/>
                    </a:lnTo>
                    <a:lnTo>
                      <a:pt x="18" y="33"/>
                    </a:lnTo>
                    <a:lnTo>
                      <a:pt x="21" y="51"/>
                    </a:lnTo>
                    <a:lnTo>
                      <a:pt x="24" y="92"/>
                    </a:lnTo>
                    <a:lnTo>
                      <a:pt x="32" y="211"/>
                    </a:lnTo>
                    <a:lnTo>
                      <a:pt x="38" y="351"/>
                    </a:lnTo>
                    <a:lnTo>
                      <a:pt x="54" y="704"/>
                    </a:lnTo>
                    <a:lnTo>
                      <a:pt x="62" y="892"/>
                    </a:lnTo>
                    <a:lnTo>
                      <a:pt x="70" y="1040"/>
                    </a:lnTo>
                    <a:lnTo>
                      <a:pt x="75" y="1104"/>
                    </a:lnTo>
                    <a:lnTo>
                      <a:pt x="77" y="1133"/>
                    </a:lnTo>
                    <a:lnTo>
                      <a:pt x="80" y="1157"/>
                    </a:lnTo>
                    <a:lnTo>
                      <a:pt x="81" y="1174"/>
                    </a:lnTo>
                    <a:lnTo>
                      <a:pt x="83" y="1180"/>
                    </a:lnTo>
                    <a:lnTo>
                      <a:pt x="85" y="1188"/>
                    </a:lnTo>
                    <a:lnTo>
                      <a:pt x="86" y="1196"/>
                    </a:lnTo>
                    <a:lnTo>
                      <a:pt x="88" y="1200"/>
                    </a:lnTo>
                    <a:lnTo>
                      <a:pt x="91" y="1200"/>
                    </a:lnTo>
                    <a:lnTo>
                      <a:pt x="91" y="1198"/>
                    </a:lnTo>
                    <a:lnTo>
                      <a:pt x="92" y="1194"/>
                    </a:lnTo>
                    <a:lnTo>
                      <a:pt x="94" y="1186"/>
                    </a:lnTo>
                    <a:lnTo>
                      <a:pt x="97" y="1172"/>
                    </a:lnTo>
                    <a:lnTo>
                      <a:pt x="99" y="1157"/>
                    </a:lnTo>
                    <a:lnTo>
                      <a:pt x="100" y="1139"/>
                    </a:lnTo>
                    <a:lnTo>
                      <a:pt x="105" y="1089"/>
                    </a:lnTo>
                    <a:lnTo>
                      <a:pt x="135" y="443"/>
                    </a:lnTo>
                    <a:lnTo>
                      <a:pt x="143" y="264"/>
                    </a:lnTo>
                    <a:lnTo>
                      <a:pt x="148" y="178"/>
                    </a:lnTo>
                    <a:lnTo>
                      <a:pt x="153" y="111"/>
                    </a:lnTo>
                    <a:lnTo>
                      <a:pt x="156" y="61"/>
                    </a:lnTo>
                    <a:lnTo>
                      <a:pt x="159" y="41"/>
                    </a:lnTo>
                    <a:lnTo>
                      <a:pt x="161" y="24"/>
                    </a:lnTo>
                    <a:lnTo>
                      <a:pt x="163" y="12"/>
                    </a:lnTo>
                    <a:lnTo>
                      <a:pt x="166" y="4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0" y="4"/>
                    </a:lnTo>
                    <a:lnTo>
                      <a:pt x="172" y="6"/>
                    </a:lnTo>
                    <a:lnTo>
                      <a:pt x="174" y="12"/>
                    </a:lnTo>
                    <a:lnTo>
                      <a:pt x="175" y="22"/>
                    </a:lnTo>
                    <a:lnTo>
                      <a:pt x="177" y="37"/>
                    </a:ln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>
                  <a:solidFill>
                    <a:srgbClr val="000000"/>
                  </a:solidFill>
                </a:endParaRPr>
              </a:p>
            </p:txBody>
          </p:sp>
          <p:sp>
            <p:nvSpPr>
              <p:cNvPr id="89" name="Freeform 9 1 1 1"/>
              <p:cNvSpPr>
                <a:spLocks/>
              </p:cNvSpPr>
              <p:nvPr/>
            </p:nvSpPr>
            <p:spPr bwMode="auto">
              <a:xfrm>
                <a:off x="2473793" y="3608428"/>
                <a:ext cx="639167" cy="415090"/>
              </a:xfrm>
              <a:custGeom>
                <a:avLst/>
                <a:gdLst/>
                <a:ahLst/>
                <a:cxnLst>
                  <a:cxn ang="0">
                    <a:pos x="0" y="1126"/>
                  </a:cxn>
                  <a:cxn ang="0">
                    <a:pos x="3" y="1149"/>
                  </a:cxn>
                  <a:cxn ang="0">
                    <a:pos x="4" y="1169"/>
                  </a:cxn>
                  <a:cxn ang="0">
                    <a:pos x="6" y="1182"/>
                  </a:cxn>
                  <a:cxn ang="0">
                    <a:pos x="8" y="1188"/>
                  </a:cxn>
                  <a:cxn ang="0">
                    <a:pos x="9" y="1192"/>
                  </a:cxn>
                  <a:cxn ang="0">
                    <a:pos x="11" y="1196"/>
                  </a:cxn>
                  <a:cxn ang="0">
                    <a:pos x="11" y="1198"/>
                  </a:cxn>
                  <a:cxn ang="0">
                    <a:pos x="12" y="1200"/>
                  </a:cxn>
                  <a:cxn ang="0">
                    <a:pos x="14" y="1200"/>
                  </a:cxn>
                  <a:cxn ang="0">
                    <a:pos x="16" y="1198"/>
                  </a:cxn>
                  <a:cxn ang="0">
                    <a:pos x="16" y="1194"/>
                  </a:cxn>
                  <a:cxn ang="0">
                    <a:pos x="19" y="1186"/>
                  </a:cxn>
                  <a:cxn ang="0">
                    <a:pos x="20" y="1174"/>
                  </a:cxn>
                  <a:cxn ang="0">
                    <a:pos x="22" y="1157"/>
                  </a:cxn>
                  <a:cxn ang="0">
                    <a:pos x="25" y="1135"/>
                  </a:cxn>
                  <a:cxn ang="0">
                    <a:pos x="33" y="1024"/>
                  </a:cxn>
                  <a:cxn ang="0">
                    <a:pos x="41" y="858"/>
                  </a:cxn>
                  <a:cxn ang="0">
                    <a:pos x="59" y="464"/>
                  </a:cxn>
                  <a:cxn ang="0">
                    <a:pos x="66" y="271"/>
                  </a:cxn>
                  <a:cxn ang="0">
                    <a:pos x="73" y="180"/>
                  </a:cxn>
                  <a:cxn ang="0">
                    <a:pos x="76" y="109"/>
                  </a:cxn>
                  <a:cxn ang="0">
                    <a:pos x="81" y="61"/>
                  </a:cxn>
                  <a:cxn ang="0">
                    <a:pos x="82" y="41"/>
                  </a:cxn>
                  <a:cxn ang="0">
                    <a:pos x="86" y="24"/>
                  </a:cxn>
                  <a:cxn ang="0">
                    <a:pos x="87" y="12"/>
                  </a:cxn>
                  <a:cxn ang="0">
                    <a:pos x="89" y="6"/>
                  </a:cxn>
                  <a:cxn ang="0">
                    <a:pos x="90" y="2"/>
                  </a:cxn>
                  <a:cxn ang="0">
                    <a:pos x="92" y="0"/>
                  </a:cxn>
                  <a:cxn ang="0">
                    <a:pos x="94" y="0"/>
                  </a:cxn>
                  <a:cxn ang="0">
                    <a:pos x="94" y="2"/>
                  </a:cxn>
                  <a:cxn ang="0">
                    <a:pos x="97" y="8"/>
                  </a:cxn>
                  <a:cxn ang="0">
                    <a:pos x="98" y="16"/>
                  </a:cxn>
                  <a:cxn ang="0">
                    <a:pos x="100" y="30"/>
                  </a:cxn>
                  <a:cxn ang="0">
                    <a:pos x="103" y="49"/>
                  </a:cxn>
                  <a:cxn ang="0">
                    <a:pos x="106" y="88"/>
                  </a:cxn>
                  <a:cxn ang="0">
                    <a:pos x="109" y="147"/>
                  </a:cxn>
                  <a:cxn ang="0">
                    <a:pos x="129" y="515"/>
                  </a:cxn>
                  <a:cxn ang="0">
                    <a:pos x="137" y="724"/>
                  </a:cxn>
                  <a:cxn ang="0">
                    <a:pos x="144" y="905"/>
                  </a:cxn>
                  <a:cxn ang="0">
                    <a:pos x="154" y="1052"/>
                  </a:cxn>
                  <a:cxn ang="0">
                    <a:pos x="157" y="1102"/>
                  </a:cxn>
                  <a:cxn ang="0">
                    <a:pos x="160" y="1145"/>
                  </a:cxn>
                  <a:cxn ang="0">
                    <a:pos x="162" y="1165"/>
                  </a:cxn>
                  <a:cxn ang="0">
                    <a:pos x="165" y="1178"/>
                  </a:cxn>
                  <a:cxn ang="0">
                    <a:pos x="167" y="1190"/>
                  </a:cxn>
                  <a:cxn ang="0">
                    <a:pos x="168" y="1196"/>
                  </a:cxn>
                  <a:cxn ang="0">
                    <a:pos x="172" y="1200"/>
                  </a:cxn>
                  <a:cxn ang="0">
                    <a:pos x="173" y="1198"/>
                  </a:cxn>
                  <a:cxn ang="0">
                    <a:pos x="175" y="1194"/>
                  </a:cxn>
                  <a:cxn ang="0">
                    <a:pos x="176" y="1188"/>
                  </a:cxn>
                </a:cxnLst>
                <a:rect l="0" t="0" r="r" b="b"/>
                <a:pathLst>
                  <a:path w="176" h="1200">
                    <a:moveTo>
                      <a:pt x="0" y="1126"/>
                    </a:moveTo>
                    <a:lnTo>
                      <a:pt x="3" y="1149"/>
                    </a:lnTo>
                    <a:lnTo>
                      <a:pt x="4" y="1169"/>
                    </a:lnTo>
                    <a:lnTo>
                      <a:pt x="6" y="1182"/>
                    </a:lnTo>
                    <a:lnTo>
                      <a:pt x="8" y="1188"/>
                    </a:lnTo>
                    <a:lnTo>
                      <a:pt x="9" y="1192"/>
                    </a:lnTo>
                    <a:lnTo>
                      <a:pt x="11" y="1196"/>
                    </a:lnTo>
                    <a:lnTo>
                      <a:pt x="11" y="1198"/>
                    </a:lnTo>
                    <a:lnTo>
                      <a:pt x="12" y="1200"/>
                    </a:lnTo>
                    <a:lnTo>
                      <a:pt x="14" y="1200"/>
                    </a:lnTo>
                    <a:lnTo>
                      <a:pt x="16" y="1198"/>
                    </a:lnTo>
                    <a:lnTo>
                      <a:pt x="16" y="1194"/>
                    </a:lnTo>
                    <a:lnTo>
                      <a:pt x="19" y="1186"/>
                    </a:lnTo>
                    <a:lnTo>
                      <a:pt x="20" y="1174"/>
                    </a:lnTo>
                    <a:lnTo>
                      <a:pt x="22" y="1157"/>
                    </a:lnTo>
                    <a:lnTo>
                      <a:pt x="25" y="1135"/>
                    </a:lnTo>
                    <a:lnTo>
                      <a:pt x="33" y="1024"/>
                    </a:lnTo>
                    <a:lnTo>
                      <a:pt x="41" y="858"/>
                    </a:lnTo>
                    <a:lnTo>
                      <a:pt x="59" y="464"/>
                    </a:lnTo>
                    <a:lnTo>
                      <a:pt x="66" y="271"/>
                    </a:lnTo>
                    <a:lnTo>
                      <a:pt x="73" y="180"/>
                    </a:lnTo>
                    <a:lnTo>
                      <a:pt x="76" y="109"/>
                    </a:lnTo>
                    <a:lnTo>
                      <a:pt x="81" y="61"/>
                    </a:lnTo>
                    <a:lnTo>
                      <a:pt x="82" y="41"/>
                    </a:lnTo>
                    <a:lnTo>
                      <a:pt x="86" y="24"/>
                    </a:lnTo>
                    <a:lnTo>
                      <a:pt x="87" y="12"/>
                    </a:lnTo>
                    <a:lnTo>
                      <a:pt x="89" y="6"/>
                    </a:lnTo>
                    <a:lnTo>
                      <a:pt x="90" y="2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4" y="2"/>
                    </a:lnTo>
                    <a:lnTo>
                      <a:pt x="97" y="8"/>
                    </a:lnTo>
                    <a:lnTo>
                      <a:pt x="98" y="16"/>
                    </a:lnTo>
                    <a:lnTo>
                      <a:pt x="100" y="30"/>
                    </a:lnTo>
                    <a:lnTo>
                      <a:pt x="103" y="49"/>
                    </a:lnTo>
                    <a:lnTo>
                      <a:pt x="106" y="88"/>
                    </a:lnTo>
                    <a:lnTo>
                      <a:pt x="109" y="147"/>
                    </a:lnTo>
                    <a:lnTo>
                      <a:pt x="129" y="515"/>
                    </a:lnTo>
                    <a:lnTo>
                      <a:pt x="137" y="724"/>
                    </a:lnTo>
                    <a:lnTo>
                      <a:pt x="144" y="905"/>
                    </a:lnTo>
                    <a:lnTo>
                      <a:pt x="154" y="1052"/>
                    </a:lnTo>
                    <a:lnTo>
                      <a:pt x="157" y="1102"/>
                    </a:lnTo>
                    <a:lnTo>
                      <a:pt x="160" y="1145"/>
                    </a:lnTo>
                    <a:lnTo>
                      <a:pt x="162" y="1165"/>
                    </a:lnTo>
                    <a:lnTo>
                      <a:pt x="165" y="1178"/>
                    </a:lnTo>
                    <a:lnTo>
                      <a:pt x="167" y="1190"/>
                    </a:lnTo>
                    <a:lnTo>
                      <a:pt x="168" y="1196"/>
                    </a:lnTo>
                    <a:lnTo>
                      <a:pt x="172" y="1200"/>
                    </a:lnTo>
                    <a:lnTo>
                      <a:pt x="173" y="1198"/>
                    </a:lnTo>
                    <a:lnTo>
                      <a:pt x="175" y="1194"/>
                    </a:lnTo>
                    <a:lnTo>
                      <a:pt x="176" y="1188"/>
                    </a:ln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>
                  <a:solidFill>
                    <a:srgbClr val="000000"/>
                  </a:solidFill>
                </a:endParaRPr>
              </a:p>
            </p:txBody>
          </p:sp>
          <p:sp>
            <p:nvSpPr>
              <p:cNvPr id="90" name="Freeform 10 1 1 1"/>
              <p:cNvSpPr>
                <a:spLocks/>
              </p:cNvSpPr>
              <p:nvPr/>
            </p:nvSpPr>
            <p:spPr bwMode="auto">
              <a:xfrm>
                <a:off x="3116518" y="3608428"/>
                <a:ext cx="809854" cy="415090"/>
              </a:xfrm>
              <a:custGeom>
                <a:avLst/>
                <a:gdLst/>
                <a:ahLst/>
                <a:cxnLst>
                  <a:cxn ang="0">
                    <a:pos x="0" y="1188"/>
                  </a:cxn>
                  <a:cxn ang="0">
                    <a:pos x="2" y="1182"/>
                  </a:cxn>
                  <a:cxn ang="0">
                    <a:pos x="3" y="1171"/>
                  </a:cxn>
                  <a:cxn ang="0">
                    <a:pos x="5" y="1153"/>
                  </a:cxn>
                  <a:cxn ang="0">
                    <a:pos x="10" y="1106"/>
                  </a:cxn>
                  <a:cxn ang="0">
                    <a:pos x="18" y="989"/>
                  </a:cxn>
                  <a:cxn ang="0">
                    <a:pos x="34" y="611"/>
                  </a:cxn>
                  <a:cxn ang="0">
                    <a:pos x="42" y="429"/>
                  </a:cxn>
                  <a:cxn ang="0">
                    <a:pos x="51" y="252"/>
                  </a:cxn>
                  <a:cxn ang="0">
                    <a:pos x="54" y="182"/>
                  </a:cxn>
                  <a:cxn ang="0">
                    <a:pos x="59" y="117"/>
                  </a:cxn>
                  <a:cxn ang="0">
                    <a:pos x="62" y="72"/>
                  </a:cxn>
                  <a:cxn ang="0">
                    <a:pos x="66" y="35"/>
                  </a:cxn>
                  <a:cxn ang="0">
                    <a:pos x="67" y="26"/>
                  </a:cxn>
                  <a:cxn ang="0">
                    <a:pos x="69" y="18"/>
                  </a:cxn>
                  <a:cxn ang="0">
                    <a:pos x="70" y="8"/>
                  </a:cxn>
                  <a:cxn ang="0">
                    <a:pos x="72" y="2"/>
                  </a:cxn>
                  <a:cxn ang="0">
                    <a:pos x="74" y="0"/>
                  </a:cxn>
                  <a:cxn ang="0">
                    <a:pos x="75" y="0"/>
                  </a:cxn>
                  <a:cxn ang="0">
                    <a:pos x="77" y="2"/>
                  </a:cxn>
                  <a:cxn ang="0">
                    <a:pos x="78" y="8"/>
                  </a:cxn>
                  <a:cxn ang="0">
                    <a:pos x="81" y="18"/>
                  </a:cxn>
                  <a:cxn ang="0">
                    <a:pos x="83" y="31"/>
                  </a:cxn>
                  <a:cxn ang="0">
                    <a:pos x="86" y="67"/>
                  </a:cxn>
                  <a:cxn ang="0">
                    <a:pos x="89" y="111"/>
                  </a:cxn>
                  <a:cxn ang="0">
                    <a:pos x="97" y="244"/>
                  </a:cxn>
                  <a:cxn ang="0">
                    <a:pos x="117" y="646"/>
                  </a:cxn>
                  <a:cxn ang="0">
                    <a:pos x="124" y="847"/>
                  </a:cxn>
                  <a:cxn ang="0">
                    <a:pos x="132" y="1005"/>
                  </a:cxn>
                  <a:cxn ang="0">
                    <a:pos x="140" y="1114"/>
                  </a:cxn>
                  <a:cxn ang="0">
                    <a:pos x="144" y="1153"/>
                  </a:cxn>
                  <a:cxn ang="0">
                    <a:pos x="145" y="1171"/>
                  </a:cxn>
                  <a:cxn ang="0">
                    <a:pos x="148" y="1182"/>
                  </a:cxn>
                  <a:cxn ang="0">
                    <a:pos x="150" y="1192"/>
                  </a:cxn>
                  <a:cxn ang="0">
                    <a:pos x="152" y="1198"/>
                  </a:cxn>
                  <a:cxn ang="0">
                    <a:pos x="153" y="1200"/>
                  </a:cxn>
                  <a:cxn ang="0">
                    <a:pos x="156" y="1198"/>
                  </a:cxn>
                  <a:cxn ang="0">
                    <a:pos x="158" y="1192"/>
                  </a:cxn>
                  <a:cxn ang="0">
                    <a:pos x="159" y="1188"/>
                  </a:cxn>
                  <a:cxn ang="0">
                    <a:pos x="159" y="1182"/>
                  </a:cxn>
                  <a:cxn ang="0">
                    <a:pos x="163" y="1169"/>
                  </a:cxn>
                  <a:cxn ang="0">
                    <a:pos x="164" y="1151"/>
                  </a:cxn>
                  <a:cxn ang="0">
                    <a:pos x="169" y="1102"/>
                  </a:cxn>
                  <a:cxn ang="0">
                    <a:pos x="172" y="1042"/>
                  </a:cxn>
                  <a:cxn ang="0">
                    <a:pos x="180" y="894"/>
                  </a:cxn>
                  <a:cxn ang="0">
                    <a:pos x="198" y="486"/>
                  </a:cxn>
                  <a:cxn ang="0">
                    <a:pos x="206" y="303"/>
                  </a:cxn>
                  <a:cxn ang="0">
                    <a:pos x="214" y="160"/>
                  </a:cxn>
                  <a:cxn ang="0">
                    <a:pos x="218" y="98"/>
                  </a:cxn>
                  <a:cxn ang="0">
                    <a:pos x="220" y="70"/>
                  </a:cxn>
                  <a:cxn ang="0">
                    <a:pos x="223" y="45"/>
                  </a:cxn>
                </a:cxnLst>
                <a:rect l="0" t="0" r="r" b="b"/>
                <a:pathLst>
                  <a:path w="223" h="1200">
                    <a:moveTo>
                      <a:pt x="0" y="1188"/>
                    </a:moveTo>
                    <a:lnTo>
                      <a:pt x="2" y="1182"/>
                    </a:lnTo>
                    <a:lnTo>
                      <a:pt x="3" y="1171"/>
                    </a:lnTo>
                    <a:lnTo>
                      <a:pt x="5" y="1153"/>
                    </a:lnTo>
                    <a:lnTo>
                      <a:pt x="10" y="1106"/>
                    </a:lnTo>
                    <a:lnTo>
                      <a:pt x="18" y="989"/>
                    </a:lnTo>
                    <a:lnTo>
                      <a:pt x="34" y="611"/>
                    </a:lnTo>
                    <a:lnTo>
                      <a:pt x="42" y="429"/>
                    </a:lnTo>
                    <a:lnTo>
                      <a:pt x="51" y="252"/>
                    </a:lnTo>
                    <a:lnTo>
                      <a:pt x="54" y="182"/>
                    </a:lnTo>
                    <a:lnTo>
                      <a:pt x="59" y="117"/>
                    </a:lnTo>
                    <a:lnTo>
                      <a:pt x="62" y="72"/>
                    </a:lnTo>
                    <a:lnTo>
                      <a:pt x="66" y="35"/>
                    </a:lnTo>
                    <a:lnTo>
                      <a:pt x="67" y="26"/>
                    </a:lnTo>
                    <a:lnTo>
                      <a:pt x="69" y="18"/>
                    </a:lnTo>
                    <a:lnTo>
                      <a:pt x="70" y="8"/>
                    </a:lnTo>
                    <a:lnTo>
                      <a:pt x="72" y="2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77" y="2"/>
                    </a:lnTo>
                    <a:lnTo>
                      <a:pt x="78" y="8"/>
                    </a:lnTo>
                    <a:lnTo>
                      <a:pt x="81" y="18"/>
                    </a:lnTo>
                    <a:lnTo>
                      <a:pt x="83" y="31"/>
                    </a:lnTo>
                    <a:lnTo>
                      <a:pt x="86" y="67"/>
                    </a:lnTo>
                    <a:lnTo>
                      <a:pt x="89" y="111"/>
                    </a:lnTo>
                    <a:lnTo>
                      <a:pt x="97" y="244"/>
                    </a:lnTo>
                    <a:lnTo>
                      <a:pt x="117" y="646"/>
                    </a:lnTo>
                    <a:lnTo>
                      <a:pt x="124" y="847"/>
                    </a:lnTo>
                    <a:lnTo>
                      <a:pt x="132" y="1005"/>
                    </a:lnTo>
                    <a:lnTo>
                      <a:pt x="140" y="1114"/>
                    </a:lnTo>
                    <a:lnTo>
                      <a:pt x="144" y="1153"/>
                    </a:lnTo>
                    <a:lnTo>
                      <a:pt x="145" y="1171"/>
                    </a:lnTo>
                    <a:lnTo>
                      <a:pt x="148" y="1182"/>
                    </a:lnTo>
                    <a:lnTo>
                      <a:pt x="150" y="1192"/>
                    </a:lnTo>
                    <a:lnTo>
                      <a:pt x="152" y="1198"/>
                    </a:lnTo>
                    <a:lnTo>
                      <a:pt x="153" y="1200"/>
                    </a:lnTo>
                    <a:lnTo>
                      <a:pt x="156" y="1198"/>
                    </a:lnTo>
                    <a:lnTo>
                      <a:pt x="158" y="1192"/>
                    </a:lnTo>
                    <a:lnTo>
                      <a:pt x="159" y="1188"/>
                    </a:lnTo>
                    <a:lnTo>
                      <a:pt x="159" y="1182"/>
                    </a:lnTo>
                    <a:lnTo>
                      <a:pt x="163" y="1169"/>
                    </a:lnTo>
                    <a:lnTo>
                      <a:pt x="164" y="1151"/>
                    </a:lnTo>
                    <a:lnTo>
                      <a:pt x="169" y="1102"/>
                    </a:lnTo>
                    <a:lnTo>
                      <a:pt x="172" y="1042"/>
                    </a:lnTo>
                    <a:lnTo>
                      <a:pt x="180" y="894"/>
                    </a:lnTo>
                    <a:lnTo>
                      <a:pt x="198" y="486"/>
                    </a:lnTo>
                    <a:lnTo>
                      <a:pt x="206" y="303"/>
                    </a:lnTo>
                    <a:lnTo>
                      <a:pt x="214" y="160"/>
                    </a:lnTo>
                    <a:lnTo>
                      <a:pt x="218" y="98"/>
                    </a:lnTo>
                    <a:lnTo>
                      <a:pt x="220" y="70"/>
                    </a:lnTo>
                    <a:lnTo>
                      <a:pt x="223" y="45"/>
                    </a:ln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7" name="Freeform 11 2 2 1"/>
            <p:cNvSpPr>
              <a:spLocks/>
            </p:cNvSpPr>
            <p:nvPr/>
          </p:nvSpPr>
          <p:spPr bwMode="auto">
            <a:xfrm>
              <a:off x="3877528" y="4840340"/>
              <a:ext cx="322287" cy="41509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2" y="30"/>
                </a:cxn>
                <a:cxn ang="0">
                  <a:pos x="3" y="22"/>
                </a:cxn>
                <a:cxn ang="0">
                  <a:pos x="5" y="16"/>
                </a:cxn>
                <a:cxn ang="0">
                  <a:pos x="7" y="6"/>
                </a:cxn>
                <a:cxn ang="0">
                  <a:pos x="8" y="2"/>
                </a:cxn>
                <a:cxn ang="0">
                  <a:pos x="10" y="0"/>
                </a:cxn>
                <a:cxn ang="0">
                  <a:pos x="13" y="2"/>
                </a:cxn>
                <a:cxn ang="0">
                  <a:pos x="14" y="8"/>
                </a:cxn>
                <a:cxn ang="0">
                  <a:pos x="14" y="14"/>
                </a:cxn>
                <a:cxn ang="0">
                  <a:pos x="16" y="20"/>
                </a:cxn>
                <a:cxn ang="0">
                  <a:pos x="18" y="33"/>
                </a:cxn>
                <a:cxn ang="0">
                  <a:pos x="21" y="51"/>
                </a:cxn>
                <a:cxn ang="0">
                  <a:pos x="24" y="92"/>
                </a:cxn>
                <a:cxn ang="0">
                  <a:pos x="32" y="211"/>
                </a:cxn>
                <a:cxn ang="0">
                  <a:pos x="38" y="351"/>
                </a:cxn>
                <a:cxn ang="0">
                  <a:pos x="54" y="704"/>
                </a:cxn>
                <a:cxn ang="0">
                  <a:pos x="62" y="892"/>
                </a:cxn>
                <a:cxn ang="0">
                  <a:pos x="70" y="1040"/>
                </a:cxn>
                <a:cxn ang="0">
                  <a:pos x="75" y="1104"/>
                </a:cxn>
                <a:cxn ang="0">
                  <a:pos x="77" y="1133"/>
                </a:cxn>
                <a:cxn ang="0">
                  <a:pos x="80" y="1157"/>
                </a:cxn>
                <a:cxn ang="0">
                  <a:pos x="81" y="1174"/>
                </a:cxn>
                <a:cxn ang="0">
                  <a:pos x="83" y="1180"/>
                </a:cxn>
                <a:cxn ang="0">
                  <a:pos x="85" y="1188"/>
                </a:cxn>
                <a:cxn ang="0">
                  <a:pos x="86" y="1196"/>
                </a:cxn>
                <a:cxn ang="0">
                  <a:pos x="88" y="1200"/>
                </a:cxn>
                <a:cxn ang="0">
                  <a:pos x="91" y="1200"/>
                </a:cxn>
                <a:cxn ang="0">
                  <a:pos x="91" y="1198"/>
                </a:cxn>
                <a:cxn ang="0">
                  <a:pos x="92" y="1194"/>
                </a:cxn>
                <a:cxn ang="0">
                  <a:pos x="94" y="1186"/>
                </a:cxn>
                <a:cxn ang="0">
                  <a:pos x="97" y="1172"/>
                </a:cxn>
                <a:cxn ang="0">
                  <a:pos x="99" y="1157"/>
                </a:cxn>
                <a:cxn ang="0">
                  <a:pos x="100" y="1139"/>
                </a:cxn>
                <a:cxn ang="0">
                  <a:pos x="105" y="1089"/>
                </a:cxn>
                <a:cxn ang="0">
                  <a:pos x="135" y="443"/>
                </a:cxn>
                <a:cxn ang="0">
                  <a:pos x="143" y="264"/>
                </a:cxn>
                <a:cxn ang="0">
                  <a:pos x="148" y="178"/>
                </a:cxn>
                <a:cxn ang="0">
                  <a:pos x="153" y="111"/>
                </a:cxn>
                <a:cxn ang="0">
                  <a:pos x="156" y="61"/>
                </a:cxn>
                <a:cxn ang="0">
                  <a:pos x="159" y="41"/>
                </a:cxn>
                <a:cxn ang="0">
                  <a:pos x="161" y="24"/>
                </a:cxn>
                <a:cxn ang="0">
                  <a:pos x="163" y="12"/>
                </a:cxn>
                <a:cxn ang="0">
                  <a:pos x="166" y="4"/>
                </a:cxn>
                <a:cxn ang="0">
                  <a:pos x="167" y="0"/>
                </a:cxn>
                <a:cxn ang="0">
                  <a:pos x="169" y="0"/>
                </a:cxn>
                <a:cxn ang="0">
                  <a:pos x="170" y="4"/>
                </a:cxn>
                <a:cxn ang="0">
                  <a:pos x="172" y="6"/>
                </a:cxn>
                <a:cxn ang="0">
                  <a:pos x="174" y="12"/>
                </a:cxn>
                <a:cxn ang="0">
                  <a:pos x="175" y="22"/>
                </a:cxn>
                <a:cxn ang="0">
                  <a:pos x="177" y="37"/>
                </a:cxn>
              </a:cxnLst>
              <a:rect l="0" t="0" r="r" b="b"/>
              <a:pathLst>
                <a:path w="177" h="1200">
                  <a:moveTo>
                    <a:pt x="0" y="45"/>
                  </a:moveTo>
                  <a:lnTo>
                    <a:pt x="2" y="30"/>
                  </a:lnTo>
                  <a:lnTo>
                    <a:pt x="3" y="22"/>
                  </a:lnTo>
                  <a:lnTo>
                    <a:pt x="5" y="16"/>
                  </a:lnTo>
                  <a:lnTo>
                    <a:pt x="7" y="6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4" y="8"/>
                  </a:lnTo>
                  <a:lnTo>
                    <a:pt x="14" y="14"/>
                  </a:lnTo>
                  <a:lnTo>
                    <a:pt x="16" y="20"/>
                  </a:lnTo>
                  <a:lnTo>
                    <a:pt x="18" y="33"/>
                  </a:lnTo>
                  <a:lnTo>
                    <a:pt x="21" y="51"/>
                  </a:lnTo>
                  <a:lnTo>
                    <a:pt x="24" y="92"/>
                  </a:lnTo>
                  <a:lnTo>
                    <a:pt x="32" y="211"/>
                  </a:lnTo>
                  <a:lnTo>
                    <a:pt x="38" y="351"/>
                  </a:lnTo>
                  <a:lnTo>
                    <a:pt x="54" y="704"/>
                  </a:lnTo>
                  <a:lnTo>
                    <a:pt x="62" y="892"/>
                  </a:lnTo>
                  <a:lnTo>
                    <a:pt x="70" y="1040"/>
                  </a:lnTo>
                  <a:lnTo>
                    <a:pt x="75" y="1104"/>
                  </a:lnTo>
                  <a:lnTo>
                    <a:pt x="77" y="1133"/>
                  </a:lnTo>
                  <a:lnTo>
                    <a:pt x="80" y="1157"/>
                  </a:lnTo>
                  <a:lnTo>
                    <a:pt x="81" y="1174"/>
                  </a:lnTo>
                  <a:lnTo>
                    <a:pt x="83" y="1180"/>
                  </a:lnTo>
                  <a:lnTo>
                    <a:pt x="85" y="1188"/>
                  </a:lnTo>
                  <a:lnTo>
                    <a:pt x="86" y="1196"/>
                  </a:lnTo>
                  <a:lnTo>
                    <a:pt x="88" y="1200"/>
                  </a:lnTo>
                  <a:lnTo>
                    <a:pt x="91" y="1200"/>
                  </a:lnTo>
                  <a:lnTo>
                    <a:pt x="91" y="1198"/>
                  </a:lnTo>
                  <a:lnTo>
                    <a:pt x="92" y="1194"/>
                  </a:lnTo>
                  <a:lnTo>
                    <a:pt x="94" y="1186"/>
                  </a:lnTo>
                  <a:lnTo>
                    <a:pt x="97" y="1172"/>
                  </a:lnTo>
                  <a:lnTo>
                    <a:pt x="99" y="1157"/>
                  </a:lnTo>
                  <a:lnTo>
                    <a:pt x="100" y="1139"/>
                  </a:lnTo>
                  <a:lnTo>
                    <a:pt x="105" y="1089"/>
                  </a:lnTo>
                  <a:lnTo>
                    <a:pt x="135" y="443"/>
                  </a:lnTo>
                  <a:lnTo>
                    <a:pt x="143" y="264"/>
                  </a:lnTo>
                  <a:lnTo>
                    <a:pt x="148" y="178"/>
                  </a:lnTo>
                  <a:lnTo>
                    <a:pt x="153" y="111"/>
                  </a:lnTo>
                  <a:lnTo>
                    <a:pt x="156" y="61"/>
                  </a:lnTo>
                  <a:lnTo>
                    <a:pt x="159" y="41"/>
                  </a:lnTo>
                  <a:lnTo>
                    <a:pt x="161" y="24"/>
                  </a:lnTo>
                  <a:lnTo>
                    <a:pt x="163" y="12"/>
                  </a:lnTo>
                  <a:lnTo>
                    <a:pt x="166" y="4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70" y="4"/>
                  </a:lnTo>
                  <a:lnTo>
                    <a:pt x="172" y="6"/>
                  </a:lnTo>
                  <a:lnTo>
                    <a:pt x="174" y="12"/>
                  </a:lnTo>
                  <a:lnTo>
                    <a:pt x="175" y="22"/>
                  </a:lnTo>
                  <a:lnTo>
                    <a:pt x="177" y="37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>
                <a:solidFill>
                  <a:srgbClr val="000000"/>
                </a:solidFill>
              </a:endParaRPr>
            </a:p>
          </p:txBody>
        </p:sp>
      </p:grpSp>
      <p:sp>
        <p:nvSpPr>
          <p:cNvPr id="91" name="Rectangle 90"/>
          <p:cNvSpPr/>
          <p:nvPr/>
        </p:nvSpPr>
        <p:spPr bwMode="auto">
          <a:xfrm>
            <a:off x="2784372" y="4706243"/>
            <a:ext cx="572003" cy="571636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0" name="Straight Connector 19"/>
          <p:cNvCxnSpPr/>
          <p:nvPr/>
        </p:nvCxnSpPr>
        <p:spPr bwMode="auto">
          <a:xfrm flipH="1" flipV="1">
            <a:off x="2766394" y="4292469"/>
            <a:ext cx="0" cy="927786"/>
          </a:xfrm>
          <a:prstGeom prst="line">
            <a:avLst/>
          </a:prstGeom>
          <a:noFill/>
          <a:ln w="254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8" name="Picture 7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9467" y="4625904"/>
            <a:ext cx="736170" cy="223125"/>
          </a:xfrm>
          <a:prstGeom prst="rect">
            <a:avLst/>
          </a:prstGeom>
        </p:spPr>
      </p:pic>
      <p:grpSp>
        <p:nvGrpSpPr>
          <p:cNvPr id="100" name="Group 99"/>
          <p:cNvGrpSpPr/>
          <p:nvPr/>
        </p:nvGrpSpPr>
        <p:grpSpPr>
          <a:xfrm>
            <a:off x="2766394" y="3877379"/>
            <a:ext cx="1129968" cy="424196"/>
            <a:chOff x="2296987" y="4869701"/>
            <a:chExt cx="2124756" cy="424196"/>
          </a:xfrm>
        </p:grpSpPr>
        <p:grpSp>
          <p:nvGrpSpPr>
            <p:cNvPr id="19" name="Group 18"/>
            <p:cNvGrpSpPr/>
            <p:nvPr/>
          </p:nvGrpSpPr>
          <p:grpSpPr>
            <a:xfrm>
              <a:off x="3743243" y="4875162"/>
              <a:ext cx="678500" cy="418735"/>
              <a:chOff x="3582449" y="4840340"/>
              <a:chExt cx="617366" cy="418735"/>
            </a:xfrm>
          </p:grpSpPr>
          <p:sp>
            <p:nvSpPr>
              <p:cNvPr id="13" name="Freeform 11 1 1 1"/>
              <p:cNvSpPr>
                <a:spLocks/>
              </p:cNvSpPr>
              <p:nvPr/>
            </p:nvSpPr>
            <p:spPr bwMode="auto">
              <a:xfrm>
                <a:off x="3582449" y="4843985"/>
                <a:ext cx="322287" cy="415090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2" y="30"/>
                  </a:cxn>
                  <a:cxn ang="0">
                    <a:pos x="3" y="22"/>
                  </a:cxn>
                  <a:cxn ang="0">
                    <a:pos x="5" y="16"/>
                  </a:cxn>
                  <a:cxn ang="0">
                    <a:pos x="7" y="6"/>
                  </a:cxn>
                  <a:cxn ang="0">
                    <a:pos x="8" y="2"/>
                  </a:cxn>
                  <a:cxn ang="0">
                    <a:pos x="10" y="0"/>
                  </a:cxn>
                  <a:cxn ang="0">
                    <a:pos x="13" y="2"/>
                  </a:cxn>
                  <a:cxn ang="0">
                    <a:pos x="14" y="8"/>
                  </a:cxn>
                  <a:cxn ang="0">
                    <a:pos x="14" y="14"/>
                  </a:cxn>
                  <a:cxn ang="0">
                    <a:pos x="16" y="20"/>
                  </a:cxn>
                  <a:cxn ang="0">
                    <a:pos x="18" y="33"/>
                  </a:cxn>
                  <a:cxn ang="0">
                    <a:pos x="21" y="51"/>
                  </a:cxn>
                  <a:cxn ang="0">
                    <a:pos x="24" y="92"/>
                  </a:cxn>
                  <a:cxn ang="0">
                    <a:pos x="32" y="211"/>
                  </a:cxn>
                  <a:cxn ang="0">
                    <a:pos x="38" y="351"/>
                  </a:cxn>
                  <a:cxn ang="0">
                    <a:pos x="54" y="704"/>
                  </a:cxn>
                  <a:cxn ang="0">
                    <a:pos x="62" y="892"/>
                  </a:cxn>
                  <a:cxn ang="0">
                    <a:pos x="70" y="1040"/>
                  </a:cxn>
                  <a:cxn ang="0">
                    <a:pos x="75" y="1104"/>
                  </a:cxn>
                  <a:cxn ang="0">
                    <a:pos x="77" y="1133"/>
                  </a:cxn>
                  <a:cxn ang="0">
                    <a:pos x="80" y="1157"/>
                  </a:cxn>
                  <a:cxn ang="0">
                    <a:pos x="81" y="1174"/>
                  </a:cxn>
                  <a:cxn ang="0">
                    <a:pos x="83" y="1180"/>
                  </a:cxn>
                  <a:cxn ang="0">
                    <a:pos x="85" y="1188"/>
                  </a:cxn>
                  <a:cxn ang="0">
                    <a:pos x="86" y="1196"/>
                  </a:cxn>
                  <a:cxn ang="0">
                    <a:pos x="88" y="1200"/>
                  </a:cxn>
                  <a:cxn ang="0">
                    <a:pos x="91" y="1200"/>
                  </a:cxn>
                  <a:cxn ang="0">
                    <a:pos x="91" y="1198"/>
                  </a:cxn>
                  <a:cxn ang="0">
                    <a:pos x="92" y="1194"/>
                  </a:cxn>
                  <a:cxn ang="0">
                    <a:pos x="94" y="1186"/>
                  </a:cxn>
                  <a:cxn ang="0">
                    <a:pos x="97" y="1172"/>
                  </a:cxn>
                  <a:cxn ang="0">
                    <a:pos x="99" y="1157"/>
                  </a:cxn>
                  <a:cxn ang="0">
                    <a:pos x="100" y="1139"/>
                  </a:cxn>
                  <a:cxn ang="0">
                    <a:pos x="105" y="1089"/>
                  </a:cxn>
                  <a:cxn ang="0">
                    <a:pos x="135" y="443"/>
                  </a:cxn>
                  <a:cxn ang="0">
                    <a:pos x="143" y="264"/>
                  </a:cxn>
                  <a:cxn ang="0">
                    <a:pos x="148" y="178"/>
                  </a:cxn>
                  <a:cxn ang="0">
                    <a:pos x="153" y="111"/>
                  </a:cxn>
                  <a:cxn ang="0">
                    <a:pos x="156" y="61"/>
                  </a:cxn>
                  <a:cxn ang="0">
                    <a:pos x="159" y="41"/>
                  </a:cxn>
                  <a:cxn ang="0">
                    <a:pos x="161" y="24"/>
                  </a:cxn>
                  <a:cxn ang="0">
                    <a:pos x="163" y="12"/>
                  </a:cxn>
                  <a:cxn ang="0">
                    <a:pos x="166" y="4"/>
                  </a:cxn>
                  <a:cxn ang="0">
                    <a:pos x="167" y="0"/>
                  </a:cxn>
                  <a:cxn ang="0">
                    <a:pos x="169" y="0"/>
                  </a:cxn>
                  <a:cxn ang="0">
                    <a:pos x="170" y="4"/>
                  </a:cxn>
                  <a:cxn ang="0">
                    <a:pos x="172" y="6"/>
                  </a:cxn>
                  <a:cxn ang="0">
                    <a:pos x="174" y="12"/>
                  </a:cxn>
                  <a:cxn ang="0">
                    <a:pos x="175" y="22"/>
                  </a:cxn>
                  <a:cxn ang="0">
                    <a:pos x="177" y="37"/>
                  </a:cxn>
                </a:cxnLst>
                <a:rect l="0" t="0" r="r" b="b"/>
                <a:pathLst>
                  <a:path w="177" h="1200">
                    <a:moveTo>
                      <a:pt x="0" y="45"/>
                    </a:moveTo>
                    <a:lnTo>
                      <a:pt x="2" y="30"/>
                    </a:lnTo>
                    <a:lnTo>
                      <a:pt x="3" y="22"/>
                    </a:lnTo>
                    <a:lnTo>
                      <a:pt x="5" y="1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3" y="2"/>
                    </a:lnTo>
                    <a:lnTo>
                      <a:pt x="14" y="8"/>
                    </a:lnTo>
                    <a:lnTo>
                      <a:pt x="14" y="14"/>
                    </a:lnTo>
                    <a:lnTo>
                      <a:pt x="16" y="20"/>
                    </a:lnTo>
                    <a:lnTo>
                      <a:pt x="18" y="33"/>
                    </a:lnTo>
                    <a:lnTo>
                      <a:pt x="21" y="51"/>
                    </a:lnTo>
                    <a:lnTo>
                      <a:pt x="24" y="92"/>
                    </a:lnTo>
                    <a:lnTo>
                      <a:pt x="32" y="211"/>
                    </a:lnTo>
                    <a:lnTo>
                      <a:pt x="38" y="351"/>
                    </a:lnTo>
                    <a:lnTo>
                      <a:pt x="54" y="704"/>
                    </a:lnTo>
                    <a:lnTo>
                      <a:pt x="62" y="892"/>
                    </a:lnTo>
                    <a:lnTo>
                      <a:pt x="70" y="1040"/>
                    </a:lnTo>
                    <a:lnTo>
                      <a:pt x="75" y="1104"/>
                    </a:lnTo>
                    <a:lnTo>
                      <a:pt x="77" y="1133"/>
                    </a:lnTo>
                    <a:lnTo>
                      <a:pt x="80" y="1157"/>
                    </a:lnTo>
                    <a:lnTo>
                      <a:pt x="81" y="1174"/>
                    </a:lnTo>
                    <a:lnTo>
                      <a:pt x="83" y="1180"/>
                    </a:lnTo>
                    <a:lnTo>
                      <a:pt x="85" y="1188"/>
                    </a:lnTo>
                    <a:lnTo>
                      <a:pt x="86" y="1196"/>
                    </a:lnTo>
                    <a:lnTo>
                      <a:pt x="88" y="1200"/>
                    </a:lnTo>
                    <a:lnTo>
                      <a:pt x="91" y="1200"/>
                    </a:lnTo>
                    <a:lnTo>
                      <a:pt x="91" y="1198"/>
                    </a:lnTo>
                    <a:lnTo>
                      <a:pt x="92" y="1194"/>
                    </a:lnTo>
                    <a:lnTo>
                      <a:pt x="94" y="1186"/>
                    </a:lnTo>
                    <a:lnTo>
                      <a:pt x="97" y="1172"/>
                    </a:lnTo>
                    <a:lnTo>
                      <a:pt x="99" y="1157"/>
                    </a:lnTo>
                    <a:lnTo>
                      <a:pt x="100" y="1139"/>
                    </a:lnTo>
                    <a:lnTo>
                      <a:pt x="105" y="1089"/>
                    </a:lnTo>
                    <a:lnTo>
                      <a:pt x="135" y="443"/>
                    </a:lnTo>
                    <a:lnTo>
                      <a:pt x="143" y="264"/>
                    </a:lnTo>
                    <a:lnTo>
                      <a:pt x="148" y="178"/>
                    </a:lnTo>
                    <a:lnTo>
                      <a:pt x="153" y="111"/>
                    </a:lnTo>
                    <a:lnTo>
                      <a:pt x="156" y="61"/>
                    </a:lnTo>
                    <a:lnTo>
                      <a:pt x="159" y="41"/>
                    </a:lnTo>
                    <a:lnTo>
                      <a:pt x="161" y="24"/>
                    </a:lnTo>
                    <a:lnTo>
                      <a:pt x="163" y="12"/>
                    </a:lnTo>
                    <a:lnTo>
                      <a:pt x="166" y="4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0" y="4"/>
                    </a:lnTo>
                    <a:lnTo>
                      <a:pt x="172" y="6"/>
                    </a:lnTo>
                    <a:lnTo>
                      <a:pt x="174" y="12"/>
                    </a:lnTo>
                    <a:lnTo>
                      <a:pt x="175" y="22"/>
                    </a:lnTo>
                    <a:lnTo>
                      <a:pt x="177" y="37"/>
                    </a:ln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>
                  <a:solidFill>
                    <a:srgbClr val="000000"/>
                  </a:solidFill>
                </a:endParaRPr>
              </a:p>
            </p:txBody>
          </p:sp>
          <p:sp>
            <p:nvSpPr>
              <p:cNvPr id="72" name="Freeform 11 2 1 1"/>
              <p:cNvSpPr>
                <a:spLocks/>
              </p:cNvSpPr>
              <p:nvPr/>
            </p:nvSpPr>
            <p:spPr bwMode="auto">
              <a:xfrm>
                <a:off x="3877528" y="4840340"/>
                <a:ext cx="322287" cy="415090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2" y="30"/>
                  </a:cxn>
                  <a:cxn ang="0">
                    <a:pos x="3" y="22"/>
                  </a:cxn>
                  <a:cxn ang="0">
                    <a:pos x="5" y="16"/>
                  </a:cxn>
                  <a:cxn ang="0">
                    <a:pos x="7" y="6"/>
                  </a:cxn>
                  <a:cxn ang="0">
                    <a:pos x="8" y="2"/>
                  </a:cxn>
                  <a:cxn ang="0">
                    <a:pos x="10" y="0"/>
                  </a:cxn>
                  <a:cxn ang="0">
                    <a:pos x="13" y="2"/>
                  </a:cxn>
                  <a:cxn ang="0">
                    <a:pos x="14" y="8"/>
                  </a:cxn>
                  <a:cxn ang="0">
                    <a:pos x="14" y="14"/>
                  </a:cxn>
                  <a:cxn ang="0">
                    <a:pos x="16" y="20"/>
                  </a:cxn>
                  <a:cxn ang="0">
                    <a:pos x="18" y="33"/>
                  </a:cxn>
                  <a:cxn ang="0">
                    <a:pos x="21" y="51"/>
                  </a:cxn>
                  <a:cxn ang="0">
                    <a:pos x="24" y="92"/>
                  </a:cxn>
                  <a:cxn ang="0">
                    <a:pos x="32" y="211"/>
                  </a:cxn>
                  <a:cxn ang="0">
                    <a:pos x="38" y="351"/>
                  </a:cxn>
                  <a:cxn ang="0">
                    <a:pos x="54" y="704"/>
                  </a:cxn>
                  <a:cxn ang="0">
                    <a:pos x="62" y="892"/>
                  </a:cxn>
                  <a:cxn ang="0">
                    <a:pos x="70" y="1040"/>
                  </a:cxn>
                  <a:cxn ang="0">
                    <a:pos x="75" y="1104"/>
                  </a:cxn>
                  <a:cxn ang="0">
                    <a:pos x="77" y="1133"/>
                  </a:cxn>
                  <a:cxn ang="0">
                    <a:pos x="80" y="1157"/>
                  </a:cxn>
                  <a:cxn ang="0">
                    <a:pos x="81" y="1174"/>
                  </a:cxn>
                  <a:cxn ang="0">
                    <a:pos x="83" y="1180"/>
                  </a:cxn>
                  <a:cxn ang="0">
                    <a:pos x="85" y="1188"/>
                  </a:cxn>
                  <a:cxn ang="0">
                    <a:pos x="86" y="1196"/>
                  </a:cxn>
                  <a:cxn ang="0">
                    <a:pos x="88" y="1200"/>
                  </a:cxn>
                  <a:cxn ang="0">
                    <a:pos x="91" y="1200"/>
                  </a:cxn>
                  <a:cxn ang="0">
                    <a:pos x="91" y="1198"/>
                  </a:cxn>
                  <a:cxn ang="0">
                    <a:pos x="92" y="1194"/>
                  </a:cxn>
                  <a:cxn ang="0">
                    <a:pos x="94" y="1186"/>
                  </a:cxn>
                  <a:cxn ang="0">
                    <a:pos x="97" y="1172"/>
                  </a:cxn>
                  <a:cxn ang="0">
                    <a:pos x="99" y="1157"/>
                  </a:cxn>
                  <a:cxn ang="0">
                    <a:pos x="100" y="1139"/>
                  </a:cxn>
                  <a:cxn ang="0">
                    <a:pos x="105" y="1089"/>
                  </a:cxn>
                  <a:cxn ang="0">
                    <a:pos x="135" y="443"/>
                  </a:cxn>
                  <a:cxn ang="0">
                    <a:pos x="143" y="264"/>
                  </a:cxn>
                  <a:cxn ang="0">
                    <a:pos x="148" y="178"/>
                  </a:cxn>
                  <a:cxn ang="0">
                    <a:pos x="153" y="111"/>
                  </a:cxn>
                  <a:cxn ang="0">
                    <a:pos x="156" y="61"/>
                  </a:cxn>
                  <a:cxn ang="0">
                    <a:pos x="159" y="41"/>
                  </a:cxn>
                  <a:cxn ang="0">
                    <a:pos x="161" y="24"/>
                  </a:cxn>
                  <a:cxn ang="0">
                    <a:pos x="163" y="12"/>
                  </a:cxn>
                  <a:cxn ang="0">
                    <a:pos x="166" y="4"/>
                  </a:cxn>
                  <a:cxn ang="0">
                    <a:pos x="167" y="0"/>
                  </a:cxn>
                  <a:cxn ang="0">
                    <a:pos x="169" y="0"/>
                  </a:cxn>
                  <a:cxn ang="0">
                    <a:pos x="170" y="4"/>
                  </a:cxn>
                  <a:cxn ang="0">
                    <a:pos x="172" y="6"/>
                  </a:cxn>
                  <a:cxn ang="0">
                    <a:pos x="174" y="12"/>
                  </a:cxn>
                  <a:cxn ang="0">
                    <a:pos x="175" y="22"/>
                  </a:cxn>
                  <a:cxn ang="0">
                    <a:pos x="177" y="37"/>
                  </a:cxn>
                </a:cxnLst>
                <a:rect l="0" t="0" r="r" b="b"/>
                <a:pathLst>
                  <a:path w="177" h="1200">
                    <a:moveTo>
                      <a:pt x="0" y="45"/>
                    </a:moveTo>
                    <a:lnTo>
                      <a:pt x="2" y="30"/>
                    </a:lnTo>
                    <a:lnTo>
                      <a:pt x="3" y="22"/>
                    </a:lnTo>
                    <a:lnTo>
                      <a:pt x="5" y="1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3" y="2"/>
                    </a:lnTo>
                    <a:lnTo>
                      <a:pt x="14" y="8"/>
                    </a:lnTo>
                    <a:lnTo>
                      <a:pt x="14" y="14"/>
                    </a:lnTo>
                    <a:lnTo>
                      <a:pt x="16" y="20"/>
                    </a:lnTo>
                    <a:lnTo>
                      <a:pt x="18" y="33"/>
                    </a:lnTo>
                    <a:lnTo>
                      <a:pt x="21" y="51"/>
                    </a:lnTo>
                    <a:lnTo>
                      <a:pt x="24" y="92"/>
                    </a:lnTo>
                    <a:lnTo>
                      <a:pt x="32" y="211"/>
                    </a:lnTo>
                    <a:lnTo>
                      <a:pt x="38" y="351"/>
                    </a:lnTo>
                    <a:lnTo>
                      <a:pt x="54" y="704"/>
                    </a:lnTo>
                    <a:lnTo>
                      <a:pt x="62" y="892"/>
                    </a:lnTo>
                    <a:lnTo>
                      <a:pt x="70" y="1040"/>
                    </a:lnTo>
                    <a:lnTo>
                      <a:pt x="75" y="1104"/>
                    </a:lnTo>
                    <a:lnTo>
                      <a:pt x="77" y="1133"/>
                    </a:lnTo>
                    <a:lnTo>
                      <a:pt x="80" y="1157"/>
                    </a:lnTo>
                    <a:lnTo>
                      <a:pt x="81" y="1174"/>
                    </a:lnTo>
                    <a:lnTo>
                      <a:pt x="83" y="1180"/>
                    </a:lnTo>
                    <a:lnTo>
                      <a:pt x="85" y="1188"/>
                    </a:lnTo>
                    <a:lnTo>
                      <a:pt x="86" y="1196"/>
                    </a:lnTo>
                    <a:lnTo>
                      <a:pt x="88" y="1200"/>
                    </a:lnTo>
                    <a:lnTo>
                      <a:pt x="91" y="1200"/>
                    </a:lnTo>
                    <a:lnTo>
                      <a:pt x="91" y="1198"/>
                    </a:lnTo>
                    <a:lnTo>
                      <a:pt x="92" y="1194"/>
                    </a:lnTo>
                    <a:lnTo>
                      <a:pt x="94" y="1186"/>
                    </a:lnTo>
                    <a:lnTo>
                      <a:pt x="97" y="1172"/>
                    </a:lnTo>
                    <a:lnTo>
                      <a:pt x="99" y="1157"/>
                    </a:lnTo>
                    <a:lnTo>
                      <a:pt x="100" y="1139"/>
                    </a:lnTo>
                    <a:lnTo>
                      <a:pt x="105" y="1089"/>
                    </a:lnTo>
                    <a:lnTo>
                      <a:pt x="135" y="443"/>
                    </a:lnTo>
                    <a:lnTo>
                      <a:pt x="143" y="264"/>
                    </a:lnTo>
                    <a:lnTo>
                      <a:pt x="148" y="178"/>
                    </a:lnTo>
                    <a:lnTo>
                      <a:pt x="153" y="111"/>
                    </a:lnTo>
                    <a:lnTo>
                      <a:pt x="156" y="61"/>
                    </a:lnTo>
                    <a:lnTo>
                      <a:pt x="159" y="41"/>
                    </a:lnTo>
                    <a:lnTo>
                      <a:pt x="161" y="24"/>
                    </a:lnTo>
                    <a:lnTo>
                      <a:pt x="163" y="12"/>
                    </a:lnTo>
                    <a:lnTo>
                      <a:pt x="166" y="4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0" y="4"/>
                    </a:lnTo>
                    <a:lnTo>
                      <a:pt x="172" y="6"/>
                    </a:lnTo>
                    <a:lnTo>
                      <a:pt x="174" y="12"/>
                    </a:lnTo>
                    <a:lnTo>
                      <a:pt x="175" y="22"/>
                    </a:lnTo>
                    <a:lnTo>
                      <a:pt x="177" y="37"/>
                    </a:ln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2296987" y="4869701"/>
              <a:ext cx="1480472" cy="418735"/>
              <a:chOff x="2852735" y="4840340"/>
              <a:chExt cx="1347080" cy="418735"/>
            </a:xfrm>
          </p:grpSpPr>
          <p:grpSp>
            <p:nvGrpSpPr>
              <p:cNvPr id="93" name="Group 92"/>
              <p:cNvGrpSpPr>
                <a:grpSpLocks noChangeAspect="1"/>
              </p:cNvGrpSpPr>
              <p:nvPr/>
            </p:nvGrpSpPr>
            <p:grpSpPr>
              <a:xfrm>
                <a:off x="2852735" y="4843985"/>
                <a:ext cx="1052000" cy="415090"/>
                <a:chOff x="2473793" y="3608428"/>
                <a:chExt cx="2098207" cy="415090"/>
              </a:xfrm>
            </p:grpSpPr>
            <p:sp>
              <p:nvSpPr>
                <p:cNvPr id="95" name="Freeform 11 1 3 1"/>
                <p:cNvSpPr>
                  <a:spLocks/>
                </p:cNvSpPr>
                <p:nvPr/>
              </p:nvSpPr>
              <p:spPr bwMode="auto">
                <a:xfrm>
                  <a:off x="3929201" y="3608428"/>
                  <a:ext cx="642799" cy="415090"/>
                </a:xfrm>
                <a:custGeom>
                  <a:avLst/>
                  <a:gdLst/>
                  <a:ahLst/>
                  <a:cxnLst>
                    <a:cxn ang="0">
                      <a:pos x="0" y="45"/>
                    </a:cxn>
                    <a:cxn ang="0">
                      <a:pos x="2" y="30"/>
                    </a:cxn>
                    <a:cxn ang="0">
                      <a:pos x="3" y="22"/>
                    </a:cxn>
                    <a:cxn ang="0">
                      <a:pos x="5" y="16"/>
                    </a:cxn>
                    <a:cxn ang="0">
                      <a:pos x="7" y="6"/>
                    </a:cxn>
                    <a:cxn ang="0">
                      <a:pos x="8" y="2"/>
                    </a:cxn>
                    <a:cxn ang="0">
                      <a:pos x="10" y="0"/>
                    </a:cxn>
                    <a:cxn ang="0">
                      <a:pos x="13" y="2"/>
                    </a:cxn>
                    <a:cxn ang="0">
                      <a:pos x="14" y="8"/>
                    </a:cxn>
                    <a:cxn ang="0">
                      <a:pos x="14" y="14"/>
                    </a:cxn>
                    <a:cxn ang="0">
                      <a:pos x="16" y="20"/>
                    </a:cxn>
                    <a:cxn ang="0">
                      <a:pos x="18" y="33"/>
                    </a:cxn>
                    <a:cxn ang="0">
                      <a:pos x="21" y="51"/>
                    </a:cxn>
                    <a:cxn ang="0">
                      <a:pos x="24" y="92"/>
                    </a:cxn>
                    <a:cxn ang="0">
                      <a:pos x="32" y="211"/>
                    </a:cxn>
                    <a:cxn ang="0">
                      <a:pos x="38" y="351"/>
                    </a:cxn>
                    <a:cxn ang="0">
                      <a:pos x="54" y="704"/>
                    </a:cxn>
                    <a:cxn ang="0">
                      <a:pos x="62" y="892"/>
                    </a:cxn>
                    <a:cxn ang="0">
                      <a:pos x="70" y="1040"/>
                    </a:cxn>
                    <a:cxn ang="0">
                      <a:pos x="75" y="1104"/>
                    </a:cxn>
                    <a:cxn ang="0">
                      <a:pos x="77" y="1133"/>
                    </a:cxn>
                    <a:cxn ang="0">
                      <a:pos x="80" y="1157"/>
                    </a:cxn>
                    <a:cxn ang="0">
                      <a:pos x="81" y="1174"/>
                    </a:cxn>
                    <a:cxn ang="0">
                      <a:pos x="83" y="1180"/>
                    </a:cxn>
                    <a:cxn ang="0">
                      <a:pos x="85" y="1188"/>
                    </a:cxn>
                    <a:cxn ang="0">
                      <a:pos x="86" y="1196"/>
                    </a:cxn>
                    <a:cxn ang="0">
                      <a:pos x="88" y="1200"/>
                    </a:cxn>
                    <a:cxn ang="0">
                      <a:pos x="91" y="1200"/>
                    </a:cxn>
                    <a:cxn ang="0">
                      <a:pos x="91" y="1198"/>
                    </a:cxn>
                    <a:cxn ang="0">
                      <a:pos x="92" y="1194"/>
                    </a:cxn>
                    <a:cxn ang="0">
                      <a:pos x="94" y="1186"/>
                    </a:cxn>
                    <a:cxn ang="0">
                      <a:pos x="97" y="1172"/>
                    </a:cxn>
                    <a:cxn ang="0">
                      <a:pos x="99" y="1157"/>
                    </a:cxn>
                    <a:cxn ang="0">
                      <a:pos x="100" y="1139"/>
                    </a:cxn>
                    <a:cxn ang="0">
                      <a:pos x="105" y="1089"/>
                    </a:cxn>
                    <a:cxn ang="0">
                      <a:pos x="135" y="443"/>
                    </a:cxn>
                    <a:cxn ang="0">
                      <a:pos x="143" y="264"/>
                    </a:cxn>
                    <a:cxn ang="0">
                      <a:pos x="148" y="178"/>
                    </a:cxn>
                    <a:cxn ang="0">
                      <a:pos x="153" y="111"/>
                    </a:cxn>
                    <a:cxn ang="0">
                      <a:pos x="156" y="61"/>
                    </a:cxn>
                    <a:cxn ang="0">
                      <a:pos x="159" y="41"/>
                    </a:cxn>
                    <a:cxn ang="0">
                      <a:pos x="161" y="24"/>
                    </a:cxn>
                    <a:cxn ang="0">
                      <a:pos x="163" y="12"/>
                    </a:cxn>
                    <a:cxn ang="0">
                      <a:pos x="166" y="4"/>
                    </a:cxn>
                    <a:cxn ang="0">
                      <a:pos x="167" y="0"/>
                    </a:cxn>
                    <a:cxn ang="0">
                      <a:pos x="169" y="0"/>
                    </a:cxn>
                    <a:cxn ang="0">
                      <a:pos x="170" y="4"/>
                    </a:cxn>
                    <a:cxn ang="0">
                      <a:pos x="172" y="6"/>
                    </a:cxn>
                    <a:cxn ang="0">
                      <a:pos x="174" y="12"/>
                    </a:cxn>
                    <a:cxn ang="0">
                      <a:pos x="175" y="22"/>
                    </a:cxn>
                    <a:cxn ang="0">
                      <a:pos x="177" y="37"/>
                    </a:cxn>
                  </a:cxnLst>
                  <a:rect l="0" t="0" r="r" b="b"/>
                  <a:pathLst>
                    <a:path w="177" h="1200">
                      <a:moveTo>
                        <a:pt x="0" y="45"/>
                      </a:moveTo>
                      <a:lnTo>
                        <a:pt x="2" y="30"/>
                      </a:lnTo>
                      <a:lnTo>
                        <a:pt x="3" y="22"/>
                      </a:lnTo>
                      <a:lnTo>
                        <a:pt x="5" y="16"/>
                      </a:lnTo>
                      <a:lnTo>
                        <a:pt x="7" y="6"/>
                      </a:lnTo>
                      <a:lnTo>
                        <a:pt x="8" y="2"/>
                      </a:lnTo>
                      <a:lnTo>
                        <a:pt x="10" y="0"/>
                      </a:lnTo>
                      <a:lnTo>
                        <a:pt x="13" y="2"/>
                      </a:lnTo>
                      <a:lnTo>
                        <a:pt x="14" y="8"/>
                      </a:lnTo>
                      <a:lnTo>
                        <a:pt x="14" y="14"/>
                      </a:lnTo>
                      <a:lnTo>
                        <a:pt x="16" y="20"/>
                      </a:lnTo>
                      <a:lnTo>
                        <a:pt x="18" y="33"/>
                      </a:lnTo>
                      <a:lnTo>
                        <a:pt x="21" y="51"/>
                      </a:lnTo>
                      <a:lnTo>
                        <a:pt x="24" y="92"/>
                      </a:lnTo>
                      <a:lnTo>
                        <a:pt x="32" y="211"/>
                      </a:lnTo>
                      <a:lnTo>
                        <a:pt x="38" y="351"/>
                      </a:lnTo>
                      <a:lnTo>
                        <a:pt x="54" y="704"/>
                      </a:lnTo>
                      <a:lnTo>
                        <a:pt x="62" y="892"/>
                      </a:lnTo>
                      <a:lnTo>
                        <a:pt x="70" y="1040"/>
                      </a:lnTo>
                      <a:lnTo>
                        <a:pt x="75" y="1104"/>
                      </a:lnTo>
                      <a:lnTo>
                        <a:pt x="77" y="1133"/>
                      </a:lnTo>
                      <a:lnTo>
                        <a:pt x="80" y="1157"/>
                      </a:lnTo>
                      <a:lnTo>
                        <a:pt x="81" y="1174"/>
                      </a:lnTo>
                      <a:lnTo>
                        <a:pt x="83" y="1180"/>
                      </a:lnTo>
                      <a:lnTo>
                        <a:pt x="85" y="1188"/>
                      </a:lnTo>
                      <a:lnTo>
                        <a:pt x="86" y="1196"/>
                      </a:lnTo>
                      <a:lnTo>
                        <a:pt x="88" y="1200"/>
                      </a:lnTo>
                      <a:lnTo>
                        <a:pt x="91" y="1200"/>
                      </a:lnTo>
                      <a:lnTo>
                        <a:pt x="91" y="1198"/>
                      </a:lnTo>
                      <a:lnTo>
                        <a:pt x="92" y="1194"/>
                      </a:lnTo>
                      <a:lnTo>
                        <a:pt x="94" y="1186"/>
                      </a:lnTo>
                      <a:lnTo>
                        <a:pt x="97" y="1172"/>
                      </a:lnTo>
                      <a:lnTo>
                        <a:pt x="99" y="1157"/>
                      </a:lnTo>
                      <a:lnTo>
                        <a:pt x="100" y="1139"/>
                      </a:lnTo>
                      <a:lnTo>
                        <a:pt x="105" y="1089"/>
                      </a:lnTo>
                      <a:lnTo>
                        <a:pt x="135" y="443"/>
                      </a:lnTo>
                      <a:lnTo>
                        <a:pt x="143" y="264"/>
                      </a:lnTo>
                      <a:lnTo>
                        <a:pt x="148" y="178"/>
                      </a:lnTo>
                      <a:lnTo>
                        <a:pt x="153" y="111"/>
                      </a:lnTo>
                      <a:lnTo>
                        <a:pt x="156" y="61"/>
                      </a:lnTo>
                      <a:lnTo>
                        <a:pt x="159" y="41"/>
                      </a:lnTo>
                      <a:lnTo>
                        <a:pt x="161" y="24"/>
                      </a:lnTo>
                      <a:lnTo>
                        <a:pt x="163" y="12"/>
                      </a:lnTo>
                      <a:lnTo>
                        <a:pt x="166" y="4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0" y="4"/>
                      </a:lnTo>
                      <a:lnTo>
                        <a:pt x="172" y="6"/>
                      </a:lnTo>
                      <a:lnTo>
                        <a:pt x="174" y="12"/>
                      </a:lnTo>
                      <a:lnTo>
                        <a:pt x="175" y="22"/>
                      </a:lnTo>
                      <a:lnTo>
                        <a:pt x="177" y="37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e-DE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6" name="Freeform 9 2 1"/>
                <p:cNvSpPr>
                  <a:spLocks/>
                </p:cNvSpPr>
                <p:nvPr/>
              </p:nvSpPr>
              <p:spPr bwMode="auto">
                <a:xfrm>
                  <a:off x="2473793" y="3608428"/>
                  <a:ext cx="639167" cy="415090"/>
                </a:xfrm>
                <a:custGeom>
                  <a:avLst/>
                  <a:gdLst/>
                  <a:ahLst/>
                  <a:cxnLst>
                    <a:cxn ang="0">
                      <a:pos x="0" y="1126"/>
                    </a:cxn>
                    <a:cxn ang="0">
                      <a:pos x="3" y="1149"/>
                    </a:cxn>
                    <a:cxn ang="0">
                      <a:pos x="4" y="1169"/>
                    </a:cxn>
                    <a:cxn ang="0">
                      <a:pos x="6" y="1182"/>
                    </a:cxn>
                    <a:cxn ang="0">
                      <a:pos x="8" y="1188"/>
                    </a:cxn>
                    <a:cxn ang="0">
                      <a:pos x="9" y="1192"/>
                    </a:cxn>
                    <a:cxn ang="0">
                      <a:pos x="11" y="1196"/>
                    </a:cxn>
                    <a:cxn ang="0">
                      <a:pos x="11" y="1198"/>
                    </a:cxn>
                    <a:cxn ang="0">
                      <a:pos x="12" y="1200"/>
                    </a:cxn>
                    <a:cxn ang="0">
                      <a:pos x="14" y="1200"/>
                    </a:cxn>
                    <a:cxn ang="0">
                      <a:pos x="16" y="1198"/>
                    </a:cxn>
                    <a:cxn ang="0">
                      <a:pos x="16" y="1194"/>
                    </a:cxn>
                    <a:cxn ang="0">
                      <a:pos x="19" y="1186"/>
                    </a:cxn>
                    <a:cxn ang="0">
                      <a:pos x="20" y="1174"/>
                    </a:cxn>
                    <a:cxn ang="0">
                      <a:pos x="22" y="1157"/>
                    </a:cxn>
                    <a:cxn ang="0">
                      <a:pos x="25" y="1135"/>
                    </a:cxn>
                    <a:cxn ang="0">
                      <a:pos x="33" y="1024"/>
                    </a:cxn>
                    <a:cxn ang="0">
                      <a:pos x="41" y="858"/>
                    </a:cxn>
                    <a:cxn ang="0">
                      <a:pos x="59" y="464"/>
                    </a:cxn>
                    <a:cxn ang="0">
                      <a:pos x="66" y="271"/>
                    </a:cxn>
                    <a:cxn ang="0">
                      <a:pos x="73" y="180"/>
                    </a:cxn>
                    <a:cxn ang="0">
                      <a:pos x="76" y="109"/>
                    </a:cxn>
                    <a:cxn ang="0">
                      <a:pos x="81" y="61"/>
                    </a:cxn>
                    <a:cxn ang="0">
                      <a:pos x="82" y="41"/>
                    </a:cxn>
                    <a:cxn ang="0">
                      <a:pos x="86" y="24"/>
                    </a:cxn>
                    <a:cxn ang="0">
                      <a:pos x="87" y="12"/>
                    </a:cxn>
                    <a:cxn ang="0">
                      <a:pos x="89" y="6"/>
                    </a:cxn>
                    <a:cxn ang="0">
                      <a:pos x="90" y="2"/>
                    </a:cxn>
                    <a:cxn ang="0">
                      <a:pos x="92" y="0"/>
                    </a:cxn>
                    <a:cxn ang="0">
                      <a:pos x="94" y="0"/>
                    </a:cxn>
                    <a:cxn ang="0">
                      <a:pos x="94" y="2"/>
                    </a:cxn>
                    <a:cxn ang="0">
                      <a:pos x="97" y="8"/>
                    </a:cxn>
                    <a:cxn ang="0">
                      <a:pos x="98" y="16"/>
                    </a:cxn>
                    <a:cxn ang="0">
                      <a:pos x="100" y="30"/>
                    </a:cxn>
                    <a:cxn ang="0">
                      <a:pos x="103" y="49"/>
                    </a:cxn>
                    <a:cxn ang="0">
                      <a:pos x="106" y="88"/>
                    </a:cxn>
                    <a:cxn ang="0">
                      <a:pos x="109" y="147"/>
                    </a:cxn>
                    <a:cxn ang="0">
                      <a:pos x="129" y="515"/>
                    </a:cxn>
                    <a:cxn ang="0">
                      <a:pos x="137" y="724"/>
                    </a:cxn>
                    <a:cxn ang="0">
                      <a:pos x="144" y="905"/>
                    </a:cxn>
                    <a:cxn ang="0">
                      <a:pos x="154" y="1052"/>
                    </a:cxn>
                    <a:cxn ang="0">
                      <a:pos x="157" y="1102"/>
                    </a:cxn>
                    <a:cxn ang="0">
                      <a:pos x="160" y="1145"/>
                    </a:cxn>
                    <a:cxn ang="0">
                      <a:pos x="162" y="1165"/>
                    </a:cxn>
                    <a:cxn ang="0">
                      <a:pos x="165" y="1178"/>
                    </a:cxn>
                    <a:cxn ang="0">
                      <a:pos x="167" y="1190"/>
                    </a:cxn>
                    <a:cxn ang="0">
                      <a:pos x="168" y="1196"/>
                    </a:cxn>
                    <a:cxn ang="0">
                      <a:pos x="172" y="1200"/>
                    </a:cxn>
                    <a:cxn ang="0">
                      <a:pos x="173" y="1198"/>
                    </a:cxn>
                    <a:cxn ang="0">
                      <a:pos x="175" y="1194"/>
                    </a:cxn>
                    <a:cxn ang="0">
                      <a:pos x="176" y="1188"/>
                    </a:cxn>
                  </a:cxnLst>
                  <a:rect l="0" t="0" r="r" b="b"/>
                  <a:pathLst>
                    <a:path w="176" h="1200">
                      <a:moveTo>
                        <a:pt x="0" y="1126"/>
                      </a:moveTo>
                      <a:lnTo>
                        <a:pt x="3" y="1149"/>
                      </a:lnTo>
                      <a:lnTo>
                        <a:pt x="4" y="1169"/>
                      </a:lnTo>
                      <a:lnTo>
                        <a:pt x="6" y="1182"/>
                      </a:lnTo>
                      <a:lnTo>
                        <a:pt x="8" y="1188"/>
                      </a:lnTo>
                      <a:lnTo>
                        <a:pt x="9" y="1192"/>
                      </a:lnTo>
                      <a:lnTo>
                        <a:pt x="11" y="1196"/>
                      </a:lnTo>
                      <a:lnTo>
                        <a:pt x="11" y="1198"/>
                      </a:lnTo>
                      <a:lnTo>
                        <a:pt x="12" y="1200"/>
                      </a:lnTo>
                      <a:lnTo>
                        <a:pt x="14" y="1200"/>
                      </a:lnTo>
                      <a:lnTo>
                        <a:pt x="16" y="1198"/>
                      </a:lnTo>
                      <a:lnTo>
                        <a:pt x="16" y="1194"/>
                      </a:lnTo>
                      <a:lnTo>
                        <a:pt x="19" y="1186"/>
                      </a:lnTo>
                      <a:lnTo>
                        <a:pt x="20" y="1174"/>
                      </a:lnTo>
                      <a:lnTo>
                        <a:pt x="22" y="1157"/>
                      </a:lnTo>
                      <a:lnTo>
                        <a:pt x="25" y="1135"/>
                      </a:lnTo>
                      <a:lnTo>
                        <a:pt x="33" y="1024"/>
                      </a:lnTo>
                      <a:lnTo>
                        <a:pt x="41" y="858"/>
                      </a:lnTo>
                      <a:lnTo>
                        <a:pt x="59" y="464"/>
                      </a:lnTo>
                      <a:lnTo>
                        <a:pt x="66" y="271"/>
                      </a:lnTo>
                      <a:lnTo>
                        <a:pt x="73" y="180"/>
                      </a:lnTo>
                      <a:lnTo>
                        <a:pt x="76" y="109"/>
                      </a:lnTo>
                      <a:lnTo>
                        <a:pt x="81" y="61"/>
                      </a:lnTo>
                      <a:lnTo>
                        <a:pt x="82" y="41"/>
                      </a:lnTo>
                      <a:lnTo>
                        <a:pt x="86" y="24"/>
                      </a:lnTo>
                      <a:lnTo>
                        <a:pt x="87" y="12"/>
                      </a:lnTo>
                      <a:lnTo>
                        <a:pt x="89" y="6"/>
                      </a:lnTo>
                      <a:lnTo>
                        <a:pt x="90" y="2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4" y="2"/>
                      </a:lnTo>
                      <a:lnTo>
                        <a:pt x="97" y="8"/>
                      </a:lnTo>
                      <a:lnTo>
                        <a:pt x="98" y="16"/>
                      </a:lnTo>
                      <a:lnTo>
                        <a:pt x="100" y="30"/>
                      </a:lnTo>
                      <a:lnTo>
                        <a:pt x="103" y="49"/>
                      </a:lnTo>
                      <a:lnTo>
                        <a:pt x="106" y="88"/>
                      </a:lnTo>
                      <a:lnTo>
                        <a:pt x="109" y="147"/>
                      </a:lnTo>
                      <a:lnTo>
                        <a:pt x="129" y="515"/>
                      </a:lnTo>
                      <a:lnTo>
                        <a:pt x="137" y="724"/>
                      </a:lnTo>
                      <a:lnTo>
                        <a:pt x="144" y="905"/>
                      </a:lnTo>
                      <a:lnTo>
                        <a:pt x="154" y="1052"/>
                      </a:lnTo>
                      <a:lnTo>
                        <a:pt x="157" y="1102"/>
                      </a:lnTo>
                      <a:lnTo>
                        <a:pt x="160" y="1145"/>
                      </a:lnTo>
                      <a:lnTo>
                        <a:pt x="162" y="1165"/>
                      </a:lnTo>
                      <a:lnTo>
                        <a:pt x="165" y="1178"/>
                      </a:lnTo>
                      <a:lnTo>
                        <a:pt x="167" y="1190"/>
                      </a:lnTo>
                      <a:lnTo>
                        <a:pt x="168" y="1196"/>
                      </a:lnTo>
                      <a:lnTo>
                        <a:pt x="172" y="1200"/>
                      </a:lnTo>
                      <a:lnTo>
                        <a:pt x="173" y="1198"/>
                      </a:lnTo>
                      <a:lnTo>
                        <a:pt x="175" y="1194"/>
                      </a:lnTo>
                      <a:lnTo>
                        <a:pt x="176" y="1188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e-DE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7" name="Freeform 10 2 1"/>
                <p:cNvSpPr>
                  <a:spLocks/>
                </p:cNvSpPr>
                <p:nvPr/>
              </p:nvSpPr>
              <p:spPr bwMode="auto">
                <a:xfrm>
                  <a:off x="3116518" y="3608428"/>
                  <a:ext cx="809854" cy="415090"/>
                </a:xfrm>
                <a:custGeom>
                  <a:avLst/>
                  <a:gdLst/>
                  <a:ahLst/>
                  <a:cxnLst>
                    <a:cxn ang="0">
                      <a:pos x="0" y="1188"/>
                    </a:cxn>
                    <a:cxn ang="0">
                      <a:pos x="2" y="1182"/>
                    </a:cxn>
                    <a:cxn ang="0">
                      <a:pos x="3" y="1171"/>
                    </a:cxn>
                    <a:cxn ang="0">
                      <a:pos x="5" y="1153"/>
                    </a:cxn>
                    <a:cxn ang="0">
                      <a:pos x="10" y="1106"/>
                    </a:cxn>
                    <a:cxn ang="0">
                      <a:pos x="18" y="989"/>
                    </a:cxn>
                    <a:cxn ang="0">
                      <a:pos x="34" y="611"/>
                    </a:cxn>
                    <a:cxn ang="0">
                      <a:pos x="42" y="429"/>
                    </a:cxn>
                    <a:cxn ang="0">
                      <a:pos x="51" y="252"/>
                    </a:cxn>
                    <a:cxn ang="0">
                      <a:pos x="54" y="182"/>
                    </a:cxn>
                    <a:cxn ang="0">
                      <a:pos x="59" y="117"/>
                    </a:cxn>
                    <a:cxn ang="0">
                      <a:pos x="62" y="72"/>
                    </a:cxn>
                    <a:cxn ang="0">
                      <a:pos x="66" y="35"/>
                    </a:cxn>
                    <a:cxn ang="0">
                      <a:pos x="67" y="26"/>
                    </a:cxn>
                    <a:cxn ang="0">
                      <a:pos x="69" y="18"/>
                    </a:cxn>
                    <a:cxn ang="0">
                      <a:pos x="70" y="8"/>
                    </a:cxn>
                    <a:cxn ang="0">
                      <a:pos x="72" y="2"/>
                    </a:cxn>
                    <a:cxn ang="0">
                      <a:pos x="74" y="0"/>
                    </a:cxn>
                    <a:cxn ang="0">
                      <a:pos x="75" y="0"/>
                    </a:cxn>
                    <a:cxn ang="0">
                      <a:pos x="77" y="2"/>
                    </a:cxn>
                    <a:cxn ang="0">
                      <a:pos x="78" y="8"/>
                    </a:cxn>
                    <a:cxn ang="0">
                      <a:pos x="81" y="18"/>
                    </a:cxn>
                    <a:cxn ang="0">
                      <a:pos x="83" y="31"/>
                    </a:cxn>
                    <a:cxn ang="0">
                      <a:pos x="86" y="67"/>
                    </a:cxn>
                    <a:cxn ang="0">
                      <a:pos x="89" y="111"/>
                    </a:cxn>
                    <a:cxn ang="0">
                      <a:pos x="97" y="244"/>
                    </a:cxn>
                    <a:cxn ang="0">
                      <a:pos x="117" y="646"/>
                    </a:cxn>
                    <a:cxn ang="0">
                      <a:pos x="124" y="847"/>
                    </a:cxn>
                    <a:cxn ang="0">
                      <a:pos x="132" y="1005"/>
                    </a:cxn>
                    <a:cxn ang="0">
                      <a:pos x="140" y="1114"/>
                    </a:cxn>
                    <a:cxn ang="0">
                      <a:pos x="144" y="1153"/>
                    </a:cxn>
                    <a:cxn ang="0">
                      <a:pos x="145" y="1171"/>
                    </a:cxn>
                    <a:cxn ang="0">
                      <a:pos x="148" y="1182"/>
                    </a:cxn>
                    <a:cxn ang="0">
                      <a:pos x="150" y="1192"/>
                    </a:cxn>
                    <a:cxn ang="0">
                      <a:pos x="152" y="1198"/>
                    </a:cxn>
                    <a:cxn ang="0">
                      <a:pos x="153" y="1200"/>
                    </a:cxn>
                    <a:cxn ang="0">
                      <a:pos x="156" y="1198"/>
                    </a:cxn>
                    <a:cxn ang="0">
                      <a:pos x="158" y="1192"/>
                    </a:cxn>
                    <a:cxn ang="0">
                      <a:pos x="159" y="1188"/>
                    </a:cxn>
                    <a:cxn ang="0">
                      <a:pos x="159" y="1182"/>
                    </a:cxn>
                    <a:cxn ang="0">
                      <a:pos x="163" y="1169"/>
                    </a:cxn>
                    <a:cxn ang="0">
                      <a:pos x="164" y="1151"/>
                    </a:cxn>
                    <a:cxn ang="0">
                      <a:pos x="169" y="1102"/>
                    </a:cxn>
                    <a:cxn ang="0">
                      <a:pos x="172" y="1042"/>
                    </a:cxn>
                    <a:cxn ang="0">
                      <a:pos x="180" y="894"/>
                    </a:cxn>
                    <a:cxn ang="0">
                      <a:pos x="198" y="486"/>
                    </a:cxn>
                    <a:cxn ang="0">
                      <a:pos x="206" y="303"/>
                    </a:cxn>
                    <a:cxn ang="0">
                      <a:pos x="214" y="160"/>
                    </a:cxn>
                    <a:cxn ang="0">
                      <a:pos x="218" y="98"/>
                    </a:cxn>
                    <a:cxn ang="0">
                      <a:pos x="220" y="70"/>
                    </a:cxn>
                    <a:cxn ang="0">
                      <a:pos x="223" y="45"/>
                    </a:cxn>
                  </a:cxnLst>
                  <a:rect l="0" t="0" r="r" b="b"/>
                  <a:pathLst>
                    <a:path w="223" h="1200">
                      <a:moveTo>
                        <a:pt x="0" y="1188"/>
                      </a:moveTo>
                      <a:lnTo>
                        <a:pt x="2" y="1182"/>
                      </a:lnTo>
                      <a:lnTo>
                        <a:pt x="3" y="1171"/>
                      </a:lnTo>
                      <a:lnTo>
                        <a:pt x="5" y="1153"/>
                      </a:lnTo>
                      <a:lnTo>
                        <a:pt x="10" y="1106"/>
                      </a:lnTo>
                      <a:lnTo>
                        <a:pt x="18" y="989"/>
                      </a:lnTo>
                      <a:lnTo>
                        <a:pt x="34" y="611"/>
                      </a:lnTo>
                      <a:lnTo>
                        <a:pt x="42" y="429"/>
                      </a:lnTo>
                      <a:lnTo>
                        <a:pt x="51" y="252"/>
                      </a:lnTo>
                      <a:lnTo>
                        <a:pt x="54" y="182"/>
                      </a:lnTo>
                      <a:lnTo>
                        <a:pt x="59" y="117"/>
                      </a:lnTo>
                      <a:lnTo>
                        <a:pt x="62" y="72"/>
                      </a:lnTo>
                      <a:lnTo>
                        <a:pt x="66" y="35"/>
                      </a:lnTo>
                      <a:lnTo>
                        <a:pt x="67" y="26"/>
                      </a:lnTo>
                      <a:lnTo>
                        <a:pt x="69" y="18"/>
                      </a:lnTo>
                      <a:lnTo>
                        <a:pt x="70" y="8"/>
                      </a:lnTo>
                      <a:lnTo>
                        <a:pt x="72" y="2"/>
                      </a:lnTo>
                      <a:lnTo>
                        <a:pt x="74" y="0"/>
                      </a:lnTo>
                      <a:lnTo>
                        <a:pt x="75" y="0"/>
                      </a:lnTo>
                      <a:lnTo>
                        <a:pt x="77" y="2"/>
                      </a:lnTo>
                      <a:lnTo>
                        <a:pt x="78" y="8"/>
                      </a:lnTo>
                      <a:lnTo>
                        <a:pt x="81" y="18"/>
                      </a:lnTo>
                      <a:lnTo>
                        <a:pt x="83" y="31"/>
                      </a:lnTo>
                      <a:lnTo>
                        <a:pt x="86" y="67"/>
                      </a:lnTo>
                      <a:lnTo>
                        <a:pt x="89" y="111"/>
                      </a:lnTo>
                      <a:lnTo>
                        <a:pt x="97" y="244"/>
                      </a:lnTo>
                      <a:lnTo>
                        <a:pt x="117" y="646"/>
                      </a:lnTo>
                      <a:lnTo>
                        <a:pt x="124" y="847"/>
                      </a:lnTo>
                      <a:lnTo>
                        <a:pt x="132" y="1005"/>
                      </a:lnTo>
                      <a:lnTo>
                        <a:pt x="140" y="1114"/>
                      </a:lnTo>
                      <a:lnTo>
                        <a:pt x="144" y="1153"/>
                      </a:lnTo>
                      <a:lnTo>
                        <a:pt x="145" y="1171"/>
                      </a:lnTo>
                      <a:lnTo>
                        <a:pt x="148" y="1182"/>
                      </a:lnTo>
                      <a:lnTo>
                        <a:pt x="150" y="1192"/>
                      </a:lnTo>
                      <a:lnTo>
                        <a:pt x="152" y="1198"/>
                      </a:lnTo>
                      <a:lnTo>
                        <a:pt x="153" y="1200"/>
                      </a:lnTo>
                      <a:lnTo>
                        <a:pt x="156" y="1198"/>
                      </a:lnTo>
                      <a:lnTo>
                        <a:pt x="158" y="1192"/>
                      </a:lnTo>
                      <a:lnTo>
                        <a:pt x="159" y="1188"/>
                      </a:lnTo>
                      <a:lnTo>
                        <a:pt x="159" y="1182"/>
                      </a:lnTo>
                      <a:lnTo>
                        <a:pt x="163" y="1169"/>
                      </a:lnTo>
                      <a:lnTo>
                        <a:pt x="164" y="1151"/>
                      </a:lnTo>
                      <a:lnTo>
                        <a:pt x="169" y="1102"/>
                      </a:lnTo>
                      <a:lnTo>
                        <a:pt x="172" y="1042"/>
                      </a:lnTo>
                      <a:lnTo>
                        <a:pt x="180" y="894"/>
                      </a:lnTo>
                      <a:lnTo>
                        <a:pt x="198" y="486"/>
                      </a:lnTo>
                      <a:lnTo>
                        <a:pt x="206" y="303"/>
                      </a:lnTo>
                      <a:lnTo>
                        <a:pt x="214" y="160"/>
                      </a:lnTo>
                      <a:lnTo>
                        <a:pt x="218" y="98"/>
                      </a:lnTo>
                      <a:lnTo>
                        <a:pt x="220" y="70"/>
                      </a:lnTo>
                      <a:lnTo>
                        <a:pt x="223" y="45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e-DE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94" name="Freeform 11 2 3 1"/>
              <p:cNvSpPr>
                <a:spLocks/>
              </p:cNvSpPr>
              <p:nvPr/>
            </p:nvSpPr>
            <p:spPr bwMode="auto">
              <a:xfrm>
                <a:off x="3877528" y="4840340"/>
                <a:ext cx="322287" cy="415090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2" y="30"/>
                  </a:cxn>
                  <a:cxn ang="0">
                    <a:pos x="3" y="22"/>
                  </a:cxn>
                  <a:cxn ang="0">
                    <a:pos x="5" y="16"/>
                  </a:cxn>
                  <a:cxn ang="0">
                    <a:pos x="7" y="6"/>
                  </a:cxn>
                  <a:cxn ang="0">
                    <a:pos x="8" y="2"/>
                  </a:cxn>
                  <a:cxn ang="0">
                    <a:pos x="10" y="0"/>
                  </a:cxn>
                  <a:cxn ang="0">
                    <a:pos x="13" y="2"/>
                  </a:cxn>
                  <a:cxn ang="0">
                    <a:pos x="14" y="8"/>
                  </a:cxn>
                  <a:cxn ang="0">
                    <a:pos x="14" y="14"/>
                  </a:cxn>
                  <a:cxn ang="0">
                    <a:pos x="16" y="20"/>
                  </a:cxn>
                  <a:cxn ang="0">
                    <a:pos x="18" y="33"/>
                  </a:cxn>
                  <a:cxn ang="0">
                    <a:pos x="21" y="51"/>
                  </a:cxn>
                  <a:cxn ang="0">
                    <a:pos x="24" y="92"/>
                  </a:cxn>
                  <a:cxn ang="0">
                    <a:pos x="32" y="211"/>
                  </a:cxn>
                  <a:cxn ang="0">
                    <a:pos x="38" y="351"/>
                  </a:cxn>
                  <a:cxn ang="0">
                    <a:pos x="54" y="704"/>
                  </a:cxn>
                  <a:cxn ang="0">
                    <a:pos x="62" y="892"/>
                  </a:cxn>
                  <a:cxn ang="0">
                    <a:pos x="70" y="1040"/>
                  </a:cxn>
                  <a:cxn ang="0">
                    <a:pos x="75" y="1104"/>
                  </a:cxn>
                  <a:cxn ang="0">
                    <a:pos x="77" y="1133"/>
                  </a:cxn>
                  <a:cxn ang="0">
                    <a:pos x="80" y="1157"/>
                  </a:cxn>
                  <a:cxn ang="0">
                    <a:pos x="81" y="1174"/>
                  </a:cxn>
                  <a:cxn ang="0">
                    <a:pos x="83" y="1180"/>
                  </a:cxn>
                  <a:cxn ang="0">
                    <a:pos x="85" y="1188"/>
                  </a:cxn>
                  <a:cxn ang="0">
                    <a:pos x="86" y="1196"/>
                  </a:cxn>
                  <a:cxn ang="0">
                    <a:pos x="88" y="1200"/>
                  </a:cxn>
                  <a:cxn ang="0">
                    <a:pos x="91" y="1200"/>
                  </a:cxn>
                  <a:cxn ang="0">
                    <a:pos x="91" y="1198"/>
                  </a:cxn>
                  <a:cxn ang="0">
                    <a:pos x="92" y="1194"/>
                  </a:cxn>
                  <a:cxn ang="0">
                    <a:pos x="94" y="1186"/>
                  </a:cxn>
                  <a:cxn ang="0">
                    <a:pos x="97" y="1172"/>
                  </a:cxn>
                  <a:cxn ang="0">
                    <a:pos x="99" y="1157"/>
                  </a:cxn>
                  <a:cxn ang="0">
                    <a:pos x="100" y="1139"/>
                  </a:cxn>
                  <a:cxn ang="0">
                    <a:pos x="105" y="1089"/>
                  </a:cxn>
                  <a:cxn ang="0">
                    <a:pos x="135" y="443"/>
                  </a:cxn>
                  <a:cxn ang="0">
                    <a:pos x="143" y="264"/>
                  </a:cxn>
                  <a:cxn ang="0">
                    <a:pos x="148" y="178"/>
                  </a:cxn>
                  <a:cxn ang="0">
                    <a:pos x="153" y="111"/>
                  </a:cxn>
                  <a:cxn ang="0">
                    <a:pos x="156" y="61"/>
                  </a:cxn>
                  <a:cxn ang="0">
                    <a:pos x="159" y="41"/>
                  </a:cxn>
                  <a:cxn ang="0">
                    <a:pos x="161" y="24"/>
                  </a:cxn>
                  <a:cxn ang="0">
                    <a:pos x="163" y="12"/>
                  </a:cxn>
                  <a:cxn ang="0">
                    <a:pos x="166" y="4"/>
                  </a:cxn>
                  <a:cxn ang="0">
                    <a:pos x="167" y="0"/>
                  </a:cxn>
                  <a:cxn ang="0">
                    <a:pos x="169" y="0"/>
                  </a:cxn>
                  <a:cxn ang="0">
                    <a:pos x="170" y="4"/>
                  </a:cxn>
                  <a:cxn ang="0">
                    <a:pos x="172" y="6"/>
                  </a:cxn>
                  <a:cxn ang="0">
                    <a:pos x="174" y="12"/>
                  </a:cxn>
                  <a:cxn ang="0">
                    <a:pos x="175" y="22"/>
                  </a:cxn>
                  <a:cxn ang="0">
                    <a:pos x="177" y="37"/>
                  </a:cxn>
                </a:cxnLst>
                <a:rect l="0" t="0" r="r" b="b"/>
                <a:pathLst>
                  <a:path w="177" h="1200">
                    <a:moveTo>
                      <a:pt x="0" y="45"/>
                    </a:moveTo>
                    <a:lnTo>
                      <a:pt x="2" y="30"/>
                    </a:lnTo>
                    <a:lnTo>
                      <a:pt x="3" y="22"/>
                    </a:lnTo>
                    <a:lnTo>
                      <a:pt x="5" y="1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3" y="2"/>
                    </a:lnTo>
                    <a:lnTo>
                      <a:pt x="14" y="8"/>
                    </a:lnTo>
                    <a:lnTo>
                      <a:pt x="14" y="14"/>
                    </a:lnTo>
                    <a:lnTo>
                      <a:pt x="16" y="20"/>
                    </a:lnTo>
                    <a:lnTo>
                      <a:pt x="18" y="33"/>
                    </a:lnTo>
                    <a:lnTo>
                      <a:pt x="21" y="51"/>
                    </a:lnTo>
                    <a:lnTo>
                      <a:pt x="24" y="92"/>
                    </a:lnTo>
                    <a:lnTo>
                      <a:pt x="32" y="211"/>
                    </a:lnTo>
                    <a:lnTo>
                      <a:pt x="38" y="351"/>
                    </a:lnTo>
                    <a:lnTo>
                      <a:pt x="54" y="704"/>
                    </a:lnTo>
                    <a:lnTo>
                      <a:pt x="62" y="892"/>
                    </a:lnTo>
                    <a:lnTo>
                      <a:pt x="70" y="1040"/>
                    </a:lnTo>
                    <a:lnTo>
                      <a:pt x="75" y="1104"/>
                    </a:lnTo>
                    <a:lnTo>
                      <a:pt x="77" y="1133"/>
                    </a:lnTo>
                    <a:lnTo>
                      <a:pt x="80" y="1157"/>
                    </a:lnTo>
                    <a:lnTo>
                      <a:pt x="81" y="1174"/>
                    </a:lnTo>
                    <a:lnTo>
                      <a:pt x="83" y="1180"/>
                    </a:lnTo>
                    <a:lnTo>
                      <a:pt x="85" y="1188"/>
                    </a:lnTo>
                    <a:lnTo>
                      <a:pt x="86" y="1196"/>
                    </a:lnTo>
                    <a:lnTo>
                      <a:pt x="88" y="1200"/>
                    </a:lnTo>
                    <a:lnTo>
                      <a:pt x="91" y="1200"/>
                    </a:lnTo>
                    <a:lnTo>
                      <a:pt x="91" y="1198"/>
                    </a:lnTo>
                    <a:lnTo>
                      <a:pt x="92" y="1194"/>
                    </a:lnTo>
                    <a:lnTo>
                      <a:pt x="94" y="1186"/>
                    </a:lnTo>
                    <a:lnTo>
                      <a:pt x="97" y="1172"/>
                    </a:lnTo>
                    <a:lnTo>
                      <a:pt x="99" y="1157"/>
                    </a:lnTo>
                    <a:lnTo>
                      <a:pt x="100" y="1139"/>
                    </a:lnTo>
                    <a:lnTo>
                      <a:pt x="105" y="1089"/>
                    </a:lnTo>
                    <a:lnTo>
                      <a:pt x="135" y="443"/>
                    </a:lnTo>
                    <a:lnTo>
                      <a:pt x="143" y="264"/>
                    </a:lnTo>
                    <a:lnTo>
                      <a:pt x="148" y="178"/>
                    </a:lnTo>
                    <a:lnTo>
                      <a:pt x="153" y="111"/>
                    </a:lnTo>
                    <a:lnTo>
                      <a:pt x="156" y="61"/>
                    </a:lnTo>
                    <a:lnTo>
                      <a:pt x="159" y="41"/>
                    </a:lnTo>
                    <a:lnTo>
                      <a:pt x="161" y="24"/>
                    </a:lnTo>
                    <a:lnTo>
                      <a:pt x="163" y="12"/>
                    </a:lnTo>
                    <a:lnTo>
                      <a:pt x="166" y="4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0" y="4"/>
                    </a:lnTo>
                    <a:lnTo>
                      <a:pt x="172" y="6"/>
                    </a:lnTo>
                    <a:lnTo>
                      <a:pt x="174" y="12"/>
                    </a:lnTo>
                    <a:lnTo>
                      <a:pt x="175" y="22"/>
                    </a:lnTo>
                    <a:lnTo>
                      <a:pt x="177" y="37"/>
                    </a:ln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>
                  <a:solidFill>
                    <a:srgbClr val="000000"/>
                  </a:solidFill>
                </a:endParaRPr>
              </a:p>
            </p:txBody>
          </p:sp>
        </p:grpSp>
      </p:grpSp>
      <p:pic>
        <p:nvPicPr>
          <p:cNvPr id="111" name="Picture 110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3202" y="4855967"/>
            <a:ext cx="360737" cy="223123"/>
          </a:xfrm>
          <a:prstGeom prst="rect">
            <a:avLst/>
          </a:prstGeom>
        </p:spPr>
      </p:pic>
      <p:grpSp>
        <p:nvGrpSpPr>
          <p:cNvPr id="113" name="Group 112"/>
          <p:cNvGrpSpPr>
            <a:grpSpLocks noChangeAspect="1"/>
          </p:cNvGrpSpPr>
          <p:nvPr/>
        </p:nvGrpSpPr>
        <p:grpSpPr>
          <a:xfrm>
            <a:off x="4735790" y="4341906"/>
            <a:ext cx="1156172" cy="415090"/>
            <a:chOff x="2473793" y="3608428"/>
            <a:chExt cx="2098207" cy="415090"/>
          </a:xfrm>
        </p:grpSpPr>
        <p:sp>
          <p:nvSpPr>
            <p:cNvPr id="115" name="Freeform 11 1 2 2"/>
            <p:cNvSpPr>
              <a:spLocks/>
            </p:cNvSpPr>
            <p:nvPr/>
          </p:nvSpPr>
          <p:spPr bwMode="auto">
            <a:xfrm>
              <a:off x="3929201" y="3608428"/>
              <a:ext cx="642799" cy="41509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2" y="30"/>
                </a:cxn>
                <a:cxn ang="0">
                  <a:pos x="3" y="22"/>
                </a:cxn>
                <a:cxn ang="0">
                  <a:pos x="5" y="16"/>
                </a:cxn>
                <a:cxn ang="0">
                  <a:pos x="7" y="6"/>
                </a:cxn>
                <a:cxn ang="0">
                  <a:pos x="8" y="2"/>
                </a:cxn>
                <a:cxn ang="0">
                  <a:pos x="10" y="0"/>
                </a:cxn>
                <a:cxn ang="0">
                  <a:pos x="13" y="2"/>
                </a:cxn>
                <a:cxn ang="0">
                  <a:pos x="14" y="8"/>
                </a:cxn>
                <a:cxn ang="0">
                  <a:pos x="14" y="14"/>
                </a:cxn>
                <a:cxn ang="0">
                  <a:pos x="16" y="20"/>
                </a:cxn>
                <a:cxn ang="0">
                  <a:pos x="18" y="33"/>
                </a:cxn>
                <a:cxn ang="0">
                  <a:pos x="21" y="51"/>
                </a:cxn>
                <a:cxn ang="0">
                  <a:pos x="24" y="92"/>
                </a:cxn>
                <a:cxn ang="0">
                  <a:pos x="32" y="211"/>
                </a:cxn>
                <a:cxn ang="0">
                  <a:pos x="38" y="351"/>
                </a:cxn>
                <a:cxn ang="0">
                  <a:pos x="54" y="704"/>
                </a:cxn>
                <a:cxn ang="0">
                  <a:pos x="62" y="892"/>
                </a:cxn>
                <a:cxn ang="0">
                  <a:pos x="70" y="1040"/>
                </a:cxn>
                <a:cxn ang="0">
                  <a:pos x="75" y="1104"/>
                </a:cxn>
                <a:cxn ang="0">
                  <a:pos x="77" y="1133"/>
                </a:cxn>
                <a:cxn ang="0">
                  <a:pos x="80" y="1157"/>
                </a:cxn>
                <a:cxn ang="0">
                  <a:pos x="81" y="1174"/>
                </a:cxn>
                <a:cxn ang="0">
                  <a:pos x="83" y="1180"/>
                </a:cxn>
                <a:cxn ang="0">
                  <a:pos x="85" y="1188"/>
                </a:cxn>
                <a:cxn ang="0">
                  <a:pos x="86" y="1196"/>
                </a:cxn>
                <a:cxn ang="0">
                  <a:pos x="88" y="1200"/>
                </a:cxn>
                <a:cxn ang="0">
                  <a:pos x="91" y="1200"/>
                </a:cxn>
                <a:cxn ang="0">
                  <a:pos x="91" y="1198"/>
                </a:cxn>
                <a:cxn ang="0">
                  <a:pos x="92" y="1194"/>
                </a:cxn>
                <a:cxn ang="0">
                  <a:pos x="94" y="1186"/>
                </a:cxn>
                <a:cxn ang="0">
                  <a:pos x="97" y="1172"/>
                </a:cxn>
                <a:cxn ang="0">
                  <a:pos x="99" y="1157"/>
                </a:cxn>
                <a:cxn ang="0">
                  <a:pos x="100" y="1139"/>
                </a:cxn>
                <a:cxn ang="0">
                  <a:pos x="105" y="1089"/>
                </a:cxn>
                <a:cxn ang="0">
                  <a:pos x="135" y="443"/>
                </a:cxn>
                <a:cxn ang="0">
                  <a:pos x="143" y="264"/>
                </a:cxn>
                <a:cxn ang="0">
                  <a:pos x="148" y="178"/>
                </a:cxn>
                <a:cxn ang="0">
                  <a:pos x="153" y="111"/>
                </a:cxn>
                <a:cxn ang="0">
                  <a:pos x="156" y="61"/>
                </a:cxn>
                <a:cxn ang="0">
                  <a:pos x="159" y="41"/>
                </a:cxn>
                <a:cxn ang="0">
                  <a:pos x="161" y="24"/>
                </a:cxn>
                <a:cxn ang="0">
                  <a:pos x="163" y="12"/>
                </a:cxn>
                <a:cxn ang="0">
                  <a:pos x="166" y="4"/>
                </a:cxn>
                <a:cxn ang="0">
                  <a:pos x="167" y="0"/>
                </a:cxn>
                <a:cxn ang="0">
                  <a:pos x="169" y="0"/>
                </a:cxn>
                <a:cxn ang="0">
                  <a:pos x="170" y="4"/>
                </a:cxn>
                <a:cxn ang="0">
                  <a:pos x="172" y="6"/>
                </a:cxn>
                <a:cxn ang="0">
                  <a:pos x="174" y="12"/>
                </a:cxn>
                <a:cxn ang="0">
                  <a:pos x="175" y="22"/>
                </a:cxn>
                <a:cxn ang="0">
                  <a:pos x="177" y="37"/>
                </a:cxn>
              </a:cxnLst>
              <a:rect l="0" t="0" r="r" b="b"/>
              <a:pathLst>
                <a:path w="177" h="1200">
                  <a:moveTo>
                    <a:pt x="0" y="45"/>
                  </a:moveTo>
                  <a:lnTo>
                    <a:pt x="2" y="30"/>
                  </a:lnTo>
                  <a:lnTo>
                    <a:pt x="3" y="22"/>
                  </a:lnTo>
                  <a:lnTo>
                    <a:pt x="5" y="16"/>
                  </a:lnTo>
                  <a:lnTo>
                    <a:pt x="7" y="6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4" y="8"/>
                  </a:lnTo>
                  <a:lnTo>
                    <a:pt x="14" y="14"/>
                  </a:lnTo>
                  <a:lnTo>
                    <a:pt x="16" y="20"/>
                  </a:lnTo>
                  <a:lnTo>
                    <a:pt x="18" y="33"/>
                  </a:lnTo>
                  <a:lnTo>
                    <a:pt x="21" y="51"/>
                  </a:lnTo>
                  <a:lnTo>
                    <a:pt x="24" y="92"/>
                  </a:lnTo>
                  <a:lnTo>
                    <a:pt x="32" y="211"/>
                  </a:lnTo>
                  <a:lnTo>
                    <a:pt x="38" y="351"/>
                  </a:lnTo>
                  <a:lnTo>
                    <a:pt x="54" y="704"/>
                  </a:lnTo>
                  <a:lnTo>
                    <a:pt x="62" y="892"/>
                  </a:lnTo>
                  <a:lnTo>
                    <a:pt x="70" y="1040"/>
                  </a:lnTo>
                  <a:lnTo>
                    <a:pt x="75" y="1104"/>
                  </a:lnTo>
                  <a:lnTo>
                    <a:pt x="77" y="1133"/>
                  </a:lnTo>
                  <a:lnTo>
                    <a:pt x="80" y="1157"/>
                  </a:lnTo>
                  <a:lnTo>
                    <a:pt x="81" y="1174"/>
                  </a:lnTo>
                  <a:lnTo>
                    <a:pt x="83" y="1180"/>
                  </a:lnTo>
                  <a:lnTo>
                    <a:pt x="85" y="1188"/>
                  </a:lnTo>
                  <a:lnTo>
                    <a:pt x="86" y="1196"/>
                  </a:lnTo>
                  <a:lnTo>
                    <a:pt x="88" y="1200"/>
                  </a:lnTo>
                  <a:lnTo>
                    <a:pt x="91" y="1200"/>
                  </a:lnTo>
                  <a:lnTo>
                    <a:pt x="91" y="1198"/>
                  </a:lnTo>
                  <a:lnTo>
                    <a:pt x="92" y="1194"/>
                  </a:lnTo>
                  <a:lnTo>
                    <a:pt x="94" y="1186"/>
                  </a:lnTo>
                  <a:lnTo>
                    <a:pt x="97" y="1172"/>
                  </a:lnTo>
                  <a:lnTo>
                    <a:pt x="99" y="1157"/>
                  </a:lnTo>
                  <a:lnTo>
                    <a:pt x="100" y="1139"/>
                  </a:lnTo>
                  <a:lnTo>
                    <a:pt x="105" y="1089"/>
                  </a:lnTo>
                  <a:lnTo>
                    <a:pt x="135" y="443"/>
                  </a:lnTo>
                  <a:lnTo>
                    <a:pt x="143" y="264"/>
                  </a:lnTo>
                  <a:lnTo>
                    <a:pt x="148" y="178"/>
                  </a:lnTo>
                  <a:lnTo>
                    <a:pt x="153" y="111"/>
                  </a:lnTo>
                  <a:lnTo>
                    <a:pt x="156" y="61"/>
                  </a:lnTo>
                  <a:lnTo>
                    <a:pt x="159" y="41"/>
                  </a:lnTo>
                  <a:lnTo>
                    <a:pt x="161" y="24"/>
                  </a:lnTo>
                  <a:lnTo>
                    <a:pt x="163" y="12"/>
                  </a:lnTo>
                  <a:lnTo>
                    <a:pt x="166" y="4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70" y="4"/>
                  </a:lnTo>
                  <a:lnTo>
                    <a:pt x="172" y="6"/>
                  </a:lnTo>
                  <a:lnTo>
                    <a:pt x="174" y="12"/>
                  </a:lnTo>
                  <a:lnTo>
                    <a:pt x="175" y="22"/>
                  </a:lnTo>
                  <a:lnTo>
                    <a:pt x="177" y="37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116" name="Freeform 9 1 2"/>
            <p:cNvSpPr>
              <a:spLocks/>
            </p:cNvSpPr>
            <p:nvPr/>
          </p:nvSpPr>
          <p:spPr bwMode="auto">
            <a:xfrm>
              <a:off x="2473793" y="3608428"/>
              <a:ext cx="639167" cy="415090"/>
            </a:xfrm>
            <a:custGeom>
              <a:avLst/>
              <a:gdLst/>
              <a:ahLst/>
              <a:cxnLst>
                <a:cxn ang="0">
                  <a:pos x="0" y="1126"/>
                </a:cxn>
                <a:cxn ang="0">
                  <a:pos x="3" y="1149"/>
                </a:cxn>
                <a:cxn ang="0">
                  <a:pos x="4" y="1169"/>
                </a:cxn>
                <a:cxn ang="0">
                  <a:pos x="6" y="1182"/>
                </a:cxn>
                <a:cxn ang="0">
                  <a:pos x="8" y="1188"/>
                </a:cxn>
                <a:cxn ang="0">
                  <a:pos x="9" y="1192"/>
                </a:cxn>
                <a:cxn ang="0">
                  <a:pos x="11" y="1196"/>
                </a:cxn>
                <a:cxn ang="0">
                  <a:pos x="11" y="1198"/>
                </a:cxn>
                <a:cxn ang="0">
                  <a:pos x="12" y="1200"/>
                </a:cxn>
                <a:cxn ang="0">
                  <a:pos x="14" y="1200"/>
                </a:cxn>
                <a:cxn ang="0">
                  <a:pos x="16" y="1198"/>
                </a:cxn>
                <a:cxn ang="0">
                  <a:pos x="16" y="1194"/>
                </a:cxn>
                <a:cxn ang="0">
                  <a:pos x="19" y="1186"/>
                </a:cxn>
                <a:cxn ang="0">
                  <a:pos x="20" y="1174"/>
                </a:cxn>
                <a:cxn ang="0">
                  <a:pos x="22" y="1157"/>
                </a:cxn>
                <a:cxn ang="0">
                  <a:pos x="25" y="1135"/>
                </a:cxn>
                <a:cxn ang="0">
                  <a:pos x="33" y="1024"/>
                </a:cxn>
                <a:cxn ang="0">
                  <a:pos x="41" y="858"/>
                </a:cxn>
                <a:cxn ang="0">
                  <a:pos x="59" y="464"/>
                </a:cxn>
                <a:cxn ang="0">
                  <a:pos x="66" y="271"/>
                </a:cxn>
                <a:cxn ang="0">
                  <a:pos x="73" y="180"/>
                </a:cxn>
                <a:cxn ang="0">
                  <a:pos x="76" y="109"/>
                </a:cxn>
                <a:cxn ang="0">
                  <a:pos x="81" y="61"/>
                </a:cxn>
                <a:cxn ang="0">
                  <a:pos x="82" y="41"/>
                </a:cxn>
                <a:cxn ang="0">
                  <a:pos x="86" y="24"/>
                </a:cxn>
                <a:cxn ang="0">
                  <a:pos x="87" y="12"/>
                </a:cxn>
                <a:cxn ang="0">
                  <a:pos x="89" y="6"/>
                </a:cxn>
                <a:cxn ang="0">
                  <a:pos x="90" y="2"/>
                </a:cxn>
                <a:cxn ang="0">
                  <a:pos x="92" y="0"/>
                </a:cxn>
                <a:cxn ang="0">
                  <a:pos x="94" y="0"/>
                </a:cxn>
                <a:cxn ang="0">
                  <a:pos x="94" y="2"/>
                </a:cxn>
                <a:cxn ang="0">
                  <a:pos x="97" y="8"/>
                </a:cxn>
                <a:cxn ang="0">
                  <a:pos x="98" y="16"/>
                </a:cxn>
                <a:cxn ang="0">
                  <a:pos x="100" y="30"/>
                </a:cxn>
                <a:cxn ang="0">
                  <a:pos x="103" y="49"/>
                </a:cxn>
                <a:cxn ang="0">
                  <a:pos x="106" y="88"/>
                </a:cxn>
                <a:cxn ang="0">
                  <a:pos x="109" y="147"/>
                </a:cxn>
                <a:cxn ang="0">
                  <a:pos x="129" y="515"/>
                </a:cxn>
                <a:cxn ang="0">
                  <a:pos x="137" y="724"/>
                </a:cxn>
                <a:cxn ang="0">
                  <a:pos x="144" y="905"/>
                </a:cxn>
                <a:cxn ang="0">
                  <a:pos x="154" y="1052"/>
                </a:cxn>
                <a:cxn ang="0">
                  <a:pos x="157" y="1102"/>
                </a:cxn>
                <a:cxn ang="0">
                  <a:pos x="160" y="1145"/>
                </a:cxn>
                <a:cxn ang="0">
                  <a:pos x="162" y="1165"/>
                </a:cxn>
                <a:cxn ang="0">
                  <a:pos x="165" y="1178"/>
                </a:cxn>
                <a:cxn ang="0">
                  <a:pos x="167" y="1190"/>
                </a:cxn>
                <a:cxn ang="0">
                  <a:pos x="168" y="1196"/>
                </a:cxn>
                <a:cxn ang="0">
                  <a:pos x="172" y="1200"/>
                </a:cxn>
                <a:cxn ang="0">
                  <a:pos x="173" y="1198"/>
                </a:cxn>
                <a:cxn ang="0">
                  <a:pos x="175" y="1194"/>
                </a:cxn>
                <a:cxn ang="0">
                  <a:pos x="176" y="1188"/>
                </a:cxn>
              </a:cxnLst>
              <a:rect l="0" t="0" r="r" b="b"/>
              <a:pathLst>
                <a:path w="176" h="1200">
                  <a:moveTo>
                    <a:pt x="0" y="1126"/>
                  </a:moveTo>
                  <a:lnTo>
                    <a:pt x="3" y="1149"/>
                  </a:lnTo>
                  <a:lnTo>
                    <a:pt x="4" y="1169"/>
                  </a:lnTo>
                  <a:lnTo>
                    <a:pt x="6" y="1182"/>
                  </a:lnTo>
                  <a:lnTo>
                    <a:pt x="8" y="1188"/>
                  </a:lnTo>
                  <a:lnTo>
                    <a:pt x="9" y="1192"/>
                  </a:lnTo>
                  <a:lnTo>
                    <a:pt x="11" y="1196"/>
                  </a:lnTo>
                  <a:lnTo>
                    <a:pt x="11" y="1198"/>
                  </a:lnTo>
                  <a:lnTo>
                    <a:pt x="12" y="1200"/>
                  </a:lnTo>
                  <a:lnTo>
                    <a:pt x="14" y="1200"/>
                  </a:lnTo>
                  <a:lnTo>
                    <a:pt x="16" y="1198"/>
                  </a:lnTo>
                  <a:lnTo>
                    <a:pt x="16" y="1194"/>
                  </a:lnTo>
                  <a:lnTo>
                    <a:pt x="19" y="1186"/>
                  </a:lnTo>
                  <a:lnTo>
                    <a:pt x="20" y="1174"/>
                  </a:lnTo>
                  <a:lnTo>
                    <a:pt x="22" y="1157"/>
                  </a:lnTo>
                  <a:lnTo>
                    <a:pt x="25" y="1135"/>
                  </a:lnTo>
                  <a:lnTo>
                    <a:pt x="33" y="1024"/>
                  </a:lnTo>
                  <a:lnTo>
                    <a:pt x="41" y="858"/>
                  </a:lnTo>
                  <a:lnTo>
                    <a:pt x="59" y="464"/>
                  </a:lnTo>
                  <a:lnTo>
                    <a:pt x="66" y="271"/>
                  </a:lnTo>
                  <a:lnTo>
                    <a:pt x="73" y="180"/>
                  </a:lnTo>
                  <a:lnTo>
                    <a:pt x="76" y="109"/>
                  </a:lnTo>
                  <a:lnTo>
                    <a:pt x="81" y="61"/>
                  </a:lnTo>
                  <a:lnTo>
                    <a:pt x="82" y="41"/>
                  </a:lnTo>
                  <a:lnTo>
                    <a:pt x="86" y="24"/>
                  </a:lnTo>
                  <a:lnTo>
                    <a:pt x="87" y="12"/>
                  </a:lnTo>
                  <a:lnTo>
                    <a:pt x="89" y="6"/>
                  </a:lnTo>
                  <a:lnTo>
                    <a:pt x="90" y="2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7" y="8"/>
                  </a:lnTo>
                  <a:lnTo>
                    <a:pt x="98" y="16"/>
                  </a:lnTo>
                  <a:lnTo>
                    <a:pt x="100" y="30"/>
                  </a:lnTo>
                  <a:lnTo>
                    <a:pt x="103" y="49"/>
                  </a:lnTo>
                  <a:lnTo>
                    <a:pt x="106" y="88"/>
                  </a:lnTo>
                  <a:lnTo>
                    <a:pt x="109" y="147"/>
                  </a:lnTo>
                  <a:lnTo>
                    <a:pt x="129" y="515"/>
                  </a:lnTo>
                  <a:lnTo>
                    <a:pt x="137" y="724"/>
                  </a:lnTo>
                  <a:lnTo>
                    <a:pt x="144" y="905"/>
                  </a:lnTo>
                  <a:lnTo>
                    <a:pt x="154" y="1052"/>
                  </a:lnTo>
                  <a:lnTo>
                    <a:pt x="157" y="1102"/>
                  </a:lnTo>
                  <a:lnTo>
                    <a:pt x="160" y="1145"/>
                  </a:lnTo>
                  <a:lnTo>
                    <a:pt x="162" y="1165"/>
                  </a:lnTo>
                  <a:lnTo>
                    <a:pt x="165" y="1178"/>
                  </a:lnTo>
                  <a:lnTo>
                    <a:pt x="167" y="1190"/>
                  </a:lnTo>
                  <a:lnTo>
                    <a:pt x="168" y="1196"/>
                  </a:lnTo>
                  <a:lnTo>
                    <a:pt x="172" y="1200"/>
                  </a:lnTo>
                  <a:lnTo>
                    <a:pt x="173" y="1198"/>
                  </a:lnTo>
                  <a:lnTo>
                    <a:pt x="175" y="1194"/>
                  </a:lnTo>
                  <a:lnTo>
                    <a:pt x="176" y="1188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>
                <a:solidFill>
                  <a:srgbClr val="000000"/>
                </a:solidFill>
              </a:endParaRPr>
            </a:p>
          </p:txBody>
        </p:sp>
        <p:sp>
          <p:nvSpPr>
            <p:cNvPr id="117" name="Freeform 10 1 2"/>
            <p:cNvSpPr>
              <a:spLocks/>
            </p:cNvSpPr>
            <p:nvPr/>
          </p:nvSpPr>
          <p:spPr bwMode="auto">
            <a:xfrm>
              <a:off x="3116518" y="3608428"/>
              <a:ext cx="809854" cy="415090"/>
            </a:xfrm>
            <a:custGeom>
              <a:avLst/>
              <a:gdLst/>
              <a:ahLst/>
              <a:cxnLst>
                <a:cxn ang="0">
                  <a:pos x="0" y="1188"/>
                </a:cxn>
                <a:cxn ang="0">
                  <a:pos x="2" y="1182"/>
                </a:cxn>
                <a:cxn ang="0">
                  <a:pos x="3" y="1171"/>
                </a:cxn>
                <a:cxn ang="0">
                  <a:pos x="5" y="1153"/>
                </a:cxn>
                <a:cxn ang="0">
                  <a:pos x="10" y="1106"/>
                </a:cxn>
                <a:cxn ang="0">
                  <a:pos x="18" y="989"/>
                </a:cxn>
                <a:cxn ang="0">
                  <a:pos x="34" y="611"/>
                </a:cxn>
                <a:cxn ang="0">
                  <a:pos x="42" y="429"/>
                </a:cxn>
                <a:cxn ang="0">
                  <a:pos x="51" y="252"/>
                </a:cxn>
                <a:cxn ang="0">
                  <a:pos x="54" y="182"/>
                </a:cxn>
                <a:cxn ang="0">
                  <a:pos x="59" y="117"/>
                </a:cxn>
                <a:cxn ang="0">
                  <a:pos x="62" y="72"/>
                </a:cxn>
                <a:cxn ang="0">
                  <a:pos x="66" y="35"/>
                </a:cxn>
                <a:cxn ang="0">
                  <a:pos x="67" y="26"/>
                </a:cxn>
                <a:cxn ang="0">
                  <a:pos x="69" y="18"/>
                </a:cxn>
                <a:cxn ang="0">
                  <a:pos x="70" y="8"/>
                </a:cxn>
                <a:cxn ang="0">
                  <a:pos x="72" y="2"/>
                </a:cxn>
                <a:cxn ang="0">
                  <a:pos x="74" y="0"/>
                </a:cxn>
                <a:cxn ang="0">
                  <a:pos x="75" y="0"/>
                </a:cxn>
                <a:cxn ang="0">
                  <a:pos x="77" y="2"/>
                </a:cxn>
                <a:cxn ang="0">
                  <a:pos x="78" y="8"/>
                </a:cxn>
                <a:cxn ang="0">
                  <a:pos x="81" y="18"/>
                </a:cxn>
                <a:cxn ang="0">
                  <a:pos x="83" y="31"/>
                </a:cxn>
                <a:cxn ang="0">
                  <a:pos x="86" y="67"/>
                </a:cxn>
                <a:cxn ang="0">
                  <a:pos x="89" y="111"/>
                </a:cxn>
                <a:cxn ang="0">
                  <a:pos x="97" y="244"/>
                </a:cxn>
                <a:cxn ang="0">
                  <a:pos x="117" y="646"/>
                </a:cxn>
                <a:cxn ang="0">
                  <a:pos x="124" y="847"/>
                </a:cxn>
                <a:cxn ang="0">
                  <a:pos x="132" y="1005"/>
                </a:cxn>
                <a:cxn ang="0">
                  <a:pos x="140" y="1114"/>
                </a:cxn>
                <a:cxn ang="0">
                  <a:pos x="144" y="1153"/>
                </a:cxn>
                <a:cxn ang="0">
                  <a:pos x="145" y="1171"/>
                </a:cxn>
                <a:cxn ang="0">
                  <a:pos x="148" y="1182"/>
                </a:cxn>
                <a:cxn ang="0">
                  <a:pos x="150" y="1192"/>
                </a:cxn>
                <a:cxn ang="0">
                  <a:pos x="152" y="1198"/>
                </a:cxn>
                <a:cxn ang="0">
                  <a:pos x="153" y="1200"/>
                </a:cxn>
                <a:cxn ang="0">
                  <a:pos x="156" y="1198"/>
                </a:cxn>
                <a:cxn ang="0">
                  <a:pos x="158" y="1192"/>
                </a:cxn>
                <a:cxn ang="0">
                  <a:pos x="159" y="1188"/>
                </a:cxn>
                <a:cxn ang="0">
                  <a:pos x="159" y="1182"/>
                </a:cxn>
                <a:cxn ang="0">
                  <a:pos x="163" y="1169"/>
                </a:cxn>
                <a:cxn ang="0">
                  <a:pos x="164" y="1151"/>
                </a:cxn>
                <a:cxn ang="0">
                  <a:pos x="169" y="1102"/>
                </a:cxn>
                <a:cxn ang="0">
                  <a:pos x="172" y="1042"/>
                </a:cxn>
                <a:cxn ang="0">
                  <a:pos x="180" y="894"/>
                </a:cxn>
                <a:cxn ang="0">
                  <a:pos x="198" y="486"/>
                </a:cxn>
                <a:cxn ang="0">
                  <a:pos x="206" y="303"/>
                </a:cxn>
                <a:cxn ang="0">
                  <a:pos x="214" y="160"/>
                </a:cxn>
                <a:cxn ang="0">
                  <a:pos x="218" y="98"/>
                </a:cxn>
                <a:cxn ang="0">
                  <a:pos x="220" y="70"/>
                </a:cxn>
                <a:cxn ang="0">
                  <a:pos x="223" y="45"/>
                </a:cxn>
              </a:cxnLst>
              <a:rect l="0" t="0" r="r" b="b"/>
              <a:pathLst>
                <a:path w="223" h="1200">
                  <a:moveTo>
                    <a:pt x="0" y="1188"/>
                  </a:moveTo>
                  <a:lnTo>
                    <a:pt x="2" y="1182"/>
                  </a:lnTo>
                  <a:lnTo>
                    <a:pt x="3" y="1171"/>
                  </a:lnTo>
                  <a:lnTo>
                    <a:pt x="5" y="1153"/>
                  </a:lnTo>
                  <a:lnTo>
                    <a:pt x="10" y="1106"/>
                  </a:lnTo>
                  <a:lnTo>
                    <a:pt x="18" y="989"/>
                  </a:lnTo>
                  <a:lnTo>
                    <a:pt x="34" y="611"/>
                  </a:lnTo>
                  <a:lnTo>
                    <a:pt x="42" y="429"/>
                  </a:lnTo>
                  <a:lnTo>
                    <a:pt x="51" y="252"/>
                  </a:lnTo>
                  <a:lnTo>
                    <a:pt x="54" y="182"/>
                  </a:lnTo>
                  <a:lnTo>
                    <a:pt x="59" y="117"/>
                  </a:lnTo>
                  <a:lnTo>
                    <a:pt x="62" y="72"/>
                  </a:lnTo>
                  <a:lnTo>
                    <a:pt x="66" y="35"/>
                  </a:lnTo>
                  <a:lnTo>
                    <a:pt x="67" y="26"/>
                  </a:lnTo>
                  <a:lnTo>
                    <a:pt x="69" y="18"/>
                  </a:lnTo>
                  <a:lnTo>
                    <a:pt x="70" y="8"/>
                  </a:lnTo>
                  <a:lnTo>
                    <a:pt x="72" y="2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7" y="2"/>
                  </a:lnTo>
                  <a:lnTo>
                    <a:pt x="78" y="8"/>
                  </a:lnTo>
                  <a:lnTo>
                    <a:pt x="81" y="18"/>
                  </a:lnTo>
                  <a:lnTo>
                    <a:pt x="83" y="31"/>
                  </a:lnTo>
                  <a:lnTo>
                    <a:pt x="86" y="67"/>
                  </a:lnTo>
                  <a:lnTo>
                    <a:pt x="89" y="111"/>
                  </a:lnTo>
                  <a:lnTo>
                    <a:pt x="97" y="244"/>
                  </a:lnTo>
                  <a:lnTo>
                    <a:pt x="117" y="646"/>
                  </a:lnTo>
                  <a:lnTo>
                    <a:pt x="124" y="847"/>
                  </a:lnTo>
                  <a:lnTo>
                    <a:pt x="132" y="1005"/>
                  </a:lnTo>
                  <a:lnTo>
                    <a:pt x="140" y="1114"/>
                  </a:lnTo>
                  <a:lnTo>
                    <a:pt x="144" y="1153"/>
                  </a:lnTo>
                  <a:lnTo>
                    <a:pt x="145" y="1171"/>
                  </a:lnTo>
                  <a:lnTo>
                    <a:pt x="148" y="1182"/>
                  </a:lnTo>
                  <a:lnTo>
                    <a:pt x="150" y="1192"/>
                  </a:lnTo>
                  <a:lnTo>
                    <a:pt x="152" y="1198"/>
                  </a:lnTo>
                  <a:lnTo>
                    <a:pt x="153" y="1200"/>
                  </a:lnTo>
                  <a:lnTo>
                    <a:pt x="156" y="1198"/>
                  </a:lnTo>
                  <a:lnTo>
                    <a:pt x="158" y="1192"/>
                  </a:lnTo>
                  <a:lnTo>
                    <a:pt x="159" y="1188"/>
                  </a:lnTo>
                  <a:lnTo>
                    <a:pt x="159" y="1182"/>
                  </a:lnTo>
                  <a:lnTo>
                    <a:pt x="163" y="1169"/>
                  </a:lnTo>
                  <a:lnTo>
                    <a:pt x="164" y="1151"/>
                  </a:lnTo>
                  <a:lnTo>
                    <a:pt x="169" y="1102"/>
                  </a:lnTo>
                  <a:lnTo>
                    <a:pt x="172" y="1042"/>
                  </a:lnTo>
                  <a:lnTo>
                    <a:pt x="180" y="894"/>
                  </a:lnTo>
                  <a:lnTo>
                    <a:pt x="198" y="486"/>
                  </a:lnTo>
                  <a:lnTo>
                    <a:pt x="206" y="303"/>
                  </a:lnTo>
                  <a:lnTo>
                    <a:pt x="214" y="160"/>
                  </a:lnTo>
                  <a:lnTo>
                    <a:pt x="218" y="98"/>
                  </a:lnTo>
                  <a:lnTo>
                    <a:pt x="220" y="70"/>
                  </a:lnTo>
                  <a:lnTo>
                    <a:pt x="223" y="45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>
                <a:solidFill>
                  <a:srgbClr val="000000"/>
                </a:solidFill>
              </a:endParaRPr>
            </a:p>
          </p:txBody>
        </p:sp>
      </p:grpSp>
      <p:sp>
        <p:nvSpPr>
          <p:cNvPr id="121" name="Rectangle 120"/>
          <p:cNvSpPr/>
          <p:nvPr/>
        </p:nvSpPr>
        <p:spPr bwMode="auto">
          <a:xfrm>
            <a:off x="4337866" y="4324809"/>
            <a:ext cx="572003" cy="571636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01" name="Group 100"/>
          <p:cNvGrpSpPr/>
          <p:nvPr/>
        </p:nvGrpSpPr>
        <p:grpSpPr>
          <a:xfrm>
            <a:off x="3790767" y="3881631"/>
            <a:ext cx="1129968" cy="424196"/>
            <a:chOff x="2296987" y="4869701"/>
            <a:chExt cx="2124756" cy="424196"/>
          </a:xfrm>
        </p:grpSpPr>
        <p:grpSp>
          <p:nvGrpSpPr>
            <p:cNvPr id="102" name="Group 101"/>
            <p:cNvGrpSpPr/>
            <p:nvPr/>
          </p:nvGrpSpPr>
          <p:grpSpPr>
            <a:xfrm>
              <a:off x="3743243" y="4875162"/>
              <a:ext cx="678500" cy="418735"/>
              <a:chOff x="3582449" y="4840340"/>
              <a:chExt cx="617366" cy="418735"/>
            </a:xfrm>
          </p:grpSpPr>
          <p:sp>
            <p:nvSpPr>
              <p:cNvPr id="109" name="Freeform 11 1 1 2"/>
              <p:cNvSpPr>
                <a:spLocks/>
              </p:cNvSpPr>
              <p:nvPr/>
            </p:nvSpPr>
            <p:spPr bwMode="auto">
              <a:xfrm>
                <a:off x="3582449" y="4843985"/>
                <a:ext cx="322287" cy="415090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2" y="30"/>
                  </a:cxn>
                  <a:cxn ang="0">
                    <a:pos x="3" y="22"/>
                  </a:cxn>
                  <a:cxn ang="0">
                    <a:pos x="5" y="16"/>
                  </a:cxn>
                  <a:cxn ang="0">
                    <a:pos x="7" y="6"/>
                  </a:cxn>
                  <a:cxn ang="0">
                    <a:pos x="8" y="2"/>
                  </a:cxn>
                  <a:cxn ang="0">
                    <a:pos x="10" y="0"/>
                  </a:cxn>
                  <a:cxn ang="0">
                    <a:pos x="13" y="2"/>
                  </a:cxn>
                  <a:cxn ang="0">
                    <a:pos x="14" y="8"/>
                  </a:cxn>
                  <a:cxn ang="0">
                    <a:pos x="14" y="14"/>
                  </a:cxn>
                  <a:cxn ang="0">
                    <a:pos x="16" y="20"/>
                  </a:cxn>
                  <a:cxn ang="0">
                    <a:pos x="18" y="33"/>
                  </a:cxn>
                  <a:cxn ang="0">
                    <a:pos x="21" y="51"/>
                  </a:cxn>
                  <a:cxn ang="0">
                    <a:pos x="24" y="92"/>
                  </a:cxn>
                  <a:cxn ang="0">
                    <a:pos x="32" y="211"/>
                  </a:cxn>
                  <a:cxn ang="0">
                    <a:pos x="38" y="351"/>
                  </a:cxn>
                  <a:cxn ang="0">
                    <a:pos x="54" y="704"/>
                  </a:cxn>
                  <a:cxn ang="0">
                    <a:pos x="62" y="892"/>
                  </a:cxn>
                  <a:cxn ang="0">
                    <a:pos x="70" y="1040"/>
                  </a:cxn>
                  <a:cxn ang="0">
                    <a:pos x="75" y="1104"/>
                  </a:cxn>
                  <a:cxn ang="0">
                    <a:pos x="77" y="1133"/>
                  </a:cxn>
                  <a:cxn ang="0">
                    <a:pos x="80" y="1157"/>
                  </a:cxn>
                  <a:cxn ang="0">
                    <a:pos x="81" y="1174"/>
                  </a:cxn>
                  <a:cxn ang="0">
                    <a:pos x="83" y="1180"/>
                  </a:cxn>
                  <a:cxn ang="0">
                    <a:pos x="85" y="1188"/>
                  </a:cxn>
                  <a:cxn ang="0">
                    <a:pos x="86" y="1196"/>
                  </a:cxn>
                  <a:cxn ang="0">
                    <a:pos x="88" y="1200"/>
                  </a:cxn>
                  <a:cxn ang="0">
                    <a:pos x="91" y="1200"/>
                  </a:cxn>
                  <a:cxn ang="0">
                    <a:pos x="91" y="1198"/>
                  </a:cxn>
                  <a:cxn ang="0">
                    <a:pos x="92" y="1194"/>
                  </a:cxn>
                  <a:cxn ang="0">
                    <a:pos x="94" y="1186"/>
                  </a:cxn>
                  <a:cxn ang="0">
                    <a:pos x="97" y="1172"/>
                  </a:cxn>
                  <a:cxn ang="0">
                    <a:pos x="99" y="1157"/>
                  </a:cxn>
                  <a:cxn ang="0">
                    <a:pos x="100" y="1139"/>
                  </a:cxn>
                  <a:cxn ang="0">
                    <a:pos x="105" y="1089"/>
                  </a:cxn>
                  <a:cxn ang="0">
                    <a:pos x="135" y="443"/>
                  </a:cxn>
                  <a:cxn ang="0">
                    <a:pos x="143" y="264"/>
                  </a:cxn>
                  <a:cxn ang="0">
                    <a:pos x="148" y="178"/>
                  </a:cxn>
                  <a:cxn ang="0">
                    <a:pos x="153" y="111"/>
                  </a:cxn>
                  <a:cxn ang="0">
                    <a:pos x="156" y="61"/>
                  </a:cxn>
                  <a:cxn ang="0">
                    <a:pos x="159" y="41"/>
                  </a:cxn>
                  <a:cxn ang="0">
                    <a:pos x="161" y="24"/>
                  </a:cxn>
                  <a:cxn ang="0">
                    <a:pos x="163" y="12"/>
                  </a:cxn>
                  <a:cxn ang="0">
                    <a:pos x="166" y="4"/>
                  </a:cxn>
                  <a:cxn ang="0">
                    <a:pos x="167" y="0"/>
                  </a:cxn>
                  <a:cxn ang="0">
                    <a:pos x="169" y="0"/>
                  </a:cxn>
                  <a:cxn ang="0">
                    <a:pos x="170" y="4"/>
                  </a:cxn>
                  <a:cxn ang="0">
                    <a:pos x="172" y="6"/>
                  </a:cxn>
                  <a:cxn ang="0">
                    <a:pos x="174" y="12"/>
                  </a:cxn>
                  <a:cxn ang="0">
                    <a:pos x="175" y="22"/>
                  </a:cxn>
                  <a:cxn ang="0">
                    <a:pos x="177" y="37"/>
                  </a:cxn>
                </a:cxnLst>
                <a:rect l="0" t="0" r="r" b="b"/>
                <a:pathLst>
                  <a:path w="177" h="1200">
                    <a:moveTo>
                      <a:pt x="0" y="45"/>
                    </a:moveTo>
                    <a:lnTo>
                      <a:pt x="2" y="30"/>
                    </a:lnTo>
                    <a:lnTo>
                      <a:pt x="3" y="22"/>
                    </a:lnTo>
                    <a:lnTo>
                      <a:pt x="5" y="1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3" y="2"/>
                    </a:lnTo>
                    <a:lnTo>
                      <a:pt x="14" y="8"/>
                    </a:lnTo>
                    <a:lnTo>
                      <a:pt x="14" y="14"/>
                    </a:lnTo>
                    <a:lnTo>
                      <a:pt x="16" y="20"/>
                    </a:lnTo>
                    <a:lnTo>
                      <a:pt x="18" y="33"/>
                    </a:lnTo>
                    <a:lnTo>
                      <a:pt x="21" y="51"/>
                    </a:lnTo>
                    <a:lnTo>
                      <a:pt x="24" y="92"/>
                    </a:lnTo>
                    <a:lnTo>
                      <a:pt x="32" y="211"/>
                    </a:lnTo>
                    <a:lnTo>
                      <a:pt x="38" y="351"/>
                    </a:lnTo>
                    <a:lnTo>
                      <a:pt x="54" y="704"/>
                    </a:lnTo>
                    <a:lnTo>
                      <a:pt x="62" y="892"/>
                    </a:lnTo>
                    <a:lnTo>
                      <a:pt x="70" y="1040"/>
                    </a:lnTo>
                    <a:lnTo>
                      <a:pt x="75" y="1104"/>
                    </a:lnTo>
                    <a:lnTo>
                      <a:pt x="77" y="1133"/>
                    </a:lnTo>
                    <a:lnTo>
                      <a:pt x="80" y="1157"/>
                    </a:lnTo>
                    <a:lnTo>
                      <a:pt x="81" y="1174"/>
                    </a:lnTo>
                    <a:lnTo>
                      <a:pt x="83" y="1180"/>
                    </a:lnTo>
                    <a:lnTo>
                      <a:pt x="85" y="1188"/>
                    </a:lnTo>
                    <a:lnTo>
                      <a:pt x="86" y="1196"/>
                    </a:lnTo>
                    <a:lnTo>
                      <a:pt x="88" y="1200"/>
                    </a:lnTo>
                    <a:lnTo>
                      <a:pt x="91" y="1200"/>
                    </a:lnTo>
                    <a:lnTo>
                      <a:pt x="91" y="1198"/>
                    </a:lnTo>
                    <a:lnTo>
                      <a:pt x="92" y="1194"/>
                    </a:lnTo>
                    <a:lnTo>
                      <a:pt x="94" y="1186"/>
                    </a:lnTo>
                    <a:lnTo>
                      <a:pt x="97" y="1172"/>
                    </a:lnTo>
                    <a:lnTo>
                      <a:pt x="99" y="1157"/>
                    </a:lnTo>
                    <a:lnTo>
                      <a:pt x="100" y="1139"/>
                    </a:lnTo>
                    <a:lnTo>
                      <a:pt x="105" y="1089"/>
                    </a:lnTo>
                    <a:lnTo>
                      <a:pt x="135" y="443"/>
                    </a:lnTo>
                    <a:lnTo>
                      <a:pt x="143" y="264"/>
                    </a:lnTo>
                    <a:lnTo>
                      <a:pt x="148" y="178"/>
                    </a:lnTo>
                    <a:lnTo>
                      <a:pt x="153" y="111"/>
                    </a:lnTo>
                    <a:lnTo>
                      <a:pt x="156" y="61"/>
                    </a:lnTo>
                    <a:lnTo>
                      <a:pt x="159" y="41"/>
                    </a:lnTo>
                    <a:lnTo>
                      <a:pt x="161" y="24"/>
                    </a:lnTo>
                    <a:lnTo>
                      <a:pt x="163" y="12"/>
                    </a:lnTo>
                    <a:lnTo>
                      <a:pt x="166" y="4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0" y="4"/>
                    </a:lnTo>
                    <a:lnTo>
                      <a:pt x="172" y="6"/>
                    </a:lnTo>
                    <a:lnTo>
                      <a:pt x="174" y="12"/>
                    </a:lnTo>
                    <a:lnTo>
                      <a:pt x="175" y="22"/>
                    </a:lnTo>
                    <a:lnTo>
                      <a:pt x="177" y="37"/>
                    </a:ln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Freeform 11 2 1 2"/>
              <p:cNvSpPr>
                <a:spLocks/>
              </p:cNvSpPr>
              <p:nvPr/>
            </p:nvSpPr>
            <p:spPr bwMode="auto">
              <a:xfrm>
                <a:off x="3877528" y="4840340"/>
                <a:ext cx="322287" cy="415090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2" y="30"/>
                  </a:cxn>
                  <a:cxn ang="0">
                    <a:pos x="3" y="22"/>
                  </a:cxn>
                  <a:cxn ang="0">
                    <a:pos x="5" y="16"/>
                  </a:cxn>
                  <a:cxn ang="0">
                    <a:pos x="7" y="6"/>
                  </a:cxn>
                  <a:cxn ang="0">
                    <a:pos x="8" y="2"/>
                  </a:cxn>
                  <a:cxn ang="0">
                    <a:pos x="10" y="0"/>
                  </a:cxn>
                  <a:cxn ang="0">
                    <a:pos x="13" y="2"/>
                  </a:cxn>
                  <a:cxn ang="0">
                    <a:pos x="14" y="8"/>
                  </a:cxn>
                  <a:cxn ang="0">
                    <a:pos x="14" y="14"/>
                  </a:cxn>
                  <a:cxn ang="0">
                    <a:pos x="16" y="20"/>
                  </a:cxn>
                  <a:cxn ang="0">
                    <a:pos x="18" y="33"/>
                  </a:cxn>
                  <a:cxn ang="0">
                    <a:pos x="21" y="51"/>
                  </a:cxn>
                  <a:cxn ang="0">
                    <a:pos x="24" y="92"/>
                  </a:cxn>
                  <a:cxn ang="0">
                    <a:pos x="32" y="211"/>
                  </a:cxn>
                  <a:cxn ang="0">
                    <a:pos x="38" y="351"/>
                  </a:cxn>
                  <a:cxn ang="0">
                    <a:pos x="54" y="704"/>
                  </a:cxn>
                  <a:cxn ang="0">
                    <a:pos x="62" y="892"/>
                  </a:cxn>
                  <a:cxn ang="0">
                    <a:pos x="70" y="1040"/>
                  </a:cxn>
                  <a:cxn ang="0">
                    <a:pos x="75" y="1104"/>
                  </a:cxn>
                  <a:cxn ang="0">
                    <a:pos x="77" y="1133"/>
                  </a:cxn>
                  <a:cxn ang="0">
                    <a:pos x="80" y="1157"/>
                  </a:cxn>
                  <a:cxn ang="0">
                    <a:pos x="81" y="1174"/>
                  </a:cxn>
                  <a:cxn ang="0">
                    <a:pos x="83" y="1180"/>
                  </a:cxn>
                  <a:cxn ang="0">
                    <a:pos x="85" y="1188"/>
                  </a:cxn>
                  <a:cxn ang="0">
                    <a:pos x="86" y="1196"/>
                  </a:cxn>
                  <a:cxn ang="0">
                    <a:pos x="88" y="1200"/>
                  </a:cxn>
                  <a:cxn ang="0">
                    <a:pos x="91" y="1200"/>
                  </a:cxn>
                  <a:cxn ang="0">
                    <a:pos x="91" y="1198"/>
                  </a:cxn>
                  <a:cxn ang="0">
                    <a:pos x="92" y="1194"/>
                  </a:cxn>
                  <a:cxn ang="0">
                    <a:pos x="94" y="1186"/>
                  </a:cxn>
                  <a:cxn ang="0">
                    <a:pos x="97" y="1172"/>
                  </a:cxn>
                  <a:cxn ang="0">
                    <a:pos x="99" y="1157"/>
                  </a:cxn>
                  <a:cxn ang="0">
                    <a:pos x="100" y="1139"/>
                  </a:cxn>
                  <a:cxn ang="0">
                    <a:pos x="105" y="1089"/>
                  </a:cxn>
                  <a:cxn ang="0">
                    <a:pos x="135" y="443"/>
                  </a:cxn>
                  <a:cxn ang="0">
                    <a:pos x="143" y="264"/>
                  </a:cxn>
                  <a:cxn ang="0">
                    <a:pos x="148" y="178"/>
                  </a:cxn>
                  <a:cxn ang="0">
                    <a:pos x="153" y="111"/>
                  </a:cxn>
                  <a:cxn ang="0">
                    <a:pos x="156" y="61"/>
                  </a:cxn>
                  <a:cxn ang="0">
                    <a:pos x="159" y="41"/>
                  </a:cxn>
                  <a:cxn ang="0">
                    <a:pos x="161" y="24"/>
                  </a:cxn>
                  <a:cxn ang="0">
                    <a:pos x="163" y="12"/>
                  </a:cxn>
                  <a:cxn ang="0">
                    <a:pos x="166" y="4"/>
                  </a:cxn>
                  <a:cxn ang="0">
                    <a:pos x="167" y="0"/>
                  </a:cxn>
                  <a:cxn ang="0">
                    <a:pos x="169" y="0"/>
                  </a:cxn>
                  <a:cxn ang="0">
                    <a:pos x="170" y="4"/>
                  </a:cxn>
                  <a:cxn ang="0">
                    <a:pos x="172" y="6"/>
                  </a:cxn>
                  <a:cxn ang="0">
                    <a:pos x="174" y="12"/>
                  </a:cxn>
                  <a:cxn ang="0">
                    <a:pos x="175" y="22"/>
                  </a:cxn>
                  <a:cxn ang="0">
                    <a:pos x="177" y="37"/>
                  </a:cxn>
                </a:cxnLst>
                <a:rect l="0" t="0" r="r" b="b"/>
                <a:pathLst>
                  <a:path w="177" h="1200">
                    <a:moveTo>
                      <a:pt x="0" y="45"/>
                    </a:moveTo>
                    <a:lnTo>
                      <a:pt x="2" y="30"/>
                    </a:lnTo>
                    <a:lnTo>
                      <a:pt x="3" y="22"/>
                    </a:lnTo>
                    <a:lnTo>
                      <a:pt x="5" y="1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3" y="2"/>
                    </a:lnTo>
                    <a:lnTo>
                      <a:pt x="14" y="8"/>
                    </a:lnTo>
                    <a:lnTo>
                      <a:pt x="14" y="14"/>
                    </a:lnTo>
                    <a:lnTo>
                      <a:pt x="16" y="20"/>
                    </a:lnTo>
                    <a:lnTo>
                      <a:pt x="18" y="33"/>
                    </a:lnTo>
                    <a:lnTo>
                      <a:pt x="21" y="51"/>
                    </a:lnTo>
                    <a:lnTo>
                      <a:pt x="24" y="92"/>
                    </a:lnTo>
                    <a:lnTo>
                      <a:pt x="32" y="211"/>
                    </a:lnTo>
                    <a:lnTo>
                      <a:pt x="38" y="351"/>
                    </a:lnTo>
                    <a:lnTo>
                      <a:pt x="54" y="704"/>
                    </a:lnTo>
                    <a:lnTo>
                      <a:pt x="62" y="892"/>
                    </a:lnTo>
                    <a:lnTo>
                      <a:pt x="70" y="1040"/>
                    </a:lnTo>
                    <a:lnTo>
                      <a:pt x="75" y="1104"/>
                    </a:lnTo>
                    <a:lnTo>
                      <a:pt x="77" y="1133"/>
                    </a:lnTo>
                    <a:lnTo>
                      <a:pt x="80" y="1157"/>
                    </a:lnTo>
                    <a:lnTo>
                      <a:pt x="81" y="1174"/>
                    </a:lnTo>
                    <a:lnTo>
                      <a:pt x="83" y="1180"/>
                    </a:lnTo>
                    <a:lnTo>
                      <a:pt x="85" y="1188"/>
                    </a:lnTo>
                    <a:lnTo>
                      <a:pt x="86" y="1196"/>
                    </a:lnTo>
                    <a:lnTo>
                      <a:pt x="88" y="1200"/>
                    </a:lnTo>
                    <a:lnTo>
                      <a:pt x="91" y="1200"/>
                    </a:lnTo>
                    <a:lnTo>
                      <a:pt x="91" y="1198"/>
                    </a:lnTo>
                    <a:lnTo>
                      <a:pt x="92" y="1194"/>
                    </a:lnTo>
                    <a:lnTo>
                      <a:pt x="94" y="1186"/>
                    </a:lnTo>
                    <a:lnTo>
                      <a:pt x="97" y="1172"/>
                    </a:lnTo>
                    <a:lnTo>
                      <a:pt x="99" y="1157"/>
                    </a:lnTo>
                    <a:lnTo>
                      <a:pt x="100" y="1139"/>
                    </a:lnTo>
                    <a:lnTo>
                      <a:pt x="105" y="1089"/>
                    </a:lnTo>
                    <a:lnTo>
                      <a:pt x="135" y="443"/>
                    </a:lnTo>
                    <a:lnTo>
                      <a:pt x="143" y="264"/>
                    </a:lnTo>
                    <a:lnTo>
                      <a:pt x="148" y="178"/>
                    </a:lnTo>
                    <a:lnTo>
                      <a:pt x="153" y="111"/>
                    </a:lnTo>
                    <a:lnTo>
                      <a:pt x="156" y="61"/>
                    </a:lnTo>
                    <a:lnTo>
                      <a:pt x="159" y="41"/>
                    </a:lnTo>
                    <a:lnTo>
                      <a:pt x="161" y="24"/>
                    </a:lnTo>
                    <a:lnTo>
                      <a:pt x="163" y="12"/>
                    </a:lnTo>
                    <a:lnTo>
                      <a:pt x="166" y="4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0" y="4"/>
                    </a:lnTo>
                    <a:lnTo>
                      <a:pt x="172" y="6"/>
                    </a:lnTo>
                    <a:lnTo>
                      <a:pt x="174" y="12"/>
                    </a:lnTo>
                    <a:lnTo>
                      <a:pt x="175" y="22"/>
                    </a:lnTo>
                    <a:lnTo>
                      <a:pt x="177" y="37"/>
                    </a:ln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03" name="Group 102"/>
            <p:cNvGrpSpPr/>
            <p:nvPr/>
          </p:nvGrpSpPr>
          <p:grpSpPr>
            <a:xfrm>
              <a:off x="2296987" y="4869701"/>
              <a:ext cx="1480472" cy="418735"/>
              <a:chOff x="2852735" y="4840340"/>
              <a:chExt cx="1347080" cy="418735"/>
            </a:xfrm>
          </p:grpSpPr>
          <p:grpSp>
            <p:nvGrpSpPr>
              <p:cNvPr id="104" name="Group 103"/>
              <p:cNvGrpSpPr>
                <a:grpSpLocks noChangeAspect="1"/>
              </p:cNvGrpSpPr>
              <p:nvPr/>
            </p:nvGrpSpPr>
            <p:grpSpPr>
              <a:xfrm>
                <a:off x="2852735" y="4843985"/>
                <a:ext cx="1052000" cy="415090"/>
                <a:chOff x="2473793" y="3608428"/>
                <a:chExt cx="2098207" cy="415090"/>
              </a:xfrm>
            </p:grpSpPr>
            <p:sp>
              <p:nvSpPr>
                <p:cNvPr id="106" name="Freeform 11 1 3 2"/>
                <p:cNvSpPr>
                  <a:spLocks/>
                </p:cNvSpPr>
                <p:nvPr/>
              </p:nvSpPr>
              <p:spPr bwMode="auto">
                <a:xfrm>
                  <a:off x="3929201" y="3608428"/>
                  <a:ext cx="642799" cy="415090"/>
                </a:xfrm>
                <a:custGeom>
                  <a:avLst/>
                  <a:gdLst/>
                  <a:ahLst/>
                  <a:cxnLst>
                    <a:cxn ang="0">
                      <a:pos x="0" y="45"/>
                    </a:cxn>
                    <a:cxn ang="0">
                      <a:pos x="2" y="30"/>
                    </a:cxn>
                    <a:cxn ang="0">
                      <a:pos x="3" y="22"/>
                    </a:cxn>
                    <a:cxn ang="0">
                      <a:pos x="5" y="16"/>
                    </a:cxn>
                    <a:cxn ang="0">
                      <a:pos x="7" y="6"/>
                    </a:cxn>
                    <a:cxn ang="0">
                      <a:pos x="8" y="2"/>
                    </a:cxn>
                    <a:cxn ang="0">
                      <a:pos x="10" y="0"/>
                    </a:cxn>
                    <a:cxn ang="0">
                      <a:pos x="13" y="2"/>
                    </a:cxn>
                    <a:cxn ang="0">
                      <a:pos x="14" y="8"/>
                    </a:cxn>
                    <a:cxn ang="0">
                      <a:pos x="14" y="14"/>
                    </a:cxn>
                    <a:cxn ang="0">
                      <a:pos x="16" y="20"/>
                    </a:cxn>
                    <a:cxn ang="0">
                      <a:pos x="18" y="33"/>
                    </a:cxn>
                    <a:cxn ang="0">
                      <a:pos x="21" y="51"/>
                    </a:cxn>
                    <a:cxn ang="0">
                      <a:pos x="24" y="92"/>
                    </a:cxn>
                    <a:cxn ang="0">
                      <a:pos x="32" y="211"/>
                    </a:cxn>
                    <a:cxn ang="0">
                      <a:pos x="38" y="351"/>
                    </a:cxn>
                    <a:cxn ang="0">
                      <a:pos x="54" y="704"/>
                    </a:cxn>
                    <a:cxn ang="0">
                      <a:pos x="62" y="892"/>
                    </a:cxn>
                    <a:cxn ang="0">
                      <a:pos x="70" y="1040"/>
                    </a:cxn>
                    <a:cxn ang="0">
                      <a:pos x="75" y="1104"/>
                    </a:cxn>
                    <a:cxn ang="0">
                      <a:pos x="77" y="1133"/>
                    </a:cxn>
                    <a:cxn ang="0">
                      <a:pos x="80" y="1157"/>
                    </a:cxn>
                    <a:cxn ang="0">
                      <a:pos x="81" y="1174"/>
                    </a:cxn>
                    <a:cxn ang="0">
                      <a:pos x="83" y="1180"/>
                    </a:cxn>
                    <a:cxn ang="0">
                      <a:pos x="85" y="1188"/>
                    </a:cxn>
                    <a:cxn ang="0">
                      <a:pos x="86" y="1196"/>
                    </a:cxn>
                    <a:cxn ang="0">
                      <a:pos x="88" y="1200"/>
                    </a:cxn>
                    <a:cxn ang="0">
                      <a:pos x="91" y="1200"/>
                    </a:cxn>
                    <a:cxn ang="0">
                      <a:pos x="91" y="1198"/>
                    </a:cxn>
                    <a:cxn ang="0">
                      <a:pos x="92" y="1194"/>
                    </a:cxn>
                    <a:cxn ang="0">
                      <a:pos x="94" y="1186"/>
                    </a:cxn>
                    <a:cxn ang="0">
                      <a:pos x="97" y="1172"/>
                    </a:cxn>
                    <a:cxn ang="0">
                      <a:pos x="99" y="1157"/>
                    </a:cxn>
                    <a:cxn ang="0">
                      <a:pos x="100" y="1139"/>
                    </a:cxn>
                    <a:cxn ang="0">
                      <a:pos x="105" y="1089"/>
                    </a:cxn>
                    <a:cxn ang="0">
                      <a:pos x="135" y="443"/>
                    </a:cxn>
                    <a:cxn ang="0">
                      <a:pos x="143" y="264"/>
                    </a:cxn>
                    <a:cxn ang="0">
                      <a:pos x="148" y="178"/>
                    </a:cxn>
                    <a:cxn ang="0">
                      <a:pos x="153" y="111"/>
                    </a:cxn>
                    <a:cxn ang="0">
                      <a:pos x="156" y="61"/>
                    </a:cxn>
                    <a:cxn ang="0">
                      <a:pos x="159" y="41"/>
                    </a:cxn>
                    <a:cxn ang="0">
                      <a:pos x="161" y="24"/>
                    </a:cxn>
                    <a:cxn ang="0">
                      <a:pos x="163" y="12"/>
                    </a:cxn>
                    <a:cxn ang="0">
                      <a:pos x="166" y="4"/>
                    </a:cxn>
                    <a:cxn ang="0">
                      <a:pos x="167" y="0"/>
                    </a:cxn>
                    <a:cxn ang="0">
                      <a:pos x="169" y="0"/>
                    </a:cxn>
                    <a:cxn ang="0">
                      <a:pos x="170" y="4"/>
                    </a:cxn>
                    <a:cxn ang="0">
                      <a:pos x="172" y="6"/>
                    </a:cxn>
                    <a:cxn ang="0">
                      <a:pos x="174" y="12"/>
                    </a:cxn>
                    <a:cxn ang="0">
                      <a:pos x="175" y="22"/>
                    </a:cxn>
                    <a:cxn ang="0">
                      <a:pos x="177" y="37"/>
                    </a:cxn>
                  </a:cxnLst>
                  <a:rect l="0" t="0" r="r" b="b"/>
                  <a:pathLst>
                    <a:path w="177" h="1200">
                      <a:moveTo>
                        <a:pt x="0" y="45"/>
                      </a:moveTo>
                      <a:lnTo>
                        <a:pt x="2" y="30"/>
                      </a:lnTo>
                      <a:lnTo>
                        <a:pt x="3" y="22"/>
                      </a:lnTo>
                      <a:lnTo>
                        <a:pt x="5" y="16"/>
                      </a:lnTo>
                      <a:lnTo>
                        <a:pt x="7" y="6"/>
                      </a:lnTo>
                      <a:lnTo>
                        <a:pt x="8" y="2"/>
                      </a:lnTo>
                      <a:lnTo>
                        <a:pt x="10" y="0"/>
                      </a:lnTo>
                      <a:lnTo>
                        <a:pt x="13" y="2"/>
                      </a:lnTo>
                      <a:lnTo>
                        <a:pt x="14" y="8"/>
                      </a:lnTo>
                      <a:lnTo>
                        <a:pt x="14" y="14"/>
                      </a:lnTo>
                      <a:lnTo>
                        <a:pt x="16" y="20"/>
                      </a:lnTo>
                      <a:lnTo>
                        <a:pt x="18" y="33"/>
                      </a:lnTo>
                      <a:lnTo>
                        <a:pt x="21" y="51"/>
                      </a:lnTo>
                      <a:lnTo>
                        <a:pt x="24" y="92"/>
                      </a:lnTo>
                      <a:lnTo>
                        <a:pt x="32" y="211"/>
                      </a:lnTo>
                      <a:lnTo>
                        <a:pt x="38" y="351"/>
                      </a:lnTo>
                      <a:lnTo>
                        <a:pt x="54" y="704"/>
                      </a:lnTo>
                      <a:lnTo>
                        <a:pt x="62" y="892"/>
                      </a:lnTo>
                      <a:lnTo>
                        <a:pt x="70" y="1040"/>
                      </a:lnTo>
                      <a:lnTo>
                        <a:pt x="75" y="1104"/>
                      </a:lnTo>
                      <a:lnTo>
                        <a:pt x="77" y="1133"/>
                      </a:lnTo>
                      <a:lnTo>
                        <a:pt x="80" y="1157"/>
                      </a:lnTo>
                      <a:lnTo>
                        <a:pt x="81" y="1174"/>
                      </a:lnTo>
                      <a:lnTo>
                        <a:pt x="83" y="1180"/>
                      </a:lnTo>
                      <a:lnTo>
                        <a:pt x="85" y="1188"/>
                      </a:lnTo>
                      <a:lnTo>
                        <a:pt x="86" y="1196"/>
                      </a:lnTo>
                      <a:lnTo>
                        <a:pt x="88" y="1200"/>
                      </a:lnTo>
                      <a:lnTo>
                        <a:pt x="91" y="1200"/>
                      </a:lnTo>
                      <a:lnTo>
                        <a:pt x="91" y="1198"/>
                      </a:lnTo>
                      <a:lnTo>
                        <a:pt x="92" y="1194"/>
                      </a:lnTo>
                      <a:lnTo>
                        <a:pt x="94" y="1186"/>
                      </a:lnTo>
                      <a:lnTo>
                        <a:pt x="97" y="1172"/>
                      </a:lnTo>
                      <a:lnTo>
                        <a:pt x="99" y="1157"/>
                      </a:lnTo>
                      <a:lnTo>
                        <a:pt x="100" y="1139"/>
                      </a:lnTo>
                      <a:lnTo>
                        <a:pt x="105" y="1089"/>
                      </a:lnTo>
                      <a:lnTo>
                        <a:pt x="135" y="443"/>
                      </a:lnTo>
                      <a:lnTo>
                        <a:pt x="143" y="264"/>
                      </a:lnTo>
                      <a:lnTo>
                        <a:pt x="148" y="178"/>
                      </a:lnTo>
                      <a:lnTo>
                        <a:pt x="153" y="111"/>
                      </a:lnTo>
                      <a:lnTo>
                        <a:pt x="156" y="61"/>
                      </a:lnTo>
                      <a:lnTo>
                        <a:pt x="159" y="41"/>
                      </a:lnTo>
                      <a:lnTo>
                        <a:pt x="161" y="24"/>
                      </a:lnTo>
                      <a:lnTo>
                        <a:pt x="163" y="12"/>
                      </a:lnTo>
                      <a:lnTo>
                        <a:pt x="166" y="4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0" y="4"/>
                      </a:lnTo>
                      <a:lnTo>
                        <a:pt x="172" y="6"/>
                      </a:lnTo>
                      <a:lnTo>
                        <a:pt x="174" y="12"/>
                      </a:lnTo>
                      <a:lnTo>
                        <a:pt x="175" y="22"/>
                      </a:lnTo>
                      <a:lnTo>
                        <a:pt x="177" y="37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e-DE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7" name="Freeform 9 2 2"/>
                <p:cNvSpPr>
                  <a:spLocks/>
                </p:cNvSpPr>
                <p:nvPr/>
              </p:nvSpPr>
              <p:spPr bwMode="auto">
                <a:xfrm>
                  <a:off x="2473793" y="3608428"/>
                  <a:ext cx="639167" cy="415090"/>
                </a:xfrm>
                <a:custGeom>
                  <a:avLst/>
                  <a:gdLst/>
                  <a:ahLst/>
                  <a:cxnLst>
                    <a:cxn ang="0">
                      <a:pos x="0" y="1126"/>
                    </a:cxn>
                    <a:cxn ang="0">
                      <a:pos x="3" y="1149"/>
                    </a:cxn>
                    <a:cxn ang="0">
                      <a:pos x="4" y="1169"/>
                    </a:cxn>
                    <a:cxn ang="0">
                      <a:pos x="6" y="1182"/>
                    </a:cxn>
                    <a:cxn ang="0">
                      <a:pos x="8" y="1188"/>
                    </a:cxn>
                    <a:cxn ang="0">
                      <a:pos x="9" y="1192"/>
                    </a:cxn>
                    <a:cxn ang="0">
                      <a:pos x="11" y="1196"/>
                    </a:cxn>
                    <a:cxn ang="0">
                      <a:pos x="11" y="1198"/>
                    </a:cxn>
                    <a:cxn ang="0">
                      <a:pos x="12" y="1200"/>
                    </a:cxn>
                    <a:cxn ang="0">
                      <a:pos x="14" y="1200"/>
                    </a:cxn>
                    <a:cxn ang="0">
                      <a:pos x="16" y="1198"/>
                    </a:cxn>
                    <a:cxn ang="0">
                      <a:pos x="16" y="1194"/>
                    </a:cxn>
                    <a:cxn ang="0">
                      <a:pos x="19" y="1186"/>
                    </a:cxn>
                    <a:cxn ang="0">
                      <a:pos x="20" y="1174"/>
                    </a:cxn>
                    <a:cxn ang="0">
                      <a:pos x="22" y="1157"/>
                    </a:cxn>
                    <a:cxn ang="0">
                      <a:pos x="25" y="1135"/>
                    </a:cxn>
                    <a:cxn ang="0">
                      <a:pos x="33" y="1024"/>
                    </a:cxn>
                    <a:cxn ang="0">
                      <a:pos x="41" y="858"/>
                    </a:cxn>
                    <a:cxn ang="0">
                      <a:pos x="59" y="464"/>
                    </a:cxn>
                    <a:cxn ang="0">
                      <a:pos x="66" y="271"/>
                    </a:cxn>
                    <a:cxn ang="0">
                      <a:pos x="73" y="180"/>
                    </a:cxn>
                    <a:cxn ang="0">
                      <a:pos x="76" y="109"/>
                    </a:cxn>
                    <a:cxn ang="0">
                      <a:pos x="81" y="61"/>
                    </a:cxn>
                    <a:cxn ang="0">
                      <a:pos x="82" y="41"/>
                    </a:cxn>
                    <a:cxn ang="0">
                      <a:pos x="86" y="24"/>
                    </a:cxn>
                    <a:cxn ang="0">
                      <a:pos x="87" y="12"/>
                    </a:cxn>
                    <a:cxn ang="0">
                      <a:pos x="89" y="6"/>
                    </a:cxn>
                    <a:cxn ang="0">
                      <a:pos x="90" y="2"/>
                    </a:cxn>
                    <a:cxn ang="0">
                      <a:pos x="92" y="0"/>
                    </a:cxn>
                    <a:cxn ang="0">
                      <a:pos x="94" y="0"/>
                    </a:cxn>
                    <a:cxn ang="0">
                      <a:pos x="94" y="2"/>
                    </a:cxn>
                    <a:cxn ang="0">
                      <a:pos x="97" y="8"/>
                    </a:cxn>
                    <a:cxn ang="0">
                      <a:pos x="98" y="16"/>
                    </a:cxn>
                    <a:cxn ang="0">
                      <a:pos x="100" y="30"/>
                    </a:cxn>
                    <a:cxn ang="0">
                      <a:pos x="103" y="49"/>
                    </a:cxn>
                    <a:cxn ang="0">
                      <a:pos x="106" y="88"/>
                    </a:cxn>
                    <a:cxn ang="0">
                      <a:pos x="109" y="147"/>
                    </a:cxn>
                    <a:cxn ang="0">
                      <a:pos x="129" y="515"/>
                    </a:cxn>
                    <a:cxn ang="0">
                      <a:pos x="137" y="724"/>
                    </a:cxn>
                    <a:cxn ang="0">
                      <a:pos x="144" y="905"/>
                    </a:cxn>
                    <a:cxn ang="0">
                      <a:pos x="154" y="1052"/>
                    </a:cxn>
                    <a:cxn ang="0">
                      <a:pos x="157" y="1102"/>
                    </a:cxn>
                    <a:cxn ang="0">
                      <a:pos x="160" y="1145"/>
                    </a:cxn>
                    <a:cxn ang="0">
                      <a:pos x="162" y="1165"/>
                    </a:cxn>
                    <a:cxn ang="0">
                      <a:pos x="165" y="1178"/>
                    </a:cxn>
                    <a:cxn ang="0">
                      <a:pos x="167" y="1190"/>
                    </a:cxn>
                    <a:cxn ang="0">
                      <a:pos x="168" y="1196"/>
                    </a:cxn>
                    <a:cxn ang="0">
                      <a:pos x="172" y="1200"/>
                    </a:cxn>
                    <a:cxn ang="0">
                      <a:pos x="173" y="1198"/>
                    </a:cxn>
                    <a:cxn ang="0">
                      <a:pos x="175" y="1194"/>
                    </a:cxn>
                    <a:cxn ang="0">
                      <a:pos x="176" y="1188"/>
                    </a:cxn>
                  </a:cxnLst>
                  <a:rect l="0" t="0" r="r" b="b"/>
                  <a:pathLst>
                    <a:path w="176" h="1200">
                      <a:moveTo>
                        <a:pt x="0" y="1126"/>
                      </a:moveTo>
                      <a:lnTo>
                        <a:pt x="3" y="1149"/>
                      </a:lnTo>
                      <a:lnTo>
                        <a:pt x="4" y="1169"/>
                      </a:lnTo>
                      <a:lnTo>
                        <a:pt x="6" y="1182"/>
                      </a:lnTo>
                      <a:lnTo>
                        <a:pt x="8" y="1188"/>
                      </a:lnTo>
                      <a:lnTo>
                        <a:pt x="9" y="1192"/>
                      </a:lnTo>
                      <a:lnTo>
                        <a:pt x="11" y="1196"/>
                      </a:lnTo>
                      <a:lnTo>
                        <a:pt x="11" y="1198"/>
                      </a:lnTo>
                      <a:lnTo>
                        <a:pt x="12" y="1200"/>
                      </a:lnTo>
                      <a:lnTo>
                        <a:pt x="14" y="1200"/>
                      </a:lnTo>
                      <a:lnTo>
                        <a:pt x="16" y="1198"/>
                      </a:lnTo>
                      <a:lnTo>
                        <a:pt x="16" y="1194"/>
                      </a:lnTo>
                      <a:lnTo>
                        <a:pt x="19" y="1186"/>
                      </a:lnTo>
                      <a:lnTo>
                        <a:pt x="20" y="1174"/>
                      </a:lnTo>
                      <a:lnTo>
                        <a:pt x="22" y="1157"/>
                      </a:lnTo>
                      <a:lnTo>
                        <a:pt x="25" y="1135"/>
                      </a:lnTo>
                      <a:lnTo>
                        <a:pt x="33" y="1024"/>
                      </a:lnTo>
                      <a:lnTo>
                        <a:pt x="41" y="858"/>
                      </a:lnTo>
                      <a:lnTo>
                        <a:pt x="59" y="464"/>
                      </a:lnTo>
                      <a:lnTo>
                        <a:pt x="66" y="271"/>
                      </a:lnTo>
                      <a:lnTo>
                        <a:pt x="73" y="180"/>
                      </a:lnTo>
                      <a:lnTo>
                        <a:pt x="76" y="109"/>
                      </a:lnTo>
                      <a:lnTo>
                        <a:pt x="81" y="61"/>
                      </a:lnTo>
                      <a:lnTo>
                        <a:pt x="82" y="41"/>
                      </a:lnTo>
                      <a:lnTo>
                        <a:pt x="86" y="24"/>
                      </a:lnTo>
                      <a:lnTo>
                        <a:pt x="87" y="12"/>
                      </a:lnTo>
                      <a:lnTo>
                        <a:pt x="89" y="6"/>
                      </a:lnTo>
                      <a:lnTo>
                        <a:pt x="90" y="2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4" y="2"/>
                      </a:lnTo>
                      <a:lnTo>
                        <a:pt x="97" y="8"/>
                      </a:lnTo>
                      <a:lnTo>
                        <a:pt x="98" y="16"/>
                      </a:lnTo>
                      <a:lnTo>
                        <a:pt x="100" y="30"/>
                      </a:lnTo>
                      <a:lnTo>
                        <a:pt x="103" y="49"/>
                      </a:lnTo>
                      <a:lnTo>
                        <a:pt x="106" y="88"/>
                      </a:lnTo>
                      <a:lnTo>
                        <a:pt x="109" y="147"/>
                      </a:lnTo>
                      <a:lnTo>
                        <a:pt x="129" y="515"/>
                      </a:lnTo>
                      <a:lnTo>
                        <a:pt x="137" y="724"/>
                      </a:lnTo>
                      <a:lnTo>
                        <a:pt x="144" y="905"/>
                      </a:lnTo>
                      <a:lnTo>
                        <a:pt x="154" y="1052"/>
                      </a:lnTo>
                      <a:lnTo>
                        <a:pt x="157" y="1102"/>
                      </a:lnTo>
                      <a:lnTo>
                        <a:pt x="160" y="1145"/>
                      </a:lnTo>
                      <a:lnTo>
                        <a:pt x="162" y="1165"/>
                      </a:lnTo>
                      <a:lnTo>
                        <a:pt x="165" y="1178"/>
                      </a:lnTo>
                      <a:lnTo>
                        <a:pt x="167" y="1190"/>
                      </a:lnTo>
                      <a:lnTo>
                        <a:pt x="168" y="1196"/>
                      </a:lnTo>
                      <a:lnTo>
                        <a:pt x="172" y="1200"/>
                      </a:lnTo>
                      <a:lnTo>
                        <a:pt x="173" y="1198"/>
                      </a:lnTo>
                      <a:lnTo>
                        <a:pt x="175" y="1194"/>
                      </a:lnTo>
                      <a:lnTo>
                        <a:pt x="176" y="1188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e-DE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8" name="Freeform 10 2 2"/>
                <p:cNvSpPr>
                  <a:spLocks/>
                </p:cNvSpPr>
                <p:nvPr/>
              </p:nvSpPr>
              <p:spPr bwMode="auto">
                <a:xfrm>
                  <a:off x="3116518" y="3608428"/>
                  <a:ext cx="809854" cy="415090"/>
                </a:xfrm>
                <a:custGeom>
                  <a:avLst/>
                  <a:gdLst/>
                  <a:ahLst/>
                  <a:cxnLst>
                    <a:cxn ang="0">
                      <a:pos x="0" y="1188"/>
                    </a:cxn>
                    <a:cxn ang="0">
                      <a:pos x="2" y="1182"/>
                    </a:cxn>
                    <a:cxn ang="0">
                      <a:pos x="3" y="1171"/>
                    </a:cxn>
                    <a:cxn ang="0">
                      <a:pos x="5" y="1153"/>
                    </a:cxn>
                    <a:cxn ang="0">
                      <a:pos x="10" y="1106"/>
                    </a:cxn>
                    <a:cxn ang="0">
                      <a:pos x="18" y="989"/>
                    </a:cxn>
                    <a:cxn ang="0">
                      <a:pos x="34" y="611"/>
                    </a:cxn>
                    <a:cxn ang="0">
                      <a:pos x="42" y="429"/>
                    </a:cxn>
                    <a:cxn ang="0">
                      <a:pos x="51" y="252"/>
                    </a:cxn>
                    <a:cxn ang="0">
                      <a:pos x="54" y="182"/>
                    </a:cxn>
                    <a:cxn ang="0">
                      <a:pos x="59" y="117"/>
                    </a:cxn>
                    <a:cxn ang="0">
                      <a:pos x="62" y="72"/>
                    </a:cxn>
                    <a:cxn ang="0">
                      <a:pos x="66" y="35"/>
                    </a:cxn>
                    <a:cxn ang="0">
                      <a:pos x="67" y="26"/>
                    </a:cxn>
                    <a:cxn ang="0">
                      <a:pos x="69" y="18"/>
                    </a:cxn>
                    <a:cxn ang="0">
                      <a:pos x="70" y="8"/>
                    </a:cxn>
                    <a:cxn ang="0">
                      <a:pos x="72" y="2"/>
                    </a:cxn>
                    <a:cxn ang="0">
                      <a:pos x="74" y="0"/>
                    </a:cxn>
                    <a:cxn ang="0">
                      <a:pos x="75" y="0"/>
                    </a:cxn>
                    <a:cxn ang="0">
                      <a:pos x="77" y="2"/>
                    </a:cxn>
                    <a:cxn ang="0">
                      <a:pos x="78" y="8"/>
                    </a:cxn>
                    <a:cxn ang="0">
                      <a:pos x="81" y="18"/>
                    </a:cxn>
                    <a:cxn ang="0">
                      <a:pos x="83" y="31"/>
                    </a:cxn>
                    <a:cxn ang="0">
                      <a:pos x="86" y="67"/>
                    </a:cxn>
                    <a:cxn ang="0">
                      <a:pos x="89" y="111"/>
                    </a:cxn>
                    <a:cxn ang="0">
                      <a:pos x="97" y="244"/>
                    </a:cxn>
                    <a:cxn ang="0">
                      <a:pos x="117" y="646"/>
                    </a:cxn>
                    <a:cxn ang="0">
                      <a:pos x="124" y="847"/>
                    </a:cxn>
                    <a:cxn ang="0">
                      <a:pos x="132" y="1005"/>
                    </a:cxn>
                    <a:cxn ang="0">
                      <a:pos x="140" y="1114"/>
                    </a:cxn>
                    <a:cxn ang="0">
                      <a:pos x="144" y="1153"/>
                    </a:cxn>
                    <a:cxn ang="0">
                      <a:pos x="145" y="1171"/>
                    </a:cxn>
                    <a:cxn ang="0">
                      <a:pos x="148" y="1182"/>
                    </a:cxn>
                    <a:cxn ang="0">
                      <a:pos x="150" y="1192"/>
                    </a:cxn>
                    <a:cxn ang="0">
                      <a:pos x="152" y="1198"/>
                    </a:cxn>
                    <a:cxn ang="0">
                      <a:pos x="153" y="1200"/>
                    </a:cxn>
                    <a:cxn ang="0">
                      <a:pos x="156" y="1198"/>
                    </a:cxn>
                    <a:cxn ang="0">
                      <a:pos x="158" y="1192"/>
                    </a:cxn>
                    <a:cxn ang="0">
                      <a:pos x="159" y="1188"/>
                    </a:cxn>
                    <a:cxn ang="0">
                      <a:pos x="159" y="1182"/>
                    </a:cxn>
                    <a:cxn ang="0">
                      <a:pos x="163" y="1169"/>
                    </a:cxn>
                    <a:cxn ang="0">
                      <a:pos x="164" y="1151"/>
                    </a:cxn>
                    <a:cxn ang="0">
                      <a:pos x="169" y="1102"/>
                    </a:cxn>
                    <a:cxn ang="0">
                      <a:pos x="172" y="1042"/>
                    </a:cxn>
                    <a:cxn ang="0">
                      <a:pos x="180" y="894"/>
                    </a:cxn>
                    <a:cxn ang="0">
                      <a:pos x="198" y="486"/>
                    </a:cxn>
                    <a:cxn ang="0">
                      <a:pos x="206" y="303"/>
                    </a:cxn>
                    <a:cxn ang="0">
                      <a:pos x="214" y="160"/>
                    </a:cxn>
                    <a:cxn ang="0">
                      <a:pos x="218" y="98"/>
                    </a:cxn>
                    <a:cxn ang="0">
                      <a:pos x="220" y="70"/>
                    </a:cxn>
                    <a:cxn ang="0">
                      <a:pos x="223" y="45"/>
                    </a:cxn>
                  </a:cxnLst>
                  <a:rect l="0" t="0" r="r" b="b"/>
                  <a:pathLst>
                    <a:path w="223" h="1200">
                      <a:moveTo>
                        <a:pt x="0" y="1188"/>
                      </a:moveTo>
                      <a:lnTo>
                        <a:pt x="2" y="1182"/>
                      </a:lnTo>
                      <a:lnTo>
                        <a:pt x="3" y="1171"/>
                      </a:lnTo>
                      <a:lnTo>
                        <a:pt x="5" y="1153"/>
                      </a:lnTo>
                      <a:lnTo>
                        <a:pt x="10" y="1106"/>
                      </a:lnTo>
                      <a:lnTo>
                        <a:pt x="18" y="989"/>
                      </a:lnTo>
                      <a:lnTo>
                        <a:pt x="34" y="611"/>
                      </a:lnTo>
                      <a:lnTo>
                        <a:pt x="42" y="429"/>
                      </a:lnTo>
                      <a:lnTo>
                        <a:pt x="51" y="252"/>
                      </a:lnTo>
                      <a:lnTo>
                        <a:pt x="54" y="182"/>
                      </a:lnTo>
                      <a:lnTo>
                        <a:pt x="59" y="117"/>
                      </a:lnTo>
                      <a:lnTo>
                        <a:pt x="62" y="72"/>
                      </a:lnTo>
                      <a:lnTo>
                        <a:pt x="66" y="35"/>
                      </a:lnTo>
                      <a:lnTo>
                        <a:pt x="67" y="26"/>
                      </a:lnTo>
                      <a:lnTo>
                        <a:pt x="69" y="18"/>
                      </a:lnTo>
                      <a:lnTo>
                        <a:pt x="70" y="8"/>
                      </a:lnTo>
                      <a:lnTo>
                        <a:pt x="72" y="2"/>
                      </a:lnTo>
                      <a:lnTo>
                        <a:pt x="74" y="0"/>
                      </a:lnTo>
                      <a:lnTo>
                        <a:pt x="75" y="0"/>
                      </a:lnTo>
                      <a:lnTo>
                        <a:pt x="77" y="2"/>
                      </a:lnTo>
                      <a:lnTo>
                        <a:pt x="78" y="8"/>
                      </a:lnTo>
                      <a:lnTo>
                        <a:pt x="81" y="18"/>
                      </a:lnTo>
                      <a:lnTo>
                        <a:pt x="83" y="31"/>
                      </a:lnTo>
                      <a:lnTo>
                        <a:pt x="86" y="67"/>
                      </a:lnTo>
                      <a:lnTo>
                        <a:pt x="89" y="111"/>
                      </a:lnTo>
                      <a:lnTo>
                        <a:pt x="97" y="244"/>
                      </a:lnTo>
                      <a:lnTo>
                        <a:pt x="117" y="646"/>
                      </a:lnTo>
                      <a:lnTo>
                        <a:pt x="124" y="847"/>
                      </a:lnTo>
                      <a:lnTo>
                        <a:pt x="132" y="1005"/>
                      </a:lnTo>
                      <a:lnTo>
                        <a:pt x="140" y="1114"/>
                      </a:lnTo>
                      <a:lnTo>
                        <a:pt x="144" y="1153"/>
                      </a:lnTo>
                      <a:lnTo>
                        <a:pt x="145" y="1171"/>
                      </a:lnTo>
                      <a:lnTo>
                        <a:pt x="148" y="1182"/>
                      </a:lnTo>
                      <a:lnTo>
                        <a:pt x="150" y="1192"/>
                      </a:lnTo>
                      <a:lnTo>
                        <a:pt x="152" y="1198"/>
                      </a:lnTo>
                      <a:lnTo>
                        <a:pt x="153" y="1200"/>
                      </a:lnTo>
                      <a:lnTo>
                        <a:pt x="156" y="1198"/>
                      </a:lnTo>
                      <a:lnTo>
                        <a:pt x="158" y="1192"/>
                      </a:lnTo>
                      <a:lnTo>
                        <a:pt x="159" y="1188"/>
                      </a:lnTo>
                      <a:lnTo>
                        <a:pt x="159" y="1182"/>
                      </a:lnTo>
                      <a:lnTo>
                        <a:pt x="163" y="1169"/>
                      </a:lnTo>
                      <a:lnTo>
                        <a:pt x="164" y="1151"/>
                      </a:lnTo>
                      <a:lnTo>
                        <a:pt x="169" y="1102"/>
                      </a:lnTo>
                      <a:lnTo>
                        <a:pt x="172" y="1042"/>
                      </a:lnTo>
                      <a:lnTo>
                        <a:pt x="180" y="894"/>
                      </a:lnTo>
                      <a:lnTo>
                        <a:pt x="198" y="486"/>
                      </a:lnTo>
                      <a:lnTo>
                        <a:pt x="206" y="303"/>
                      </a:lnTo>
                      <a:lnTo>
                        <a:pt x="214" y="160"/>
                      </a:lnTo>
                      <a:lnTo>
                        <a:pt x="218" y="98"/>
                      </a:lnTo>
                      <a:lnTo>
                        <a:pt x="220" y="70"/>
                      </a:lnTo>
                      <a:lnTo>
                        <a:pt x="223" y="45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e-DE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05" name="Freeform 11 2 3 2"/>
              <p:cNvSpPr>
                <a:spLocks/>
              </p:cNvSpPr>
              <p:nvPr/>
            </p:nvSpPr>
            <p:spPr bwMode="auto">
              <a:xfrm>
                <a:off x="3877528" y="4840340"/>
                <a:ext cx="322287" cy="415090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2" y="30"/>
                  </a:cxn>
                  <a:cxn ang="0">
                    <a:pos x="3" y="22"/>
                  </a:cxn>
                  <a:cxn ang="0">
                    <a:pos x="5" y="16"/>
                  </a:cxn>
                  <a:cxn ang="0">
                    <a:pos x="7" y="6"/>
                  </a:cxn>
                  <a:cxn ang="0">
                    <a:pos x="8" y="2"/>
                  </a:cxn>
                  <a:cxn ang="0">
                    <a:pos x="10" y="0"/>
                  </a:cxn>
                  <a:cxn ang="0">
                    <a:pos x="13" y="2"/>
                  </a:cxn>
                  <a:cxn ang="0">
                    <a:pos x="14" y="8"/>
                  </a:cxn>
                  <a:cxn ang="0">
                    <a:pos x="14" y="14"/>
                  </a:cxn>
                  <a:cxn ang="0">
                    <a:pos x="16" y="20"/>
                  </a:cxn>
                  <a:cxn ang="0">
                    <a:pos x="18" y="33"/>
                  </a:cxn>
                  <a:cxn ang="0">
                    <a:pos x="21" y="51"/>
                  </a:cxn>
                  <a:cxn ang="0">
                    <a:pos x="24" y="92"/>
                  </a:cxn>
                  <a:cxn ang="0">
                    <a:pos x="32" y="211"/>
                  </a:cxn>
                  <a:cxn ang="0">
                    <a:pos x="38" y="351"/>
                  </a:cxn>
                  <a:cxn ang="0">
                    <a:pos x="54" y="704"/>
                  </a:cxn>
                  <a:cxn ang="0">
                    <a:pos x="62" y="892"/>
                  </a:cxn>
                  <a:cxn ang="0">
                    <a:pos x="70" y="1040"/>
                  </a:cxn>
                  <a:cxn ang="0">
                    <a:pos x="75" y="1104"/>
                  </a:cxn>
                  <a:cxn ang="0">
                    <a:pos x="77" y="1133"/>
                  </a:cxn>
                  <a:cxn ang="0">
                    <a:pos x="80" y="1157"/>
                  </a:cxn>
                  <a:cxn ang="0">
                    <a:pos x="81" y="1174"/>
                  </a:cxn>
                  <a:cxn ang="0">
                    <a:pos x="83" y="1180"/>
                  </a:cxn>
                  <a:cxn ang="0">
                    <a:pos x="85" y="1188"/>
                  </a:cxn>
                  <a:cxn ang="0">
                    <a:pos x="86" y="1196"/>
                  </a:cxn>
                  <a:cxn ang="0">
                    <a:pos x="88" y="1200"/>
                  </a:cxn>
                  <a:cxn ang="0">
                    <a:pos x="91" y="1200"/>
                  </a:cxn>
                  <a:cxn ang="0">
                    <a:pos x="91" y="1198"/>
                  </a:cxn>
                  <a:cxn ang="0">
                    <a:pos x="92" y="1194"/>
                  </a:cxn>
                  <a:cxn ang="0">
                    <a:pos x="94" y="1186"/>
                  </a:cxn>
                  <a:cxn ang="0">
                    <a:pos x="97" y="1172"/>
                  </a:cxn>
                  <a:cxn ang="0">
                    <a:pos x="99" y="1157"/>
                  </a:cxn>
                  <a:cxn ang="0">
                    <a:pos x="100" y="1139"/>
                  </a:cxn>
                  <a:cxn ang="0">
                    <a:pos x="105" y="1089"/>
                  </a:cxn>
                  <a:cxn ang="0">
                    <a:pos x="135" y="443"/>
                  </a:cxn>
                  <a:cxn ang="0">
                    <a:pos x="143" y="264"/>
                  </a:cxn>
                  <a:cxn ang="0">
                    <a:pos x="148" y="178"/>
                  </a:cxn>
                  <a:cxn ang="0">
                    <a:pos x="153" y="111"/>
                  </a:cxn>
                  <a:cxn ang="0">
                    <a:pos x="156" y="61"/>
                  </a:cxn>
                  <a:cxn ang="0">
                    <a:pos x="159" y="41"/>
                  </a:cxn>
                  <a:cxn ang="0">
                    <a:pos x="161" y="24"/>
                  </a:cxn>
                  <a:cxn ang="0">
                    <a:pos x="163" y="12"/>
                  </a:cxn>
                  <a:cxn ang="0">
                    <a:pos x="166" y="4"/>
                  </a:cxn>
                  <a:cxn ang="0">
                    <a:pos x="167" y="0"/>
                  </a:cxn>
                  <a:cxn ang="0">
                    <a:pos x="169" y="0"/>
                  </a:cxn>
                  <a:cxn ang="0">
                    <a:pos x="170" y="4"/>
                  </a:cxn>
                  <a:cxn ang="0">
                    <a:pos x="172" y="6"/>
                  </a:cxn>
                  <a:cxn ang="0">
                    <a:pos x="174" y="12"/>
                  </a:cxn>
                  <a:cxn ang="0">
                    <a:pos x="175" y="22"/>
                  </a:cxn>
                  <a:cxn ang="0">
                    <a:pos x="177" y="37"/>
                  </a:cxn>
                </a:cxnLst>
                <a:rect l="0" t="0" r="r" b="b"/>
                <a:pathLst>
                  <a:path w="177" h="1200">
                    <a:moveTo>
                      <a:pt x="0" y="45"/>
                    </a:moveTo>
                    <a:lnTo>
                      <a:pt x="2" y="30"/>
                    </a:lnTo>
                    <a:lnTo>
                      <a:pt x="3" y="22"/>
                    </a:lnTo>
                    <a:lnTo>
                      <a:pt x="5" y="1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3" y="2"/>
                    </a:lnTo>
                    <a:lnTo>
                      <a:pt x="14" y="8"/>
                    </a:lnTo>
                    <a:lnTo>
                      <a:pt x="14" y="14"/>
                    </a:lnTo>
                    <a:lnTo>
                      <a:pt x="16" y="20"/>
                    </a:lnTo>
                    <a:lnTo>
                      <a:pt x="18" y="33"/>
                    </a:lnTo>
                    <a:lnTo>
                      <a:pt x="21" y="51"/>
                    </a:lnTo>
                    <a:lnTo>
                      <a:pt x="24" y="92"/>
                    </a:lnTo>
                    <a:lnTo>
                      <a:pt x="32" y="211"/>
                    </a:lnTo>
                    <a:lnTo>
                      <a:pt x="38" y="351"/>
                    </a:lnTo>
                    <a:lnTo>
                      <a:pt x="54" y="704"/>
                    </a:lnTo>
                    <a:lnTo>
                      <a:pt x="62" y="892"/>
                    </a:lnTo>
                    <a:lnTo>
                      <a:pt x="70" y="1040"/>
                    </a:lnTo>
                    <a:lnTo>
                      <a:pt x="75" y="1104"/>
                    </a:lnTo>
                    <a:lnTo>
                      <a:pt x="77" y="1133"/>
                    </a:lnTo>
                    <a:lnTo>
                      <a:pt x="80" y="1157"/>
                    </a:lnTo>
                    <a:lnTo>
                      <a:pt x="81" y="1174"/>
                    </a:lnTo>
                    <a:lnTo>
                      <a:pt x="83" y="1180"/>
                    </a:lnTo>
                    <a:lnTo>
                      <a:pt x="85" y="1188"/>
                    </a:lnTo>
                    <a:lnTo>
                      <a:pt x="86" y="1196"/>
                    </a:lnTo>
                    <a:lnTo>
                      <a:pt x="88" y="1200"/>
                    </a:lnTo>
                    <a:lnTo>
                      <a:pt x="91" y="1200"/>
                    </a:lnTo>
                    <a:lnTo>
                      <a:pt x="91" y="1198"/>
                    </a:lnTo>
                    <a:lnTo>
                      <a:pt x="92" y="1194"/>
                    </a:lnTo>
                    <a:lnTo>
                      <a:pt x="94" y="1186"/>
                    </a:lnTo>
                    <a:lnTo>
                      <a:pt x="97" y="1172"/>
                    </a:lnTo>
                    <a:lnTo>
                      <a:pt x="99" y="1157"/>
                    </a:lnTo>
                    <a:lnTo>
                      <a:pt x="100" y="1139"/>
                    </a:lnTo>
                    <a:lnTo>
                      <a:pt x="105" y="1089"/>
                    </a:lnTo>
                    <a:lnTo>
                      <a:pt x="135" y="443"/>
                    </a:lnTo>
                    <a:lnTo>
                      <a:pt x="143" y="264"/>
                    </a:lnTo>
                    <a:lnTo>
                      <a:pt x="148" y="178"/>
                    </a:lnTo>
                    <a:lnTo>
                      <a:pt x="153" y="111"/>
                    </a:lnTo>
                    <a:lnTo>
                      <a:pt x="156" y="61"/>
                    </a:lnTo>
                    <a:lnTo>
                      <a:pt x="159" y="41"/>
                    </a:lnTo>
                    <a:lnTo>
                      <a:pt x="161" y="24"/>
                    </a:lnTo>
                    <a:lnTo>
                      <a:pt x="163" y="12"/>
                    </a:lnTo>
                    <a:lnTo>
                      <a:pt x="166" y="4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0" y="4"/>
                    </a:lnTo>
                    <a:lnTo>
                      <a:pt x="172" y="6"/>
                    </a:lnTo>
                    <a:lnTo>
                      <a:pt x="174" y="12"/>
                    </a:lnTo>
                    <a:lnTo>
                      <a:pt x="175" y="22"/>
                    </a:lnTo>
                    <a:lnTo>
                      <a:pt x="177" y="37"/>
                    </a:ln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>
                  <a:solidFill>
                    <a:srgbClr val="000000"/>
                  </a:solidFill>
                </a:endParaRPr>
              </a:p>
            </p:txBody>
          </p:sp>
        </p:grpSp>
      </p:grpSp>
      <p:cxnSp>
        <p:nvCxnSpPr>
          <p:cNvPr id="41" name="Straight Connector 40"/>
          <p:cNvCxnSpPr/>
          <p:nvPr/>
        </p:nvCxnSpPr>
        <p:spPr bwMode="auto">
          <a:xfrm flipH="1" flipV="1">
            <a:off x="4914896" y="3874443"/>
            <a:ext cx="0" cy="467463"/>
          </a:xfrm>
          <a:prstGeom prst="line">
            <a:avLst/>
          </a:prstGeom>
          <a:noFill/>
          <a:ln w="254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3" name="Freeform 11 1 2 1 2"/>
          <p:cNvSpPr>
            <a:spLocks/>
          </p:cNvSpPr>
          <p:nvPr/>
        </p:nvSpPr>
        <p:spPr bwMode="auto">
          <a:xfrm>
            <a:off x="5407385" y="1801067"/>
            <a:ext cx="354201" cy="415090"/>
          </a:xfrm>
          <a:custGeom>
            <a:avLst/>
            <a:gdLst/>
            <a:ahLst/>
            <a:cxnLst>
              <a:cxn ang="0">
                <a:pos x="0" y="45"/>
              </a:cxn>
              <a:cxn ang="0">
                <a:pos x="2" y="30"/>
              </a:cxn>
              <a:cxn ang="0">
                <a:pos x="3" y="22"/>
              </a:cxn>
              <a:cxn ang="0">
                <a:pos x="5" y="16"/>
              </a:cxn>
              <a:cxn ang="0">
                <a:pos x="7" y="6"/>
              </a:cxn>
              <a:cxn ang="0">
                <a:pos x="8" y="2"/>
              </a:cxn>
              <a:cxn ang="0">
                <a:pos x="10" y="0"/>
              </a:cxn>
              <a:cxn ang="0">
                <a:pos x="13" y="2"/>
              </a:cxn>
              <a:cxn ang="0">
                <a:pos x="14" y="8"/>
              </a:cxn>
              <a:cxn ang="0">
                <a:pos x="14" y="14"/>
              </a:cxn>
              <a:cxn ang="0">
                <a:pos x="16" y="20"/>
              </a:cxn>
              <a:cxn ang="0">
                <a:pos x="18" y="33"/>
              </a:cxn>
              <a:cxn ang="0">
                <a:pos x="21" y="51"/>
              </a:cxn>
              <a:cxn ang="0">
                <a:pos x="24" y="92"/>
              </a:cxn>
              <a:cxn ang="0">
                <a:pos x="32" y="211"/>
              </a:cxn>
              <a:cxn ang="0">
                <a:pos x="38" y="351"/>
              </a:cxn>
              <a:cxn ang="0">
                <a:pos x="54" y="704"/>
              </a:cxn>
              <a:cxn ang="0">
                <a:pos x="62" y="892"/>
              </a:cxn>
              <a:cxn ang="0">
                <a:pos x="70" y="1040"/>
              </a:cxn>
              <a:cxn ang="0">
                <a:pos x="75" y="1104"/>
              </a:cxn>
              <a:cxn ang="0">
                <a:pos x="77" y="1133"/>
              </a:cxn>
              <a:cxn ang="0">
                <a:pos x="80" y="1157"/>
              </a:cxn>
              <a:cxn ang="0">
                <a:pos x="81" y="1174"/>
              </a:cxn>
              <a:cxn ang="0">
                <a:pos x="83" y="1180"/>
              </a:cxn>
              <a:cxn ang="0">
                <a:pos x="85" y="1188"/>
              </a:cxn>
              <a:cxn ang="0">
                <a:pos x="86" y="1196"/>
              </a:cxn>
              <a:cxn ang="0">
                <a:pos x="88" y="1200"/>
              </a:cxn>
              <a:cxn ang="0">
                <a:pos x="91" y="1200"/>
              </a:cxn>
              <a:cxn ang="0">
                <a:pos x="91" y="1198"/>
              </a:cxn>
              <a:cxn ang="0">
                <a:pos x="92" y="1194"/>
              </a:cxn>
              <a:cxn ang="0">
                <a:pos x="94" y="1186"/>
              </a:cxn>
              <a:cxn ang="0">
                <a:pos x="97" y="1172"/>
              </a:cxn>
              <a:cxn ang="0">
                <a:pos x="99" y="1157"/>
              </a:cxn>
              <a:cxn ang="0">
                <a:pos x="100" y="1139"/>
              </a:cxn>
              <a:cxn ang="0">
                <a:pos x="105" y="1089"/>
              </a:cxn>
              <a:cxn ang="0">
                <a:pos x="135" y="443"/>
              </a:cxn>
              <a:cxn ang="0">
                <a:pos x="143" y="264"/>
              </a:cxn>
              <a:cxn ang="0">
                <a:pos x="148" y="178"/>
              </a:cxn>
              <a:cxn ang="0">
                <a:pos x="153" y="111"/>
              </a:cxn>
              <a:cxn ang="0">
                <a:pos x="156" y="61"/>
              </a:cxn>
              <a:cxn ang="0">
                <a:pos x="159" y="41"/>
              </a:cxn>
              <a:cxn ang="0">
                <a:pos x="161" y="24"/>
              </a:cxn>
              <a:cxn ang="0">
                <a:pos x="163" y="12"/>
              </a:cxn>
              <a:cxn ang="0">
                <a:pos x="166" y="4"/>
              </a:cxn>
              <a:cxn ang="0">
                <a:pos x="167" y="0"/>
              </a:cxn>
              <a:cxn ang="0">
                <a:pos x="169" y="0"/>
              </a:cxn>
              <a:cxn ang="0">
                <a:pos x="170" y="4"/>
              </a:cxn>
              <a:cxn ang="0">
                <a:pos x="172" y="6"/>
              </a:cxn>
              <a:cxn ang="0">
                <a:pos x="174" y="12"/>
              </a:cxn>
              <a:cxn ang="0">
                <a:pos x="175" y="22"/>
              </a:cxn>
              <a:cxn ang="0">
                <a:pos x="177" y="37"/>
              </a:cxn>
            </a:cxnLst>
            <a:rect l="0" t="0" r="r" b="b"/>
            <a:pathLst>
              <a:path w="177" h="1200">
                <a:moveTo>
                  <a:pt x="0" y="45"/>
                </a:moveTo>
                <a:lnTo>
                  <a:pt x="2" y="30"/>
                </a:lnTo>
                <a:lnTo>
                  <a:pt x="3" y="22"/>
                </a:lnTo>
                <a:lnTo>
                  <a:pt x="5" y="16"/>
                </a:lnTo>
                <a:lnTo>
                  <a:pt x="7" y="6"/>
                </a:lnTo>
                <a:lnTo>
                  <a:pt x="8" y="2"/>
                </a:lnTo>
                <a:lnTo>
                  <a:pt x="10" y="0"/>
                </a:lnTo>
                <a:lnTo>
                  <a:pt x="13" y="2"/>
                </a:lnTo>
                <a:lnTo>
                  <a:pt x="14" y="8"/>
                </a:lnTo>
                <a:lnTo>
                  <a:pt x="14" y="14"/>
                </a:lnTo>
                <a:lnTo>
                  <a:pt x="16" y="20"/>
                </a:lnTo>
                <a:lnTo>
                  <a:pt x="18" y="33"/>
                </a:lnTo>
                <a:lnTo>
                  <a:pt x="21" y="51"/>
                </a:lnTo>
                <a:lnTo>
                  <a:pt x="24" y="92"/>
                </a:lnTo>
                <a:lnTo>
                  <a:pt x="32" y="211"/>
                </a:lnTo>
                <a:lnTo>
                  <a:pt x="38" y="351"/>
                </a:lnTo>
                <a:lnTo>
                  <a:pt x="54" y="704"/>
                </a:lnTo>
                <a:lnTo>
                  <a:pt x="62" y="892"/>
                </a:lnTo>
                <a:lnTo>
                  <a:pt x="70" y="1040"/>
                </a:lnTo>
                <a:lnTo>
                  <a:pt x="75" y="1104"/>
                </a:lnTo>
                <a:lnTo>
                  <a:pt x="77" y="1133"/>
                </a:lnTo>
                <a:lnTo>
                  <a:pt x="80" y="1157"/>
                </a:lnTo>
                <a:lnTo>
                  <a:pt x="81" y="1174"/>
                </a:lnTo>
                <a:lnTo>
                  <a:pt x="83" y="1180"/>
                </a:lnTo>
                <a:lnTo>
                  <a:pt x="85" y="1188"/>
                </a:lnTo>
                <a:lnTo>
                  <a:pt x="86" y="1196"/>
                </a:lnTo>
                <a:lnTo>
                  <a:pt x="88" y="1200"/>
                </a:lnTo>
                <a:lnTo>
                  <a:pt x="91" y="1200"/>
                </a:lnTo>
                <a:lnTo>
                  <a:pt x="91" y="1198"/>
                </a:lnTo>
                <a:lnTo>
                  <a:pt x="92" y="1194"/>
                </a:lnTo>
                <a:lnTo>
                  <a:pt x="94" y="1186"/>
                </a:lnTo>
                <a:lnTo>
                  <a:pt x="97" y="1172"/>
                </a:lnTo>
                <a:lnTo>
                  <a:pt x="99" y="1157"/>
                </a:lnTo>
                <a:lnTo>
                  <a:pt x="100" y="1139"/>
                </a:lnTo>
                <a:lnTo>
                  <a:pt x="105" y="1089"/>
                </a:lnTo>
                <a:lnTo>
                  <a:pt x="135" y="443"/>
                </a:lnTo>
                <a:lnTo>
                  <a:pt x="143" y="264"/>
                </a:lnTo>
                <a:lnTo>
                  <a:pt x="148" y="178"/>
                </a:lnTo>
                <a:lnTo>
                  <a:pt x="153" y="111"/>
                </a:lnTo>
                <a:lnTo>
                  <a:pt x="156" y="61"/>
                </a:lnTo>
                <a:lnTo>
                  <a:pt x="159" y="41"/>
                </a:lnTo>
                <a:lnTo>
                  <a:pt x="161" y="24"/>
                </a:lnTo>
                <a:lnTo>
                  <a:pt x="163" y="12"/>
                </a:lnTo>
                <a:lnTo>
                  <a:pt x="166" y="4"/>
                </a:lnTo>
                <a:lnTo>
                  <a:pt x="167" y="0"/>
                </a:lnTo>
                <a:lnTo>
                  <a:pt x="169" y="0"/>
                </a:lnTo>
                <a:lnTo>
                  <a:pt x="170" y="4"/>
                </a:lnTo>
                <a:lnTo>
                  <a:pt x="172" y="6"/>
                </a:lnTo>
                <a:lnTo>
                  <a:pt x="174" y="12"/>
                </a:lnTo>
                <a:lnTo>
                  <a:pt x="175" y="22"/>
                </a:lnTo>
                <a:lnTo>
                  <a:pt x="177" y="37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sp>
        <p:nvSpPr>
          <p:cNvPr id="124" name="Freeform 9 1 1 2"/>
          <p:cNvSpPr>
            <a:spLocks/>
          </p:cNvSpPr>
          <p:nvPr/>
        </p:nvSpPr>
        <p:spPr bwMode="auto">
          <a:xfrm>
            <a:off x="4605414" y="1801067"/>
            <a:ext cx="352199" cy="415090"/>
          </a:xfrm>
          <a:custGeom>
            <a:avLst/>
            <a:gdLst/>
            <a:ahLst/>
            <a:cxnLst>
              <a:cxn ang="0">
                <a:pos x="0" y="1126"/>
              </a:cxn>
              <a:cxn ang="0">
                <a:pos x="3" y="1149"/>
              </a:cxn>
              <a:cxn ang="0">
                <a:pos x="4" y="1169"/>
              </a:cxn>
              <a:cxn ang="0">
                <a:pos x="6" y="1182"/>
              </a:cxn>
              <a:cxn ang="0">
                <a:pos x="8" y="1188"/>
              </a:cxn>
              <a:cxn ang="0">
                <a:pos x="9" y="1192"/>
              </a:cxn>
              <a:cxn ang="0">
                <a:pos x="11" y="1196"/>
              </a:cxn>
              <a:cxn ang="0">
                <a:pos x="11" y="1198"/>
              </a:cxn>
              <a:cxn ang="0">
                <a:pos x="12" y="1200"/>
              </a:cxn>
              <a:cxn ang="0">
                <a:pos x="14" y="1200"/>
              </a:cxn>
              <a:cxn ang="0">
                <a:pos x="16" y="1198"/>
              </a:cxn>
              <a:cxn ang="0">
                <a:pos x="16" y="1194"/>
              </a:cxn>
              <a:cxn ang="0">
                <a:pos x="19" y="1186"/>
              </a:cxn>
              <a:cxn ang="0">
                <a:pos x="20" y="1174"/>
              </a:cxn>
              <a:cxn ang="0">
                <a:pos x="22" y="1157"/>
              </a:cxn>
              <a:cxn ang="0">
                <a:pos x="25" y="1135"/>
              </a:cxn>
              <a:cxn ang="0">
                <a:pos x="33" y="1024"/>
              </a:cxn>
              <a:cxn ang="0">
                <a:pos x="41" y="858"/>
              </a:cxn>
              <a:cxn ang="0">
                <a:pos x="59" y="464"/>
              </a:cxn>
              <a:cxn ang="0">
                <a:pos x="66" y="271"/>
              </a:cxn>
              <a:cxn ang="0">
                <a:pos x="73" y="180"/>
              </a:cxn>
              <a:cxn ang="0">
                <a:pos x="76" y="109"/>
              </a:cxn>
              <a:cxn ang="0">
                <a:pos x="81" y="61"/>
              </a:cxn>
              <a:cxn ang="0">
                <a:pos x="82" y="41"/>
              </a:cxn>
              <a:cxn ang="0">
                <a:pos x="86" y="24"/>
              </a:cxn>
              <a:cxn ang="0">
                <a:pos x="87" y="12"/>
              </a:cxn>
              <a:cxn ang="0">
                <a:pos x="89" y="6"/>
              </a:cxn>
              <a:cxn ang="0">
                <a:pos x="90" y="2"/>
              </a:cxn>
              <a:cxn ang="0">
                <a:pos x="92" y="0"/>
              </a:cxn>
              <a:cxn ang="0">
                <a:pos x="94" y="0"/>
              </a:cxn>
              <a:cxn ang="0">
                <a:pos x="94" y="2"/>
              </a:cxn>
              <a:cxn ang="0">
                <a:pos x="97" y="8"/>
              </a:cxn>
              <a:cxn ang="0">
                <a:pos x="98" y="16"/>
              </a:cxn>
              <a:cxn ang="0">
                <a:pos x="100" y="30"/>
              </a:cxn>
              <a:cxn ang="0">
                <a:pos x="103" y="49"/>
              </a:cxn>
              <a:cxn ang="0">
                <a:pos x="106" y="88"/>
              </a:cxn>
              <a:cxn ang="0">
                <a:pos x="109" y="147"/>
              </a:cxn>
              <a:cxn ang="0">
                <a:pos x="129" y="515"/>
              </a:cxn>
              <a:cxn ang="0">
                <a:pos x="137" y="724"/>
              </a:cxn>
              <a:cxn ang="0">
                <a:pos x="144" y="905"/>
              </a:cxn>
              <a:cxn ang="0">
                <a:pos x="154" y="1052"/>
              </a:cxn>
              <a:cxn ang="0">
                <a:pos x="157" y="1102"/>
              </a:cxn>
              <a:cxn ang="0">
                <a:pos x="160" y="1145"/>
              </a:cxn>
              <a:cxn ang="0">
                <a:pos x="162" y="1165"/>
              </a:cxn>
              <a:cxn ang="0">
                <a:pos x="165" y="1178"/>
              </a:cxn>
              <a:cxn ang="0">
                <a:pos x="167" y="1190"/>
              </a:cxn>
              <a:cxn ang="0">
                <a:pos x="168" y="1196"/>
              </a:cxn>
              <a:cxn ang="0">
                <a:pos x="172" y="1200"/>
              </a:cxn>
              <a:cxn ang="0">
                <a:pos x="173" y="1198"/>
              </a:cxn>
              <a:cxn ang="0">
                <a:pos x="175" y="1194"/>
              </a:cxn>
              <a:cxn ang="0">
                <a:pos x="176" y="1188"/>
              </a:cxn>
            </a:cxnLst>
            <a:rect l="0" t="0" r="r" b="b"/>
            <a:pathLst>
              <a:path w="176" h="1200">
                <a:moveTo>
                  <a:pt x="0" y="1126"/>
                </a:moveTo>
                <a:lnTo>
                  <a:pt x="3" y="1149"/>
                </a:lnTo>
                <a:lnTo>
                  <a:pt x="4" y="1169"/>
                </a:lnTo>
                <a:lnTo>
                  <a:pt x="6" y="1182"/>
                </a:lnTo>
                <a:lnTo>
                  <a:pt x="8" y="1188"/>
                </a:lnTo>
                <a:lnTo>
                  <a:pt x="9" y="1192"/>
                </a:lnTo>
                <a:lnTo>
                  <a:pt x="11" y="1196"/>
                </a:lnTo>
                <a:lnTo>
                  <a:pt x="11" y="1198"/>
                </a:lnTo>
                <a:lnTo>
                  <a:pt x="12" y="1200"/>
                </a:lnTo>
                <a:lnTo>
                  <a:pt x="14" y="1200"/>
                </a:lnTo>
                <a:lnTo>
                  <a:pt x="16" y="1198"/>
                </a:lnTo>
                <a:lnTo>
                  <a:pt x="16" y="1194"/>
                </a:lnTo>
                <a:lnTo>
                  <a:pt x="19" y="1186"/>
                </a:lnTo>
                <a:lnTo>
                  <a:pt x="20" y="1174"/>
                </a:lnTo>
                <a:lnTo>
                  <a:pt x="22" y="1157"/>
                </a:lnTo>
                <a:lnTo>
                  <a:pt x="25" y="1135"/>
                </a:lnTo>
                <a:lnTo>
                  <a:pt x="33" y="1024"/>
                </a:lnTo>
                <a:lnTo>
                  <a:pt x="41" y="858"/>
                </a:lnTo>
                <a:lnTo>
                  <a:pt x="59" y="464"/>
                </a:lnTo>
                <a:lnTo>
                  <a:pt x="66" y="271"/>
                </a:lnTo>
                <a:lnTo>
                  <a:pt x="73" y="180"/>
                </a:lnTo>
                <a:lnTo>
                  <a:pt x="76" y="109"/>
                </a:lnTo>
                <a:lnTo>
                  <a:pt x="81" y="61"/>
                </a:lnTo>
                <a:lnTo>
                  <a:pt x="82" y="41"/>
                </a:lnTo>
                <a:lnTo>
                  <a:pt x="86" y="24"/>
                </a:lnTo>
                <a:lnTo>
                  <a:pt x="87" y="12"/>
                </a:lnTo>
                <a:lnTo>
                  <a:pt x="89" y="6"/>
                </a:lnTo>
                <a:lnTo>
                  <a:pt x="90" y="2"/>
                </a:lnTo>
                <a:lnTo>
                  <a:pt x="92" y="0"/>
                </a:lnTo>
                <a:lnTo>
                  <a:pt x="94" y="0"/>
                </a:lnTo>
                <a:lnTo>
                  <a:pt x="94" y="2"/>
                </a:lnTo>
                <a:lnTo>
                  <a:pt x="97" y="8"/>
                </a:lnTo>
                <a:lnTo>
                  <a:pt x="98" y="16"/>
                </a:lnTo>
                <a:lnTo>
                  <a:pt x="100" y="30"/>
                </a:lnTo>
                <a:lnTo>
                  <a:pt x="103" y="49"/>
                </a:lnTo>
                <a:lnTo>
                  <a:pt x="106" y="88"/>
                </a:lnTo>
                <a:lnTo>
                  <a:pt x="109" y="147"/>
                </a:lnTo>
                <a:lnTo>
                  <a:pt x="129" y="515"/>
                </a:lnTo>
                <a:lnTo>
                  <a:pt x="137" y="724"/>
                </a:lnTo>
                <a:lnTo>
                  <a:pt x="144" y="905"/>
                </a:lnTo>
                <a:lnTo>
                  <a:pt x="154" y="1052"/>
                </a:lnTo>
                <a:lnTo>
                  <a:pt x="157" y="1102"/>
                </a:lnTo>
                <a:lnTo>
                  <a:pt x="160" y="1145"/>
                </a:lnTo>
                <a:lnTo>
                  <a:pt x="162" y="1165"/>
                </a:lnTo>
                <a:lnTo>
                  <a:pt x="165" y="1178"/>
                </a:lnTo>
                <a:lnTo>
                  <a:pt x="167" y="1190"/>
                </a:lnTo>
                <a:lnTo>
                  <a:pt x="168" y="1196"/>
                </a:lnTo>
                <a:lnTo>
                  <a:pt x="172" y="1200"/>
                </a:lnTo>
                <a:lnTo>
                  <a:pt x="173" y="1198"/>
                </a:lnTo>
                <a:lnTo>
                  <a:pt x="175" y="1194"/>
                </a:lnTo>
                <a:lnTo>
                  <a:pt x="176" y="1188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sp>
        <p:nvSpPr>
          <p:cNvPr id="125" name="Freeform 10 1 1 2"/>
          <p:cNvSpPr>
            <a:spLocks/>
          </p:cNvSpPr>
          <p:nvPr/>
        </p:nvSpPr>
        <p:spPr bwMode="auto">
          <a:xfrm>
            <a:off x="4959574" y="1801067"/>
            <a:ext cx="446253" cy="415090"/>
          </a:xfrm>
          <a:custGeom>
            <a:avLst/>
            <a:gdLst/>
            <a:ahLst/>
            <a:cxnLst>
              <a:cxn ang="0">
                <a:pos x="0" y="1188"/>
              </a:cxn>
              <a:cxn ang="0">
                <a:pos x="2" y="1182"/>
              </a:cxn>
              <a:cxn ang="0">
                <a:pos x="3" y="1171"/>
              </a:cxn>
              <a:cxn ang="0">
                <a:pos x="5" y="1153"/>
              </a:cxn>
              <a:cxn ang="0">
                <a:pos x="10" y="1106"/>
              </a:cxn>
              <a:cxn ang="0">
                <a:pos x="18" y="989"/>
              </a:cxn>
              <a:cxn ang="0">
                <a:pos x="34" y="611"/>
              </a:cxn>
              <a:cxn ang="0">
                <a:pos x="42" y="429"/>
              </a:cxn>
              <a:cxn ang="0">
                <a:pos x="51" y="252"/>
              </a:cxn>
              <a:cxn ang="0">
                <a:pos x="54" y="182"/>
              </a:cxn>
              <a:cxn ang="0">
                <a:pos x="59" y="117"/>
              </a:cxn>
              <a:cxn ang="0">
                <a:pos x="62" y="72"/>
              </a:cxn>
              <a:cxn ang="0">
                <a:pos x="66" y="35"/>
              </a:cxn>
              <a:cxn ang="0">
                <a:pos x="67" y="26"/>
              </a:cxn>
              <a:cxn ang="0">
                <a:pos x="69" y="18"/>
              </a:cxn>
              <a:cxn ang="0">
                <a:pos x="70" y="8"/>
              </a:cxn>
              <a:cxn ang="0">
                <a:pos x="72" y="2"/>
              </a:cxn>
              <a:cxn ang="0">
                <a:pos x="74" y="0"/>
              </a:cxn>
              <a:cxn ang="0">
                <a:pos x="75" y="0"/>
              </a:cxn>
              <a:cxn ang="0">
                <a:pos x="77" y="2"/>
              </a:cxn>
              <a:cxn ang="0">
                <a:pos x="78" y="8"/>
              </a:cxn>
              <a:cxn ang="0">
                <a:pos x="81" y="18"/>
              </a:cxn>
              <a:cxn ang="0">
                <a:pos x="83" y="31"/>
              </a:cxn>
              <a:cxn ang="0">
                <a:pos x="86" y="67"/>
              </a:cxn>
              <a:cxn ang="0">
                <a:pos x="89" y="111"/>
              </a:cxn>
              <a:cxn ang="0">
                <a:pos x="97" y="244"/>
              </a:cxn>
              <a:cxn ang="0">
                <a:pos x="117" y="646"/>
              </a:cxn>
              <a:cxn ang="0">
                <a:pos x="124" y="847"/>
              </a:cxn>
              <a:cxn ang="0">
                <a:pos x="132" y="1005"/>
              </a:cxn>
              <a:cxn ang="0">
                <a:pos x="140" y="1114"/>
              </a:cxn>
              <a:cxn ang="0">
                <a:pos x="144" y="1153"/>
              </a:cxn>
              <a:cxn ang="0">
                <a:pos x="145" y="1171"/>
              </a:cxn>
              <a:cxn ang="0">
                <a:pos x="148" y="1182"/>
              </a:cxn>
              <a:cxn ang="0">
                <a:pos x="150" y="1192"/>
              </a:cxn>
              <a:cxn ang="0">
                <a:pos x="152" y="1198"/>
              </a:cxn>
              <a:cxn ang="0">
                <a:pos x="153" y="1200"/>
              </a:cxn>
              <a:cxn ang="0">
                <a:pos x="156" y="1198"/>
              </a:cxn>
              <a:cxn ang="0">
                <a:pos x="158" y="1192"/>
              </a:cxn>
              <a:cxn ang="0">
                <a:pos x="159" y="1188"/>
              </a:cxn>
              <a:cxn ang="0">
                <a:pos x="159" y="1182"/>
              </a:cxn>
              <a:cxn ang="0">
                <a:pos x="163" y="1169"/>
              </a:cxn>
              <a:cxn ang="0">
                <a:pos x="164" y="1151"/>
              </a:cxn>
              <a:cxn ang="0">
                <a:pos x="169" y="1102"/>
              </a:cxn>
              <a:cxn ang="0">
                <a:pos x="172" y="1042"/>
              </a:cxn>
              <a:cxn ang="0">
                <a:pos x="180" y="894"/>
              </a:cxn>
              <a:cxn ang="0">
                <a:pos x="198" y="486"/>
              </a:cxn>
              <a:cxn ang="0">
                <a:pos x="206" y="303"/>
              </a:cxn>
              <a:cxn ang="0">
                <a:pos x="214" y="160"/>
              </a:cxn>
              <a:cxn ang="0">
                <a:pos x="218" y="98"/>
              </a:cxn>
              <a:cxn ang="0">
                <a:pos x="220" y="70"/>
              </a:cxn>
              <a:cxn ang="0">
                <a:pos x="223" y="45"/>
              </a:cxn>
            </a:cxnLst>
            <a:rect l="0" t="0" r="r" b="b"/>
            <a:pathLst>
              <a:path w="223" h="1200">
                <a:moveTo>
                  <a:pt x="0" y="1188"/>
                </a:moveTo>
                <a:lnTo>
                  <a:pt x="2" y="1182"/>
                </a:lnTo>
                <a:lnTo>
                  <a:pt x="3" y="1171"/>
                </a:lnTo>
                <a:lnTo>
                  <a:pt x="5" y="1153"/>
                </a:lnTo>
                <a:lnTo>
                  <a:pt x="10" y="1106"/>
                </a:lnTo>
                <a:lnTo>
                  <a:pt x="18" y="989"/>
                </a:lnTo>
                <a:lnTo>
                  <a:pt x="34" y="611"/>
                </a:lnTo>
                <a:lnTo>
                  <a:pt x="42" y="429"/>
                </a:lnTo>
                <a:lnTo>
                  <a:pt x="51" y="252"/>
                </a:lnTo>
                <a:lnTo>
                  <a:pt x="54" y="182"/>
                </a:lnTo>
                <a:lnTo>
                  <a:pt x="59" y="117"/>
                </a:lnTo>
                <a:lnTo>
                  <a:pt x="62" y="72"/>
                </a:lnTo>
                <a:lnTo>
                  <a:pt x="66" y="35"/>
                </a:lnTo>
                <a:lnTo>
                  <a:pt x="67" y="26"/>
                </a:lnTo>
                <a:lnTo>
                  <a:pt x="69" y="18"/>
                </a:lnTo>
                <a:lnTo>
                  <a:pt x="70" y="8"/>
                </a:lnTo>
                <a:lnTo>
                  <a:pt x="72" y="2"/>
                </a:lnTo>
                <a:lnTo>
                  <a:pt x="74" y="0"/>
                </a:lnTo>
                <a:lnTo>
                  <a:pt x="75" y="0"/>
                </a:lnTo>
                <a:lnTo>
                  <a:pt x="77" y="2"/>
                </a:lnTo>
                <a:lnTo>
                  <a:pt x="78" y="8"/>
                </a:lnTo>
                <a:lnTo>
                  <a:pt x="81" y="18"/>
                </a:lnTo>
                <a:lnTo>
                  <a:pt x="83" y="31"/>
                </a:lnTo>
                <a:lnTo>
                  <a:pt x="86" y="67"/>
                </a:lnTo>
                <a:lnTo>
                  <a:pt x="89" y="111"/>
                </a:lnTo>
                <a:lnTo>
                  <a:pt x="97" y="244"/>
                </a:lnTo>
                <a:lnTo>
                  <a:pt x="117" y="646"/>
                </a:lnTo>
                <a:lnTo>
                  <a:pt x="124" y="847"/>
                </a:lnTo>
                <a:lnTo>
                  <a:pt x="132" y="1005"/>
                </a:lnTo>
                <a:lnTo>
                  <a:pt x="140" y="1114"/>
                </a:lnTo>
                <a:lnTo>
                  <a:pt x="144" y="1153"/>
                </a:lnTo>
                <a:lnTo>
                  <a:pt x="145" y="1171"/>
                </a:lnTo>
                <a:lnTo>
                  <a:pt x="148" y="1182"/>
                </a:lnTo>
                <a:lnTo>
                  <a:pt x="150" y="1192"/>
                </a:lnTo>
                <a:lnTo>
                  <a:pt x="152" y="1198"/>
                </a:lnTo>
                <a:lnTo>
                  <a:pt x="153" y="1200"/>
                </a:lnTo>
                <a:lnTo>
                  <a:pt x="156" y="1198"/>
                </a:lnTo>
                <a:lnTo>
                  <a:pt x="158" y="1192"/>
                </a:lnTo>
                <a:lnTo>
                  <a:pt x="159" y="1188"/>
                </a:lnTo>
                <a:lnTo>
                  <a:pt x="159" y="1182"/>
                </a:lnTo>
                <a:lnTo>
                  <a:pt x="163" y="1169"/>
                </a:lnTo>
                <a:lnTo>
                  <a:pt x="164" y="1151"/>
                </a:lnTo>
                <a:lnTo>
                  <a:pt x="169" y="1102"/>
                </a:lnTo>
                <a:lnTo>
                  <a:pt x="172" y="1042"/>
                </a:lnTo>
                <a:lnTo>
                  <a:pt x="180" y="894"/>
                </a:lnTo>
                <a:lnTo>
                  <a:pt x="198" y="486"/>
                </a:lnTo>
                <a:lnTo>
                  <a:pt x="206" y="303"/>
                </a:lnTo>
                <a:lnTo>
                  <a:pt x="214" y="160"/>
                </a:lnTo>
                <a:lnTo>
                  <a:pt x="218" y="98"/>
                </a:lnTo>
                <a:lnTo>
                  <a:pt x="220" y="70"/>
                </a:lnTo>
                <a:lnTo>
                  <a:pt x="223" y="45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sp>
        <p:nvSpPr>
          <p:cNvPr id="126" name="Freeform 11 2 2 2"/>
          <p:cNvSpPr>
            <a:spLocks/>
          </p:cNvSpPr>
          <p:nvPr/>
        </p:nvSpPr>
        <p:spPr bwMode="auto">
          <a:xfrm>
            <a:off x="5731685" y="1797422"/>
            <a:ext cx="354201" cy="415090"/>
          </a:xfrm>
          <a:custGeom>
            <a:avLst/>
            <a:gdLst/>
            <a:ahLst/>
            <a:cxnLst>
              <a:cxn ang="0">
                <a:pos x="0" y="45"/>
              </a:cxn>
              <a:cxn ang="0">
                <a:pos x="2" y="30"/>
              </a:cxn>
              <a:cxn ang="0">
                <a:pos x="3" y="22"/>
              </a:cxn>
              <a:cxn ang="0">
                <a:pos x="5" y="16"/>
              </a:cxn>
              <a:cxn ang="0">
                <a:pos x="7" y="6"/>
              </a:cxn>
              <a:cxn ang="0">
                <a:pos x="8" y="2"/>
              </a:cxn>
              <a:cxn ang="0">
                <a:pos x="10" y="0"/>
              </a:cxn>
              <a:cxn ang="0">
                <a:pos x="13" y="2"/>
              </a:cxn>
              <a:cxn ang="0">
                <a:pos x="14" y="8"/>
              </a:cxn>
              <a:cxn ang="0">
                <a:pos x="14" y="14"/>
              </a:cxn>
              <a:cxn ang="0">
                <a:pos x="16" y="20"/>
              </a:cxn>
              <a:cxn ang="0">
                <a:pos x="18" y="33"/>
              </a:cxn>
              <a:cxn ang="0">
                <a:pos x="21" y="51"/>
              </a:cxn>
              <a:cxn ang="0">
                <a:pos x="24" y="92"/>
              </a:cxn>
              <a:cxn ang="0">
                <a:pos x="32" y="211"/>
              </a:cxn>
              <a:cxn ang="0">
                <a:pos x="38" y="351"/>
              </a:cxn>
              <a:cxn ang="0">
                <a:pos x="54" y="704"/>
              </a:cxn>
              <a:cxn ang="0">
                <a:pos x="62" y="892"/>
              </a:cxn>
              <a:cxn ang="0">
                <a:pos x="70" y="1040"/>
              </a:cxn>
              <a:cxn ang="0">
                <a:pos x="75" y="1104"/>
              </a:cxn>
              <a:cxn ang="0">
                <a:pos x="77" y="1133"/>
              </a:cxn>
              <a:cxn ang="0">
                <a:pos x="80" y="1157"/>
              </a:cxn>
              <a:cxn ang="0">
                <a:pos x="81" y="1174"/>
              </a:cxn>
              <a:cxn ang="0">
                <a:pos x="83" y="1180"/>
              </a:cxn>
              <a:cxn ang="0">
                <a:pos x="85" y="1188"/>
              </a:cxn>
              <a:cxn ang="0">
                <a:pos x="86" y="1196"/>
              </a:cxn>
              <a:cxn ang="0">
                <a:pos x="88" y="1200"/>
              </a:cxn>
              <a:cxn ang="0">
                <a:pos x="91" y="1200"/>
              </a:cxn>
              <a:cxn ang="0">
                <a:pos x="91" y="1198"/>
              </a:cxn>
              <a:cxn ang="0">
                <a:pos x="92" y="1194"/>
              </a:cxn>
              <a:cxn ang="0">
                <a:pos x="94" y="1186"/>
              </a:cxn>
              <a:cxn ang="0">
                <a:pos x="97" y="1172"/>
              </a:cxn>
              <a:cxn ang="0">
                <a:pos x="99" y="1157"/>
              </a:cxn>
              <a:cxn ang="0">
                <a:pos x="100" y="1139"/>
              </a:cxn>
              <a:cxn ang="0">
                <a:pos x="105" y="1089"/>
              </a:cxn>
              <a:cxn ang="0">
                <a:pos x="135" y="443"/>
              </a:cxn>
              <a:cxn ang="0">
                <a:pos x="143" y="264"/>
              </a:cxn>
              <a:cxn ang="0">
                <a:pos x="148" y="178"/>
              </a:cxn>
              <a:cxn ang="0">
                <a:pos x="153" y="111"/>
              </a:cxn>
              <a:cxn ang="0">
                <a:pos x="156" y="61"/>
              </a:cxn>
              <a:cxn ang="0">
                <a:pos x="159" y="41"/>
              </a:cxn>
              <a:cxn ang="0">
                <a:pos x="161" y="24"/>
              </a:cxn>
              <a:cxn ang="0">
                <a:pos x="163" y="12"/>
              </a:cxn>
              <a:cxn ang="0">
                <a:pos x="166" y="4"/>
              </a:cxn>
              <a:cxn ang="0">
                <a:pos x="167" y="0"/>
              </a:cxn>
              <a:cxn ang="0">
                <a:pos x="169" y="0"/>
              </a:cxn>
              <a:cxn ang="0">
                <a:pos x="170" y="4"/>
              </a:cxn>
              <a:cxn ang="0">
                <a:pos x="172" y="6"/>
              </a:cxn>
              <a:cxn ang="0">
                <a:pos x="174" y="12"/>
              </a:cxn>
              <a:cxn ang="0">
                <a:pos x="175" y="22"/>
              </a:cxn>
              <a:cxn ang="0">
                <a:pos x="177" y="37"/>
              </a:cxn>
            </a:cxnLst>
            <a:rect l="0" t="0" r="r" b="b"/>
            <a:pathLst>
              <a:path w="177" h="1200">
                <a:moveTo>
                  <a:pt x="0" y="45"/>
                </a:moveTo>
                <a:lnTo>
                  <a:pt x="2" y="30"/>
                </a:lnTo>
                <a:lnTo>
                  <a:pt x="3" y="22"/>
                </a:lnTo>
                <a:lnTo>
                  <a:pt x="5" y="16"/>
                </a:lnTo>
                <a:lnTo>
                  <a:pt x="7" y="6"/>
                </a:lnTo>
                <a:lnTo>
                  <a:pt x="8" y="2"/>
                </a:lnTo>
                <a:lnTo>
                  <a:pt x="10" y="0"/>
                </a:lnTo>
                <a:lnTo>
                  <a:pt x="13" y="2"/>
                </a:lnTo>
                <a:lnTo>
                  <a:pt x="14" y="8"/>
                </a:lnTo>
                <a:lnTo>
                  <a:pt x="14" y="14"/>
                </a:lnTo>
                <a:lnTo>
                  <a:pt x="16" y="20"/>
                </a:lnTo>
                <a:lnTo>
                  <a:pt x="18" y="33"/>
                </a:lnTo>
                <a:lnTo>
                  <a:pt x="21" y="51"/>
                </a:lnTo>
                <a:lnTo>
                  <a:pt x="24" y="92"/>
                </a:lnTo>
                <a:lnTo>
                  <a:pt x="32" y="211"/>
                </a:lnTo>
                <a:lnTo>
                  <a:pt x="38" y="351"/>
                </a:lnTo>
                <a:lnTo>
                  <a:pt x="54" y="704"/>
                </a:lnTo>
                <a:lnTo>
                  <a:pt x="62" y="892"/>
                </a:lnTo>
                <a:lnTo>
                  <a:pt x="70" y="1040"/>
                </a:lnTo>
                <a:lnTo>
                  <a:pt x="75" y="1104"/>
                </a:lnTo>
                <a:lnTo>
                  <a:pt x="77" y="1133"/>
                </a:lnTo>
                <a:lnTo>
                  <a:pt x="80" y="1157"/>
                </a:lnTo>
                <a:lnTo>
                  <a:pt x="81" y="1174"/>
                </a:lnTo>
                <a:lnTo>
                  <a:pt x="83" y="1180"/>
                </a:lnTo>
                <a:lnTo>
                  <a:pt x="85" y="1188"/>
                </a:lnTo>
                <a:lnTo>
                  <a:pt x="86" y="1196"/>
                </a:lnTo>
                <a:lnTo>
                  <a:pt x="88" y="1200"/>
                </a:lnTo>
                <a:lnTo>
                  <a:pt x="91" y="1200"/>
                </a:lnTo>
                <a:lnTo>
                  <a:pt x="91" y="1198"/>
                </a:lnTo>
                <a:lnTo>
                  <a:pt x="92" y="1194"/>
                </a:lnTo>
                <a:lnTo>
                  <a:pt x="94" y="1186"/>
                </a:lnTo>
                <a:lnTo>
                  <a:pt x="97" y="1172"/>
                </a:lnTo>
                <a:lnTo>
                  <a:pt x="99" y="1157"/>
                </a:lnTo>
                <a:lnTo>
                  <a:pt x="100" y="1139"/>
                </a:lnTo>
                <a:lnTo>
                  <a:pt x="105" y="1089"/>
                </a:lnTo>
                <a:lnTo>
                  <a:pt x="135" y="443"/>
                </a:lnTo>
                <a:lnTo>
                  <a:pt x="143" y="264"/>
                </a:lnTo>
                <a:lnTo>
                  <a:pt x="148" y="178"/>
                </a:lnTo>
                <a:lnTo>
                  <a:pt x="153" y="111"/>
                </a:lnTo>
                <a:lnTo>
                  <a:pt x="156" y="61"/>
                </a:lnTo>
                <a:lnTo>
                  <a:pt x="159" y="41"/>
                </a:lnTo>
                <a:lnTo>
                  <a:pt x="161" y="24"/>
                </a:lnTo>
                <a:lnTo>
                  <a:pt x="163" y="12"/>
                </a:lnTo>
                <a:lnTo>
                  <a:pt x="166" y="4"/>
                </a:lnTo>
                <a:lnTo>
                  <a:pt x="167" y="0"/>
                </a:lnTo>
                <a:lnTo>
                  <a:pt x="169" y="0"/>
                </a:lnTo>
                <a:lnTo>
                  <a:pt x="170" y="4"/>
                </a:lnTo>
                <a:lnTo>
                  <a:pt x="172" y="6"/>
                </a:lnTo>
                <a:lnTo>
                  <a:pt x="174" y="12"/>
                </a:lnTo>
                <a:lnTo>
                  <a:pt x="175" y="22"/>
                </a:lnTo>
                <a:lnTo>
                  <a:pt x="177" y="37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sp>
        <p:nvSpPr>
          <p:cNvPr id="129" name="Rectangle 128"/>
          <p:cNvSpPr/>
          <p:nvPr/>
        </p:nvSpPr>
        <p:spPr bwMode="auto">
          <a:xfrm>
            <a:off x="5897178" y="1689869"/>
            <a:ext cx="572003" cy="571636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0" name="Titel 1 1 3 1 3 2 3 1 1 2 2 3 2 2 2"/>
          <p:cNvSpPr txBox="1">
            <a:spLocks/>
          </p:cNvSpPr>
          <p:nvPr/>
        </p:nvSpPr>
        <p:spPr>
          <a:xfrm>
            <a:off x="276301" y="3452751"/>
            <a:ext cx="1524815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Second Order:</a:t>
            </a:r>
          </a:p>
        </p:txBody>
      </p:sp>
      <p:pic>
        <p:nvPicPr>
          <p:cNvPr id="131" name="Picture 130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3126" y="3190070"/>
            <a:ext cx="79238" cy="163048"/>
          </a:xfrm>
          <a:prstGeom prst="rect">
            <a:avLst/>
          </a:prstGeom>
        </p:spPr>
      </p:pic>
      <p:cxnSp>
        <p:nvCxnSpPr>
          <p:cNvPr id="132" name="Straight Connector 131"/>
          <p:cNvCxnSpPr/>
          <p:nvPr/>
        </p:nvCxnSpPr>
        <p:spPr bwMode="auto">
          <a:xfrm>
            <a:off x="5918293" y="2913177"/>
            <a:ext cx="0" cy="193775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33" name="Picture 132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3027" y="5554772"/>
            <a:ext cx="79238" cy="163048"/>
          </a:xfrm>
          <a:prstGeom prst="rect">
            <a:avLst/>
          </a:prstGeom>
        </p:spPr>
      </p:pic>
      <p:cxnSp>
        <p:nvCxnSpPr>
          <p:cNvPr id="134" name="Straight Connector 133"/>
          <p:cNvCxnSpPr/>
          <p:nvPr/>
        </p:nvCxnSpPr>
        <p:spPr bwMode="auto">
          <a:xfrm>
            <a:off x="5918293" y="5277879"/>
            <a:ext cx="0" cy="193775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1" name="Picture 20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2019" y="5790285"/>
            <a:ext cx="5145284" cy="503944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9143" y="6311424"/>
            <a:ext cx="6592036" cy="5345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8913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  <p:bldP spid="14" grpId="0" animBg="1"/>
      <p:bldP spid="15" grpId="0" animBg="1"/>
      <p:bldP spid="38" grpId="0"/>
      <p:bldP spid="74" grpId="0" animBg="1"/>
      <p:bldP spid="75" grpId="0" animBg="1"/>
      <p:bldP spid="91" grpId="0" animBg="1"/>
      <p:bldP spid="121" grpId="0" animBg="1"/>
      <p:bldP spid="123" grpId="0" animBg="1"/>
      <p:bldP spid="124" grpId="0" animBg="1"/>
      <p:bldP spid="125" grpId="0" animBg="1"/>
      <p:bldP spid="126" grpId="0" animBg="1"/>
      <p:bldP spid="129" grpId="0" animBg="1"/>
      <p:bldP spid="130" grpId="0"/>
    </p:bldLst>
  </p:timing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Overview</a:t>
            </a:r>
            <a:r>
              <a:rPr lang="de-DE" sz="3200" dirty="0" smtClean="0"/>
              <a:t> of „</a:t>
            </a:r>
            <a:r>
              <a:rPr lang="de-DE" sz="2800" i="1" dirty="0" smtClean="0"/>
              <a:t>Time-</a:t>
            </a:r>
            <a:r>
              <a:rPr lang="de-DE" sz="2800" i="1" dirty="0" err="1" smtClean="0"/>
              <a:t>dependent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perturbation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theory</a:t>
            </a:r>
            <a:r>
              <a:rPr lang="de-DE" sz="3200" dirty="0" smtClean="0"/>
              <a:t>“</a:t>
            </a:r>
            <a:endParaRPr lang="en-GB" sz="3200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2895142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373871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Introduction</a:t>
            </a:r>
          </a:p>
          <a:p>
            <a:pPr marL="342900" indent="-342900" algn="l">
              <a:buAutoNum type="arabicParenR"/>
            </a:pP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Two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-level 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system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time-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time-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sinuosidal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 Emission and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radiation</a:t>
            </a:r>
            <a:endParaRPr lang="de-DE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stimulated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	-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i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ncoherent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Einstein‘s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and B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coefficients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lifetime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excited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selection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  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Fermi‘s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golden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</a:t>
            </a:r>
            <a:endParaRPr lang="en-GB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Describe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reaction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a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</a:p>
          <a:p>
            <a:pPr algn="l"/>
            <a:endParaRPr lang="de-AT" sz="1800" i="0" dirty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especially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absorption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and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emission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pic>
        <p:nvPicPr>
          <p:cNvPr id="14" name="Picture 1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2217" y="3753434"/>
            <a:ext cx="196091" cy="157150"/>
          </a:xfrm>
          <a:prstGeom prst="rect">
            <a:avLst/>
          </a:prstGeom>
        </p:spPr>
      </p:pic>
      <p:sp>
        <p:nvSpPr>
          <p:cNvPr id="19" name="Titel 1"/>
          <p:cNvSpPr txBox="1">
            <a:spLocks/>
          </p:cNvSpPr>
          <p:nvPr/>
        </p:nvSpPr>
        <p:spPr>
          <a:xfrm>
            <a:off x="5695679" y="344253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11.0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6539550" y="3671887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6539550" y="4434527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11.2 - 3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5" name="Straight Arrow Connector 14"/>
          <p:cNvCxnSpPr/>
          <p:nvPr/>
        </p:nvCxnSpPr>
        <p:spPr bwMode="auto">
          <a:xfrm flipV="1">
            <a:off x="278990" y="4351408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2546062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Other </a:t>
            </a:r>
            <a:r>
              <a:rPr lang="de-DE" dirty="0" err="1" smtClean="0"/>
              <a:t>literature</a:t>
            </a:r>
            <a:endParaRPr lang="en-GB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0994" y="856050"/>
            <a:ext cx="4173753" cy="5931928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14509" y="856050"/>
            <a:ext cx="3890374" cy="59319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78738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Shielding of nuclear charge</a:t>
            </a:r>
            <a:endParaRPr lang="en-GB" dirty="0"/>
          </a:p>
        </p:txBody>
      </p:sp>
      <p:sp>
        <p:nvSpPr>
          <p:cNvPr id="5" name="Titel 1 2 1 2 1 2 2 1 3 3 9 2 1 1 2 2 3"/>
          <p:cNvSpPr txBox="1">
            <a:spLocks/>
          </p:cNvSpPr>
          <p:nvPr/>
        </p:nvSpPr>
        <p:spPr>
          <a:xfrm>
            <a:off x="308618" y="848944"/>
            <a:ext cx="7547602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Inner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shell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de-AT" sz="18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shield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nuclear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charge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reduce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Coulomb potential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experienced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far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away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de-AT" sz="18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5346" y="1196081"/>
            <a:ext cx="6583104" cy="4333020"/>
          </a:xfrm>
          <a:prstGeom prst="rect">
            <a:avLst/>
          </a:prstGeom>
        </p:spPr>
      </p:pic>
      <p:sp>
        <p:nvSpPr>
          <p:cNvPr id="7" name="Titel 1 2 1 2 1 2 2 1 3 3 9 2 1 1 2 2 3"/>
          <p:cNvSpPr txBox="1">
            <a:spLocks/>
          </p:cNvSpPr>
          <p:nvPr/>
        </p:nvSpPr>
        <p:spPr>
          <a:xfrm>
            <a:off x="7856220" y="6591363"/>
            <a:ext cx="1728412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© boundless.com</a:t>
            </a:r>
          </a:p>
        </p:txBody>
      </p:sp>
      <p:sp>
        <p:nvSpPr>
          <p:cNvPr id="9" name="Titel 1 2 1 2 1 2 2 1 3 3 9 2 1 1 2 2 3"/>
          <p:cNvSpPr txBox="1">
            <a:spLocks/>
          </p:cNvSpPr>
          <p:nvPr/>
        </p:nvSpPr>
        <p:spPr>
          <a:xfrm>
            <a:off x="308618" y="5710952"/>
            <a:ext cx="3851902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de-AT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higher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orbitals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farther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away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 2 1 2 1 2 2 1 3 3 9 2 1 1 2 2 3"/>
          <p:cNvSpPr txBox="1">
            <a:spLocks/>
          </p:cNvSpPr>
          <p:nvPr/>
        </p:nvSpPr>
        <p:spPr>
          <a:xfrm>
            <a:off x="308618" y="6058089"/>
            <a:ext cx="4579604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de-AT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higher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angular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momentum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farther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away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1" name="Right Brace 10"/>
          <p:cNvSpPr/>
          <p:nvPr/>
        </p:nvSpPr>
        <p:spPr bwMode="auto">
          <a:xfrm>
            <a:off x="5013960" y="5710952"/>
            <a:ext cx="99060" cy="613774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" name="Titel 1 2 1 2 1 2 2 1 3 3 9 2 1 1 2 2 3"/>
          <p:cNvSpPr txBox="1">
            <a:spLocks/>
          </p:cNvSpPr>
          <p:nvPr/>
        </p:nvSpPr>
        <p:spPr>
          <a:xfrm>
            <a:off x="5238758" y="5851054"/>
            <a:ext cx="1497322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b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etter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shielding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 2 1 2 1 2 2 1 3 3 9 2 1 1 2 2 3"/>
          <p:cNvSpPr txBox="1">
            <a:spLocks/>
          </p:cNvSpPr>
          <p:nvPr/>
        </p:nvSpPr>
        <p:spPr>
          <a:xfrm>
            <a:off x="7195084" y="5851054"/>
            <a:ext cx="1872715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less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binding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</a:p>
        </p:txBody>
      </p:sp>
      <p:sp>
        <p:nvSpPr>
          <p:cNvPr id="14" name="Titel 1 2 1 2 1 2 2 1 3 3 9 2 1 1 2 2 3"/>
          <p:cNvSpPr txBox="1">
            <a:spLocks/>
          </p:cNvSpPr>
          <p:nvPr/>
        </p:nvSpPr>
        <p:spPr>
          <a:xfrm>
            <a:off x="599702" y="6324726"/>
            <a:ext cx="4579604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reason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classically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centrifugal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force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)</a:t>
            </a:r>
          </a:p>
        </p:txBody>
      </p:sp>
      <p:cxnSp>
        <p:nvCxnSpPr>
          <p:cNvPr id="15" name="Straight Arrow Connector 14"/>
          <p:cNvCxnSpPr/>
          <p:nvPr/>
        </p:nvCxnSpPr>
        <p:spPr bwMode="auto">
          <a:xfrm>
            <a:off x="6728069" y="6021816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6" name="Titel 1 2 1 2 1 2 2 1 3 3 9 2 1 1 2 2 3"/>
          <p:cNvSpPr txBox="1">
            <a:spLocks/>
          </p:cNvSpPr>
          <p:nvPr/>
        </p:nvSpPr>
        <p:spPr>
          <a:xfrm>
            <a:off x="6955218" y="1780355"/>
            <a:ext cx="1237341" cy="266637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2p </a:t>
            </a:r>
            <a:r>
              <a:rPr lang="de-AT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orbitals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 2 1 2 1 2 2 1 3 3 9 2 1 1 2 2 3"/>
          <p:cNvSpPr txBox="1">
            <a:spLocks/>
          </p:cNvSpPr>
          <p:nvPr/>
        </p:nvSpPr>
        <p:spPr>
          <a:xfrm>
            <a:off x="7016178" y="3333622"/>
            <a:ext cx="1237341" cy="266637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1s orbital</a:t>
            </a:r>
          </a:p>
        </p:txBody>
      </p:sp>
      <p:sp>
        <p:nvSpPr>
          <p:cNvPr id="18" name="Titel 1 2 1 2 1 2 2 1 3 3 9 2 1 1 2 2 3"/>
          <p:cNvSpPr txBox="1">
            <a:spLocks/>
          </p:cNvSpPr>
          <p:nvPr/>
        </p:nvSpPr>
        <p:spPr>
          <a:xfrm>
            <a:off x="4829238" y="4933822"/>
            <a:ext cx="1237341" cy="266637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 orbital</a:t>
            </a:r>
          </a:p>
        </p:txBody>
      </p:sp>
    </p:spTree>
    <p:extLst>
      <p:ext uri="{BB962C8B-B14F-4D97-AF65-F5344CB8AC3E}">
        <p14:creationId xmlns:p14="http://schemas.microsoft.com/office/powerpoint/2010/main" val="1805895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 animBg="1"/>
      <p:bldP spid="12" grpId="0"/>
      <p:bldP spid="13" grpId="0"/>
      <p:bldP spid="14" grpId="0"/>
    </p:bldLst>
  </p:timing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Sinusoidal</a:t>
            </a:r>
            <a:r>
              <a:rPr lang="de-DE" sz="3200" dirty="0" smtClean="0"/>
              <a:t> </a:t>
            </a:r>
            <a:r>
              <a:rPr lang="de-DE" sz="3200" dirty="0" err="1" smtClean="0"/>
              <a:t>perturbation</a:t>
            </a:r>
            <a:endParaRPr lang="en-GB" sz="3200" dirty="0">
              <a:solidFill>
                <a:schemeClr val="bg1"/>
              </a:solidFill>
            </a:endParaRPr>
          </a:p>
        </p:txBody>
      </p:sp>
      <p:pic>
        <p:nvPicPr>
          <p:cNvPr id="22" name="Picture 2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006" y="793628"/>
            <a:ext cx="1844290" cy="282886"/>
          </a:xfrm>
          <a:prstGeom prst="rect">
            <a:avLst/>
          </a:prstGeom>
        </p:spPr>
      </p:pic>
      <p:sp>
        <p:nvSpPr>
          <p:cNvPr id="33" name="Titel 1 1 3 1 3 2 1"/>
          <p:cNvSpPr txBox="1">
            <a:spLocks/>
          </p:cNvSpPr>
          <p:nvPr/>
        </p:nvSpPr>
        <p:spPr>
          <a:xfrm>
            <a:off x="446508" y="1086898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static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4" name="Elbow Connector 13"/>
          <p:cNvCxnSpPr/>
          <p:nvPr/>
        </p:nvCxnSpPr>
        <p:spPr bwMode="auto">
          <a:xfrm>
            <a:off x="2010032" y="1075307"/>
            <a:ext cx="288325" cy="212466"/>
          </a:xfrm>
          <a:prstGeom prst="bentConnector3">
            <a:avLst>
              <a:gd name="adj1" fmla="val 142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Elbow Connector 37"/>
          <p:cNvCxnSpPr/>
          <p:nvPr/>
        </p:nvCxnSpPr>
        <p:spPr bwMode="auto">
          <a:xfrm rot="5400000">
            <a:off x="1101865" y="1132021"/>
            <a:ext cx="230713" cy="157403"/>
          </a:xfrm>
          <a:prstGeom prst="bentConnector3">
            <a:avLst>
              <a:gd name="adj1" fmla="val 9641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2" name="Picture 1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5127" y="2038725"/>
            <a:ext cx="1938630" cy="26855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9500" y="2463229"/>
            <a:ext cx="1798345" cy="268550"/>
          </a:xfrm>
          <a:prstGeom prst="rect">
            <a:avLst/>
          </a:prstGeom>
        </p:spPr>
      </p:pic>
      <p:sp>
        <p:nvSpPr>
          <p:cNvPr id="20" name="Titel 1 1 3 1 3 2 3 1 1 2 2 1"/>
          <p:cNvSpPr txBox="1">
            <a:spLocks/>
          </p:cNvSpPr>
          <p:nvPr/>
        </p:nvSpPr>
        <p:spPr>
          <a:xfrm>
            <a:off x="292278" y="1486565"/>
            <a:ext cx="568015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Initial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condition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7192" y="1562041"/>
            <a:ext cx="868442" cy="22312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796" y="1562041"/>
            <a:ext cx="859089" cy="223124"/>
          </a:xfrm>
          <a:prstGeom prst="rect">
            <a:avLst/>
          </a:prstGeom>
        </p:spPr>
      </p:pic>
      <p:sp>
        <p:nvSpPr>
          <p:cNvPr id="25" name="Titel 1 1 3 1 3 2 3 1 1 2 1 2"/>
          <p:cNvSpPr txBox="1">
            <a:spLocks/>
          </p:cNvSpPr>
          <p:nvPr/>
        </p:nvSpPr>
        <p:spPr>
          <a:xfrm>
            <a:off x="5416859" y="1486565"/>
            <a:ext cx="36771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</a:p>
        </p:txBody>
      </p:sp>
      <p:sp>
        <p:nvSpPr>
          <p:cNvPr id="26" name="Titel 1 1 3 1 3 2 3 1 1 2 2 2 1"/>
          <p:cNvSpPr txBox="1">
            <a:spLocks/>
          </p:cNvSpPr>
          <p:nvPr/>
        </p:nvSpPr>
        <p:spPr>
          <a:xfrm>
            <a:off x="292293" y="1972742"/>
            <a:ext cx="186190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Iteratively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0" name="Picture 39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048" y="3341651"/>
            <a:ext cx="837712" cy="22312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048" y="3710262"/>
            <a:ext cx="3091651" cy="527750"/>
          </a:xfrm>
          <a:prstGeom prst="rect">
            <a:avLst/>
          </a:prstGeom>
        </p:spPr>
      </p:pic>
      <p:sp>
        <p:nvSpPr>
          <p:cNvPr id="50" name="Titel 1 1 3 1 3 2 3 1 1 2 2 3 2 2"/>
          <p:cNvSpPr txBox="1">
            <a:spLocks/>
          </p:cNvSpPr>
          <p:nvPr/>
        </p:nvSpPr>
        <p:spPr>
          <a:xfrm>
            <a:off x="292278" y="2877165"/>
            <a:ext cx="3398258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 Order:</a:t>
            </a:r>
          </a:p>
        </p:txBody>
      </p:sp>
      <p:sp>
        <p:nvSpPr>
          <p:cNvPr id="57" name="Titel 1 1 3 1 3 2 3 1 1 2 1 1"/>
          <p:cNvSpPr txBox="1">
            <a:spLocks/>
          </p:cNvSpPr>
          <p:nvPr/>
        </p:nvSpPr>
        <p:spPr>
          <a:xfrm>
            <a:off x="4628249" y="1972742"/>
            <a:ext cx="361038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</a:p>
        </p:txBody>
      </p:sp>
      <p:sp>
        <p:nvSpPr>
          <p:cNvPr id="46" name="Titel 1 1 3 1 3 2 2"/>
          <p:cNvSpPr txBox="1">
            <a:spLocks/>
          </p:cNvSpPr>
          <p:nvPr/>
        </p:nvSpPr>
        <p:spPr>
          <a:xfrm>
            <a:off x="2344819" y="1086898"/>
            <a:ext cx="5418197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time-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8" name="Picture 27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795" y="1170727"/>
            <a:ext cx="1761755" cy="232030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1166" y="2978383"/>
            <a:ext cx="1952102" cy="26676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6151" y="4445719"/>
            <a:ext cx="3230602" cy="399487"/>
          </a:xfrm>
          <a:prstGeom prst="rect">
            <a:avLst/>
          </a:prstGeom>
        </p:spPr>
      </p:pic>
      <p:sp>
        <p:nvSpPr>
          <p:cNvPr id="58" name="Titel 1 1 3 1 3 2 3 1 1 2 2 2 2 1"/>
          <p:cNvSpPr txBox="1">
            <a:spLocks/>
          </p:cNvSpPr>
          <p:nvPr/>
        </p:nvSpPr>
        <p:spPr>
          <a:xfrm>
            <a:off x="292293" y="4925083"/>
            <a:ext cx="339824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Simplifying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assumption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65" name="Picture 64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0548" y="5026190"/>
            <a:ext cx="2268976" cy="222370"/>
          </a:xfrm>
          <a:prstGeom prst="rect">
            <a:avLst/>
          </a:prstGeom>
        </p:spPr>
      </p:pic>
      <p:pic>
        <p:nvPicPr>
          <p:cNvPr id="70" name="Picture 69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048" y="5525656"/>
            <a:ext cx="4797806" cy="338027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6152" y="6068842"/>
            <a:ext cx="3003471" cy="324666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6951" y="3695597"/>
            <a:ext cx="3555265" cy="527750"/>
          </a:xfrm>
          <a:prstGeom prst="rect">
            <a:avLst/>
          </a:prstGeom>
        </p:spPr>
      </p:pic>
      <p:grpSp>
        <p:nvGrpSpPr>
          <p:cNvPr id="78" name="Group 77"/>
          <p:cNvGrpSpPr/>
          <p:nvPr/>
        </p:nvGrpSpPr>
        <p:grpSpPr>
          <a:xfrm>
            <a:off x="5784571" y="2008956"/>
            <a:ext cx="3060972" cy="967448"/>
            <a:chOff x="5784571" y="2008956"/>
            <a:chExt cx="3060972" cy="967448"/>
          </a:xfrm>
        </p:grpSpPr>
        <p:pic>
          <p:nvPicPr>
            <p:cNvPr id="63" name="Picture 62"/>
            <p:cNvPicPr>
              <a:picLocks noChangeAspect="1"/>
            </p:cNvPicPr>
            <p:nvPr>
              <p:custDataLst>
                <p:tags r:id="rId17"/>
              </p:custDataLst>
            </p:nvPr>
          </p:nvPicPr>
          <p:blipFill>
            <a:blip r:embed="rId3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56143" y="2529762"/>
              <a:ext cx="222653" cy="138566"/>
            </a:xfrm>
            <a:prstGeom prst="rect">
              <a:avLst/>
            </a:prstGeom>
          </p:spPr>
        </p:pic>
        <p:grpSp>
          <p:nvGrpSpPr>
            <p:cNvPr id="77" name="Group 76"/>
            <p:cNvGrpSpPr/>
            <p:nvPr>
              <p:custDataLst>
                <p:tags r:id="rId18"/>
              </p:custDataLst>
            </p:nvPr>
          </p:nvGrpSpPr>
          <p:grpSpPr>
            <a:xfrm>
              <a:off x="5784571" y="2008956"/>
              <a:ext cx="3060972" cy="967448"/>
              <a:chOff x="5784571" y="2008956"/>
              <a:chExt cx="3060972" cy="967448"/>
            </a:xfrm>
          </p:grpSpPr>
          <p:cxnSp>
            <p:nvCxnSpPr>
              <p:cNvPr id="34" name="Straight Connector 33"/>
              <p:cNvCxnSpPr/>
              <p:nvPr/>
            </p:nvCxnSpPr>
            <p:spPr bwMode="auto">
              <a:xfrm>
                <a:off x="6307757" y="2914364"/>
                <a:ext cx="1934023" cy="0"/>
              </a:xfrm>
              <a:prstGeom prst="line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5" name="Straight Connector 34"/>
              <p:cNvCxnSpPr/>
              <p:nvPr/>
            </p:nvCxnSpPr>
            <p:spPr bwMode="auto">
              <a:xfrm>
                <a:off x="6307757" y="2355850"/>
                <a:ext cx="1934023" cy="0"/>
              </a:xfrm>
              <a:prstGeom prst="line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6" name="Straight Arrow Connector 35"/>
              <p:cNvCxnSpPr/>
              <p:nvPr/>
            </p:nvCxnSpPr>
            <p:spPr bwMode="auto">
              <a:xfrm flipH="1">
                <a:off x="6563791" y="2229459"/>
                <a:ext cx="1028" cy="686727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0000FF"/>
                </a:solidFill>
                <a:prstDash val="solid"/>
                <a:round/>
                <a:headEnd type="triangle" w="lg" len="lg"/>
                <a:tailEnd type="triangle" w="lg" len="lg"/>
              </a:ln>
              <a:effectLst/>
            </p:spPr>
          </p:cxnSp>
          <p:cxnSp>
            <p:nvCxnSpPr>
              <p:cNvPr id="37" name="Straight Arrow Connector 36"/>
              <p:cNvCxnSpPr/>
              <p:nvPr/>
            </p:nvCxnSpPr>
            <p:spPr bwMode="auto">
              <a:xfrm>
                <a:off x="7663487" y="2354680"/>
                <a:ext cx="1" cy="558494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0000"/>
                </a:solidFill>
                <a:prstDash val="solid"/>
                <a:round/>
                <a:headEnd type="triangle" w="lg" len="lg"/>
                <a:tailEnd type="triangle" w="lg" len="lg"/>
              </a:ln>
              <a:effectLst/>
            </p:spPr>
          </p:cxnSp>
          <p:cxnSp>
            <p:nvCxnSpPr>
              <p:cNvPr id="39" name="Straight Arrow Connector 38"/>
              <p:cNvCxnSpPr/>
              <p:nvPr/>
            </p:nvCxnSpPr>
            <p:spPr bwMode="auto">
              <a:xfrm flipV="1">
                <a:off x="7149663" y="2364290"/>
                <a:ext cx="0" cy="244046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cxnSp>
            <p:nvCxnSpPr>
              <p:cNvPr id="41" name="Straight Connector 40"/>
              <p:cNvCxnSpPr/>
              <p:nvPr/>
            </p:nvCxnSpPr>
            <p:spPr bwMode="auto">
              <a:xfrm>
                <a:off x="6446427" y="2229459"/>
                <a:ext cx="947163" cy="0"/>
              </a:xfrm>
              <a:prstGeom prst="line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" name="Straight Arrow Connector 43"/>
              <p:cNvCxnSpPr/>
              <p:nvPr/>
            </p:nvCxnSpPr>
            <p:spPr bwMode="auto">
              <a:xfrm>
                <a:off x="7149663" y="2040096"/>
                <a:ext cx="0" cy="189363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16" name="Picture 15"/>
              <p:cNvPicPr>
                <a:picLocks noChangeAspect="1"/>
              </p:cNvPicPr>
              <p:nvPr>
                <p:custDataLst>
                  <p:tags r:id="rId19"/>
                </p:custDataLst>
              </p:nvPr>
            </p:nvPicPr>
            <p:blipFill>
              <a:blip r:embed="rId3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784571" y="2229460"/>
                <a:ext cx="243134" cy="196485"/>
              </a:xfrm>
              <a:prstGeom prst="rect">
                <a:avLst/>
              </a:prstGeom>
            </p:spPr>
          </p:pic>
          <p:pic>
            <p:nvPicPr>
              <p:cNvPr id="19" name="Picture 18"/>
              <p:cNvPicPr>
                <a:picLocks noChangeAspect="1"/>
              </p:cNvPicPr>
              <p:nvPr>
                <p:custDataLst>
                  <p:tags r:id="rId20"/>
                </p:custDataLst>
              </p:nvPr>
            </p:nvPicPr>
            <p:blipFill>
              <a:blip r:embed="rId4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787145" y="2779919"/>
                <a:ext cx="260096" cy="196485"/>
              </a:xfrm>
              <a:prstGeom prst="rect">
                <a:avLst/>
              </a:prstGeom>
            </p:spPr>
          </p:pic>
          <p:pic>
            <p:nvPicPr>
              <p:cNvPr id="31" name="Picture 30"/>
              <p:cNvPicPr>
                <a:picLocks noChangeAspect="1"/>
              </p:cNvPicPr>
              <p:nvPr>
                <p:custDataLst>
                  <p:tags r:id="rId21"/>
                </p:custDataLst>
              </p:nvPr>
            </p:nvPicPr>
            <p:blipFill>
              <a:blip r:embed="rId4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50426" y="2559517"/>
                <a:ext cx="1095117" cy="145605"/>
              </a:xfrm>
              <a:prstGeom prst="rect">
                <a:avLst/>
              </a:prstGeom>
            </p:spPr>
          </p:pic>
          <p:pic>
            <p:nvPicPr>
              <p:cNvPr id="76" name="Picture 75"/>
              <p:cNvPicPr>
                <a:picLocks noChangeAspect="1"/>
              </p:cNvPicPr>
              <p:nvPr>
                <p:custDataLst>
                  <p:tags r:id="rId22"/>
                </p:custDataLst>
              </p:nvPr>
            </p:nvPicPr>
            <p:blipFill>
              <a:blip r:embed="rId4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245189" y="2008956"/>
                <a:ext cx="1149780" cy="176807"/>
              </a:xfrm>
              <a:prstGeom prst="rect">
                <a:avLst/>
              </a:prstGeom>
            </p:spPr>
          </p:pic>
        </p:grpSp>
      </p:grpSp>
      <p:sp>
        <p:nvSpPr>
          <p:cNvPr id="66" name="Titel 1 1 3 1 3 2 3 1 1 2 2 2 2 2"/>
          <p:cNvSpPr txBox="1">
            <a:spLocks/>
          </p:cNvSpPr>
          <p:nvPr/>
        </p:nvSpPr>
        <p:spPr>
          <a:xfrm>
            <a:off x="5355635" y="4972431"/>
            <a:ext cx="3327120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i.e.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detuning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compared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frequency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8" name="Straight Connector 67"/>
          <p:cNvCxnSpPr/>
          <p:nvPr/>
        </p:nvCxnSpPr>
        <p:spPr bwMode="auto">
          <a:xfrm flipV="1">
            <a:off x="2398296" y="4445719"/>
            <a:ext cx="806150" cy="479364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72" name="Picture 71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45329" y="2824120"/>
            <a:ext cx="306184" cy="180045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4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31838" y="2260253"/>
            <a:ext cx="291090" cy="1800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9396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5" grpId="0"/>
      <p:bldP spid="26" grpId="0"/>
      <p:bldP spid="50" grpId="0"/>
      <p:bldP spid="57" grpId="0"/>
      <p:bldP spid="58" grpId="0"/>
      <p:bldP spid="66" grpId="0"/>
    </p:bldLst>
  </p:timing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" name="Straight Connector 8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smtClean="0"/>
              <a:t>Transition </a:t>
            </a:r>
            <a:r>
              <a:rPr lang="de-DE" sz="3200" dirty="0" err="1" smtClean="0"/>
              <a:t>probability</a:t>
            </a:r>
            <a:endParaRPr lang="en-GB" sz="3200" dirty="0">
              <a:solidFill>
                <a:schemeClr val="bg1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079" y="824985"/>
            <a:ext cx="3790411" cy="363412"/>
          </a:xfrm>
          <a:prstGeom prst="rect">
            <a:avLst/>
          </a:prstGeom>
        </p:spPr>
      </p:pic>
      <p:grpSp>
        <p:nvGrpSpPr>
          <p:cNvPr id="38" name="Group 37"/>
          <p:cNvGrpSpPr/>
          <p:nvPr/>
        </p:nvGrpSpPr>
        <p:grpSpPr>
          <a:xfrm>
            <a:off x="5746109" y="1034390"/>
            <a:ext cx="2931500" cy="991724"/>
            <a:chOff x="5746109" y="1034390"/>
            <a:chExt cx="2931500" cy="991724"/>
          </a:xfrm>
        </p:grpSpPr>
        <p:pic>
          <p:nvPicPr>
            <p:cNvPr id="20" name="Picture 19"/>
            <p:cNvPicPr>
              <a:picLocks noChangeAspect="1"/>
            </p:cNvPicPr>
            <p:nvPr>
              <p:custDataLst>
                <p:tags r:id="rId16"/>
              </p:custDataLst>
            </p:nvPr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88209" y="1555196"/>
              <a:ext cx="222653" cy="138566"/>
            </a:xfrm>
            <a:prstGeom prst="rect">
              <a:avLst/>
            </a:prstGeom>
          </p:spPr>
        </p:pic>
        <p:grpSp>
          <p:nvGrpSpPr>
            <p:cNvPr id="37" name="Group 36"/>
            <p:cNvGrpSpPr/>
            <p:nvPr>
              <p:custDataLst>
                <p:tags r:id="rId17"/>
              </p:custDataLst>
            </p:nvPr>
          </p:nvGrpSpPr>
          <p:grpSpPr>
            <a:xfrm>
              <a:off x="5746109" y="1034390"/>
              <a:ext cx="2931500" cy="991724"/>
              <a:chOff x="5746109" y="1034390"/>
              <a:chExt cx="2931500" cy="991724"/>
            </a:xfrm>
          </p:grpSpPr>
          <p:cxnSp>
            <p:nvCxnSpPr>
              <p:cNvPr id="22" name="Straight Connector 21"/>
              <p:cNvCxnSpPr/>
              <p:nvPr/>
            </p:nvCxnSpPr>
            <p:spPr bwMode="auto">
              <a:xfrm>
                <a:off x="6139823" y="1939798"/>
                <a:ext cx="1934023" cy="0"/>
              </a:xfrm>
              <a:prstGeom prst="line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" name="Straight Connector 22"/>
              <p:cNvCxnSpPr/>
              <p:nvPr/>
            </p:nvCxnSpPr>
            <p:spPr bwMode="auto">
              <a:xfrm>
                <a:off x="6139823" y="1381284"/>
                <a:ext cx="1934023" cy="0"/>
              </a:xfrm>
              <a:prstGeom prst="line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4" name="Straight Arrow Connector 23"/>
              <p:cNvCxnSpPr/>
              <p:nvPr/>
            </p:nvCxnSpPr>
            <p:spPr bwMode="auto">
              <a:xfrm flipH="1">
                <a:off x="6395857" y="1254893"/>
                <a:ext cx="1028" cy="686727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0000FF"/>
                </a:solidFill>
                <a:prstDash val="solid"/>
                <a:round/>
                <a:headEnd type="triangle" w="lg" len="lg"/>
                <a:tailEnd type="triangle" w="lg" len="lg"/>
              </a:ln>
              <a:effectLst/>
            </p:spPr>
          </p:cxnSp>
          <p:cxnSp>
            <p:nvCxnSpPr>
              <p:cNvPr id="25" name="Straight Arrow Connector 24"/>
              <p:cNvCxnSpPr/>
              <p:nvPr/>
            </p:nvCxnSpPr>
            <p:spPr bwMode="auto">
              <a:xfrm>
                <a:off x="7495553" y="1380114"/>
                <a:ext cx="1" cy="558494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0000"/>
                </a:solidFill>
                <a:prstDash val="solid"/>
                <a:round/>
                <a:headEnd type="triangle" w="lg" len="lg"/>
                <a:tailEnd type="triangle" w="lg" len="lg"/>
              </a:ln>
              <a:effectLst/>
            </p:spPr>
          </p:cxnSp>
          <p:cxnSp>
            <p:nvCxnSpPr>
              <p:cNvPr id="26" name="Straight Arrow Connector 25"/>
              <p:cNvCxnSpPr/>
              <p:nvPr/>
            </p:nvCxnSpPr>
            <p:spPr bwMode="auto">
              <a:xfrm flipV="1">
                <a:off x="6981729" y="1389724"/>
                <a:ext cx="0" cy="244046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cxnSp>
            <p:nvCxnSpPr>
              <p:cNvPr id="27" name="Straight Connector 26"/>
              <p:cNvCxnSpPr/>
              <p:nvPr/>
            </p:nvCxnSpPr>
            <p:spPr bwMode="auto">
              <a:xfrm>
                <a:off x="6278493" y="1254893"/>
                <a:ext cx="947163" cy="0"/>
              </a:xfrm>
              <a:prstGeom prst="line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8" name="Straight Arrow Connector 27"/>
              <p:cNvCxnSpPr/>
              <p:nvPr/>
            </p:nvCxnSpPr>
            <p:spPr bwMode="auto">
              <a:xfrm>
                <a:off x="6981729" y="1065530"/>
                <a:ext cx="0" cy="189363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29" name="Picture 28"/>
              <p:cNvPicPr>
                <a:picLocks noChangeAspect="1"/>
              </p:cNvPicPr>
              <p:nvPr>
                <p:custDataLst>
                  <p:tags r:id="rId18"/>
                </p:custDataLst>
              </p:nvPr>
            </p:nvPicPr>
            <p:blipFill>
              <a:blip r:embed="rId2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746109" y="1279170"/>
                <a:ext cx="243134" cy="196485"/>
              </a:xfrm>
              <a:prstGeom prst="rect">
                <a:avLst/>
              </a:prstGeom>
            </p:spPr>
          </p:pic>
          <p:pic>
            <p:nvPicPr>
              <p:cNvPr id="30" name="Picture 29"/>
              <p:cNvPicPr>
                <a:picLocks noChangeAspect="1"/>
              </p:cNvPicPr>
              <p:nvPr>
                <p:custDataLst>
                  <p:tags r:id="rId19"/>
                </p:custDataLst>
              </p:nvPr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748683" y="1829629"/>
                <a:ext cx="260096" cy="196485"/>
              </a:xfrm>
              <a:prstGeom prst="rect">
                <a:avLst/>
              </a:prstGeom>
            </p:spPr>
          </p:pic>
          <p:pic>
            <p:nvPicPr>
              <p:cNvPr id="31" name="Picture 30"/>
              <p:cNvPicPr>
                <a:picLocks noChangeAspect="1"/>
              </p:cNvPicPr>
              <p:nvPr>
                <p:custDataLst>
                  <p:tags r:id="rId20"/>
                </p:custDataLst>
              </p:nvPr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582492" y="1584951"/>
                <a:ext cx="1095117" cy="145605"/>
              </a:xfrm>
              <a:prstGeom prst="rect">
                <a:avLst/>
              </a:prstGeom>
            </p:spPr>
          </p:pic>
          <p:pic>
            <p:nvPicPr>
              <p:cNvPr id="36" name="Picture 35"/>
              <p:cNvPicPr>
                <a:picLocks noChangeAspect="1"/>
              </p:cNvPicPr>
              <p:nvPr>
                <p:custDataLst>
                  <p:tags r:id="rId21"/>
                </p:custDataLst>
              </p:nvPr>
            </p:nvPicPr>
            <p:blipFill>
              <a:blip r:embed="rId2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077255" y="1034390"/>
                <a:ext cx="1149780" cy="176807"/>
              </a:xfrm>
              <a:prstGeom prst="rect">
                <a:avLst/>
              </a:prstGeom>
            </p:spPr>
          </p:pic>
        </p:grpSp>
      </p:grpSp>
      <p:pic>
        <p:nvPicPr>
          <p:cNvPr id="33" name="Picture 3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7395" y="1849554"/>
            <a:ext cx="306184" cy="180045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3904" y="1285687"/>
            <a:ext cx="291090" cy="180045"/>
          </a:xfrm>
          <a:prstGeom prst="rect">
            <a:avLst/>
          </a:prstGeom>
        </p:spPr>
      </p:pic>
      <p:sp>
        <p:nvSpPr>
          <p:cNvPr id="41" name="Titel 1 1 3 1 3 2 3 1 1 2 2 2 2 1"/>
          <p:cNvSpPr txBox="1">
            <a:spLocks/>
          </p:cNvSpPr>
          <p:nvPr/>
        </p:nvSpPr>
        <p:spPr>
          <a:xfrm>
            <a:off x="74525" y="1590813"/>
            <a:ext cx="339824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Spectrum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1"/>
          <a:stretch>
            <a:fillRect/>
          </a:stretch>
        </p:blipFill>
        <p:spPr>
          <a:xfrm>
            <a:off x="1068607" y="2019486"/>
            <a:ext cx="4476715" cy="181022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1179" y="2019610"/>
            <a:ext cx="349022" cy="196251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509" y="2331963"/>
            <a:ext cx="702769" cy="399486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38138" y="3829711"/>
            <a:ext cx="421685" cy="190844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2726" y="3845402"/>
            <a:ext cx="500537" cy="190844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3578" y="3289268"/>
            <a:ext cx="184500" cy="131618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8186" y="3845402"/>
            <a:ext cx="380545" cy="190844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3578" y="2791432"/>
            <a:ext cx="191551" cy="131618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8050" y="1973744"/>
            <a:ext cx="527646" cy="133968"/>
          </a:xfrm>
          <a:prstGeom prst="rect">
            <a:avLst/>
          </a:prstGeom>
        </p:spPr>
      </p:pic>
      <p:sp>
        <p:nvSpPr>
          <p:cNvPr id="50" name="Titel 1 1 3 1 3 2 3 1 1 2 2 2 2 2 1"/>
          <p:cNvSpPr txBox="1">
            <a:spLocks/>
          </p:cNvSpPr>
          <p:nvPr/>
        </p:nvSpPr>
        <p:spPr>
          <a:xfrm>
            <a:off x="1559954" y="1280081"/>
            <a:ext cx="2831500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valid</a:t>
            </a:r>
          </a:p>
        </p:txBody>
      </p:sp>
      <p:pic>
        <p:nvPicPr>
          <p:cNvPr id="17" name="Picture 16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6320" y="1288666"/>
            <a:ext cx="782022" cy="279054"/>
          </a:xfrm>
          <a:prstGeom prst="rect">
            <a:avLst/>
          </a:prstGeom>
        </p:spPr>
      </p:pic>
      <p:sp>
        <p:nvSpPr>
          <p:cNvPr id="56" name="Titel 1 1 3 1 3 2 3 1 1 2 2 2 2 2 2 2"/>
          <p:cNvSpPr txBox="1">
            <a:spLocks/>
          </p:cNvSpPr>
          <p:nvPr/>
        </p:nvSpPr>
        <p:spPr>
          <a:xfrm>
            <a:off x="74525" y="4176343"/>
            <a:ext cx="4936279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Rescaling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collapses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resonances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for all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graph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grpSp>
        <p:nvGrpSpPr>
          <p:cNvPr id="19" name="Group 18"/>
          <p:cNvGrpSpPr>
            <a:grpSpLocks noChangeAspect="1"/>
          </p:cNvGrpSpPr>
          <p:nvPr/>
        </p:nvGrpSpPr>
        <p:grpSpPr>
          <a:xfrm>
            <a:off x="987278" y="4528190"/>
            <a:ext cx="4077640" cy="2328648"/>
            <a:chOff x="3309638" y="3687690"/>
            <a:chExt cx="4883757" cy="2789004"/>
          </a:xfrm>
        </p:grpSpPr>
        <p:pic>
          <p:nvPicPr>
            <p:cNvPr id="57" name="Picture 56"/>
            <p:cNvPicPr>
              <a:picLocks noChangeAspect="1"/>
            </p:cNvPicPr>
            <p:nvPr/>
          </p:nvPicPr>
          <p:blipFill>
            <a:blip r:embed="rId41"/>
            <a:stretch>
              <a:fillRect/>
            </a:stretch>
          </p:blipFill>
          <p:spPr>
            <a:xfrm>
              <a:off x="3641861" y="3687690"/>
              <a:ext cx="4551534" cy="2789004"/>
            </a:xfrm>
            <a:prstGeom prst="rect">
              <a:avLst/>
            </a:prstGeom>
          </p:spPr>
        </p:pic>
        <p:pic>
          <p:nvPicPr>
            <p:cNvPr id="58" name="Picture 57"/>
            <p:cNvPicPr>
              <a:picLocks noChangeAspect="1"/>
            </p:cNvPicPr>
            <p:nvPr>
              <p:custDataLst>
                <p:tags r:id="rId15"/>
              </p:custDataLst>
            </p:nvPr>
          </p:nvPicPr>
          <p:blipFill>
            <a:blip r:embed="rId4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09638" y="4009189"/>
              <a:ext cx="664446" cy="369259"/>
            </a:xfrm>
            <a:prstGeom prst="rect">
              <a:avLst/>
            </a:prstGeom>
          </p:spPr>
        </p:pic>
      </p:grpSp>
      <p:sp>
        <p:nvSpPr>
          <p:cNvPr id="44" name="Titel 1 1 3 1 3 2 3 1 1 2 2 2 2 2 2 1"/>
          <p:cNvSpPr txBox="1">
            <a:spLocks/>
          </p:cNvSpPr>
          <p:nvPr/>
        </p:nvSpPr>
        <p:spPr>
          <a:xfrm>
            <a:off x="4391454" y="2455762"/>
            <a:ext cx="4936279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higher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detuning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</a:p>
        </p:txBody>
      </p:sp>
      <p:pic>
        <p:nvPicPr>
          <p:cNvPr id="53" name="Picture 52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72992" y="2559276"/>
            <a:ext cx="291090" cy="180045"/>
          </a:xfrm>
          <a:prstGeom prst="rect">
            <a:avLst/>
          </a:prstGeom>
        </p:spPr>
      </p:pic>
      <p:sp>
        <p:nvSpPr>
          <p:cNvPr id="54" name="Titel 1 1 3 1 3 2 3 1 1 2 2 2 2 2 2 2"/>
          <p:cNvSpPr txBox="1">
            <a:spLocks/>
          </p:cNvSpPr>
          <p:nvPr/>
        </p:nvSpPr>
        <p:spPr>
          <a:xfrm>
            <a:off x="4391454" y="2746534"/>
            <a:ext cx="4936279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Resonance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becomes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narrower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and </a:t>
            </a:r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higher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over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time.</a:t>
            </a:r>
          </a:p>
        </p:txBody>
      </p:sp>
      <p:pic>
        <p:nvPicPr>
          <p:cNvPr id="18" name="Picture 17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92474" y="2578205"/>
            <a:ext cx="74390" cy="1293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62866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50" grpId="0"/>
      <p:bldP spid="56" grpId="0"/>
      <p:bldP spid="44" grpId="0"/>
      <p:bldP spid="54" grpId="0"/>
    </p:bldLst>
  </p:timing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" name="Straight Connector 18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smtClean="0"/>
              <a:t>Transition </a:t>
            </a:r>
            <a:r>
              <a:rPr lang="de-DE" sz="3200" dirty="0" err="1" smtClean="0"/>
              <a:t>probability</a:t>
            </a:r>
            <a:endParaRPr lang="en-GB" sz="3200" dirty="0">
              <a:solidFill>
                <a:schemeClr val="bg1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079" y="824985"/>
            <a:ext cx="3790411" cy="363412"/>
          </a:xfrm>
          <a:prstGeom prst="rect">
            <a:avLst/>
          </a:prstGeom>
        </p:spPr>
      </p:pic>
      <p:grpSp>
        <p:nvGrpSpPr>
          <p:cNvPr id="38" name="Group 37"/>
          <p:cNvGrpSpPr/>
          <p:nvPr/>
        </p:nvGrpSpPr>
        <p:grpSpPr>
          <a:xfrm>
            <a:off x="5746109" y="1034390"/>
            <a:ext cx="2931500" cy="991724"/>
            <a:chOff x="5746109" y="1034390"/>
            <a:chExt cx="2931500" cy="991724"/>
          </a:xfrm>
        </p:grpSpPr>
        <p:pic>
          <p:nvPicPr>
            <p:cNvPr id="20" name="Picture 19"/>
            <p:cNvPicPr>
              <a:picLocks noChangeAspect="1"/>
            </p:cNvPicPr>
            <p:nvPr>
              <p:custDataLst>
                <p:tags r:id="rId26"/>
              </p:custDataLst>
            </p:nvPr>
          </p:nvPicPr>
          <p:blipFill>
            <a:blip r:embed="rId3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88209" y="1555196"/>
              <a:ext cx="222653" cy="138566"/>
            </a:xfrm>
            <a:prstGeom prst="rect">
              <a:avLst/>
            </a:prstGeom>
          </p:spPr>
        </p:pic>
        <p:grpSp>
          <p:nvGrpSpPr>
            <p:cNvPr id="37" name="Group 36"/>
            <p:cNvGrpSpPr/>
            <p:nvPr>
              <p:custDataLst>
                <p:tags r:id="rId27"/>
              </p:custDataLst>
            </p:nvPr>
          </p:nvGrpSpPr>
          <p:grpSpPr>
            <a:xfrm>
              <a:off x="5746109" y="1034390"/>
              <a:ext cx="2931500" cy="991724"/>
              <a:chOff x="5746109" y="1034390"/>
              <a:chExt cx="2931500" cy="991724"/>
            </a:xfrm>
          </p:grpSpPr>
          <p:cxnSp>
            <p:nvCxnSpPr>
              <p:cNvPr id="22" name="Straight Connector 21"/>
              <p:cNvCxnSpPr/>
              <p:nvPr/>
            </p:nvCxnSpPr>
            <p:spPr bwMode="auto">
              <a:xfrm>
                <a:off x="6139823" y="1939798"/>
                <a:ext cx="1934023" cy="0"/>
              </a:xfrm>
              <a:prstGeom prst="line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" name="Straight Connector 22"/>
              <p:cNvCxnSpPr/>
              <p:nvPr/>
            </p:nvCxnSpPr>
            <p:spPr bwMode="auto">
              <a:xfrm>
                <a:off x="6139823" y="1381284"/>
                <a:ext cx="1934023" cy="0"/>
              </a:xfrm>
              <a:prstGeom prst="line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4" name="Straight Arrow Connector 23"/>
              <p:cNvCxnSpPr/>
              <p:nvPr/>
            </p:nvCxnSpPr>
            <p:spPr bwMode="auto">
              <a:xfrm flipH="1">
                <a:off x="6395857" y="1254893"/>
                <a:ext cx="1028" cy="686727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0000FF"/>
                </a:solidFill>
                <a:prstDash val="solid"/>
                <a:round/>
                <a:headEnd type="triangle" w="lg" len="lg"/>
                <a:tailEnd type="triangle" w="lg" len="lg"/>
              </a:ln>
              <a:effectLst/>
            </p:spPr>
          </p:cxnSp>
          <p:cxnSp>
            <p:nvCxnSpPr>
              <p:cNvPr id="25" name="Straight Arrow Connector 24"/>
              <p:cNvCxnSpPr/>
              <p:nvPr/>
            </p:nvCxnSpPr>
            <p:spPr bwMode="auto">
              <a:xfrm>
                <a:off x="7495553" y="1380114"/>
                <a:ext cx="1" cy="558494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0000"/>
                </a:solidFill>
                <a:prstDash val="solid"/>
                <a:round/>
                <a:headEnd type="triangle" w="lg" len="lg"/>
                <a:tailEnd type="triangle" w="lg" len="lg"/>
              </a:ln>
              <a:effectLst/>
            </p:spPr>
          </p:cxnSp>
          <p:cxnSp>
            <p:nvCxnSpPr>
              <p:cNvPr id="26" name="Straight Arrow Connector 25"/>
              <p:cNvCxnSpPr/>
              <p:nvPr/>
            </p:nvCxnSpPr>
            <p:spPr bwMode="auto">
              <a:xfrm flipV="1">
                <a:off x="6981729" y="1389724"/>
                <a:ext cx="0" cy="244046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cxnSp>
            <p:nvCxnSpPr>
              <p:cNvPr id="27" name="Straight Connector 26"/>
              <p:cNvCxnSpPr/>
              <p:nvPr/>
            </p:nvCxnSpPr>
            <p:spPr bwMode="auto">
              <a:xfrm>
                <a:off x="6278493" y="1254893"/>
                <a:ext cx="947163" cy="0"/>
              </a:xfrm>
              <a:prstGeom prst="line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8" name="Straight Arrow Connector 27"/>
              <p:cNvCxnSpPr/>
              <p:nvPr/>
            </p:nvCxnSpPr>
            <p:spPr bwMode="auto">
              <a:xfrm>
                <a:off x="6981729" y="1065530"/>
                <a:ext cx="0" cy="189363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29" name="Picture 28"/>
              <p:cNvPicPr>
                <a:picLocks noChangeAspect="1"/>
              </p:cNvPicPr>
              <p:nvPr>
                <p:custDataLst>
                  <p:tags r:id="rId28"/>
                </p:custDataLst>
              </p:nvPr>
            </p:nvPicPr>
            <p:blipFill>
              <a:blip r:embed="rId3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746109" y="1279170"/>
                <a:ext cx="243134" cy="196485"/>
              </a:xfrm>
              <a:prstGeom prst="rect">
                <a:avLst/>
              </a:prstGeom>
            </p:spPr>
          </p:pic>
          <p:pic>
            <p:nvPicPr>
              <p:cNvPr id="30" name="Picture 29"/>
              <p:cNvPicPr>
                <a:picLocks noChangeAspect="1"/>
              </p:cNvPicPr>
              <p:nvPr>
                <p:custDataLst>
                  <p:tags r:id="rId29"/>
                </p:custDataLst>
              </p:nvPr>
            </p:nvPicPr>
            <p:blipFill>
              <a:blip r:embed="rId3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748683" y="1829629"/>
                <a:ext cx="260096" cy="196485"/>
              </a:xfrm>
              <a:prstGeom prst="rect">
                <a:avLst/>
              </a:prstGeom>
            </p:spPr>
          </p:pic>
          <p:pic>
            <p:nvPicPr>
              <p:cNvPr id="31" name="Picture 30"/>
              <p:cNvPicPr>
                <a:picLocks noChangeAspect="1"/>
              </p:cNvPicPr>
              <p:nvPr>
                <p:custDataLst>
                  <p:tags r:id="rId30"/>
                </p:custDataLst>
              </p:nvPr>
            </p:nvPicPr>
            <p:blipFill>
              <a:blip r:embed="rId3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582492" y="1584951"/>
                <a:ext cx="1095117" cy="145605"/>
              </a:xfrm>
              <a:prstGeom prst="rect">
                <a:avLst/>
              </a:prstGeom>
            </p:spPr>
          </p:pic>
          <p:pic>
            <p:nvPicPr>
              <p:cNvPr id="36" name="Picture 35"/>
              <p:cNvPicPr>
                <a:picLocks noChangeAspect="1"/>
              </p:cNvPicPr>
              <p:nvPr>
                <p:custDataLst>
                  <p:tags r:id="rId31"/>
                </p:custDataLst>
              </p:nvPr>
            </p:nvPicPr>
            <p:blipFill>
              <a:blip r:embed="rId3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077255" y="1034390"/>
                <a:ext cx="1149780" cy="176807"/>
              </a:xfrm>
              <a:prstGeom prst="rect">
                <a:avLst/>
              </a:prstGeom>
            </p:spPr>
          </p:pic>
        </p:grpSp>
      </p:grpSp>
      <p:pic>
        <p:nvPicPr>
          <p:cNvPr id="33" name="Picture 3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7395" y="1849554"/>
            <a:ext cx="306184" cy="180045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3904" y="1285687"/>
            <a:ext cx="291090" cy="180045"/>
          </a:xfrm>
          <a:prstGeom prst="rect">
            <a:avLst/>
          </a:prstGeom>
        </p:spPr>
      </p:pic>
      <p:sp>
        <p:nvSpPr>
          <p:cNvPr id="41" name="Titel 1 1 3 1 3 2 3 1 1 2 2 2 2 1 1"/>
          <p:cNvSpPr txBox="1">
            <a:spLocks/>
          </p:cNvSpPr>
          <p:nvPr/>
        </p:nvSpPr>
        <p:spPr>
          <a:xfrm>
            <a:off x="74525" y="1590813"/>
            <a:ext cx="339824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Spectrum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1"/>
          <a:stretch>
            <a:fillRect/>
          </a:stretch>
        </p:blipFill>
        <p:spPr>
          <a:xfrm>
            <a:off x="1068607" y="2019486"/>
            <a:ext cx="4476715" cy="181022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4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1179" y="2019610"/>
            <a:ext cx="349022" cy="196251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509" y="2331963"/>
            <a:ext cx="702769" cy="399486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4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38138" y="3829711"/>
            <a:ext cx="421685" cy="190844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4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2726" y="3845402"/>
            <a:ext cx="500537" cy="190844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4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3578" y="3289268"/>
            <a:ext cx="184500" cy="131618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4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8186" y="3845402"/>
            <a:ext cx="380545" cy="190844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3578" y="2791432"/>
            <a:ext cx="191551" cy="131618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4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8050" y="1973744"/>
            <a:ext cx="527646" cy="133968"/>
          </a:xfrm>
          <a:prstGeom prst="rect">
            <a:avLst/>
          </a:prstGeom>
        </p:spPr>
      </p:pic>
      <p:sp>
        <p:nvSpPr>
          <p:cNvPr id="50" name="Titel 1 1 3 1 3 2 3 1 1 2 2 2 2 2 1"/>
          <p:cNvSpPr txBox="1">
            <a:spLocks/>
          </p:cNvSpPr>
          <p:nvPr/>
        </p:nvSpPr>
        <p:spPr>
          <a:xfrm>
            <a:off x="1559954" y="1280081"/>
            <a:ext cx="2831500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valid</a:t>
            </a:r>
          </a:p>
        </p:txBody>
      </p:sp>
      <p:pic>
        <p:nvPicPr>
          <p:cNvPr id="17" name="Picture 16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5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6320" y="1288666"/>
            <a:ext cx="782022" cy="279054"/>
          </a:xfrm>
          <a:prstGeom prst="rect">
            <a:avLst/>
          </a:prstGeom>
        </p:spPr>
      </p:pic>
      <p:sp>
        <p:nvSpPr>
          <p:cNvPr id="44" name="Titel 1 1 3 1 3 2 3 1 1 2 2 2 2 2 2 1 1"/>
          <p:cNvSpPr txBox="1">
            <a:spLocks/>
          </p:cNvSpPr>
          <p:nvPr/>
        </p:nvSpPr>
        <p:spPr>
          <a:xfrm>
            <a:off x="4391454" y="2455762"/>
            <a:ext cx="4936279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higher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detuning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</a:p>
        </p:txBody>
      </p:sp>
      <p:pic>
        <p:nvPicPr>
          <p:cNvPr id="53" name="Picture 52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72992" y="2559276"/>
            <a:ext cx="291090" cy="180045"/>
          </a:xfrm>
          <a:prstGeom prst="rect">
            <a:avLst/>
          </a:prstGeom>
        </p:spPr>
      </p:pic>
      <p:sp>
        <p:nvSpPr>
          <p:cNvPr id="54" name="Titel 1 1 3 1 3 2 3 1 1 2 2 2 2 2 2 2"/>
          <p:cNvSpPr txBox="1">
            <a:spLocks/>
          </p:cNvSpPr>
          <p:nvPr/>
        </p:nvSpPr>
        <p:spPr>
          <a:xfrm>
            <a:off x="4391454" y="2746534"/>
            <a:ext cx="4936279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Resonance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becomes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narrower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and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higher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over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time.</a:t>
            </a:r>
          </a:p>
        </p:txBody>
      </p:sp>
      <p:pic>
        <p:nvPicPr>
          <p:cNvPr id="18" name="Picture 17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5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92474" y="2578205"/>
            <a:ext cx="74390" cy="129374"/>
          </a:xfrm>
          <a:prstGeom prst="rect">
            <a:avLst/>
          </a:prstGeom>
        </p:spPr>
      </p:pic>
      <p:sp>
        <p:nvSpPr>
          <p:cNvPr id="40" name="Titel 1 1 3 1 3 2 3 1 1 2 2 2 2 1 2 1"/>
          <p:cNvSpPr txBox="1">
            <a:spLocks/>
          </p:cNvSpPr>
          <p:nvPr/>
        </p:nvSpPr>
        <p:spPr>
          <a:xfrm>
            <a:off x="78411" y="3995961"/>
            <a:ext cx="339824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resonance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           ):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52"/>
          <a:stretch>
            <a:fillRect/>
          </a:stretch>
        </p:blipFill>
        <p:spPr>
          <a:xfrm>
            <a:off x="964017" y="4384745"/>
            <a:ext cx="2872936" cy="2109244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4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9885" y="4421552"/>
            <a:ext cx="349022" cy="196251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215" y="4733905"/>
            <a:ext cx="702769" cy="399486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5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4986" y="6297738"/>
            <a:ext cx="373700" cy="196251"/>
          </a:xfrm>
          <a:prstGeom prst="rect">
            <a:avLst/>
          </a:prstGeom>
        </p:spPr>
      </p:pic>
      <p:grpSp>
        <p:nvGrpSpPr>
          <p:cNvPr id="13" name="Group 12"/>
          <p:cNvGrpSpPr/>
          <p:nvPr/>
        </p:nvGrpSpPr>
        <p:grpSpPr>
          <a:xfrm>
            <a:off x="776320" y="6546982"/>
            <a:ext cx="3683977" cy="424932"/>
            <a:chOff x="3671683" y="4884839"/>
            <a:chExt cx="3683977" cy="424932"/>
          </a:xfrm>
        </p:grpSpPr>
        <p:sp>
          <p:nvSpPr>
            <p:cNvPr id="46" name="Titel 1 1 3 1 3 2 3 1 1 2 2 2 2 2 2 1 2"/>
            <p:cNvSpPr txBox="1">
              <a:spLocks/>
            </p:cNvSpPr>
            <p:nvPr/>
          </p:nvSpPr>
          <p:spPr>
            <a:xfrm>
              <a:off x="3671683" y="4884839"/>
              <a:ext cx="3683977" cy="42493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Probability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</a:t>
              </a:r>
              <a:r>
                <a:rPr lang="de-AT" sz="1600" i="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to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</a:t>
              </a:r>
              <a:r>
                <a:rPr lang="de-AT" sz="1600" i="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be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in         </a:t>
              </a:r>
              <a:r>
                <a:rPr lang="de-AT" sz="1600" i="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increases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</a:t>
              </a:r>
              <a:r>
                <a:rPr lang="de-AT" sz="1600" i="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with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    . </a:t>
              </a:r>
            </a:p>
          </p:txBody>
        </p:sp>
        <p:pic>
          <p:nvPicPr>
            <p:cNvPr id="47" name="Picture 46"/>
            <p:cNvPicPr>
              <a:picLocks noChangeAspect="1"/>
            </p:cNvPicPr>
            <p:nvPr>
              <p:custDataLst>
                <p:tags r:id="rId24"/>
              </p:custDataLst>
            </p:nvPr>
          </p:nvPicPr>
          <p:blipFill>
            <a:blip r:embed="rId4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375501" y="4971658"/>
              <a:ext cx="291090" cy="180045"/>
            </a:xfrm>
            <a:prstGeom prst="rect">
              <a:avLst/>
            </a:prstGeom>
          </p:spPr>
        </p:pic>
        <p:pic>
          <p:nvPicPr>
            <p:cNvPr id="11" name="Picture 10"/>
            <p:cNvPicPr>
              <a:picLocks noChangeAspect="1"/>
            </p:cNvPicPr>
            <p:nvPr>
              <p:custDataLst>
                <p:tags r:id="rId25"/>
              </p:custDataLst>
            </p:nvPr>
          </p:nvPicPr>
          <p:blipFill>
            <a:blip r:embed="rId5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82162" y="4960057"/>
              <a:ext cx="136318" cy="163347"/>
            </a:xfrm>
            <a:prstGeom prst="rect">
              <a:avLst/>
            </a:prstGeom>
          </p:spPr>
        </p:pic>
      </p:grpSp>
      <p:sp>
        <p:nvSpPr>
          <p:cNvPr id="51" name="Titel 1 1 3 1 3 2 3 1 1 2 2 2 2 1 2 2"/>
          <p:cNvSpPr txBox="1">
            <a:spLocks/>
          </p:cNvSpPr>
          <p:nvPr/>
        </p:nvSpPr>
        <p:spPr>
          <a:xfrm>
            <a:off x="4318686" y="3995961"/>
            <a:ext cx="339824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Off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resonance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21" name="Picture 20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5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0397" y="4112476"/>
            <a:ext cx="509716" cy="166715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 rotWithShape="1">
          <a:blip r:embed="rId56"/>
          <a:srcRect l="1533"/>
          <a:stretch/>
        </p:blipFill>
        <p:spPr>
          <a:xfrm>
            <a:off x="4470968" y="4452258"/>
            <a:ext cx="2754688" cy="2008668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5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78445" y="6362800"/>
            <a:ext cx="373700" cy="196251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5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4082" y="4589238"/>
            <a:ext cx="1344666" cy="163982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>
            <p:custDataLst>
              <p:tags r:id="rId21"/>
            </p:custDataLst>
          </p:nvPr>
        </p:nvPicPr>
        <p:blipFill>
          <a:blip r:embed="rId5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75852" y="5328947"/>
            <a:ext cx="401760" cy="154416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>
            <p:custDataLst>
              <p:tags r:id="rId22"/>
            </p:custDataLst>
          </p:nvPr>
        </p:nvPicPr>
        <p:blipFill>
          <a:blip r:embed="rId5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7652" y="5940182"/>
            <a:ext cx="404493" cy="159882"/>
          </a:xfrm>
          <a:prstGeom prst="rect">
            <a:avLst/>
          </a:prstGeom>
        </p:spPr>
      </p:pic>
      <p:cxnSp>
        <p:nvCxnSpPr>
          <p:cNvPr id="65" name="Straight Arrow Connector 64"/>
          <p:cNvCxnSpPr/>
          <p:nvPr/>
        </p:nvCxnSpPr>
        <p:spPr bwMode="auto">
          <a:xfrm flipH="1">
            <a:off x="6599535" y="5478069"/>
            <a:ext cx="260058" cy="366481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66" name="Straight Arrow Connector 65"/>
          <p:cNvCxnSpPr/>
          <p:nvPr/>
        </p:nvCxnSpPr>
        <p:spPr bwMode="auto">
          <a:xfrm flipH="1">
            <a:off x="6641649" y="6020123"/>
            <a:ext cx="512108" cy="110967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68" name="Titel 1 1 3 1 3 2 3 1 1 2 2 2 2 2 2 1 2"/>
          <p:cNvSpPr txBox="1">
            <a:spLocks/>
          </p:cNvSpPr>
          <p:nvPr/>
        </p:nvSpPr>
        <p:spPr>
          <a:xfrm>
            <a:off x="4646220" y="6536323"/>
            <a:ext cx="3683977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oscillates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pic>
        <p:nvPicPr>
          <p:cNvPr id="69" name="Picture 68"/>
          <p:cNvPicPr>
            <a:picLocks noChangeAspect="1"/>
          </p:cNvPicPr>
          <p:nvPr>
            <p:custDataLst>
              <p:tags r:id="rId23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4082" y="6622200"/>
            <a:ext cx="291090" cy="1800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41204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51" grpId="0"/>
      <p:bldP spid="68" grpId="0"/>
    </p:bldLst>
  </p:timing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" name="Straight Connector 18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smtClean="0"/>
              <a:t>Transition </a:t>
            </a:r>
            <a:r>
              <a:rPr lang="de-DE" sz="3200" dirty="0" err="1" smtClean="0"/>
              <a:t>probability</a:t>
            </a:r>
            <a:endParaRPr lang="en-GB" sz="3200" dirty="0">
              <a:solidFill>
                <a:schemeClr val="bg1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079" y="824985"/>
            <a:ext cx="3790411" cy="363412"/>
          </a:xfrm>
          <a:prstGeom prst="rect">
            <a:avLst/>
          </a:prstGeom>
        </p:spPr>
      </p:pic>
      <p:grpSp>
        <p:nvGrpSpPr>
          <p:cNvPr id="38" name="Group 37"/>
          <p:cNvGrpSpPr/>
          <p:nvPr/>
        </p:nvGrpSpPr>
        <p:grpSpPr>
          <a:xfrm>
            <a:off x="5746109" y="1034390"/>
            <a:ext cx="2931500" cy="991724"/>
            <a:chOff x="5746109" y="1034390"/>
            <a:chExt cx="2931500" cy="991724"/>
          </a:xfrm>
        </p:grpSpPr>
        <p:pic>
          <p:nvPicPr>
            <p:cNvPr id="20" name="Picture 19"/>
            <p:cNvPicPr>
              <a:picLocks noChangeAspect="1"/>
            </p:cNvPicPr>
            <p:nvPr>
              <p:custDataLst>
                <p:tags r:id="rId22"/>
              </p:custDataLst>
            </p:nvPr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88209" y="1555196"/>
              <a:ext cx="222653" cy="138566"/>
            </a:xfrm>
            <a:prstGeom prst="rect">
              <a:avLst/>
            </a:prstGeom>
          </p:spPr>
        </p:pic>
        <p:grpSp>
          <p:nvGrpSpPr>
            <p:cNvPr id="37" name="Group 36"/>
            <p:cNvGrpSpPr/>
            <p:nvPr>
              <p:custDataLst>
                <p:tags r:id="rId23"/>
              </p:custDataLst>
            </p:nvPr>
          </p:nvGrpSpPr>
          <p:grpSpPr>
            <a:xfrm>
              <a:off x="5746109" y="1034390"/>
              <a:ext cx="2931500" cy="991724"/>
              <a:chOff x="5746109" y="1034390"/>
              <a:chExt cx="2931500" cy="991724"/>
            </a:xfrm>
          </p:grpSpPr>
          <p:cxnSp>
            <p:nvCxnSpPr>
              <p:cNvPr id="22" name="Straight Connector 21"/>
              <p:cNvCxnSpPr/>
              <p:nvPr/>
            </p:nvCxnSpPr>
            <p:spPr bwMode="auto">
              <a:xfrm>
                <a:off x="6139823" y="1939798"/>
                <a:ext cx="1934023" cy="0"/>
              </a:xfrm>
              <a:prstGeom prst="line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" name="Straight Connector 22"/>
              <p:cNvCxnSpPr/>
              <p:nvPr/>
            </p:nvCxnSpPr>
            <p:spPr bwMode="auto">
              <a:xfrm>
                <a:off x="6139823" y="1381284"/>
                <a:ext cx="1934023" cy="0"/>
              </a:xfrm>
              <a:prstGeom prst="line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4" name="Straight Arrow Connector 23"/>
              <p:cNvCxnSpPr/>
              <p:nvPr/>
            </p:nvCxnSpPr>
            <p:spPr bwMode="auto">
              <a:xfrm flipH="1">
                <a:off x="6395857" y="1254893"/>
                <a:ext cx="1028" cy="686727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0000FF"/>
                </a:solidFill>
                <a:prstDash val="solid"/>
                <a:round/>
                <a:headEnd type="triangle" w="lg" len="lg"/>
                <a:tailEnd type="triangle" w="lg" len="lg"/>
              </a:ln>
              <a:effectLst/>
            </p:spPr>
          </p:cxnSp>
          <p:cxnSp>
            <p:nvCxnSpPr>
              <p:cNvPr id="25" name="Straight Arrow Connector 24"/>
              <p:cNvCxnSpPr/>
              <p:nvPr/>
            </p:nvCxnSpPr>
            <p:spPr bwMode="auto">
              <a:xfrm>
                <a:off x="7495553" y="1380114"/>
                <a:ext cx="1" cy="558494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0000"/>
                </a:solidFill>
                <a:prstDash val="solid"/>
                <a:round/>
                <a:headEnd type="triangle" w="lg" len="lg"/>
                <a:tailEnd type="triangle" w="lg" len="lg"/>
              </a:ln>
              <a:effectLst/>
            </p:spPr>
          </p:cxnSp>
          <p:cxnSp>
            <p:nvCxnSpPr>
              <p:cNvPr id="26" name="Straight Arrow Connector 25"/>
              <p:cNvCxnSpPr/>
              <p:nvPr/>
            </p:nvCxnSpPr>
            <p:spPr bwMode="auto">
              <a:xfrm flipV="1">
                <a:off x="6981729" y="1389724"/>
                <a:ext cx="0" cy="244046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cxnSp>
            <p:nvCxnSpPr>
              <p:cNvPr id="27" name="Straight Connector 26"/>
              <p:cNvCxnSpPr/>
              <p:nvPr/>
            </p:nvCxnSpPr>
            <p:spPr bwMode="auto">
              <a:xfrm>
                <a:off x="6278493" y="1254893"/>
                <a:ext cx="947163" cy="0"/>
              </a:xfrm>
              <a:prstGeom prst="line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8" name="Straight Arrow Connector 27"/>
              <p:cNvCxnSpPr/>
              <p:nvPr/>
            </p:nvCxnSpPr>
            <p:spPr bwMode="auto">
              <a:xfrm>
                <a:off x="6981729" y="1065530"/>
                <a:ext cx="0" cy="189363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29" name="Picture 28"/>
              <p:cNvPicPr>
                <a:picLocks noChangeAspect="1"/>
              </p:cNvPicPr>
              <p:nvPr>
                <p:custDataLst>
                  <p:tags r:id="rId24"/>
                </p:custDataLst>
              </p:nvPr>
            </p:nvPicPr>
            <p:blipFill>
              <a:blip r:embed="rId3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746109" y="1279170"/>
                <a:ext cx="243134" cy="196485"/>
              </a:xfrm>
              <a:prstGeom prst="rect">
                <a:avLst/>
              </a:prstGeom>
            </p:spPr>
          </p:pic>
          <p:pic>
            <p:nvPicPr>
              <p:cNvPr id="30" name="Picture 29"/>
              <p:cNvPicPr>
                <a:picLocks noChangeAspect="1"/>
              </p:cNvPicPr>
              <p:nvPr>
                <p:custDataLst>
                  <p:tags r:id="rId25"/>
                </p:custDataLst>
              </p:nvPr>
            </p:nvPicPr>
            <p:blipFill>
              <a:blip r:embed="rId3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748683" y="1829629"/>
                <a:ext cx="260096" cy="196485"/>
              </a:xfrm>
              <a:prstGeom prst="rect">
                <a:avLst/>
              </a:prstGeom>
            </p:spPr>
          </p:pic>
          <p:pic>
            <p:nvPicPr>
              <p:cNvPr id="31" name="Picture 30"/>
              <p:cNvPicPr>
                <a:picLocks noChangeAspect="1"/>
              </p:cNvPicPr>
              <p:nvPr>
                <p:custDataLst>
                  <p:tags r:id="rId26"/>
                </p:custDataLst>
              </p:nvPr>
            </p:nvPicPr>
            <p:blipFill>
              <a:blip r:embed="rId3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582492" y="1584951"/>
                <a:ext cx="1095117" cy="145605"/>
              </a:xfrm>
              <a:prstGeom prst="rect">
                <a:avLst/>
              </a:prstGeom>
            </p:spPr>
          </p:pic>
          <p:pic>
            <p:nvPicPr>
              <p:cNvPr id="36" name="Picture 35"/>
              <p:cNvPicPr>
                <a:picLocks noChangeAspect="1"/>
              </p:cNvPicPr>
              <p:nvPr>
                <p:custDataLst>
                  <p:tags r:id="rId27"/>
                </p:custDataLst>
              </p:nvPr>
            </p:nvPicPr>
            <p:blipFill>
              <a:blip r:embed="rId3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077255" y="1034390"/>
                <a:ext cx="1149780" cy="176807"/>
              </a:xfrm>
              <a:prstGeom prst="rect">
                <a:avLst/>
              </a:prstGeom>
            </p:spPr>
          </p:pic>
        </p:grpSp>
      </p:grpSp>
      <p:pic>
        <p:nvPicPr>
          <p:cNvPr id="33" name="Picture 3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7395" y="1849554"/>
            <a:ext cx="306184" cy="180045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3904" y="1285687"/>
            <a:ext cx="291090" cy="180045"/>
          </a:xfrm>
          <a:prstGeom prst="rect">
            <a:avLst/>
          </a:prstGeom>
        </p:spPr>
      </p:pic>
      <p:sp>
        <p:nvSpPr>
          <p:cNvPr id="41" name="Titel 1 1 3 1 3 2 3 1 1 2 2 2 2 1 1"/>
          <p:cNvSpPr txBox="1">
            <a:spLocks/>
          </p:cNvSpPr>
          <p:nvPr/>
        </p:nvSpPr>
        <p:spPr>
          <a:xfrm>
            <a:off x="74525" y="1590813"/>
            <a:ext cx="339824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Spectrum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7"/>
          <a:stretch>
            <a:fillRect/>
          </a:stretch>
        </p:blipFill>
        <p:spPr>
          <a:xfrm>
            <a:off x="1068607" y="2019486"/>
            <a:ext cx="4476715" cy="181022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1179" y="2019610"/>
            <a:ext cx="349022" cy="196251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509" y="2331963"/>
            <a:ext cx="702769" cy="399486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38138" y="3829711"/>
            <a:ext cx="421685" cy="190844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2726" y="3845402"/>
            <a:ext cx="500537" cy="190844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4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3578" y="3289268"/>
            <a:ext cx="184500" cy="131618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8186" y="3845402"/>
            <a:ext cx="380545" cy="190844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4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3578" y="2791432"/>
            <a:ext cx="191551" cy="131618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4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8050" y="1973744"/>
            <a:ext cx="527646" cy="133968"/>
          </a:xfrm>
          <a:prstGeom prst="rect">
            <a:avLst/>
          </a:prstGeom>
        </p:spPr>
      </p:pic>
      <p:sp>
        <p:nvSpPr>
          <p:cNvPr id="50" name="Titel 1 1 3 1 3 2 3 1 1 2 2 2 2 2 1"/>
          <p:cNvSpPr txBox="1">
            <a:spLocks/>
          </p:cNvSpPr>
          <p:nvPr/>
        </p:nvSpPr>
        <p:spPr>
          <a:xfrm>
            <a:off x="1559954" y="1280081"/>
            <a:ext cx="2831500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valid</a:t>
            </a:r>
          </a:p>
        </p:txBody>
      </p:sp>
      <p:pic>
        <p:nvPicPr>
          <p:cNvPr id="17" name="Picture 16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4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6320" y="1288666"/>
            <a:ext cx="782022" cy="279054"/>
          </a:xfrm>
          <a:prstGeom prst="rect">
            <a:avLst/>
          </a:prstGeom>
        </p:spPr>
      </p:pic>
      <p:sp>
        <p:nvSpPr>
          <p:cNvPr id="44" name="Titel 1 1 3 1 3 2 3 1 1 2 2 2 2 2 2 1 1"/>
          <p:cNvSpPr txBox="1">
            <a:spLocks/>
          </p:cNvSpPr>
          <p:nvPr/>
        </p:nvSpPr>
        <p:spPr>
          <a:xfrm>
            <a:off x="4391454" y="2455762"/>
            <a:ext cx="4936279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higher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detuning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</a:p>
        </p:txBody>
      </p:sp>
      <p:pic>
        <p:nvPicPr>
          <p:cNvPr id="53" name="Picture 52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72992" y="2559276"/>
            <a:ext cx="291090" cy="180045"/>
          </a:xfrm>
          <a:prstGeom prst="rect">
            <a:avLst/>
          </a:prstGeom>
        </p:spPr>
      </p:pic>
      <p:sp>
        <p:nvSpPr>
          <p:cNvPr id="54" name="Titel 1 1 3 1 3 2 3 1 1 2 2 2 2 2 2 2"/>
          <p:cNvSpPr txBox="1">
            <a:spLocks/>
          </p:cNvSpPr>
          <p:nvPr/>
        </p:nvSpPr>
        <p:spPr>
          <a:xfrm>
            <a:off x="4391454" y="2746534"/>
            <a:ext cx="4936279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Resonance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becomes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narrower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and </a:t>
            </a:r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higher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over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time.</a:t>
            </a:r>
          </a:p>
        </p:txBody>
      </p:sp>
      <p:pic>
        <p:nvPicPr>
          <p:cNvPr id="18" name="Picture 17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4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92474" y="2578205"/>
            <a:ext cx="74390" cy="129374"/>
          </a:xfrm>
          <a:prstGeom prst="rect">
            <a:avLst/>
          </a:prstGeom>
        </p:spPr>
      </p:pic>
      <p:sp>
        <p:nvSpPr>
          <p:cNvPr id="40" name="Titel 1 1 3 1 3 2 3 1 1 2 2 2 2 1 2 1"/>
          <p:cNvSpPr txBox="1">
            <a:spLocks/>
          </p:cNvSpPr>
          <p:nvPr/>
        </p:nvSpPr>
        <p:spPr>
          <a:xfrm>
            <a:off x="78411" y="3995961"/>
            <a:ext cx="339824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resonance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           ):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48"/>
          <a:stretch>
            <a:fillRect/>
          </a:stretch>
        </p:blipFill>
        <p:spPr>
          <a:xfrm>
            <a:off x="964017" y="4384745"/>
            <a:ext cx="2872936" cy="2109244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9885" y="4421552"/>
            <a:ext cx="349022" cy="196251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215" y="4733905"/>
            <a:ext cx="702769" cy="399486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4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4986" y="6297738"/>
            <a:ext cx="373700" cy="196251"/>
          </a:xfrm>
          <a:prstGeom prst="rect">
            <a:avLst/>
          </a:prstGeom>
        </p:spPr>
      </p:pic>
      <p:grpSp>
        <p:nvGrpSpPr>
          <p:cNvPr id="13" name="Group 12"/>
          <p:cNvGrpSpPr/>
          <p:nvPr/>
        </p:nvGrpSpPr>
        <p:grpSpPr>
          <a:xfrm>
            <a:off x="776320" y="6546982"/>
            <a:ext cx="3683977" cy="424932"/>
            <a:chOff x="3671683" y="4884839"/>
            <a:chExt cx="3683977" cy="424932"/>
          </a:xfrm>
        </p:grpSpPr>
        <p:sp>
          <p:nvSpPr>
            <p:cNvPr id="46" name="Titel 1 1 3 1 3 2 3 1 1 2 2 2 2 2 2 1 2"/>
            <p:cNvSpPr txBox="1">
              <a:spLocks/>
            </p:cNvSpPr>
            <p:nvPr/>
          </p:nvSpPr>
          <p:spPr>
            <a:xfrm>
              <a:off x="3671683" y="4884839"/>
              <a:ext cx="3683977" cy="42493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600" i="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Probability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</a:t>
              </a:r>
              <a:r>
                <a:rPr lang="de-AT" sz="1600" i="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to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</a:t>
              </a:r>
              <a:r>
                <a:rPr lang="de-AT" sz="1600" i="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be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in         </a:t>
              </a:r>
              <a:r>
                <a:rPr lang="de-AT" sz="1600" i="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increases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</a:t>
              </a:r>
              <a:r>
                <a:rPr lang="de-AT" sz="1600" i="0" dirty="0" err="1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with</a:t>
              </a:r>
              <a:r>
                <a:rPr lang="de-AT" sz="1600" i="0" dirty="0" smtClean="0">
                  <a:solidFill>
                    <a:schemeClr val="tx1"/>
                  </a:solidFill>
                  <a:latin typeface="Calibri" panose="020F0502020204030204" pitchFamily="34" charset="0"/>
                  <a:cs typeface="Arial" panose="020B0604020202020204" pitchFamily="34" charset="0"/>
                  <a:sym typeface="Wingdings" panose="05000000000000000000" pitchFamily="2" charset="2"/>
                </a:rPr>
                <a:t>     . </a:t>
              </a:r>
            </a:p>
          </p:txBody>
        </p:sp>
        <p:pic>
          <p:nvPicPr>
            <p:cNvPr id="47" name="Picture 46"/>
            <p:cNvPicPr>
              <a:picLocks noChangeAspect="1"/>
            </p:cNvPicPr>
            <p:nvPr>
              <p:custDataLst>
                <p:tags r:id="rId20"/>
              </p:custDataLst>
            </p:nvPr>
          </p:nvPicPr>
          <p:blipFill>
            <a:blip r:embed="rId3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375501" y="4971658"/>
              <a:ext cx="291090" cy="180045"/>
            </a:xfrm>
            <a:prstGeom prst="rect">
              <a:avLst/>
            </a:prstGeom>
          </p:spPr>
        </p:pic>
        <p:pic>
          <p:nvPicPr>
            <p:cNvPr id="11" name="Picture 10"/>
            <p:cNvPicPr>
              <a:picLocks noChangeAspect="1"/>
            </p:cNvPicPr>
            <p:nvPr>
              <p:custDataLst>
                <p:tags r:id="rId21"/>
              </p:custDataLst>
            </p:nvPr>
          </p:nvPicPr>
          <p:blipFill>
            <a:blip r:embed="rId5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82162" y="4960057"/>
              <a:ext cx="136318" cy="163347"/>
            </a:xfrm>
            <a:prstGeom prst="rect">
              <a:avLst/>
            </a:prstGeom>
          </p:spPr>
        </p:pic>
      </p:grpSp>
      <p:sp>
        <p:nvSpPr>
          <p:cNvPr id="51" name="Titel 1 1 3 1 3 2 3 1 1 2 2 2 2 1 2 2"/>
          <p:cNvSpPr txBox="1">
            <a:spLocks/>
          </p:cNvSpPr>
          <p:nvPr/>
        </p:nvSpPr>
        <p:spPr>
          <a:xfrm>
            <a:off x="4318686" y="3995961"/>
            <a:ext cx="339824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Off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resonance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21" name="Picture 20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5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0397" y="4112476"/>
            <a:ext cx="509716" cy="166715"/>
          </a:xfrm>
          <a:prstGeom prst="rect">
            <a:avLst/>
          </a:prstGeom>
        </p:spPr>
      </p:pic>
      <p:sp>
        <p:nvSpPr>
          <p:cNvPr id="68" name="Titel 1 1 3 1 3 2 3 1 1 2 2 2 2 2 2 1 2"/>
          <p:cNvSpPr txBox="1">
            <a:spLocks/>
          </p:cNvSpPr>
          <p:nvPr/>
        </p:nvSpPr>
        <p:spPr>
          <a:xfrm>
            <a:off x="4646220" y="6536323"/>
            <a:ext cx="3683977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oscillates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pic>
        <p:nvPicPr>
          <p:cNvPr id="69" name="Picture 68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4082" y="6622200"/>
            <a:ext cx="291090" cy="180045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/>
        </p:nvPicPr>
        <p:blipFill>
          <a:blip r:embed="rId52"/>
          <a:stretch>
            <a:fillRect/>
          </a:stretch>
        </p:blipFill>
        <p:spPr>
          <a:xfrm>
            <a:off x="4604100" y="4823963"/>
            <a:ext cx="4145474" cy="1675413"/>
          </a:xfrm>
          <a:prstGeom prst="rect">
            <a:avLst/>
          </a:prstGeom>
        </p:spPr>
      </p:pic>
      <p:sp>
        <p:nvSpPr>
          <p:cNvPr id="57" name="Titel 1 1 3 1 3 2 3 1 1 2 2 2 2 2 2 2"/>
          <p:cNvSpPr txBox="1">
            <a:spLocks/>
          </p:cNvSpPr>
          <p:nvPr/>
        </p:nvSpPr>
        <p:spPr>
          <a:xfrm>
            <a:off x="4582376" y="4452416"/>
            <a:ext cx="2793519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Rescaling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collapses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graph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42462709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Overview</a:t>
            </a:r>
            <a:r>
              <a:rPr lang="de-DE" sz="3200" dirty="0" smtClean="0"/>
              <a:t> of „</a:t>
            </a:r>
            <a:r>
              <a:rPr lang="de-DE" sz="2800" i="1" dirty="0" smtClean="0"/>
              <a:t>Time-</a:t>
            </a:r>
            <a:r>
              <a:rPr lang="de-DE" sz="2800" i="1" dirty="0" err="1" smtClean="0"/>
              <a:t>dependent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perturbation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theory</a:t>
            </a:r>
            <a:r>
              <a:rPr lang="de-DE" sz="3200" dirty="0" smtClean="0"/>
              <a:t>“</a:t>
            </a:r>
            <a:endParaRPr lang="en-GB" sz="3200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2895142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373871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Introduction</a:t>
            </a:r>
          </a:p>
          <a:p>
            <a:pPr marL="342900" indent="-342900" algn="l">
              <a:buAutoNum type="arabicParenR"/>
            </a:pP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Two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-level 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system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time-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time-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sinuosidal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 Emission and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radiation</a:t>
            </a:r>
            <a:endParaRPr lang="de-DE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stimulated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	-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i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ncoherent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Einstein‘s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and B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coefficients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lifetime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excited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selection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  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Fermi‘s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golden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</a:t>
            </a:r>
            <a:endParaRPr lang="en-GB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Describe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reaction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a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</a:p>
          <a:p>
            <a:pPr algn="l"/>
            <a:endParaRPr lang="de-AT" sz="1800" i="0" dirty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especially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absorption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and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emission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pic>
        <p:nvPicPr>
          <p:cNvPr id="14" name="Picture 1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2217" y="3753434"/>
            <a:ext cx="196091" cy="157150"/>
          </a:xfrm>
          <a:prstGeom prst="rect">
            <a:avLst/>
          </a:prstGeom>
        </p:spPr>
      </p:pic>
      <p:sp>
        <p:nvSpPr>
          <p:cNvPr id="19" name="Titel 1"/>
          <p:cNvSpPr txBox="1">
            <a:spLocks/>
          </p:cNvSpPr>
          <p:nvPr/>
        </p:nvSpPr>
        <p:spPr>
          <a:xfrm>
            <a:off x="5695679" y="344253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11.0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6539550" y="3671887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6539550" y="4434527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11.2 - 3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3" name="Straight Arrow Connector 12"/>
          <p:cNvCxnSpPr/>
          <p:nvPr/>
        </p:nvCxnSpPr>
        <p:spPr bwMode="auto">
          <a:xfrm flipV="1">
            <a:off x="278990" y="4586076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123454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Meet</a:t>
            </a:r>
            <a:r>
              <a:rPr lang="de-DE" dirty="0" smtClean="0"/>
              <a:t> </a:t>
            </a:r>
            <a:r>
              <a:rPr lang="de-DE" dirty="0" err="1" smtClean="0"/>
              <a:t>the</a:t>
            </a:r>
            <a:r>
              <a:rPr lang="de-DE" dirty="0" smtClean="0"/>
              <a:t> </a:t>
            </a:r>
            <a:r>
              <a:rPr lang="de-DE" dirty="0" err="1" smtClean="0"/>
              <a:t>players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163893" y="1960954"/>
            <a:ext cx="2671310" cy="46013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Atom</a:t>
            </a: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3164235" y="1960954"/>
            <a:ext cx="2671308" cy="46013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Laser beam</a:t>
            </a: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6225959" y="1960955"/>
            <a:ext cx="2671309" cy="46013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EM </a:t>
            </a:r>
            <a:r>
              <a:rPr lang="de-AT" sz="2000" b="1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field</a:t>
            </a:r>
            <a:r>
              <a:rPr lang="de-AT" sz="2000" b="1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modes</a:t>
            </a:r>
            <a:endParaRPr lang="de-AT" sz="2000" b="1" i="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414613" y="3139839"/>
            <a:ext cx="2135038" cy="710529"/>
          </a:xfrm>
          <a:prstGeom prst="rect">
            <a:avLst/>
          </a:prstGeom>
        </p:spPr>
      </p:pic>
      <p:sp>
        <p:nvSpPr>
          <p:cNvPr id="16" name="Cube 15"/>
          <p:cNvSpPr/>
          <p:nvPr/>
        </p:nvSpPr>
        <p:spPr bwMode="auto">
          <a:xfrm>
            <a:off x="6648088" y="2648309"/>
            <a:ext cx="1900688" cy="1871932"/>
          </a:xfrm>
          <a:prstGeom prst="cub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>
            <a:off x="3164234" y="1759890"/>
            <a:ext cx="2671309" cy="3277936"/>
          </a:xfrm>
          <a:prstGeom prst="roundRect">
            <a:avLst>
              <a:gd name="adj" fmla="val 9987"/>
            </a:avLst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" name="Rounded Rectangle 14"/>
          <p:cNvSpPr/>
          <p:nvPr/>
        </p:nvSpPr>
        <p:spPr bwMode="auto">
          <a:xfrm>
            <a:off x="6225959" y="1759890"/>
            <a:ext cx="2671309" cy="3277936"/>
          </a:xfrm>
          <a:prstGeom prst="roundRect">
            <a:avLst>
              <a:gd name="adj" fmla="val 9987"/>
            </a:avLst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Rounded Rectangle 16"/>
          <p:cNvSpPr/>
          <p:nvPr/>
        </p:nvSpPr>
        <p:spPr bwMode="auto">
          <a:xfrm>
            <a:off x="163894" y="1759890"/>
            <a:ext cx="2671309" cy="3277936"/>
          </a:xfrm>
          <a:prstGeom prst="roundRect">
            <a:avLst>
              <a:gd name="adj" fmla="val 9987"/>
            </a:avLst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8" name="Straight Connector 17"/>
          <p:cNvCxnSpPr/>
          <p:nvPr/>
        </p:nvCxnSpPr>
        <p:spPr bwMode="auto">
          <a:xfrm>
            <a:off x="1376767" y="3732801"/>
            <a:ext cx="405442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9" name="Straight Connector 18"/>
          <p:cNvCxnSpPr/>
          <p:nvPr/>
        </p:nvCxnSpPr>
        <p:spPr bwMode="auto">
          <a:xfrm>
            <a:off x="1376767" y="3238219"/>
            <a:ext cx="405442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0" name="Picture 19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7841" y="3582751"/>
            <a:ext cx="278627" cy="286944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1299" y="3087601"/>
            <a:ext cx="257834" cy="303579"/>
          </a:xfrm>
          <a:prstGeom prst="rect">
            <a:avLst/>
          </a:prstGeom>
        </p:spPr>
      </p:pic>
      <p:sp>
        <p:nvSpPr>
          <p:cNvPr id="22" name="Oval 21"/>
          <p:cNvSpPr>
            <a:spLocks noChangeAspect="1"/>
          </p:cNvSpPr>
          <p:nvPr/>
        </p:nvSpPr>
        <p:spPr bwMode="auto">
          <a:xfrm>
            <a:off x="816053" y="2861524"/>
            <a:ext cx="1224590" cy="1224686"/>
          </a:xfrm>
          <a:prstGeom prst="ellips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0812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16" grpId="0" animBg="1"/>
      <p:bldP spid="13" grpId="0" animBg="1"/>
      <p:bldP spid="15" grpId="0" animBg="1"/>
      <p:bldP spid="17" grpId="0" animBg="1"/>
      <p:bldP spid="22" grpId="0" animBg="1"/>
    </p:bldLst>
  </p:timing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Atom-light </a:t>
            </a:r>
            <a:r>
              <a:rPr lang="de-DE" dirty="0" err="1" smtClean="0"/>
              <a:t>interaction</a:t>
            </a:r>
            <a:endParaRPr lang="en-GB" dirty="0"/>
          </a:p>
        </p:txBody>
      </p:sp>
      <p:grpSp>
        <p:nvGrpSpPr>
          <p:cNvPr id="91" name="Group 90"/>
          <p:cNvGrpSpPr>
            <a:grpSpLocks noChangeAspect="1"/>
          </p:cNvGrpSpPr>
          <p:nvPr/>
        </p:nvGrpSpPr>
        <p:grpSpPr>
          <a:xfrm>
            <a:off x="1113275" y="2794380"/>
            <a:ext cx="3515942" cy="1193382"/>
            <a:chOff x="3045379" y="3375370"/>
            <a:chExt cx="811200" cy="275338"/>
          </a:xfrm>
        </p:grpSpPr>
        <p:cxnSp>
          <p:nvCxnSpPr>
            <p:cNvPr id="92" name="Straight Arrow Connector 91"/>
            <p:cNvCxnSpPr/>
            <p:nvPr/>
          </p:nvCxnSpPr>
          <p:spPr bwMode="auto">
            <a:xfrm>
              <a:off x="3709161" y="3527644"/>
              <a:ext cx="147418" cy="0"/>
            </a:xfrm>
            <a:prstGeom prst="straightConnector1">
              <a:avLst/>
            </a:prstGeom>
            <a:noFill/>
            <a:ln w="539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93" name="Picture 9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pic>
        <p:nvPicPr>
          <p:cNvPr id="82" name="Picture 81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11520" y="2794380"/>
            <a:ext cx="278627" cy="286944"/>
          </a:xfrm>
          <a:prstGeom prst="rect">
            <a:avLst/>
          </a:prstGeom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32313" y="2242056"/>
            <a:ext cx="257834" cy="303579"/>
          </a:xfrm>
          <a:prstGeom prst="rect">
            <a:avLst/>
          </a:prstGeom>
        </p:spPr>
      </p:pic>
      <p:sp>
        <p:nvSpPr>
          <p:cNvPr id="90" name="Oval 89"/>
          <p:cNvSpPr>
            <a:spLocks noChangeAspect="1"/>
          </p:cNvSpPr>
          <p:nvPr/>
        </p:nvSpPr>
        <p:spPr bwMode="auto">
          <a:xfrm>
            <a:off x="5080348" y="2490801"/>
            <a:ext cx="1884277" cy="1884425"/>
          </a:xfrm>
          <a:prstGeom prst="ellips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9" name="Oval 98"/>
          <p:cNvSpPr>
            <a:spLocks noChangeAspect="1"/>
          </p:cNvSpPr>
          <p:nvPr/>
        </p:nvSpPr>
        <p:spPr bwMode="auto">
          <a:xfrm>
            <a:off x="5582657" y="3024649"/>
            <a:ext cx="879661" cy="879730"/>
          </a:xfrm>
          <a:prstGeom prst="ellips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09474" y="3354579"/>
            <a:ext cx="226026" cy="226026"/>
          </a:xfrm>
          <a:prstGeom prst="rect">
            <a:avLst/>
          </a:prstGeom>
        </p:spPr>
      </p:pic>
      <p:sp>
        <p:nvSpPr>
          <p:cNvPr id="7" name="Oval 6"/>
          <p:cNvSpPr/>
          <p:nvPr/>
        </p:nvSpPr>
        <p:spPr bwMode="auto">
          <a:xfrm>
            <a:off x="5956319" y="2980676"/>
            <a:ext cx="109728" cy="107092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0" name="Straight Arrow Connector 9"/>
          <p:cNvCxnSpPr/>
          <p:nvPr/>
        </p:nvCxnSpPr>
        <p:spPr bwMode="auto">
          <a:xfrm flipV="1">
            <a:off x="6011184" y="2499039"/>
            <a:ext cx="0" cy="489875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10356127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Electromagnetic</a:t>
            </a:r>
            <a:r>
              <a:rPr lang="de-DE" dirty="0" smtClean="0"/>
              <a:t> </a:t>
            </a:r>
            <a:r>
              <a:rPr lang="de-DE" dirty="0" err="1" smtClean="0"/>
              <a:t>waves</a:t>
            </a:r>
            <a:endParaRPr lang="en-GB" dirty="0"/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26785" y="6324312"/>
            <a:ext cx="1181724" cy="291843"/>
          </a:xfrm>
          <a:prstGeom prst="rect">
            <a:avLst/>
          </a:prstGeom>
        </p:spPr>
      </p:pic>
      <p:sp>
        <p:nvSpPr>
          <p:cNvPr id="25" name="Titel 1"/>
          <p:cNvSpPr txBox="1">
            <a:spLocks/>
          </p:cNvSpPr>
          <p:nvPr/>
        </p:nvSpPr>
        <p:spPr>
          <a:xfrm>
            <a:off x="261016" y="809496"/>
            <a:ext cx="5769308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Linearly</a:t>
            </a:r>
            <a:r>
              <a:rPr lang="de-AT" sz="1600" i="0" dirty="0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polarized</a:t>
            </a:r>
            <a:r>
              <a:rPr lang="de-AT" sz="1600" i="0" dirty="0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plane </a:t>
            </a:r>
            <a:r>
              <a:rPr lang="de-AT" sz="1600" i="0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wave</a:t>
            </a:r>
            <a:endParaRPr lang="de-AT" sz="1600" i="0" dirty="0" smtClean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itel 1"/>
          <p:cNvSpPr txBox="1">
            <a:spLocks/>
          </p:cNvSpPr>
          <p:nvPr/>
        </p:nvSpPr>
        <p:spPr>
          <a:xfrm>
            <a:off x="6667627" y="5125373"/>
            <a:ext cx="1828123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unit</a:t>
            </a:r>
            <a:r>
              <a:rPr lang="de-AT" sz="12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vector</a:t>
            </a:r>
            <a:r>
              <a:rPr lang="de-AT" sz="12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pointing</a:t>
            </a:r>
            <a:r>
              <a:rPr lang="de-AT" sz="12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de-AT" sz="12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direction</a:t>
            </a:r>
            <a:r>
              <a:rPr lang="de-AT" sz="12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de-AT" sz="12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propagation</a:t>
            </a:r>
            <a:endParaRPr lang="de-AT" sz="1200" i="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" name="Titel 1"/>
          <p:cNvSpPr txBox="1">
            <a:spLocks/>
          </p:cNvSpPr>
          <p:nvPr/>
        </p:nvSpPr>
        <p:spPr>
          <a:xfrm>
            <a:off x="4293768" y="5691031"/>
            <a:ext cx="136247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electric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field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58" name="Titel 1"/>
          <p:cNvSpPr txBox="1">
            <a:spLocks/>
          </p:cNvSpPr>
          <p:nvPr/>
        </p:nvSpPr>
        <p:spPr>
          <a:xfrm>
            <a:off x="4193056" y="6298601"/>
            <a:ext cx="297146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magnetic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field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magnitude</a:t>
            </a:r>
            <a:endParaRPr lang="de-AT" sz="1400" i="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9" name="Picture 58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19904" y="4628881"/>
            <a:ext cx="1289136" cy="484106"/>
          </a:xfrm>
          <a:prstGeom prst="rect">
            <a:avLst/>
          </a:prstGeom>
        </p:spPr>
      </p:pic>
      <p:sp>
        <p:nvSpPr>
          <p:cNvPr id="61" name="Titel 1"/>
          <p:cNvSpPr txBox="1">
            <a:spLocks/>
          </p:cNvSpPr>
          <p:nvPr/>
        </p:nvSpPr>
        <p:spPr>
          <a:xfrm>
            <a:off x="4293768" y="4717890"/>
            <a:ext cx="1385023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wavevector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cxnSp>
        <p:nvCxnSpPr>
          <p:cNvPr id="62" name="Elbow Connector 61"/>
          <p:cNvCxnSpPr/>
          <p:nvPr/>
        </p:nvCxnSpPr>
        <p:spPr bwMode="auto">
          <a:xfrm rot="10800000">
            <a:off x="6544308" y="5104631"/>
            <a:ext cx="109235" cy="171244"/>
          </a:xfrm>
          <a:prstGeom prst="bentConnector2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64" name="Titel 1"/>
          <p:cNvSpPr txBox="1">
            <a:spLocks/>
          </p:cNvSpPr>
          <p:nvPr/>
        </p:nvSpPr>
        <p:spPr>
          <a:xfrm>
            <a:off x="1181452" y="4740144"/>
            <a:ext cx="1043293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frequency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</p:txBody>
      </p:sp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97345" y="4783647"/>
            <a:ext cx="961939" cy="272063"/>
          </a:xfrm>
          <a:prstGeom prst="rect">
            <a:avLst/>
          </a:prstGeom>
        </p:spPr>
      </p:pic>
      <p:sp>
        <p:nvSpPr>
          <p:cNvPr id="68" name="Titel 1"/>
          <p:cNvSpPr txBox="1">
            <a:spLocks/>
          </p:cNvSpPr>
          <p:nvPr/>
        </p:nvSpPr>
        <p:spPr>
          <a:xfrm>
            <a:off x="557446" y="5115390"/>
            <a:ext cx="1717191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angular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frequency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88607" y="5180073"/>
            <a:ext cx="1281784" cy="237490"/>
          </a:xfrm>
          <a:prstGeom prst="rect">
            <a:avLst/>
          </a:prstGeom>
        </p:spPr>
      </p:pic>
      <p:sp>
        <p:nvSpPr>
          <p:cNvPr id="70" name="Titel 1"/>
          <p:cNvSpPr txBox="1">
            <a:spLocks/>
          </p:cNvSpPr>
          <p:nvPr/>
        </p:nvSpPr>
        <p:spPr>
          <a:xfrm>
            <a:off x="637222" y="5879181"/>
            <a:ext cx="1717191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photon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</p:txBody>
      </p:sp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220290" y="5915503"/>
            <a:ext cx="1281784" cy="237490"/>
          </a:xfrm>
          <a:prstGeom prst="rect">
            <a:avLst/>
          </a:prstGeom>
        </p:spPr>
      </p:pic>
      <p:sp>
        <p:nvSpPr>
          <p:cNvPr id="72" name="Titel 1"/>
          <p:cNvSpPr txBox="1">
            <a:spLocks/>
          </p:cNvSpPr>
          <p:nvPr/>
        </p:nvSpPr>
        <p:spPr>
          <a:xfrm>
            <a:off x="313809" y="6265010"/>
            <a:ext cx="196914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momentum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photon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</p:txBody>
      </p:sp>
      <p:pic>
        <p:nvPicPr>
          <p:cNvPr id="66" name="Picture 6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82955" y="6250896"/>
            <a:ext cx="864211" cy="366823"/>
          </a:xfrm>
          <a:prstGeom prst="rect">
            <a:avLst/>
          </a:prstGeom>
        </p:spPr>
      </p:pic>
      <p:sp>
        <p:nvSpPr>
          <p:cNvPr id="75" name="Titel 1"/>
          <p:cNvSpPr txBox="1">
            <a:spLocks/>
          </p:cNvSpPr>
          <p:nvPr/>
        </p:nvSpPr>
        <p:spPr>
          <a:xfrm>
            <a:off x="1314753" y="5511334"/>
            <a:ext cx="1717191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ntensity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230913" y="5540636"/>
            <a:ext cx="1281784" cy="276964"/>
          </a:xfrm>
          <a:prstGeom prst="rect">
            <a:avLst/>
          </a:prstGeom>
        </p:spPr>
      </p:pic>
      <p:grpSp>
        <p:nvGrpSpPr>
          <p:cNvPr id="3" name="Group 2"/>
          <p:cNvGrpSpPr>
            <a:grpSpLocks noChangeAspect="1"/>
          </p:cNvGrpSpPr>
          <p:nvPr/>
        </p:nvGrpSpPr>
        <p:grpSpPr>
          <a:xfrm>
            <a:off x="1067768" y="1409826"/>
            <a:ext cx="6858299" cy="2865751"/>
            <a:chOff x="1067769" y="1409827"/>
            <a:chExt cx="5517088" cy="2305324"/>
          </a:xfrm>
        </p:grpSpPr>
        <p:pic>
          <p:nvPicPr>
            <p:cNvPr id="1026" name="Picture 2" descr="Electromagnetic waves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99919" y="1919298"/>
              <a:ext cx="4106191" cy="179585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" name="Rectangle 50"/>
            <p:cNvSpPr/>
            <p:nvPr/>
          </p:nvSpPr>
          <p:spPr bwMode="auto">
            <a:xfrm rot="388583">
              <a:off x="2201544" y="2206430"/>
              <a:ext cx="1793260" cy="268968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2" name="Rectangle 31"/>
            <p:cNvSpPr/>
            <p:nvPr/>
          </p:nvSpPr>
          <p:spPr bwMode="auto">
            <a:xfrm>
              <a:off x="4381841" y="1742427"/>
              <a:ext cx="1406733" cy="1018088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5" name="Picture 14"/>
            <p:cNvPicPr>
              <a:picLocks noChangeAspect="1"/>
            </p:cNvPicPr>
            <p:nvPr/>
          </p:nvPicPr>
          <p:blipFill rotWithShape="1"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674953" y="2043944"/>
              <a:ext cx="209707" cy="235920"/>
            </a:xfrm>
            <a:prstGeom prst="rect">
              <a:avLst/>
            </a:prstGeom>
          </p:spPr>
        </p:pic>
        <p:cxnSp>
          <p:nvCxnSpPr>
            <p:cNvPr id="27" name="Straight Arrow Connector 26"/>
            <p:cNvCxnSpPr/>
            <p:nvPr/>
          </p:nvCxnSpPr>
          <p:spPr bwMode="auto">
            <a:xfrm flipH="1" flipV="1">
              <a:off x="5350864" y="1795977"/>
              <a:ext cx="5650" cy="497159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29" name="Straight Arrow Connector 28"/>
            <p:cNvCxnSpPr/>
            <p:nvPr/>
          </p:nvCxnSpPr>
          <p:spPr bwMode="auto">
            <a:xfrm flipH="1">
              <a:off x="5096636" y="2279864"/>
              <a:ext cx="259878" cy="276827"/>
            </a:xfrm>
            <a:prstGeom prst="straightConnector1">
              <a:avLst/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31" name="Straight Arrow Connector 30"/>
            <p:cNvCxnSpPr/>
            <p:nvPr/>
          </p:nvCxnSpPr>
          <p:spPr bwMode="auto">
            <a:xfrm>
              <a:off x="5350864" y="2279864"/>
              <a:ext cx="598715" cy="85718"/>
            </a:xfrm>
            <a:prstGeom prst="straightConnector1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33" name="Picture 32"/>
            <p:cNvPicPr>
              <a:picLocks noChangeAspect="1"/>
            </p:cNvPicPr>
            <p:nvPr/>
          </p:nvPicPr>
          <p:blipFill rotWithShape="1"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1997"/>
            <a:stretch/>
          </p:blipFill>
          <p:spPr>
            <a:xfrm>
              <a:off x="5028705" y="1722363"/>
              <a:ext cx="248580" cy="288126"/>
            </a:xfrm>
            <a:prstGeom prst="rect">
              <a:avLst/>
            </a:prstGeom>
          </p:spPr>
        </p:pic>
        <p:pic>
          <p:nvPicPr>
            <p:cNvPr id="35" name="Picture 34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b="-111"/>
            <a:stretch/>
          </p:blipFill>
          <p:spPr>
            <a:xfrm>
              <a:off x="4811266" y="2314396"/>
              <a:ext cx="248580" cy="288126"/>
            </a:xfrm>
            <a:prstGeom prst="rect">
              <a:avLst/>
            </a:prstGeom>
          </p:spPr>
        </p:pic>
        <p:cxnSp>
          <p:nvCxnSpPr>
            <p:cNvPr id="38" name="Straight Arrow Connector 37"/>
            <p:cNvCxnSpPr/>
            <p:nvPr/>
          </p:nvCxnSpPr>
          <p:spPr bwMode="auto">
            <a:xfrm flipH="1" flipV="1">
              <a:off x="1494445" y="1409827"/>
              <a:ext cx="5650" cy="497159"/>
            </a:xfrm>
            <a:prstGeom prst="straightConnector1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39" name="Straight Arrow Connector 38"/>
            <p:cNvCxnSpPr/>
            <p:nvPr/>
          </p:nvCxnSpPr>
          <p:spPr bwMode="auto">
            <a:xfrm flipH="1">
              <a:off x="1240216" y="1893714"/>
              <a:ext cx="259878" cy="276827"/>
            </a:xfrm>
            <a:prstGeom prst="straightConnector1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40" name="Straight Arrow Connector 39"/>
            <p:cNvCxnSpPr/>
            <p:nvPr/>
          </p:nvCxnSpPr>
          <p:spPr bwMode="auto">
            <a:xfrm>
              <a:off x="1494445" y="1893714"/>
              <a:ext cx="598715" cy="85718"/>
            </a:xfrm>
            <a:prstGeom prst="straightConnector1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36" name="Picture 35"/>
            <p:cNvPicPr>
              <a:picLocks noChangeAspect="1"/>
            </p:cNvPicPr>
            <p:nvPr/>
          </p:nvPicPr>
          <p:blipFill rotWithShape="1"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24417" y="1424533"/>
              <a:ext cx="197734" cy="197734"/>
            </a:xfrm>
            <a:prstGeom prst="rect">
              <a:avLst/>
            </a:prstGeom>
          </p:spPr>
        </p:pic>
        <p:pic>
          <p:nvPicPr>
            <p:cNvPr id="44" name="Picture 43"/>
            <p:cNvPicPr>
              <a:picLocks noChangeAspect="1"/>
            </p:cNvPicPr>
            <p:nvPr/>
          </p:nvPicPr>
          <p:blipFill rotWithShape="1">
            <a:blip r:embed="rId1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67769" y="1908420"/>
              <a:ext cx="197734" cy="197734"/>
            </a:xfrm>
            <a:prstGeom prst="rect">
              <a:avLst/>
            </a:prstGeom>
          </p:spPr>
        </p:pic>
        <p:pic>
          <p:nvPicPr>
            <p:cNvPr id="45" name="Picture 44"/>
            <p:cNvPicPr>
              <a:picLocks noChangeAspect="1"/>
            </p:cNvPicPr>
            <p:nvPr/>
          </p:nvPicPr>
          <p:blipFill rotWithShape="1">
            <a:blip r:embed="rId1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829018" y="1695980"/>
              <a:ext cx="197734" cy="197734"/>
            </a:xfrm>
            <a:prstGeom prst="rect">
              <a:avLst/>
            </a:prstGeom>
          </p:spPr>
        </p:pic>
        <p:pic>
          <p:nvPicPr>
            <p:cNvPr id="49" name="Picture 48"/>
            <p:cNvPicPr>
              <a:picLocks noChangeAspect="1"/>
            </p:cNvPicPr>
            <p:nvPr/>
          </p:nvPicPr>
          <p:blipFill>
            <a:blip r:embed="rId1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353446" y="2214294"/>
              <a:ext cx="222899" cy="191554"/>
            </a:xfrm>
            <a:prstGeom prst="rect">
              <a:avLst/>
            </a:prstGeom>
          </p:spPr>
        </p:pic>
        <p:cxnSp>
          <p:nvCxnSpPr>
            <p:cNvPr id="50" name="Straight Arrow Connector 49"/>
            <p:cNvCxnSpPr/>
            <p:nvPr/>
          </p:nvCxnSpPr>
          <p:spPr bwMode="auto">
            <a:xfrm>
              <a:off x="2279176" y="2310071"/>
              <a:ext cx="1597181" cy="175981"/>
            </a:xfrm>
            <a:prstGeom prst="straightConnector1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triangle" w="lg" len="lg"/>
              <a:tailEnd type="triangle" w="lg" len="lg"/>
            </a:ln>
            <a:effectLst/>
          </p:spPr>
        </p:cxnSp>
        <p:sp>
          <p:nvSpPr>
            <p:cNvPr id="53" name="Titel 1"/>
            <p:cNvSpPr txBox="1">
              <a:spLocks/>
            </p:cNvSpPr>
            <p:nvPr/>
          </p:nvSpPr>
          <p:spPr>
            <a:xfrm rot="338260">
              <a:off x="2588400" y="2163642"/>
              <a:ext cx="965206" cy="285636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200" i="0" dirty="0" err="1" smtClea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wavelength</a:t>
              </a:r>
              <a:endParaRPr lang="de-AT" sz="12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" name="Titel 1"/>
            <p:cNvSpPr txBox="1">
              <a:spLocks/>
            </p:cNvSpPr>
            <p:nvPr/>
          </p:nvSpPr>
          <p:spPr>
            <a:xfrm>
              <a:off x="5613958" y="1841821"/>
              <a:ext cx="970899" cy="285635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200" i="0" dirty="0" err="1" smtClea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wavevector</a:t>
              </a:r>
              <a:endParaRPr lang="de-AT" sz="12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5" name="Titel 1"/>
            <p:cNvSpPr txBox="1">
              <a:spLocks/>
            </p:cNvSpPr>
            <p:nvPr/>
          </p:nvSpPr>
          <p:spPr>
            <a:xfrm>
              <a:off x="4475060" y="1544142"/>
              <a:ext cx="1062390" cy="285635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200" i="0" dirty="0" err="1" smtClea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electric</a:t>
              </a:r>
              <a:r>
                <a:rPr lang="de-AT" sz="1200" i="0" dirty="0" smtClea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de-AT" sz="1200" i="0" dirty="0" err="1" smtClea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field</a:t>
              </a:r>
              <a:endParaRPr lang="de-AT" sz="12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6" name="Titel 1"/>
            <p:cNvSpPr txBox="1">
              <a:spLocks/>
            </p:cNvSpPr>
            <p:nvPr/>
          </p:nvSpPr>
          <p:spPr>
            <a:xfrm>
              <a:off x="4194795" y="2127536"/>
              <a:ext cx="1119277" cy="285635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200" i="0" dirty="0" err="1" smtClea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magnetic</a:t>
              </a:r>
              <a:r>
                <a:rPr lang="de-AT" sz="1200" i="0" dirty="0" smtClea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de-AT" sz="1200" i="0" dirty="0" err="1" smtClea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field</a:t>
              </a:r>
              <a:endParaRPr lang="de-AT" sz="12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" name="Titel 1"/>
            <p:cNvSpPr txBox="1">
              <a:spLocks/>
            </p:cNvSpPr>
            <p:nvPr/>
          </p:nvSpPr>
          <p:spPr>
            <a:xfrm>
              <a:off x="5189503" y="3357225"/>
              <a:ext cx="970899" cy="285635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400" i="0" dirty="0" err="1" smtClea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direction</a:t>
              </a:r>
              <a:r>
                <a:rPr lang="de-AT" sz="1400" i="0" dirty="0" smtClea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de-AT" sz="1400" i="0" dirty="0" err="1" smtClea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of</a:t>
              </a:r>
              <a:r>
                <a:rPr lang="de-AT" sz="1400" i="0" dirty="0" smtClea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de-AT" sz="1400" i="0" dirty="0" err="1" smtClea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propagation</a:t>
              </a:r>
              <a:endPara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5529596" y="5678304"/>
            <a:ext cx="2752597" cy="3834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3613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57" grpId="0"/>
      <p:bldP spid="58" grpId="0"/>
      <p:bldP spid="61" grpId="0"/>
      <p:bldP spid="64" grpId="0"/>
      <p:bldP spid="68" grpId="0"/>
      <p:bldP spid="70" grpId="0"/>
      <p:bldP spid="72" grpId="0"/>
      <p:bldP spid="75" grpId="0"/>
    </p:bldLst>
  </p:timing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Plane </a:t>
            </a:r>
            <a:r>
              <a:rPr lang="de-DE" dirty="0" err="1" smtClean="0"/>
              <a:t>waves</a:t>
            </a:r>
            <a:endParaRPr lang="en-GB" dirty="0"/>
          </a:p>
        </p:txBody>
      </p:sp>
      <p:pic>
        <p:nvPicPr>
          <p:cNvPr id="2050" name="Picture 2" descr="http://upload.wikimedia.org/wikipedia/commons/thumb/d/dd/Linear_Polarization_Linearly_Polarized_Light_plane_wave.svg/762px-Linear_Polarization_Linearly_Polarized_Light_plane_wave.svg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365670" y="1327748"/>
            <a:ext cx="6510248" cy="51005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itel 1"/>
          <p:cNvSpPr txBox="1">
            <a:spLocks/>
          </p:cNvSpPr>
          <p:nvPr/>
        </p:nvSpPr>
        <p:spPr>
          <a:xfrm>
            <a:off x="439947" y="942513"/>
            <a:ext cx="3231318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plane </a:t>
            </a:r>
            <a:r>
              <a:rPr lang="de-AT" sz="16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wave</a:t>
            </a:r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fills</a:t>
            </a:r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all </a:t>
            </a:r>
            <a:r>
              <a:rPr lang="de-AT" sz="16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space</a:t>
            </a:r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1365670" y="1861868"/>
            <a:ext cx="2435525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E-</a:t>
            </a:r>
            <a:r>
              <a:rPr lang="de-AT" sz="16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field</a:t>
            </a:r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at </a:t>
            </a:r>
            <a:r>
              <a:rPr lang="de-AT" sz="16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each</a:t>
            </a:r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location</a:t>
            </a:r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7" name="Textfeld 18"/>
          <p:cNvSpPr txBox="1"/>
          <p:nvPr/>
        </p:nvSpPr>
        <p:spPr>
          <a:xfrm>
            <a:off x="7341101" y="6581001"/>
            <a:ext cx="180289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12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rPr>
              <a:t>Picture </a:t>
            </a:r>
            <a:r>
              <a:rPr lang="de-DE" sz="1200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rPr>
              <a:t>from</a:t>
            </a:r>
            <a:r>
              <a:rPr lang="de-DE" sz="12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rPr>
              <a:t> Wikipedia.</a:t>
            </a:r>
          </a:p>
        </p:txBody>
      </p:sp>
    </p:spTree>
    <p:extLst>
      <p:ext uri="{BB962C8B-B14F-4D97-AF65-F5344CB8AC3E}">
        <p14:creationId xmlns:p14="http://schemas.microsoft.com/office/powerpoint/2010/main" val="21224563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Atomic</a:t>
            </a:r>
            <a:r>
              <a:rPr lang="de-DE" sz="3200" dirty="0" smtClean="0"/>
              <a:t> </a:t>
            </a:r>
            <a:r>
              <a:rPr lang="de-DE" sz="3200" dirty="0" err="1" smtClean="0"/>
              <a:t>transitions</a:t>
            </a:r>
            <a:endParaRPr lang="en-GB" sz="3200" dirty="0"/>
          </a:p>
        </p:txBody>
      </p:sp>
      <p:sp>
        <p:nvSpPr>
          <p:cNvPr id="30" name="Titel 1 1 3 1 3 2 3 1 1 2 2 2 1 1 1"/>
          <p:cNvSpPr txBox="1">
            <a:spLocks/>
          </p:cNvSpPr>
          <p:nvPr/>
        </p:nvSpPr>
        <p:spPr>
          <a:xfrm>
            <a:off x="66743" y="1160894"/>
            <a:ext cx="482150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Example</a:t>
            </a:r>
            <a:r>
              <a:rPr lang="de-AT" sz="20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hydrogen</a:t>
            </a:r>
          </a:p>
        </p:txBody>
      </p:sp>
      <p:sp>
        <p:nvSpPr>
          <p:cNvPr id="31" name="Titel 1 1 3 1 3 2 3 1 1 2 2 2 1 2 1"/>
          <p:cNvSpPr txBox="1">
            <a:spLocks/>
          </p:cNvSpPr>
          <p:nvPr/>
        </p:nvSpPr>
        <p:spPr>
          <a:xfrm>
            <a:off x="66743" y="793628"/>
            <a:ext cx="809695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radiation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drive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different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types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transitions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atoms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8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90076" y="5344987"/>
            <a:ext cx="542269" cy="150345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9554" y="4940982"/>
            <a:ext cx="533273" cy="145205"/>
          </a:xfrm>
          <a:prstGeom prst="rect">
            <a:avLst/>
          </a:prstGeom>
        </p:spPr>
      </p:pic>
      <p:cxnSp>
        <p:nvCxnSpPr>
          <p:cNvPr id="10" name="Straight Connector 9"/>
          <p:cNvCxnSpPr/>
          <p:nvPr/>
        </p:nvCxnSpPr>
        <p:spPr bwMode="auto">
          <a:xfrm>
            <a:off x="6036484" y="5553199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7" name="Straight Connector 46"/>
          <p:cNvCxnSpPr/>
          <p:nvPr/>
        </p:nvCxnSpPr>
        <p:spPr bwMode="auto">
          <a:xfrm>
            <a:off x="6036484" y="5312928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47"/>
          <p:cNvCxnSpPr/>
          <p:nvPr/>
        </p:nvCxnSpPr>
        <p:spPr bwMode="auto">
          <a:xfrm>
            <a:off x="6036484" y="5170341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>
            <a:off x="6036484" y="5034417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" name="Straight Connector 11"/>
          <p:cNvCxnSpPr/>
          <p:nvPr/>
        </p:nvCxnSpPr>
        <p:spPr bwMode="auto">
          <a:xfrm flipV="1">
            <a:off x="4267840" y="2060355"/>
            <a:ext cx="385451" cy="129119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6" name="Straight Connector 65"/>
          <p:cNvCxnSpPr/>
          <p:nvPr/>
        </p:nvCxnSpPr>
        <p:spPr bwMode="auto">
          <a:xfrm>
            <a:off x="4267840" y="2203307"/>
            <a:ext cx="415371" cy="82693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7" name="Straight Connector 66"/>
          <p:cNvCxnSpPr/>
          <p:nvPr/>
        </p:nvCxnSpPr>
        <p:spPr bwMode="auto">
          <a:xfrm>
            <a:off x="4653291" y="2291216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8" name="Straight Connector 67"/>
          <p:cNvCxnSpPr/>
          <p:nvPr/>
        </p:nvCxnSpPr>
        <p:spPr bwMode="auto">
          <a:xfrm>
            <a:off x="4653291" y="2060355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3" name="Straight Connector 72"/>
          <p:cNvCxnSpPr/>
          <p:nvPr/>
        </p:nvCxnSpPr>
        <p:spPr bwMode="auto">
          <a:xfrm flipV="1">
            <a:off x="5494859" y="5034417"/>
            <a:ext cx="538346" cy="135924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 flipV="1">
            <a:off x="5486767" y="5162104"/>
            <a:ext cx="538346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77" name="Straight Connector 76"/>
          <p:cNvCxnSpPr/>
          <p:nvPr/>
        </p:nvCxnSpPr>
        <p:spPr bwMode="auto">
          <a:xfrm>
            <a:off x="5494859" y="5177004"/>
            <a:ext cx="538346" cy="12926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80" name="Straight Connector 79"/>
          <p:cNvCxnSpPr/>
          <p:nvPr/>
        </p:nvCxnSpPr>
        <p:spPr bwMode="auto">
          <a:xfrm flipV="1">
            <a:off x="4653291" y="5553199"/>
            <a:ext cx="538346" cy="1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83" name="Titel 1 1 3 1 3 2 3 1 1 2 2 2 1 2 2"/>
          <p:cNvSpPr txBox="1">
            <a:spLocks/>
          </p:cNvSpPr>
          <p:nvPr/>
        </p:nvSpPr>
        <p:spPr>
          <a:xfrm>
            <a:off x="6036484" y="5711435"/>
            <a:ext cx="1078736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Zeeman </a:t>
            </a:r>
            <a:r>
              <a:rPr lang="de-AT" sz="18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hift</a:t>
            </a:r>
            <a:endParaRPr lang="de-AT" sz="18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86" name="Picture 8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7308" y="4763138"/>
            <a:ext cx="364190" cy="150858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57948" y="5110385"/>
            <a:ext cx="81742" cy="131249"/>
          </a:xfrm>
          <a:prstGeom prst="rect">
            <a:avLst/>
          </a:prstGeom>
        </p:spPr>
      </p:pic>
      <p:pic>
        <p:nvPicPr>
          <p:cNvPr id="90" name="Picture 8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944" y="4940982"/>
            <a:ext cx="218746" cy="142762"/>
          </a:xfrm>
          <a:prstGeom prst="rect">
            <a:avLst/>
          </a:prstGeom>
        </p:spPr>
      </p:pic>
      <p:pic>
        <p:nvPicPr>
          <p:cNvPr id="92" name="Picture 91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5549" y="5262961"/>
            <a:ext cx="214141" cy="126644"/>
          </a:xfrm>
          <a:prstGeom prst="rect">
            <a:avLst/>
          </a:prstGeom>
        </p:spPr>
      </p:pic>
      <p:pic>
        <p:nvPicPr>
          <p:cNvPr id="93" name="Picture 92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57948" y="5484895"/>
            <a:ext cx="81742" cy="131249"/>
          </a:xfrm>
          <a:prstGeom prst="rect">
            <a:avLst/>
          </a:prstGeom>
        </p:spPr>
      </p:pic>
      <p:cxnSp>
        <p:nvCxnSpPr>
          <p:cNvPr id="27" name="Straight Connector 26"/>
          <p:cNvCxnSpPr/>
          <p:nvPr/>
        </p:nvCxnSpPr>
        <p:spPr bwMode="auto">
          <a:xfrm flipV="1">
            <a:off x="2305252" y="2200399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Straight Connector 27"/>
          <p:cNvCxnSpPr/>
          <p:nvPr/>
        </p:nvCxnSpPr>
        <p:spPr bwMode="auto">
          <a:xfrm>
            <a:off x="2305252" y="3003791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9" name="Straight Connector 28"/>
          <p:cNvCxnSpPr/>
          <p:nvPr/>
        </p:nvCxnSpPr>
        <p:spPr bwMode="auto">
          <a:xfrm>
            <a:off x="3444880" y="3003791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>
            <a:off x="3444880" y="2662577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/>
          <p:cNvCxnSpPr/>
          <p:nvPr/>
        </p:nvCxnSpPr>
        <p:spPr bwMode="auto">
          <a:xfrm>
            <a:off x="4653291" y="2556032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33"/>
          <p:cNvCxnSpPr/>
          <p:nvPr/>
        </p:nvCxnSpPr>
        <p:spPr bwMode="auto">
          <a:xfrm>
            <a:off x="4653291" y="2692248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>
            <a:off x="4653291" y="2959286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>
            <a:off x="4653291" y="3030766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1114373" y="2114490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Straight Connector 37"/>
          <p:cNvCxnSpPr/>
          <p:nvPr/>
        </p:nvCxnSpPr>
        <p:spPr bwMode="auto">
          <a:xfrm>
            <a:off x="1114373" y="4403187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9" name="Straight Connector 38"/>
          <p:cNvCxnSpPr/>
          <p:nvPr/>
        </p:nvCxnSpPr>
        <p:spPr bwMode="auto">
          <a:xfrm>
            <a:off x="2305252" y="5550290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0" name="Straight Connector 39"/>
          <p:cNvCxnSpPr/>
          <p:nvPr/>
        </p:nvCxnSpPr>
        <p:spPr bwMode="auto">
          <a:xfrm>
            <a:off x="3444880" y="5304836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1" name="Straight Connector 40"/>
          <p:cNvCxnSpPr/>
          <p:nvPr/>
        </p:nvCxnSpPr>
        <p:spPr bwMode="auto">
          <a:xfrm>
            <a:off x="4653291" y="5164024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/>
          <p:nvPr/>
        </p:nvCxnSpPr>
        <p:spPr bwMode="auto">
          <a:xfrm>
            <a:off x="4653291" y="5550290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8" name="Picture 7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0571" y="1819001"/>
            <a:ext cx="624648" cy="327356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003" y="4922478"/>
            <a:ext cx="589574" cy="327356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747" y="4309656"/>
            <a:ext cx="646360" cy="187061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8681" y="1969058"/>
            <a:ext cx="654711" cy="187061"/>
          </a:xfrm>
          <a:prstGeom prst="rect">
            <a:avLst/>
          </a:prstGeom>
        </p:spPr>
      </p:pic>
      <p:sp>
        <p:nvSpPr>
          <p:cNvPr id="53" name="Titel 1 1 3 1 3 2 3 1 1 2 2 2 1 2 2"/>
          <p:cNvSpPr txBox="1">
            <a:spLocks/>
          </p:cNvSpPr>
          <p:nvPr/>
        </p:nvSpPr>
        <p:spPr>
          <a:xfrm>
            <a:off x="4652269" y="5711435"/>
            <a:ext cx="115781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Hyperfine</a:t>
            </a:r>
          </a:p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splitting</a:t>
            </a:r>
            <a:endParaRPr lang="de-AT" sz="18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4" name="Titel 1 1 3 1 3 2 3 1 1 2 2 2 1 2 2"/>
          <p:cNvSpPr txBox="1">
            <a:spLocks/>
          </p:cNvSpPr>
          <p:nvPr/>
        </p:nvSpPr>
        <p:spPr>
          <a:xfrm>
            <a:off x="3526026" y="5711435"/>
            <a:ext cx="115781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Lamb</a:t>
            </a:r>
          </a:p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</a:t>
            </a:r>
            <a:endParaRPr lang="de-AT" sz="18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5" name="Titel 1 1 3 1 3 2 3 1 1 2 2 2 1 2 2"/>
          <p:cNvSpPr txBox="1">
            <a:spLocks/>
          </p:cNvSpPr>
          <p:nvPr/>
        </p:nvSpPr>
        <p:spPr>
          <a:xfrm>
            <a:off x="2269209" y="5711435"/>
            <a:ext cx="115781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Fine</a:t>
            </a:r>
          </a:p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structure</a:t>
            </a:r>
            <a:endParaRPr lang="de-AT" sz="18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6" name="Titel 1 1 3 1 3 2 3 1 1 2 2 2 1 2 2"/>
          <p:cNvSpPr txBox="1">
            <a:spLocks/>
          </p:cNvSpPr>
          <p:nvPr/>
        </p:nvSpPr>
        <p:spPr>
          <a:xfrm>
            <a:off x="980441" y="5711435"/>
            <a:ext cx="115781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Coulomb</a:t>
            </a:r>
            <a:endParaRPr lang="de-AT" sz="18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7" name="Picture 56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0571" y="3055785"/>
            <a:ext cx="624648" cy="327356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8028" y="2301366"/>
            <a:ext cx="589574" cy="327356"/>
          </a:xfrm>
          <a:prstGeom prst="rect">
            <a:avLst/>
          </a:prstGeom>
        </p:spPr>
      </p:pic>
      <p:cxnSp>
        <p:nvCxnSpPr>
          <p:cNvPr id="62" name="Straight Connector 61"/>
          <p:cNvCxnSpPr/>
          <p:nvPr/>
        </p:nvCxnSpPr>
        <p:spPr bwMode="auto">
          <a:xfrm flipV="1">
            <a:off x="4258962" y="2561969"/>
            <a:ext cx="407773" cy="10297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3" name="Straight Connector 62"/>
          <p:cNvCxnSpPr/>
          <p:nvPr/>
        </p:nvCxnSpPr>
        <p:spPr bwMode="auto">
          <a:xfrm>
            <a:off x="4254843" y="2669059"/>
            <a:ext cx="416011" cy="24714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4" name="Straight Connector 63"/>
          <p:cNvCxnSpPr/>
          <p:nvPr/>
        </p:nvCxnSpPr>
        <p:spPr bwMode="auto">
          <a:xfrm flipV="1">
            <a:off x="4271319" y="2961503"/>
            <a:ext cx="399535" cy="41189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5" name="Straight Connector 64"/>
          <p:cNvCxnSpPr/>
          <p:nvPr/>
        </p:nvCxnSpPr>
        <p:spPr bwMode="auto">
          <a:xfrm>
            <a:off x="4267200" y="3006811"/>
            <a:ext cx="387178" cy="2883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/>
          <p:nvPr/>
        </p:nvCxnSpPr>
        <p:spPr bwMode="auto">
          <a:xfrm flipV="1">
            <a:off x="3130378" y="2660822"/>
            <a:ext cx="329514" cy="35010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/>
          <p:nvPr/>
        </p:nvCxnSpPr>
        <p:spPr bwMode="auto">
          <a:xfrm>
            <a:off x="3091228" y="3003791"/>
            <a:ext cx="372284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 flipV="1">
            <a:off x="3143882" y="5304836"/>
            <a:ext cx="300998" cy="231623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/>
          <p:nvPr/>
        </p:nvCxnSpPr>
        <p:spPr bwMode="auto">
          <a:xfrm flipV="1">
            <a:off x="4271319" y="5165124"/>
            <a:ext cx="403654" cy="144163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78" name="Straight Connector 77"/>
          <p:cNvCxnSpPr/>
          <p:nvPr/>
        </p:nvCxnSpPr>
        <p:spPr bwMode="auto">
          <a:xfrm>
            <a:off x="4276262" y="5306351"/>
            <a:ext cx="386354" cy="24595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82" name="Straight Connector 81"/>
          <p:cNvCxnSpPr/>
          <p:nvPr/>
        </p:nvCxnSpPr>
        <p:spPr bwMode="auto">
          <a:xfrm>
            <a:off x="1934263" y="4403186"/>
            <a:ext cx="386659" cy="1147104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85" name="Straight Connector 84"/>
          <p:cNvCxnSpPr/>
          <p:nvPr/>
        </p:nvCxnSpPr>
        <p:spPr bwMode="auto">
          <a:xfrm>
            <a:off x="1948249" y="2108886"/>
            <a:ext cx="367641" cy="89490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89" name="Straight Connector 88"/>
          <p:cNvCxnSpPr/>
          <p:nvPr/>
        </p:nvCxnSpPr>
        <p:spPr bwMode="auto">
          <a:xfrm>
            <a:off x="1935892" y="2117124"/>
            <a:ext cx="355093" cy="832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1" name="Straight Connector 90"/>
          <p:cNvCxnSpPr/>
          <p:nvPr/>
        </p:nvCxnSpPr>
        <p:spPr bwMode="auto">
          <a:xfrm flipV="1">
            <a:off x="5508873" y="5554349"/>
            <a:ext cx="538346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09" name="Straight Connector 108"/>
          <p:cNvCxnSpPr/>
          <p:nvPr/>
        </p:nvCxnSpPr>
        <p:spPr bwMode="auto">
          <a:xfrm flipV="1">
            <a:off x="3459892" y="2198416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0" name="Straight Connector 109"/>
          <p:cNvCxnSpPr/>
          <p:nvPr/>
        </p:nvCxnSpPr>
        <p:spPr bwMode="auto">
          <a:xfrm>
            <a:off x="3143882" y="2197863"/>
            <a:ext cx="372284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1943296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83" grpId="0"/>
      <p:bldP spid="53" grpId="0"/>
      <p:bldP spid="54" grpId="0"/>
      <p:bldP spid="55" grpId="0"/>
      <p:bldP spid="56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95" name="Rounded Rectangle 94"/>
          <p:cNvSpPr/>
          <p:nvPr/>
        </p:nvSpPr>
        <p:spPr bwMode="auto">
          <a:xfrm>
            <a:off x="5501626" y="5553626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7" name="Rounded Rectangle 126"/>
          <p:cNvSpPr/>
          <p:nvPr/>
        </p:nvSpPr>
        <p:spPr bwMode="auto">
          <a:xfrm>
            <a:off x="5501626" y="4151740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571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He energy levels</a:t>
            </a:r>
            <a:endParaRPr lang="en-GB" dirty="0"/>
          </a:p>
        </p:txBody>
      </p:sp>
      <p:sp>
        <p:nvSpPr>
          <p:cNvPr id="5" name="Titel 1 2 1 2 1 2 2 1 1"/>
          <p:cNvSpPr txBox="1">
            <a:spLocks/>
          </p:cNvSpPr>
          <p:nvPr/>
        </p:nvSpPr>
        <p:spPr>
          <a:xfrm>
            <a:off x="1063295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singlet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S=0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parahelium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 2 1 2 1 2 2 2 1"/>
          <p:cNvSpPr txBox="1">
            <a:spLocks/>
          </p:cNvSpPr>
          <p:nvPr/>
        </p:nvSpPr>
        <p:spPr>
          <a:xfrm>
            <a:off x="2903219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triplet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S=1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>
                <a:solidFill>
                  <a:schemeClr val="tx1"/>
                </a:solidFill>
                <a:cs typeface="Arial" panose="020B0604020202020204" pitchFamily="34" charset="0"/>
              </a:rPr>
              <a:t>orthohelium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4673" y="1743618"/>
            <a:ext cx="2339817" cy="213593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1077" y="1085452"/>
            <a:ext cx="933036" cy="20922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064" y="1675553"/>
            <a:ext cx="324389" cy="179025"/>
          </a:xfrm>
          <a:prstGeom prst="rect">
            <a:avLst/>
          </a:prstGeom>
        </p:spPr>
      </p:pic>
      <p:sp>
        <p:nvSpPr>
          <p:cNvPr id="13" name="Titel 1 2 1 2 1 2 2 1 2"/>
          <p:cNvSpPr txBox="1">
            <a:spLocks/>
          </p:cNvSpPr>
          <p:nvPr/>
        </p:nvSpPr>
        <p:spPr>
          <a:xfrm>
            <a:off x="1103453" y="119203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endParaRPr lang="de-AT" sz="1600" i="0" dirty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 2 1 2 1 2 2 1 3 1 1"/>
          <p:cNvSpPr txBox="1">
            <a:spLocks/>
          </p:cNvSpPr>
          <p:nvPr/>
        </p:nvSpPr>
        <p:spPr>
          <a:xfrm>
            <a:off x="1123608" y="1664186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 2 1 2 1 2 2 1 4"/>
          <p:cNvSpPr txBox="1">
            <a:spLocks/>
          </p:cNvSpPr>
          <p:nvPr/>
        </p:nvSpPr>
        <p:spPr>
          <a:xfrm>
            <a:off x="2953977" y="1649115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9" name="Straight Connector 18"/>
          <p:cNvCxnSpPr/>
          <p:nvPr/>
        </p:nvCxnSpPr>
        <p:spPr bwMode="auto">
          <a:xfrm>
            <a:off x="998220" y="2011680"/>
            <a:ext cx="0" cy="4297834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2" name="Titel 1 2 1 2 1 2 2 2 2"/>
          <p:cNvSpPr txBox="1">
            <a:spLocks/>
          </p:cNvSpPr>
          <p:nvPr/>
        </p:nvSpPr>
        <p:spPr>
          <a:xfrm rot="16200000">
            <a:off x="-1183394" y="3736909"/>
            <a:ext cx="3244107" cy="317008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relative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He</a:t>
            </a:r>
            <a:r>
              <a:rPr lang="de-AT" sz="16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+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(eV)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4" name="Straight Connector 23"/>
          <p:cNvCxnSpPr/>
          <p:nvPr/>
        </p:nvCxnSpPr>
        <p:spPr bwMode="auto">
          <a:xfrm>
            <a:off x="1226820" y="621197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7" name="Picture 2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4930" y="6114254"/>
            <a:ext cx="484905" cy="141586"/>
          </a:xfrm>
          <a:prstGeom prst="rect">
            <a:avLst/>
          </a:prstGeom>
        </p:spPr>
      </p:pic>
      <p:sp>
        <p:nvSpPr>
          <p:cNvPr id="28" name="Titel 1 2 1 2 1 2 2 1 3 2"/>
          <p:cNvSpPr txBox="1">
            <a:spLocks/>
          </p:cNvSpPr>
          <p:nvPr/>
        </p:nvSpPr>
        <p:spPr>
          <a:xfrm>
            <a:off x="1123608" y="593715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9" name="Straight Connector 28"/>
          <p:cNvCxnSpPr/>
          <p:nvPr/>
        </p:nvCxnSpPr>
        <p:spPr bwMode="auto">
          <a:xfrm>
            <a:off x="1199972" y="385739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Titel 1 2 1 2 1 2 2 1 3 3 1"/>
          <p:cNvSpPr txBox="1">
            <a:spLocks/>
          </p:cNvSpPr>
          <p:nvPr/>
        </p:nvSpPr>
        <p:spPr>
          <a:xfrm>
            <a:off x="1096760" y="358257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4" name="Straight Connector 33"/>
          <p:cNvCxnSpPr/>
          <p:nvPr/>
        </p:nvCxnSpPr>
        <p:spPr bwMode="auto">
          <a:xfrm flipV="1">
            <a:off x="908869" y="543636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V="1">
            <a:off x="908869" y="537540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 flipV="1">
            <a:off x="893629" y="5413503"/>
            <a:ext cx="187891" cy="98469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1584674" y="356651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Titel 1 2 1 2 1 2 2 1 3 3 2"/>
          <p:cNvSpPr txBox="1">
            <a:spLocks/>
          </p:cNvSpPr>
          <p:nvPr/>
        </p:nvSpPr>
        <p:spPr>
          <a:xfrm>
            <a:off x="1481462" y="329168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9" name="Straight Connector 38"/>
          <p:cNvCxnSpPr/>
          <p:nvPr/>
        </p:nvCxnSpPr>
        <p:spPr bwMode="auto">
          <a:xfrm>
            <a:off x="3059252" y="4197266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0" name="Picture 3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3715207"/>
            <a:ext cx="491170" cy="140333"/>
          </a:xfrm>
          <a:prstGeom prst="rect">
            <a:avLst/>
          </a:prstGeom>
        </p:spPr>
      </p:pic>
      <p:sp>
        <p:nvSpPr>
          <p:cNvPr id="41" name="Titel 1 2 1 2 1 2 2 1 3 3 3"/>
          <p:cNvSpPr txBox="1">
            <a:spLocks/>
          </p:cNvSpPr>
          <p:nvPr/>
        </p:nvSpPr>
        <p:spPr>
          <a:xfrm>
            <a:off x="2956040" y="3922442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2" name="Straight Connector 41"/>
          <p:cNvCxnSpPr/>
          <p:nvPr/>
        </p:nvCxnSpPr>
        <p:spPr bwMode="auto">
          <a:xfrm>
            <a:off x="3428714" y="368539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3" name="Titel 1 2 1 2 1 2 2 1 3 3 4 1"/>
          <p:cNvSpPr txBox="1">
            <a:spLocks/>
          </p:cNvSpPr>
          <p:nvPr/>
        </p:nvSpPr>
        <p:spPr>
          <a:xfrm>
            <a:off x="3325502" y="341057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4" name="Straight Connector 43"/>
          <p:cNvCxnSpPr/>
          <p:nvPr/>
        </p:nvCxnSpPr>
        <p:spPr bwMode="auto">
          <a:xfrm>
            <a:off x="1190784" y="282738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Titel 1 2 1 2 1 2 2 1 3 3 5"/>
          <p:cNvSpPr txBox="1">
            <a:spLocks/>
          </p:cNvSpPr>
          <p:nvPr/>
        </p:nvSpPr>
        <p:spPr>
          <a:xfrm>
            <a:off x="1087572" y="255255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6" name="Straight Connector 45"/>
          <p:cNvCxnSpPr/>
          <p:nvPr/>
        </p:nvCxnSpPr>
        <p:spPr bwMode="auto">
          <a:xfrm>
            <a:off x="157548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7" name="Titel 1 2 1 2 1 2 2 1 3 3 6"/>
          <p:cNvSpPr txBox="1">
            <a:spLocks/>
          </p:cNvSpPr>
          <p:nvPr/>
        </p:nvSpPr>
        <p:spPr>
          <a:xfrm>
            <a:off x="147227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8" name="Straight Connector 47"/>
          <p:cNvCxnSpPr/>
          <p:nvPr/>
        </p:nvCxnSpPr>
        <p:spPr bwMode="auto">
          <a:xfrm>
            <a:off x="3050064" y="290816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7" name="Picture 5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2705882"/>
            <a:ext cx="492423" cy="142839"/>
          </a:xfrm>
          <a:prstGeom prst="rect">
            <a:avLst/>
          </a:prstGeom>
        </p:spPr>
      </p:pic>
      <p:sp>
        <p:nvSpPr>
          <p:cNvPr id="50" name="Titel 1 2 1 2 1 2 2 1 3 3 7"/>
          <p:cNvSpPr txBox="1">
            <a:spLocks/>
          </p:cNvSpPr>
          <p:nvPr/>
        </p:nvSpPr>
        <p:spPr>
          <a:xfrm>
            <a:off x="2946852" y="263334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1" name="Straight Connector 50"/>
          <p:cNvCxnSpPr/>
          <p:nvPr/>
        </p:nvCxnSpPr>
        <p:spPr bwMode="auto">
          <a:xfrm>
            <a:off x="3419526" y="277730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2" name="Titel 1 2 1 2 1 2 2 1 3 3 8"/>
          <p:cNvSpPr txBox="1">
            <a:spLocks/>
          </p:cNvSpPr>
          <p:nvPr/>
        </p:nvSpPr>
        <p:spPr>
          <a:xfrm>
            <a:off x="3316314" y="250247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3" name="Straight Connector 52"/>
          <p:cNvCxnSpPr/>
          <p:nvPr/>
        </p:nvCxnSpPr>
        <p:spPr bwMode="auto">
          <a:xfrm>
            <a:off x="196410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" name="Titel 1 2 1 2 1 2 2 1 3 3 9 1"/>
          <p:cNvSpPr txBox="1">
            <a:spLocks/>
          </p:cNvSpPr>
          <p:nvPr/>
        </p:nvSpPr>
        <p:spPr>
          <a:xfrm>
            <a:off x="186089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5" name="Straight Connector 54"/>
          <p:cNvCxnSpPr/>
          <p:nvPr/>
        </p:nvCxnSpPr>
        <p:spPr bwMode="auto">
          <a:xfrm>
            <a:off x="3800526" y="275444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6" name="Titel 1 2 1 2 1 2 2 1 3 3 10"/>
          <p:cNvSpPr txBox="1">
            <a:spLocks/>
          </p:cNvSpPr>
          <p:nvPr/>
        </p:nvSpPr>
        <p:spPr>
          <a:xfrm>
            <a:off x="3697314" y="247961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8" name="Titel 1 2 1 2 1 2 2 1 3 3 9 2 1"/>
          <p:cNvSpPr txBox="1">
            <a:spLocks/>
          </p:cNvSpPr>
          <p:nvPr/>
        </p:nvSpPr>
        <p:spPr>
          <a:xfrm>
            <a:off x="3437026" y="4897794"/>
            <a:ext cx="140929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term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symbols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02" name="Picture 10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956" y="5281703"/>
            <a:ext cx="902556" cy="243840"/>
          </a:xfrm>
          <a:prstGeom prst="rect">
            <a:avLst/>
          </a:prstGeom>
        </p:spPr>
      </p:pic>
      <p:cxnSp>
        <p:nvCxnSpPr>
          <p:cNvPr id="68" name="Straight Connector 67"/>
          <p:cNvCxnSpPr/>
          <p:nvPr/>
        </p:nvCxnSpPr>
        <p:spPr bwMode="auto">
          <a:xfrm flipH="1">
            <a:off x="990600" y="432282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/>
          <p:nvPr/>
        </p:nvCxnSpPr>
        <p:spPr bwMode="auto">
          <a:xfrm flipH="1">
            <a:off x="990600" y="387705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/>
          <p:nvPr/>
        </p:nvCxnSpPr>
        <p:spPr bwMode="auto">
          <a:xfrm flipH="1">
            <a:off x="990600" y="34312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1" name="Straight Connector 70"/>
          <p:cNvCxnSpPr/>
          <p:nvPr/>
        </p:nvCxnSpPr>
        <p:spPr bwMode="auto">
          <a:xfrm flipH="1">
            <a:off x="990600" y="298551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 flipH="1">
            <a:off x="990600" y="253974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1005840" y="2080260"/>
            <a:ext cx="389627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Titel 1 2 1 2 1 2 2 1 3 1 2"/>
          <p:cNvSpPr txBox="1">
            <a:spLocks/>
          </p:cNvSpPr>
          <p:nvPr/>
        </p:nvSpPr>
        <p:spPr>
          <a:xfrm>
            <a:off x="663101" y="19464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7" name="Titel 1 2 1 2 1 2 2 1 3 1 3"/>
          <p:cNvSpPr txBox="1">
            <a:spLocks/>
          </p:cNvSpPr>
          <p:nvPr/>
        </p:nvSpPr>
        <p:spPr>
          <a:xfrm>
            <a:off x="647476" y="2385399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-1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8" name="Titel 1 2 1 2 1 2 2 1 3 1 4"/>
          <p:cNvSpPr txBox="1">
            <a:spLocks/>
          </p:cNvSpPr>
          <p:nvPr/>
        </p:nvSpPr>
        <p:spPr>
          <a:xfrm>
            <a:off x="656980" y="284639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9" name="Titel 1 2 1 2 1 2 2 1 3 1 5"/>
          <p:cNvSpPr txBox="1">
            <a:spLocks/>
          </p:cNvSpPr>
          <p:nvPr/>
        </p:nvSpPr>
        <p:spPr>
          <a:xfrm>
            <a:off x="666127" y="328631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-3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0" name="Titel 1 2 1 2 1 2 2 1 3 1 6"/>
          <p:cNvSpPr txBox="1">
            <a:spLocks/>
          </p:cNvSpPr>
          <p:nvPr/>
        </p:nvSpPr>
        <p:spPr>
          <a:xfrm>
            <a:off x="666127" y="3744634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-4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1" name="Titel 1 2 1 2 1 2 2 1 3 1 7"/>
          <p:cNvSpPr txBox="1">
            <a:spLocks/>
          </p:cNvSpPr>
          <p:nvPr/>
        </p:nvSpPr>
        <p:spPr>
          <a:xfrm>
            <a:off x="656980" y="41785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2" name="Titel 1 2 1 2 1 2 2 1 3 1 8"/>
          <p:cNvSpPr txBox="1">
            <a:spLocks/>
          </p:cNvSpPr>
          <p:nvPr/>
        </p:nvSpPr>
        <p:spPr>
          <a:xfrm>
            <a:off x="423489" y="6081332"/>
            <a:ext cx="53158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-24.5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83" name="Straight Connector 82"/>
          <p:cNvCxnSpPr/>
          <p:nvPr/>
        </p:nvCxnSpPr>
        <p:spPr bwMode="auto">
          <a:xfrm flipH="1">
            <a:off x="998220" y="62125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87" name="Picture 8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6413" y="1381255"/>
            <a:ext cx="3377110" cy="209220"/>
          </a:xfrm>
          <a:prstGeom prst="rect">
            <a:avLst/>
          </a:prstGeom>
        </p:spPr>
      </p:pic>
      <p:sp>
        <p:nvSpPr>
          <p:cNvPr id="101" name="Rounded Rectangle 100"/>
          <p:cNvSpPr/>
          <p:nvPr/>
        </p:nvSpPr>
        <p:spPr bwMode="auto">
          <a:xfrm>
            <a:off x="3386995" y="4860617"/>
            <a:ext cx="1381226" cy="823430"/>
          </a:xfrm>
          <a:prstGeom prst="roundRect">
            <a:avLst>
              <a:gd name="adj" fmla="val 7279"/>
            </a:avLst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5" name="Titel 1 2 1 2 1 2 2 1 3 3 9 2 1"/>
          <p:cNvSpPr txBox="1">
            <a:spLocks/>
          </p:cNvSpPr>
          <p:nvPr/>
        </p:nvSpPr>
        <p:spPr>
          <a:xfrm>
            <a:off x="5624459" y="4243467"/>
            <a:ext cx="252894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P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always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higher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S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28" name="Titel 1 2 1 2 1 2 2 1 3 3 9 2 1"/>
          <p:cNvSpPr txBox="1">
            <a:spLocks/>
          </p:cNvSpPr>
          <p:nvPr/>
        </p:nvSpPr>
        <p:spPr>
          <a:xfrm>
            <a:off x="4677905" y="762425"/>
            <a:ext cx="24724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Orbital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wavefunctions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30" name="Straight Connector 129"/>
          <p:cNvCxnSpPr/>
          <p:nvPr/>
        </p:nvCxnSpPr>
        <p:spPr bwMode="auto">
          <a:xfrm>
            <a:off x="12573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1" name="Straight Connector 130"/>
          <p:cNvCxnSpPr/>
          <p:nvPr/>
        </p:nvCxnSpPr>
        <p:spPr bwMode="auto">
          <a:xfrm>
            <a:off x="165735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2" name="Straight Connector 131"/>
          <p:cNvCxnSpPr/>
          <p:nvPr/>
        </p:nvCxnSpPr>
        <p:spPr bwMode="auto">
          <a:xfrm>
            <a:off x="20574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3" name="Straight Connector 132"/>
          <p:cNvCxnSpPr/>
          <p:nvPr/>
        </p:nvCxnSpPr>
        <p:spPr bwMode="auto">
          <a:xfrm>
            <a:off x="31102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4" name="Straight Connector 133"/>
          <p:cNvCxnSpPr/>
          <p:nvPr/>
        </p:nvCxnSpPr>
        <p:spPr bwMode="auto">
          <a:xfrm>
            <a:off x="351026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5" name="Straight Connector 134"/>
          <p:cNvCxnSpPr/>
          <p:nvPr/>
        </p:nvCxnSpPr>
        <p:spPr bwMode="auto">
          <a:xfrm>
            <a:off x="39103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8" name="Titel 1 2 1 2 1 2 2 1 3 3 9 2 1"/>
          <p:cNvSpPr txBox="1">
            <a:spLocks/>
          </p:cNvSpPr>
          <p:nvPr/>
        </p:nvSpPr>
        <p:spPr>
          <a:xfrm>
            <a:off x="6199642" y="2133120"/>
            <a:ext cx="301852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Observations</a:t>
            </a:r>
            <a:endParaRPr lang="de-AT" sz="20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2" name="Titel 1 2 1 2 1 2 2 1 3 3 9 2 1"/>
          <p:cNvSpPr txBox="1">
            <a:spLocks/>
          </p:cNvSpPr>
          <p:nvPr/>
        </p:nvSpPr>
        <p:spPr>
          <a:xfrm>
            <a:off x="5624459" y="5671568"/>
            <a:ext cx="214032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Singlet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always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higher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triplet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6" name="Rounded Rectangle 95"/>
          <p:cNvSpPr/>
          <p:nvPr/>
        </p:nvSpPr>
        <p:spPr bwMode="auto">
          <a:xfrm>
            <a:off x="5501626" y="2749854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8" name="Titel 1 2 1 2 1 2 2 1 3 3 9 2 1"/>
          <p:cNvSpPr txBox="1">
            <a:spLocks/>
          </p:cNvSpPr>
          <p:nvPr/>
        </p:nvSpPr>
        <p:spPr>
          <a:xfrm>
            <a:off x="5624459" y="2827381"/>
            <a:ext cx="278802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Ground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binding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lower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predicted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4" name="Titel 1 2 1 2 1 2 2 1 3 3 9 2 1"/>
          <p:cNvSpPr txBox="1">
            <a:spLocks/>
          </p:cNvSpPr>
          <p:nvPr/>
        </p:nvSpPr>
        <p:spPr>
          <a:xfrm>
            <a:off x="5210523" y="3440930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See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chapter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„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variational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principle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“</a:t>
            </a:r>
          </a:p>
        </p:txBody>
      </p:sp>
      <p:sp>
        <p:nvSpPr>
          <p:cNvPr id="85" name="Titel 1 2 1 2 1 2 2 1 3 3 9 2 1"/>
          <p:cNvSpPr txBox="1">
            <a:spLocks/>
          </p:cNvSpPr>
          <p:nvPr/>
        </p:nvSpPr>
        <p:spPr>
          <a:xfrm>
            <a:off x="5210523" y="4783897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Shielding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 of </a:t>
            </a:r>
            <a:r>
              <a:rPr lang="de-AT" sz="1400" i="0" dirty="0" err="1">
                <a:solidFill>
                  <a:srgbClr val="FF0000"/>
                </a:solidFill>
                <a:cs typeface="Arial" panose="020B0604020202020204" pitchFamily="34" charset="0"/>
              </a:rPr>
              <a:t>nuclear</a:t>
            </a:r>
            <a:r>
              <a:rPr lang="de-AT" sz="1400" i="0" dirty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charge</a:t>
            </a:r>
            <a:endParaRPr lang="de-AT" sz="1400" i="0" dirty="0">
              <a:solidFill>
                <a:srgbClr val="FF0000"/>
              </a:solidFill>
              <a:cs typeface="Arial" panose="020B0604020202020204" pitchFamily="34" charset="0"/>
            </a:endParaRPr>
          </a:p>
        </p:txBody>
      </p:sp>
      <p:sp>
        <p:nvSpPr>
          <p:cNvPr id="89" name="Titel 1 2 1 2 1 2 2 1 3 3 9 2 1"/>
          <p:cNvSpPr txBox="1">
            <a:spLocks/>
          </p:cNvSpPr>
          <p:nvPr/>
        </p:nvSpPr>
        <p:spPr>
          <a:xfrm>
            <a:off x="5238467" y="6254162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err="1">
                <a:solidFill>
                  <a:srgbClr val="0000FF"/>
                </a:solidFill>
                <a:cs typeface="Arial" panose="020B0604020202020204" pitchFamily="34" charset="0"/>
              </a:rPr>
              <a:t>Reason</a:t>
            </a:r>
            <a:r>
              <a:rPr lang="de-AT" sz="1400" i="0" dirty="0">
                <a:solidFill>
                  <a:srgbClr val="0000FF"/>
                </a:solidFill>
                <a:cs typeface="Arial" panose="020B0604020202020204" pitchFamily="34" charset="0"/>
              </a:rPr>
              <a:t>: „</a:t>
            </a:r>
            <a:r>
              <a:rPr lang="de-AT" sz="1400" i="0" dirty="0" err="1">
                <a:solidFill>
                  <a:srgbClr val="0000FF"/>
                </a:solidFill>
                <a:cs typeface="Arial" panose="020B0604020202020204" pitchFamily="34" charset="0"/>
              </a:rPr>
              <a:t>exchange</a:t>
            </a:r>
            <a:r>
              <a:rPr lang="de-AT" sz="14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rgbClr val="0000FF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>
                <a:solidFill>
                  <a:srgbClr val="0000FF"/>
                </a:solidFill>
                <a:cs typeface="Arial" panose="020B0604020202020204" pitchFamily="34" charset="0"/>
              </a:rPr>
              <a:t>“</a:t>
            </a:r>
          </a:p>
        </p:txBody>
      </p:sp>
      <p:pic>
        <p:nvPicPr>
          <p:cNvPr id="104" name="Picture 103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8178947" y="6139920"/>
            <a:ext cx="364381" cy="419461"/>
          </a:xfrm>
          <a:prstGeom prst="rect">
            <a:avLst/>
          </a:prstGeom>
          <a:noFill/>
        </p:spPr>
      </p:pic>
      <p:cxnSp>
        <p:nvCxnSpPr>
          <p:cNvPr id="90" name="Straight Connector 89"/>
          <p:cNvCxnSpPr/>
          <p:nvPr/>
        </p:nvCxnSpPr>
        <p:spPr bwMode="auto">
          <a:xfrm flipV="1">
            <a:off x="1738213" y="3566511"/>
            <a:ext cx="416393" cy="643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1" name="Straight Connector 90"/>
          <p:cNvCxnSpPr/>
          <p:nvPr/>
        </p:nvCxnSpPr>
        <p:spPr bwMode="auto">
          <a:xfrm flipV="1">
            <a:off x="2667000" y="3685620"/>
            <a:ext cx="757818" cy="0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/>
          <p:nvPr/>
        </p:nvCxnSpPr>
        <p:spPr bwMode="auto">
          <a:xfrm>
            <a:off x="1444260" y="3855540"/>
            <a:ext cx="622017" cy="0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4" name="Straight Connector 93"/>
          <p:cNvCxnSpPr/>
          <p:nvPr/>
        </p:nvCxnSpPr>
        <p:spPr bwMode="auto">
          <a:xfrm flipV="1">
            <a:off x="2611377" y="4197086"/>
            <a:ext cx="409581" cy="180"/>
          </a:xfrm>
          <a:prstGeom prst="line">
            <a:avLst/>
          </a:prstGeom>
          <a:noFill/>
          <a:ln w="127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Straight Arrow Connector 96"/>
          <p:cNvCxnSpPr/>
          <p:nvPr/>
        </p:nvCxnSpPr>
        <p:spPr bwMode="auto">
          <a:xfrm flipV="1">
            <a:off x="2049158" y="3566511"/>
            <a:ext cx="7931" cy="278701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99" name="Straight Arrow Connector 98"/>
          <p:cNvCxnSpPr/>
          <p:nvPr/>
        </p:nvCxnSpPr>
        <p:spPr bwMode="auto">
          <a:xfrm flipV="1">
            <a:off x="2809701" y="3685399"/>
            <a:ext cx="3966" cy="511508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100" name="Straight Arrow Connector 99"/>
          <p:cNvCxnSpPr/>
          <p:nvPr/>
        </p:nvCxnSpPr>
        <p:spPr bwMode="auto">
          <a:xfrm flipV="1">
            <a:off x="4877839" y="4941774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84091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60000">
            <a:off x="1558894" y="1034693"/>
            <a:ext cx="6215829" cy="5182792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8962" y="0"/>
            <a:ext cx="8229600" cy="1143000"/>
          </a:xfrm>
        </p:spPr>
        <p:txBody>
          <a:bodyPr/>
          <a:lstStyle/>
          <a:p>
            <a:r>
              <a:rPr lang="de-DE" i="0" dirty="0" smtClean="0"/>
              <a:t>Hydrogen </a:t>
            </a:r>
            <a:r>
              <a:rPr lang="de-DE" i="0" dirty="0" err="1" smtClean="0"/>
              <a:t>with</a:t>
            </a:r>
            <a:r>
              <a:rPr lang="de-DE" i="0" dirty="0" smtClean="0"/>
              <a:t> </a:t>
            </a:r>
            <a:r>
              <a:rPr lang="de-DE" i="0" dirty="0" err="1" smtClean="0"/>
              <a:t>fine-structure</a:t>
            </a:r>
            <a:endParaRPr lang="en-GB" i="0" dirty="0"/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6879464" y="6408064"/>
            <a:ext cx="2205813" cy="3128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Griffiths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6, Fig. 9</a:t>
            </a:r>
          </a:p>
        </p:txBody>
      </p:sp>
      <p:cxnSp>
        <p:nvCxnSpPr>
          <p:cNvPr id="14" name="Straight Arrow Connector 13"/>
          <p:cNvCxnSpPr/>
          <p:nvPr/>
        </p:nvCxnSpPr>
        <p:spPr bwMode="auto">
          <a:xfrm flipH="1" flipV="1">
            <a:off x="1325461" y="973123"/>
            <a:ext cx="58722" cy="5511567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</p:spPr>
      </p:cxnSp>
      <p:pic>
        <p:nvPicPr>
          <p:cNvPr id="20" name="Picture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55" y="1143000"/>
            <a:ext cx="571500" cy="514350"/>
          </a:xfrm>
          <a:prstGeom prst="rect">
            <a:avLst/>
          </a:prstGeom>
        </p:spPr>
      </p:pic>
      <p:grpSp>
        <p:nvGrpSpPr>
          <p:cNvPr id="11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12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  <p:sp>
        <p:nvSpPr>
          <p:cNvPr id="17" name="Rounded Rectangle 16"/>
          <p:cNvSpPr/>
          <p:nvPr/>
        </p:nvSpPr>
        <p:spPr bwMode="auto">
          <a:xfrm>
            <a:off x="1483089" y="3591697"/>
            <a:ext cx="2421646" cy="2679634"/>
          </a:xfrm>
          <a:prstGeom prst="roundRect">
            <a:avLst>
              <a:gd name="adj" fmla="val 9477"/>
            </a:avLst>
          </a:prstGeom>
          <a:noFill/>
          <a:ln w="3175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31287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124" name="Picture 12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90076" y="5344987"/>
            <a:ext cx="542269" cy="150345"/>
          </a:xfrm>
          <a:prstGeom prst="rect">
            <a:avLst/>
          </a:prstGeom>
        </p:spPr>
      </p:pic>
      <p:pic>
        <p:nvPicPr>
          <p:cNvPr id="125" name="Picture 12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9554" y="4940982"/>
            <a:ext cx="533273" cy="145205"/>
          </a:xfrm>
          <a:prstGeom prst="rect">
            <a:avLst/>
          </a:prstGeom>
        </p:spPr>
      </p:pic>
      <p:cxnSp>
        <p:nvCxnSpPr>
          <p:cNvPr id="126" name="Straight Connector 125"/>
          <p:cNvCxnSpPr/>
          <p:nvPr/>
        </p:nvCxnSpPr>
        <p:spPr bwMode="auto">
          <a:xfrm>
            <a:off x="6036484" y="5553199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7" name="Straight Connector 126"/>
          <p:cNvCxnSpPr/>
          <p:nvPr/>
        </p:nvCxnSpPr>
        <p:spPr bwMode="auto">
          <a:xfrm>
            <a:off x="6036484" y="5312928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8" name="Straight Connector 127"/>
          <p:cNvCxnSpPr/>
          <p:nvPr/>
        </p:nvCxnSpPr>
        <p:spPr bwMode="auto">
          <a:xfrm>
            <a:off x="6036484" y="5170341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9" name="Straight Connector 128"/>
          <p:cNvCxnSpPr/>
          <p:nvPr/>
        </p:nvCxnSpPr>
        <p:spPr bwMode="auto">
          <a:xfrm>
            <a:off x="6036484" y="5034417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0" name="Straight Connector 129"/>
          <p:cNvCxnSpPr/>
          <p:nvPr/>
        </p:nvCxnSpPr>
        <p:spPr bwMode="auto">
          <a:xfrm flipV="1">
            <a:off x="4267840" y="2060355"/>
            <a:ext cx="385451" cy="129119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31" name="Straight Connector 130"/>
          <p:cNvCxnSpPr/>
          <p:nvPr/>
        </p:nvCxnSpPr>
        <p:spPr bwMode="auto">
          <a:xfrm>
            <a:off x="4267840" y="2203307"/>
            <a:ext cx="415371" cy="82693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33" name="Straight Connector 132"/>
          <p:cNvCxnSpPr/>
          <p:nvPr/>
        </p:nvCxnSpPr>
        <p:spPr bwMode="auto">
          <a:xfrm>
            <a:off x="4653291" y="2291216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4" name="Straight Connector 133"/>
          <p:cNvCxnSpPr/>
          <p:nvPr/>
        </p:nvCxnSpPr>
        <p:spPr bwMode="auto">
          <a:xfrm>
            <a:off x="4653291" y="2060355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5" name="Straight Connector 134"/>
          <p:cNvCxnSpPr/>
          <p:nvPr/>
        </p:nvCxnSpPr>
        <p:spPr bwMode="auto">
          <a:xfrm flipV="1">
            <a:off x="5494859" y="5034417"/>
            <a:ext cx="538346" cy="135924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36" name="Straight Connector 135"/>
          <p:cNvCxnSpPr/>
          <p:nvPr/>
        </p:nvCxnSpPr>
        <p:spPr bwMode="auto">
          <a:xfrm flipV="1">
            <a:off x="5486767" y="5162104"/>
            <a:ext cx="538346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37" name="Straight Connector 136"/>
          <p:cNvCxnSpPr/>
          <p:nvPr/>
        </p:nvCxnSpPr>
        <p:spPr bwMode="auto">
          <a:xfrm>
            <a:off x="5494859" y="5177004"/>
            <a:ext cx="538346" cy="12926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38" name="Straight Connector 137"/>
          <p:cNvCxnSpPr/>
          <p:nvPr/>
        </p:nvCxnSpPr>
        <p:spPr bwMode="auto">
          <a:xfrm flipV="1">
            <a:off x="4653291" y="5553199"/>
            <a:ext cx="538346" cy="1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139" name="Titel 1 1 3 1 3 2 3 1 1 2 2 2 1 2 2"/>
          <p:cNvSpPr txBox="1">
            <a:spLocks/>
          </p:cNvSpPr>
          <p:nvPr/>
        </p:nvSpPr>
        <p:spPr>
          <a:xfrm>
            <a:off x="6036484" y="5711435"/>
            <a:ext cx="1078736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Zeeman </a:t>
            </a:r>
            <a:r>
              <a:rPr lang="de-AT" sz="18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hift</a:t>
            </a:r>
            <a:endParaRPr lang="de-AT" sz="18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40" name="Picture 13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7308" y="4763138"/>
            <a:ext cx="364190" cy="150858"/>
          </a:xfrm>
          <a:prstGeom prst="rect">
            <a:avLst/>
          </a:prstGeom>
        </p:spPr>
      </p:pic>
      <p:pic>
        <p:nvPicPr>
          <p:cNvPr id="141" name="Picture 14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57948" y="5110385"/>
            <a:ext cx="81742" cy="131249"/>
          </a:xfrm>
          <a:prstGeom prst="rect">
            <a:avLst/>
          </a:prstGeom>
        </p:spPr>
      </p:pic>
      <p:pic>
        <p:nvPicPr>
          <p:cNvPr id="142" name="Picture 141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944" y="4940982"/>
            <a:ext cx="218746" cy="142762"/>
          </a:xfrm>
          <a:prstGeom prst="rect">
            <a:avLst/>
          </a:prstGeom>
        </p:spPr>
      </p:pic>
      <p:pic>
        <p:nvPicPr>
          <p:cNvPr id="143" name="Picture 142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5549" y="5262961"/>
            <a:ext cx="214141" cy="126644"/>
          </a:xfrm>
          <a:prstGeom prst="rect">
            <a:avLst/>
          </a:prstGeom>
        </p:spPr>
      </p:pic>
      <p:pic>
        <p:nvPicPr>
          <p:cNvPr id="144" name="Picture 143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57948" y="5484895"/>
            <a:ext cx="81742" cy="131249"/>
          </a:xfrm>
          <a:prstGeom prst="rect">
            <a:avLst/>
          </a:prstGeom>
        </p:spPr>
      </p:pic>
      <p:cxnSp>
        <p:nvCxnSpPr>
          <p:cNvPr id="145" name="Straight Connector 144"/>
          <p:cNvCxnSpPr/>
          <p:nvPr/>
        </p:nvCxnSpPr>
        <p:spPr bwMode="auto">
          <a:xfrm flipV="1">
            <a:off x="2305252" y="2200399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6" name="Straight Connector 145"/>
          <p:cNvCxnSpPr/>
          <p:nvPr/>
        </p:nvCxnSpPr>
        <p:spPr bwMode="auto">
          <a:xfrm>
            <a:off x="2305252" y="3003791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7" name="Straight Connector 146"/>
          <p:cNvCxnSpPr/>
          <p:nvPr/>
        </p:nvCxnSpPr>
        <p:spPr bwMode="auto">
          <a:xfrm>
            <a:off x="3444880" y="3003791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8" name="Straight Connector 147"/>
          <p:cNvCxnSpPr/>
          <p:nvPr/>
        </p:nvCxnSpPr>
        <p:spPr bwMode="auto">
          <a:xfrm>
            <a:off x="3444880" y="2662577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9" name="Straight Connector 148"/>
          <p:cNvCxnSpPr/>
          <p:nvPr/>
        </p:nvCxnSpPr>
        <p:spPr bwMode="auto">
          <a:xfrm>
            <a:off x="4653291" y="2556032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0" name="Straight Connector 149"/>
          <p:cNvCxnSpPr/>
          <p:nvPr/>
        </p:nvCxnSpPr>
        <p:spPr bwMode="auto">
          <a:xfrm>
            <a:off x="4653291" y="2692248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1" name="Straight Connector 150"/>
          <p:cNvCxnSpPr/>
          <p:nvPr/>
        </p:nvCxnSpPr>
        <p:spPr bwMode="auto">
          <a:xfrm>
            <a:off x="4653291" y="2959286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2" name="Straight Connector 151"/>
          <p:cNvCxnSpPr/>
          <p:nvPr/>
        </p:nvCxnSpPr>
        <p:spPr bwMode="auto">
          <a:xfrm>
            <a:off x="4653291" y="3030766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3" name="Straight Connector 152"/>
          <p:cNvCxnSpPr/>
          <p:nvPr/>
        </p:nvCxnSpPr>
        <p:spPr bwMode="auto">
          <a:xfrm>
            <a:off x="1114373" y="2114490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4" name="Straight Connector 153"/>
          <p:cNvCxnSpPr/>
          <p:nvPr/>
        </p:nvCxnSpPr>
        <p:spPr bwMode="auto">
          <a:xfrm>
            <a:off x="1114373" y="4403187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5" name="Straight Connector 154"/>
          <p:cNvCxnSpPr/>
          <p:nvPr/>
        </p:nvCxnSpPr>
        <p:spPr bwMode="auto">
          <a:xfrm>
            <a:off x="2305252" y="5550290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6" name="Straight Connector 155"/>
          <p:cNvCxnSpPr/>
          <p:nvPr/>
        </p:nvCxnSpPr>
        <p:spPr bwMode="auto">
          <a:xfrm>
            <a:off x="3444880" y="5304836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7" name="Straight Connector 156"/>
          <p:cNvCxnSpPr/>
          <p:nvPr/>
        </p:nvCxnSpPr>
        <p:spPr bwMode="auto">
          <a:xfrm>
            <a:off x="4653291" y="5164024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8" name="Straight Connector 157"/>
          <p:cNvCxnSpPr/>
          <p:nvPr/>
        </p:nvCxnSpPr>
        <p:spPr bwMode="auto">
          <a:xfrm>
            <a:off x="4653291" y="5550290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59" name="Picture 158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0571" y="1819001"/>
            <a:ext cx="624648" cy="327356"/>
          </a:xfrm>
          <a:prstGeom prst="rect">
            <a:avLst/>
          </a:prstGeom>
        </p:spPr>
      </p:pic>
      <p:pic>
        <p:nvPicPr>
          <p:cNvPr id="160" name="Picture 159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003" y="4922478"/>
            <a:ext cx="589574" cy="327356"/>
          </a:xfrm>
          <a:prstGeom prst="rect">
            <a:avLst/>
          </a:prstGeom>
        </p:spPr>
      </p:pic>
      <p:pic>
        <p:nvPicPr>
          <p:cNvPr id="161" name="Picture 160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747" y="4309656"/>
            <a:ext cx="646360" cy="187061"/>
          </a:xfrm>
          <a:prstGeom prst="rect">
            <a:avLst/>
          </a:prstGeom>
        </p:spPr>
      </p:pic>
      <p:pic>
        <p:nvPicPr>
          <p:cNvPr id="162" name="Picture 161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8681" y="1969058"/>
            <a:ext cx="654711" cy="187061"/>
          </a:xfrm>
          <a:prstGeom prst="rect">
            <a:avLst/>
          </a:prstGeom>
        </p:spPr>
      </p:pic>
      <p:sp>
        <p:nvSpPr>
          <p:cNvPr id="163" name="Titel 1 1 3 1 3 2 3 1 1 2 2 2 1 2 2"/>
          <p:cNvSpPr txBox="1">
            <a:spLocks/>
          </p:cNvSpPr>
          <p:nvPr/>
        </p:nvSpPr>
        <p:spPr>
          <a:xfrm>
            <a:off x="4652269" y="5711435"/>
            <a:ext cx="115781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Hyperfine</a:t>
            </a:r>
          </a:p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splitting</a:t>
            </a:r>
            <a:endParaRPr lang="de-AT" sz="18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64" name="Titel 1 1 3 1 3 2 3 1 1 2 2 2 1 2 2"/>
          <p:cNvSpPr txBox="1">
            <a:spLocks/>
          </p:cNvSpPr>
          <p:nvPr/>
        </p:nvSpPr>
        <p:spPr>
          <a:xfrm>
            <a:off x="3526026" y="5711435"/>
            <a:ext cx="115781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Lamb</a:t>
            </a:r>
          </a:p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shift</a:t>
            </a:r>
            <a:endParaRPr lang="de-AT" sz="18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65" name="Titel 1 1 3 1 3 2 3 1 1 2 2 2 1 2 2"/>
          <p:cNvSpPr txBox="1">
            <a:spLocks/>
          </p:cNvSpPr>
          <p:nvPr/>
        </p:nvSpPr>
        <p:spPr>
          <a:xfrm>
            <a:off x="2269209" y="5711435"/>
            <a:ext cx="115781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Fine</a:t>
            </a:r>
          </a:p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structure</a:t>
            </a:r>
            <a:endParaRPr lang="de-AT" sz="18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66" name="Titel 1 1 3 1 3 2 3 1 1 2 2 2 1 2 2"/>
          <p:cNvSpPr txBox="1">
            <a:spLocks/>
          </p:cNvSpPr>
          <p:nvPr/>
        </p:nvSpPr>
        <p:spPr>
          <a:xfrm>
            <a:off x="980441" y="5711435"/>
            <a:ext cx="115781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Coulomb</a:t>
            </a:r>
            <a:endParaRPr lang="de-AT" sz="18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67" name="Picture 166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0571" y="3055785"/>
            <a:ext cx="624648" cy="327356"/>
          </a:xfrm>
          <a:prstGeom prst="rect">
            <a:avLst/>
          </a:prstGeom>
        </p:spPr>
      </p:pic>
      <p:pic>
        <p:nvPicPr>
          <p:cNvPr id="168" name="Picture 167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8028" y="2301366"/>
            <a:ext cx="589574" cy="327356"/>
          </a:xfrm>
          <a:prstGeom prst="rect">
            <a:avLst/>
          </a:prstGeom>
        </p:spPr>
      </p:pic>
      <p:cxnSp>
        <p:nvCxnSpPr>
          <p:cNvPr id="169" name="Straight Connector 168"/>
          <p:cNvCxnSpPr/>
          <p:nvPr/>
        </p:nvCxnSpPr>
        <p:spPr bwMode="auto">
          <a:xfrm flipV="1">
            <a:off x="4258962" y="2561969"/>
            <a:ext cx="407773" cy="10297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70" name="Straight Connector 169"/>
          <p:cNvCxnSpPr/>
          <p:nvPr/>
        </p:nvCxnSpPr>
        <p:spPr bwMode="auto">
          <a:xfrm>
            <a:off x="4254843" y="2669059"/>
            <a:ext cx="416011" cy="24714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71" name="Straight Connector 170"/>
          <p:cNvCxnSpPr/>
          <p:nvPr/>
        </p:nvCxnSpPr>
        <p:spPr bwMode="auto">
          <a:xfrm flipV="1">
            <a:off x="4271319" y="2961503"/>
            <a:ext cx="399535" cy="41189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72" name="Straight Connector 171"/>
          <p:cNvCxnSpPr/>
          <p:nvPr/>
        </p:nvCxnSpPr>
        <p:spPr bwMode="auto">
          <a:xfrm>
            <a:off x="4267200" y="3006811"/>
            <a:ext cx="387178" cy="2883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73" name="Straight Connector 172"/>
          <p:cNvCxnSpPr/>
          <p:nvPr/>
        </p:nvCxnSpPr>
        <p:spPr bwMode="auto">
          <a:xfrm flipV="1">
            <a:off x="3130378" y="2660822"/>
            <a:ext cx="329514" cy="35010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74" name="Straight Connector 173"/>
          <p:cNvCxnSpPr/>
          <p:nvPr/>
        </p:nvCxnSpPr>
        <p:spPr bwMode="auto">
          <a:xfrm>
            <a:off x="3091228" y="3003791"/>
            <a:ext cx="372284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75" name="Straight Connector 174"/>
          <p:cNvCxnSpPr/>
          <p:nvPr/>
        </p:nvCxnSpPr>
        <p:spPr bwMode="auto">
          <a:xfrm flipV="1">
            <a:off x="3143882" y="5304836"/>
            <a:ext cx="300998" cy="231623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76" name="Straight Connector 175"/>
          <p:cNvCxnSpPr/>
          <p:nvPr/>
        </p:nvCxnSpPr>
        <p:spPr bwMode="auto">
          <a:xfrm flipV="1">
            <a:off x="4271319" y="5165124"/>
            <a:ext cx="403654" cy="144163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77" name="Straight Connector 176"/>
          <p:cNvCxnSpPr/>
          <p:nvPr/>
        </p:nvCxnSpPr>
        <p:spPr bwMode="auto">
          <a:xfrm>
            <a:off x="4276262" y="5306351"/>
            <a:ext cx="386354" cy="24595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78" name="Straight Connector 177"/>
          <p:cNvCxnSpPr/>
          <p:nvPr/>
        </p:nvCxnSpPr>
        <p:spPr bwMode="auto">
          <a:xfrm>
            <a:off x="1934263" y="4403186"/>
            <a:ext cx="386659" cy="1147104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79" name="Straight Connector 178"/>
          <p:cNvCxnSpPr/>
          <p:nvPr/>
        </p:nvCxnSpPr>
        <p:spPr bwMode="auto">
          <a:xfrm>
            <a:off x="1948249" y="2108886"/>
            <a:ext cx="367641" cy="89490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80" name="Straight Connector 179"/>
          <p:cNvCxnSpPr/>
          <p:nvPr/>
        </p:nvCxnSpPr>
        <p:spPr bwMode="auto">
          <a:xfrm>
            <a:off x="1935892" y="2117124"/>
            <a:ext cx="355093" cy="832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81" name="Straight Connector 180"/>
          <p:cNvCxnSpPr/>
          <p:nvPr/>
        </p:nvCxnSpPr>
        <p:spPr bwMode="auto">
          <a:xfrm flipV="1">
            <a:off x="5508873" y="5554349"/>
            <a:ext cx="538346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82" name="Straight Connector 181"/>
          <p:cNvCxnSpPr/>
          <p:nvPr/>
        </p:nvCxnSpPr>
        <p:spPr bwMode="auto">
          <a:xfrm flipV="1">
            <a:off x="3459892" y="2198416"/>
            <a:ext cx="82296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83" name="Straight Connector 182"/>
          <p:cNvCxnSpPr/>
          <p:nvPr/>
        </p:nvCxnSpPr>
        <p:spPr bwMode="auto">
          <a:xfrm>
            <a:off x="3143882" y="2197863"/>
            <a:ext cx="372284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Atomic</a:t>
            </a:r>
            <a:r>
              <a:rPr lang="de-DE" sz="3200" dirty="0" smtClean="0"/>
              <a:t> </a:t>
            </a:r>
            <a:r>
              <a:rPr lang="de-DE" sz="3200" dirty="0" err="1" smtClean="0"/>
              <a:t>transitions</a:t>
            </a:r>
            <a:endParaRPr lang="en-GB" sz="3200" dirty="0"/>
          </a:p>
        </p:txBody>
      </p:sp>
      <p:sp>
        <p:nvSpPr>
          <p:cNvPr id="30" name="Titel 1 1 3 1 3 2 3 1 1 2 2 2 1 1 1"/>
          <p:cNvSpPr txBox="1">
            <a:spLocks/>
          </p:cNvSpPr>
          <p:nvPr/>
        </p:nvSpPr>
        <p:spPr>
          <a:xfrm>
            <a:off x="66743" y="1160894"/>
            <a:ext cx="482150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Example</a:t>
            </a:r>
            <a:r>
              <a:rPr lang="de-AT" sz="20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hydrogen</a:t>
            </a:r>
          </a:p>
        </p:txBody>
      </p:sp>
      <p:sp>
        <p:nvSpPr>
          <p:cNvPr id="31" name="Titel 1 1 3 1 3 2 3 1 1 2 2 2 1 2 1"/>
          <p:cNvSpPr txBox="1">
            <a:spLocks/>
          </p:cNvSpPr>
          <p:nvPr/>
        </p:nvSpPr>
        <p:spPr>
          <a:xfrm>
            <a:off x="66743" y="793628"/>
            <a:ext cx="809695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Electromagnetic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radiation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drive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different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types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transitions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atoms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8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95" name="Straight Arrow Connector 94"/>
          <p:cNvCxnSpPr/>
          <p:nvPr/>
        </p:nvCxnSpPr>
        <p:spPr bwMode="auto">
          <a:xfrm>
            <a:off x="6559376" y="5020601"/>
            <a:ext cx="0" cy="14974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arrow" w="sm" len="sm"/>
            <a:tailEnd type="arrow" w="sm" len="sm"/>
          </a:ln>
          <a:effectLst/>
        </p:spPr>
      </p:cxnSp>
      <p:cxnSp>
        <p:nvCxnSpPr>
          <p:cNvPr id="99" name="Straight Arrow Connector 98"/>
          <p:cNvCxnSpPr/>
          <p:nvPr/>
        </p:nvCxnSpPr>
        <p:spPr bwMode="auto">
          <a:xfrm flipH="1">
            <a:off x="5354599" y="5156523"/>
            <a:ext cx="7335" cy="396676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 w="med" len="med"/>
          </a:ln>
          <a:effectLst/>
        </p:spPr>
      </p:cxnSp>
      <p:cxnSp>
        <p:nvCxnSpPr>
          <p:cNvPr id="103" name="Straight Arrow Connector 102"/>
          <p:cNvCxnSpPr/>
          <p:nvPr/>
        </p:nvCxnSpPr>
        <p:spPr bwMode="auto">
          <a:xfrm flipH="1">
            <a:off x="5049947" y="2056854"/>
            <a:ext cx="8678" cy="3104243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 w="med" len="med"/>
          </a:ln>
          <a:effectLst/>
        </p:spPr>
      </p:cxnSp>
      <p:cxnSp>
        <p:nvCxnSpPr>
          <p:cNvPr id="109" name="Straight Arrow Connector 108"/>
          <p:cNvCxnSpPr/>
          <p:nvPr/>
        </p:nvCxnSpPr>
        <p:spPr bwMode="auto">
          <a:xfrm flipH="1">
            <a:off x="5156886" y="1335186"/>
            <a:ext cx="1138718" cy="1078500"/>
          </a:xfrm>
          <a:prstGeom prst="straightConnector1">
            <a:avLst/>
          </a:prstGeom>
          <a:noFill/>
          <a:ln w="25400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10" name="Titel 1 1 3 1 3 2 3 1 1 2 2 2 1 2 1"/>
          <p:cNvSpPr txBox="1">
            <a:spLocks/>
          </p:cNvSpPr>
          <p:nvPr/>
        </p:nvSpPr>
        <p:spPr>
          <a:xfrm>
            <a:off x="6161280" y="1150700"/>
            <a:ext cx="3155715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rincipal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number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transitions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100 … 10000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THz</a:t>
            </a:r>
            <a:endParaRPr lang="de-AT" sz="18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1" name="Titel 1 1 3 1 3 2 3 1 1 2 2 2 1 2 1"/>
          <p:cNvSpPr txBox="1">
            <a:spLocks/>
          </p:cNvSpPr>
          <p:nvPr/>
        </p:nvSpPr>
        <p:spPr>
          <a:xfrm>
            <a:off x="6458468" y="2310511"/>
            <a:ext cx="266229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yperfine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transitions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0.1 … 10 GHz</a:t>
            </a:r>
            <a:endParaRPr lang="de-AT" sz="18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2" name="Titel 1 1 3 1 3 2 3 1 1 2 2 2 1 2 1"/>
          <p:cNvSpPr txBox="1">
            <a:spLocks/>
          </p:cNvSpPr>
          <p:nvPr/>
        </p:nvSpPr>
        <p:spPr>
          <a:xfrm>
            <a:off x="6786509" y="3244821"/>
            <a:ext cx="2530486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Zeeman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transitions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1 kHz … 1 </a:t>
            </a:r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Hz </a:t>
            </a:r>
          </a:p>
          <a:p>
            <a:pPr algn="l"/>
            <a:r>
              <a:rPr lang="de-AT" sz="18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for lab B-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fields</a:t>
            </a:r>
            <a:endParaRPr lang="de-AT" sz="18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21" name="Straight Arrow Connector 120"/>
          <p:cNvCxnSpPr/>
          <p:nvPr/>
        </p:nvCxnSpPr>
        <p:spPr bwMode="auto">
          <a:xfrm flipH="1">
            <a:off x="5386397" y="2488723"/>
            <a:ext cx="1195635" cy="2564814"/>
          </a:xfrm>
          <a:prstGeom prst="straightConnector1">
            <a:avLst/>
          </a:prstGeom>
          <a:noFill/>
          <a:ln w="25400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3" name="Straight Arrow Connector 122"/>
          <p:cNvCxnSpPr/>
          <p:nvPr/>
        </p:nvCxnSpPr>
        <p:spPr bwMode="auto">
          <a:xfrm flipH="1">
            <a:off x="6559377" y="3426941"/>
            <a:ext cx="352169" cy="1580835"/>
          </a:xfrm>
          <a:prstGeom prst="straightConnector1">
            <a:avLst/>
          </a:prstGeom>
          <a:noFill/>
          <a:ln w="25400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2" name="Titel 1 1 3 1 3 2 3 1 1 2 2 2 1 2 1"/>
          <p:cNvSpPr txBox="1">
            <a:spLocks/>
          </p:cNvSpPr>
          <p:nvPr/>
        </p:nvSpPr>
        <p:spPr>
          <a:xfrm>
            <a:off x="143047" y="6466181"/>
            <a:ext cx="809695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following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principal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quantum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number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changing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transitions</a:t>
            </a:r>
            <a:endParaRPr lang="de-AT" sz="18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7" name="Titel 1 1 3 1 3 2 3 1 1 2 2 2 1 2 1"/>
          <p:cNvSpPr txBox="1">
            <a:spLocks/>
          </p:cNvSpPr>
          <p:nvPr/>
        </p:nvSpPr>
        <p:spPr>
          <a:xfrm>
            <a:off x="6458468" y="1955224"/>
            <a:ext cx="3155715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includes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visible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light)</a:t>
            </a:r>
            <a:endParaRPr lang="de-AT" sz="18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09431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/>
      <p:bldP spid="111" grpId="0"/>
      <p:bldP spid="112" grpId="0"/>
      <p:bldP spid="132" grpId="0"/>
      <p:bldP spid="37" grpId="0"/>
    </p:bldLst>
  </p:timing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/>
              <a:t>Principal</a:t>
            </a:r>
            <a:r>
              <a:rPr lang="de-DE" sz="3200" dirty="0"/>
              <a:t> </a:t>
            </a:r>
            <a:r>
              <a:rPr lang="de-DE" sz="3200" dirty="0" err="1"/>
              <a:t>quantum</a:t>
            </a:r>
            <a:r>
              <a:rPr lang="de-DE" sz="3200" dirty="0"/>
              <a:t> </a:t>
            </a:r>
            <a:r>
              <a:rPr lang="de-DE" sz="3200" dirty="0" err="1"/>
              <a:t>number</a:t>
            </a:r>
            <a:r>
              <a:rPr lang="de-DE" sz="3200" dirty="0"/>
              <a:t> </a:t>
            </a:r>
            <a:r>
              <a:rPr lang="de-DE" sz="3200" dirty="0" err="1"/>
              <a:t>changing</a:t>
            </a:r>
            <a:r>
              <a:rPr lang="de-DE" sz="3200" dirty="0"/>
              <a:t> </a:t>
            </a:r>
            <a:r>
              <a:rPr lang="de-DE" sz="3200" dirty="0" err="1"/>
              <a:t>transition</a:t>
            </a:r>
            <a:endParaRPr lang="en-GB" sz="3200" dirty="0"/>
          </a:p>
        </p:txBody>
      </p:sp>
      <p:sp>
        <p:nvSpPr>
          <p:cNvPr id="5" name="Titel 1 2 1 2 1 2 2 1 3 3 9 2 1 1 2 2 3"/>
          <p:cNvSpPr txBox="1">
            <a:spLocks/>
          </p:cNvSpPr>
          <p:nvPr/>
        </p:nvSpPr>
        <p:spPr>
          <a:xfrm>
            <a:off x="300229" y="817619"/>
            <a:ext cx="4800277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Valence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)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has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change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it‘s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orbital</a:t>
            </a:r>
          </a:p>
        </p:txBody>
      </p:sp>
      <p:sp>
        <p:nvSpPr>
          <p:cNvPr id="7" name="Titel 1 2 1 2 1 2 2 1 3 3 9 2 1 1 2 2 3"/>
          <p:cNvSpPr txBox="1">
            <a:spLocks/>
          </p:cNvSpPr>
          <p:nvPr/>
        </p:nvSpPr>
        <p:spPr>
          <a:xfrm>
            <a:off x="7856220" y="6591363"/>
            <a:ext cx="1728412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© boundless.com</a:t>
            </a:r>
          </a:p>
        </p:txBody>
      </p:sp>
      <p:grpSp>
        <p:nvGrpSpPr>
          <p:cNvPr id="25" name="Group 24"/>
          <p:cNvGrpSpPr>
            <a:grpSpLocks noChangeAspect="1"/>
          </p:cNvGrpSpPr>
          <p:nvPr/>
        </p:nvGrpSpPr>
        <p:grpSpPr>
          <a:xfrm>
            <a:off x="889233" y="2121546"/>
            <a:ext cx="7397840" cy="4535117"/>
            <a:chOff x="497450" y="1559174"/>
            <a:chExt cx="8561523" cy="5248492"/>
          </a:xfrm>
        </p:grpSpPr>
        <p:grpSp>
          <p:nvGrpSpPr>
            <p:cNvPr id="3" name="Group 2"/>
            <p:cNvGrpSpPr>
              <a:grpSpLocks noChangeAspect="1"/>
            </p:cNvGrpSpPr>
            <p:nvPr/>
          </p:nvGrpSpPr>
          <p:grpSpPr>
            <a:xfrm>
              <a:off x="497450" y="1559174"/>
              <a:ext cx="8561523" cy="5248492"/>
              <a:chOff x="866565" y="1525985"/>
              <a:chExt cx="7068173" cy="4333020"/>
            </a:xfrm>
          </p:grpSpPr>
          <p:pic>
            <p:nvPicPr>
              <p:cNvPr id="6" name="Picture 5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66565" y="1525985"/>
                <a:ext cx="6583104" cy="4333020"/>
              </a:xfrm>
              <a:prstGeom prst="rect">
                <a:avLst/>
              </a:prstGeom>
            </p:spPr>
          </p:pic>
          <p:sp>
            <p:nvSpPr>
              <p:cNvPr id="16" name="Titel 1 2 1 2 1 2 2 1 3 3 9 2 1 1 2 2 3"/>
              <p:cNvSpPr txBox="1">
                <a:spLocks/>
              </p:cNvSpPr>
              <p:nvPr/>
            </p:nvSpPr>
            <p:spPr>
              <a:xfrm>
                <a:off x="6636437" y="2110259"/>
                <a:ext cx="1237341" cy="266637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/>
              <a:lstStyle>
                <a:lvl1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+mj-lt"/>
                    <a:ea typeface="+mj-ea"/>
                    <a:cs typeface="+mj-cs"/>
                  </a:defRPr>
                </a:lvl1pPr>
                <a:lvl2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2pPr>
                <a:lvl3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3pPr>
                <a:lvl4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4pPr>
                <a:lvl5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5pPr>
                <a:lvl6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6pPr>
                <a:lvl7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7pPr>
                <a:lvl8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8pPr>
                <a:lvl9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9pPr>
              </a:lstStyle>
              <a:p>
                <a:pPr algn="l"/>
                <a:r>
                  <a:rPr lang="de-AT" sz="1100" i="0" dirty="0" smtClean="0">
                    <a:solidFill>
                      <a:schemeClr val="tx1"/>
                    </a:solidFill>
                    <a:cs typeface="Arial" panose="020B0604020202020204" pitchFamily="34" charset="0"/>
                  </a:rPr>
                  <a:t>2p </a:t>
                </a:r>
                <a:r>
                  <a:rPr lang="de-AT" sz="1100" i="0" dirty="0" err="1" smtClean="0">
                    <a:solidFill>
                      <a:schemeClr val="tx1"/>
                    </a:solidFill>
                    <a:cs typeface="Arial" panose="020B0604020202020204" pitchFamily="34" charset="0"/>
                  </a:rPr>
                  <a:t>orbitals</a:t>
                </a:r>
                <a:endParaRPr lang="de-AT" sz="1100" i="0" dirty="0" smtClean="0">
                  <a:solidFill>
                    <a:schemeClr val="tx1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" name="Titel 1 2 1 2 1 2 2 1 3 3 9 2 1 1 2 2 3"/>
              <p:cNvSpPr txBox="1">
                <a:spLocks/>
              </p:cNvSpPr>
              <p:nvPr/>
            </p:nvSpPr>
            <p:spPr>
              <a:xfrm>
                <a:off x="6697397" y="3663526"/>
                <a:ext cx="1237341" cy="266637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/>
              <a:lstStyle>
                <a:lvl1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+mj-lt"/>
                    <a:ea typeface="+mj-ea"/>
                    <a:cs typeface="+mj-cs"/>
                  </a:defRPr>
                </a:lvl1pPr>
                <a:lvl2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2pPr>
                <a:lvl3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3pPr>
                <a:lvl4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4pPr>
                <a:lvl5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5pPr>
                <a:lvl6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6pPr>
                <a:lvl7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7pPr>
                <a:lvl8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8pPr>
                <a:lvl9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9pPr>
              </a:lstStyle>
              <a:p>
                <a:pPr algn="l"/>
                <a:r>
                  <a:rPr lang="de-AT" sz="1100" i="0" dirty="0" smtClean="0">
                    <a:solidFill>
                      <a:schemeClr val="tx1"/>
                    </a:solidFill>
                    <a:cs typeface="Arial" panose="020B0604020202020204" pitchFamily="34" charset="0"/>
                  </a:rPr>
                  <a:t>1s orbital</a:t>
                </a:r>
              </a:p>
            </p:txBody>
          </p:sp>
          <p:sp>
            <p:nvSpPr>
              <p:cNvPr id="18" name="Titel 1 2 1 2 1 2 2 1 3 3 9 2 1 1 2 2 3"/>
              <p:cNvSpPr txBox="1">
                <a:spLocks/>
              </p:cNvSpPr>
              <p:nvPr/>
            </p:nvSpPr>
            <p:spPr>
              <a:xfrm>
                <a:off x="4510457" y="5263726"/>
                <a:ext cx="1237341" cy="266637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/>
              <a:lstStyle>
                <a:lvl1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+mj-lt"/>
                    <a:ea typeface="+mj-ea"/>
                    <a:cs typeface="+mj-cs"/>
                  </a:defRPr>
                </a:lvl1pPr>
                <a:lvl2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2pPr>
                <a:lvl3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3pPr>
                <a:lvl4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4pPr>
                <a:lvl5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5pPr>
                <a:lvl6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6pPr>
                <a:lvl7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7pPr>
                <a:lvl8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8pPr>
                <a:lvl9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9pPr>
              </a:lstStyle>
              <a:p>
                <a:pPr algn="l"/>
                <a:r>
                  <a:rPr lang="de-AT" sz="1100" i="0" dirty="0">
                    <a:solidFill>
                      <a:schemeClr val="tx1"/>
                    </a:solidFill>
                    <a:cs typeface="Arial" panose="020B0604020202020204" pitchFamily="34" charset="0"/>
                  </a:rPr>
                  <a:t>2</a:t>
                </a:r>
                <a:r>
                  <a:rPr lang="de-AT" sz="1100" i="0" dirty="0" smtClean="0">
                    <a:solidFill>
                      <a:schemeClr val="tx1"/>
                    </a:solidFill>
                    <a:cs typeface="Arial" panose="020B0604020202020204" pitchFamily="34" charset="0"/>
                  </a:rPr>
                  <a:t>s orbital</a:t>
                </a:r>
              </a:p>
            </p:txBody>
          </p:sp>
        </p:grpSp>
        <p:cxnSp>
          <p:nvCxnSpPr>
            <p:cNvPr id="8" name="Straight Arrow Connector 7"/>
            <p:cNvCxnSpPr/>
            <p:nvPr/>
          </p:nvCxnSpPr>
          <p:spPr bwMode="auto">
            <a:xfrm flipH="1" flipV="1">
              <a:off x="7910819" y="2568398"/>
              <a:ext cx="58722" cy="1579932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arrow" w="lg" len="lg"/>
              <a:tailEnd type="arrow" w="lg" len="lg"/>
            </a:ln>
            <a:effectLst/>
          </p:spPr>
        </p:cxnSp>
      </p:grpSp>
      <p:sp>
        <p:nvSpPr>
          <p:cNvPr id="22" name="Titel 1 2 1 2 1 2 2 1 3 3 9 2 1 1 2 2 3"/>
          <p:cNvSpPr txBox="1">
            <a:spLocks/>
          </p:cNvSpPr>
          <p:nvPr/>
        </p:nvSpPr>
        <p:spPr>
          <a:xfrm>
            <a:off x="1013658" y="1145521"/>
            <a:ext cx="4363686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need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force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acting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on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4" name="Straight Arrow Connector 23"/>
          <p:cNvCxnSpPr/>
          <p:nvPr/>
        </p:nvCxnSpPr>
        <p:spPr bwMode="auto">
          <a:xfrm>
            <a:off x="402672" y="1337563"/>
            <a:ext cx="486561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6" name="Titel 1 2 1 2 1 2 2 1 3 3 9 2 1 1 2 2 3"/>
          <p:cNvSpPr txBox="1">
            <a:spLocks/>
          </p:cNvSpPr>
          <p:nvPr/>
        </p:nvSpPr>
        <p:spPr>
          <a:xfrm>
            <a:off x="1013657" y="1802409"/>
            <a:ext cx="6146081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others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: e.g. B-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gradient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acting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on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magnetic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moment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8" name="Titel 1 2 1 2 1 2 2 1 3 3 9 2 1 1 2 2 3"/>
          <p:cNvSpPr txBox="1">
            <a:spLocks/>
          </p:cNvSpPr>
          <p:nvPr/>
        </p:nvSpPr>
        <p:spPr>
          <a:xfrm>
            <a:off x="1017586" y="1473900"/>
            <a:ext cx="6400813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Strongest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force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: E-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light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acting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on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charge</a:t>
            </a:r>
            <a:r>
              <a:rPr lang="de-AT" sz="1800" i="0" dirty="0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chemeClr val="tx1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endParaRPr lang="de-AT" sz="18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6346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6" grpId="0"/>
      <p:bldP spid="28" grpId="0"/>
    </p:bldLst>
  </p:timing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Electric</a:t>
            </a:r>
            <a:r>
              <a:rPr lang="de-DE" sz="3200" dirty="0" smtClean="0"/>
              <a:t> </a:t>
            </a:r>
            <a:r>
              <a:rPr lang="de-DE" sz="3200" dirty="0" err="1" smtClean="0"/>
              <a:t>dipole</a:t>
            </a:r>
            <a:r>
              <a:rPr lang="de-DE" sz="3200" dirty="0" smtClean="0"/>
              <a:t> </a:t>
            </a:r>
            <a:r>
              <a:rPr lang="de-DE" sz="3200" dirty="0" err="1" smtClean="0"/>
              <a:t>transitions</a:t>
            </a:r>
            <a:endParaRPr lang="en-GB" sz="3200" dirty="0"/>
          </a:p>
        </p:txBody>
      </p:sp>
      <p:sp>
        <p:nvSpPr>
          <p:cNvPr id="28" name="Titel 1 2 1 2 1 2 2 1 3 3 9 2 1 1 2 2 3 1"/>
          <p:cNvSpPr txBox="1">
            <a:spLocks/>
          </p:cNvSpPr>
          <p:nvPr/>
        </p:nvSpPr>
        <p:spPr>
          <a:xfrm>
            <a:off x="262576" y="832294"/>
            <a:ext cx="6400813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E-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light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acting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on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charge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endParaRPr lang="de-AT" sz="1800" i="0" dirty="0" smtClean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3328" y="2266140"/>
            <a:ext cx="1139307" cy="312615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6169" y="3157856"/>
            <a:ext cx="2306399" cy="333456"/>
          </a:xfrm>
          <a:prstGeom prst="rect">
            <a:avLst/>
          </a:prstGeom>
        </p:spPr>
      </p:pic>
      <p:sp>
        <p:nvSpPr>
          <p:cNvPr id="21" name="Titel 1 2 1 2 1 2 2 1 3 3 9 2 1 1 2 2 3 2 1 1"/>
          <p:cNvSpPr txBox="1">
            <a:spLocks/>
          </p:cNvSpPr>
          <p:nvPr/>
        </p:nvSpPr>
        <p:spPr>
          <a:xfrm>
            <a:off x="452043" y="2266140"/>
            <a:ext cx="2505341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Force 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itel 1 2 1 2 1 2 2 1 3 3 9 2 1 1 2 2 3 3 1"/>
          <p:cNvSpPr txBox="1">
            <a:spLocks/>
          </p:cNvSpPr>
          <p:nvPr/>
        </p:nvSpPr>
        <p:spPr>
          <a:xfrm>
            <a:off x="262576" y="2725999"/>
            <a:ext cx="5215589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Time-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itel 1 2 1 2 1 2 2 1 3 3 9 2 1 1 2 2 3 2 2"/>
          <p:cNvSpPr txBox="1">
            <a:spLocks/>
          </p:cNvSpPr>
          <p:nvPr/>
        </p:nvSpPr>
        <p:spPr>
          <a:xfrm>
            <a:off x="452043" y="1284346"/>
            <a:ext cx="6179413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monochromatic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linearly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polarized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plane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wave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1" name="Titel 1 2 1 2 1 2 2 1 3 3 9 2 1 1 2 2 3 3 2 1"/>
          <p:cNvSpPr txBox="1">
            <a:spLocks/>
          </p:cNvSpPr>
          <p:nvPr/>
        </p:nvSpPr>
        <p:spPr>
          <a:xfrm>
            <a:off x="452044" y="3901849"/>
            <a:ext cx="3691589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Simplifications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itel 1 2 1 2 1 2 2 1 3 3 9 2 1 1 2 2 3 2 1 2"/>
          <p:cNvSpPr txBox="1">
            <a:spLocks/>
          </p:cNvSpPr>
          <p:nvPr/>
        </p:nvSpPr>
        <p:spPr>
          <a:xfrm>
            <a:off x="5038654" y="2241240"/>
            <a:ext cx="3798684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(Force on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nucleus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negligible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effect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nucleus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much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heavier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.)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3" name="Titel 1 2 1 2 1 2 2 1 3 3 9 2 1 1 2 2 3 3 3 1"/>
          <p:cNvSpPr txBox="1">
            <a:spLocks/>
          </p:cNvSpPr>
          <p:nvPr/>
        </p:nvSpPr>
        <p:spPr>
          <a:xfrm>
            <a:off x="452044" y="3155600"/>
            <a:ext cx="907197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itel 1 2 1 2 1 2 2 1 3 3 9 2 1 1 2 2 3 3 4 1"/>
          <p:cNvSpPr txBox="1">
            <a:spLocks/>
          </p:cNvSpPr>
          <p:nvPr/>
        </p:nvSpPr>
        <p:spPr>
          <a:xfrm>
            <a:off x="773835" y="4241581"/>
            <a:ext cx="5757748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wavelength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light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much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larger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size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atom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blue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400</a:t>
            </a:r>
            <a:r>
              <a:rPr lang="de-AT" sz="7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nm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700</a:t>
            </a:r>
            <a:r>
              <a:rPr lang="de-AT" sz="7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nm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;    Bohr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radius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0.05</a:t>
            </a:r>
            <a:r>
              <a:rPr lang="de-AT" sz="7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nm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 </a:t>
            </a:r>
          </a:p>
          <a:p>
            <a:pPr algn="l"/>
            <a:endParaRPr lang="de-AT" sz="16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4" name="Picture 1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4176" y="1739980"/>
            <a:ext cx="3770160" cy="404181"/>
          </a:xfrm>
          <a:prstGeom prst="rect">
            <a:avLst/>
          </a:prstGeom>
        </p:spPr>
      </p:pic>
      <p:cxnSp>
        <p:nvCxnSpPr>
          <p:cNvPr id="36" name="Elbow Connector 35"/>
          <p:cNvCxnSpPr/>
          <p:nvPr/>
        </p:nvCxnSpPr>
        <p:spPr bwMode="auto">
          <a:xfrm rot="10800000">
            <a:off x="2532620" y="3531863"/>
            <a:ext cx="469556" cy="249338"/>
          </a:xfrm>
          <a:prstGeom prst="bentConnector3">
            <a:avLst>
              <a:gd name="adj1" fmla="val 99123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38" name="Titel 1 2 1 2 1 2 2 1 3 3 9 2 1 1 2 2 3 3 2 2 1"/>
          <p:cNvSpPr txBox="1">
            <a:spLocks/>
          </p:cNvSpPr>
          <p:nvPr/>
        </p:nvSpPr>
        <p:spPr>
          <a:xfrm>
            <a:off x="3084706" y="3600333"/>
            <a:ext cx="261588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alence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position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itel 1 2 1 2 1 2 2 1 3 3 9 2 1 1 2 2 3 3 4 2 1"/>
          <p:cNvSpPr txBox="1">
            <a:spLocks/>
          </p:cNvSpPr>
          <p:nvPr/>
        </p:nvSpPr>
        <p:spPr>
          <a:xfrm>
            <a:off x="773834" y="5331794"/>
            <a:ext cx="7431051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z-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axis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parallel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E-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polarization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itel 1 2 1 2 1 2 2 1 3 3 9 2 1 1 2 2 3 3 4 3"/>
          <p:cNvSpPr txBox="1">
            <a:spLocks/>
          </p:cNvSpPr>
          <p:nvPr/>
        </p:nvSpPr>
        <p:spPr>
          <a:xfrm>
            <a:off x="1504360" y="4813775"/>
            <a:ext cx="3509578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homogeneous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accross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atom      </a:t>
            </a:r>
          </a:p>
          <a:p>
            <a:pPr algn="l"/>
            <a:endParaRPr lang="de-AT" sz="16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4" name="Picture 4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0094" y="4813775"/>
            <a:ext cx="2066268" cy="296063"/>
          </a:xfrm>
          <a:prstGeom prst="rect">
            <a:avLst/>
          </a:prstGeom>
        </p:spPr>
      </p:pic>
      <p:cxnSp>
        <p:nvCxnSpPr>
          <p:cNvPr id="45" name="Elbow Connector 44"/>
          <p:cNvCxnSpPr/>
          <p:nvPr/>
        </p:nvCxnSpPr>
        <p:spPr bwMode="auto">
          <a:xfrm rot="10800000">
            <a:off x="6589244" y="5160186"/>
            <a:ext cx="469556" cy="249338"/>
          </a:xfrm>
          <a:prstGeom prst="bentConnector3">
            <a:avLst>
              <a:gd name="adj1" fmla="val 99123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6" name="Titel 1 2 1 2 1 2 2 1 3 3 9 2 1 1 2 2 3 3 2 2 2"/>
          <p:cNvSpPr txBox="1">
            <a:spLocks/>
          </p:cNvSpPr>
          <p:nvPr/>
        </p:nvSpPr>
        <p:spPr>
          <a:xfrm>
            <a:off x="7141330" y="5228656"/>
            <a:ext cx="1828012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nucleus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position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itel 1 2 1 2 1 2 2 1 3 3 9 2 1 1 2 2 3 3 4 2 2"/>
          <p:cNvSpPr txBox="1">
            <a:spLocks/>
          </p:cNvSpPr>
          <p:nvPr/>
        </p:nvSpPr>
        <p:spPr>
          <a:xfrm>
            <a:off x="773833" y="5667531"/>
            <a:ext cx="4564287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 atom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fixed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space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during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transition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itel 1 2 1 2 1 2 2 1 3 3 9 2 1 1 2 2 3 3 4 2 3"/>
          <p:cNvSpPr txBox="1">
            <a:spLocks/>
          </p:cNvSpPr>
          <p:nvPr/>
        </p:nvSpPr>
        <p:spPr>
          <a:xfrm>
            <a:off x="5618206" y="5667531"/>
            <a:ext cx="2113528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Doppler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effect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50" name="Straight Arrow Connector 49"/>
          <p:cNvCxnSpPr/>
          <p:nvPr/>
        </p:nvCxnSpPr>
        <p:spPr bwMode="auto">
          <a:xfrm>
            <a:off x="5123934" y="5849813"/>
            <a:ext cx="444844" cy="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1" name="Straight Arrow Connector 50"/>
          <p:cNvCxnSpPr/>
          <p:nvPr/>
        </p:nvCxnSpPr>
        <p:spPr bwMode="auto">
          <a:xfrm>
            <a:off x="1059516" y="4986973"/>
            <a:ext cx="444844" cy="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2" name="Titel 1 2 1 2 1 2 2 1 3 3 9 2 1 1 2 2 3 3 4 2 4"/>
          <p:cNvSpPr txBox="1">
            <a:spLocks/>
          </p:cNvSpPr>
          <p:nvPr/>
        </p:nvSpPr>
        <p:spPr>
          <a:xfrm>
            <a:off x="773832" y="5992698"/>
            <a:ext cx="4564287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 light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phase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chosen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such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53" name="Picture 5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8558" y="6133763"/>
            <a:ext cx="234232" cy="139273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9084" y="5982320"/>
            <a:ext cx="1447869" cy="287392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1925" y="6460853"/>
            <a:ext cx="2601660" cy="274465"/>
          </a:xfrm>
          <a:prstGeom prst="rect">
            <a:avLst/>
          </a:prstGeom>
        </p:spPr>
      </p:pic>
      <p:sp>
        <p:nvSpPr>
          <p:cNvPr id="57" name="Titel 1 2 1 2 1 2 2 1 3 3 9 2 1 1 2 2 3 3 3 2"/>
          <p:cNvSpPr txBox="1">
            <a:spLocks/>
          </p:cNvSpPr>
          <p:nvPr/>
        </p:nvSpPr>
        <p:spPr>
          <a:xfrm>
            <a:off x="452044" y="6393478"/>
            <a:ext cx="907197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61" name="Picture 60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56451" y="6458830"/>
            <a:ext cx="580155" cy="205438"/>
          </a:xfrm>
          <a:prstGeom prst="rect">
            <a:avLst/>
          </a:prstGeom>
        </p:spPr>
      </p:pic>
      <p:sp>
        <p:nvSpPr>
          <p:cNvPr id="62" name="Titel 1"/>
          <p:cNvSpPr txBox="1">
            <a:spLocks/>
          </p:cNvSpPr>
          <p:nvPr/>
        </p:nvSpPr>
        <p:spPr>
          <a:xfrm>
            <a:off x="6367298" y="6367822"/>
            <a:ext cx="272887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thorough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derivation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 </a:t>
            </a:r>
          </a:p>
          <a:p>
            <a:pPr algn="l"/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Sakurai 5.7, Cohen-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Tannoudji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</a:t>
            </a:r>
            <a:r>
              <a:rPr lang="de-AT" sz="1200" i="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XIII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,…</a:t>
            </a:r>
          </a:p>
        </p:txBody>
      </p:sp>
    </p:spTree>
    <p:extLst>
      <p:ext uri="{BB962C8B-B14F-4D97-AF65-F5344CB8AC3E}">
        <p14:creationId xmlns:p14="http://schemas.microsoft.com/office/powerpoint/2010/main" val="12988143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7" grpId="0"/>
      <p:bldP spid="30" grpId="0"/>
      <p:bldP spid="31" grpId="0"/>
      <p:bldP spid="32" grpId="0"/>
      <p:bldP spid="33" grpId="0"/>
      <p:bldP spid="34" grpId="0"/>
      <p:bldP spid="38" grpId="0"/>
      <p:bldP spid="40" grpId="0"/>
      <p:bldP spid="41" grpId="0"/>
      <p:bldP spid="46" grpId="0"/>
      <p:bldP spid="47" grpId="0"/>
      <p:bldP spid="48" grpId="0"/>
      <p:bldP spid="52" grpId="0"/>
      <p:bldP spid="57" grpId="0"/>
      <p:bldP spid="62" grpId="0"/>
    </p:bldLst>
  </p:timing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Hamiltonian</a:t>
            </a:r>
            <a:r>
              <a:rPr lang="de-DE" dirty="0" smtClean="0"/>
              <a:t> of </a:t>
            </a:r>
            <a:r>
              <a:rPr lang="de-DE" dirty="0" err="1" smtClean="0"/>
              <a:t>valence</a:t>
            </a:r>
            <a:r>
              <a:rPr lang="de-DE" dirty="0" smtClean="0"/>
              <a:t> e</a:t>
            </a:r>
            <a:r>
              <a:rPr lang="de-DE" sz="4400" baseline="30000" dirty="0" smtClean="0"/>
              <a:t>-</a:t>
            </a:r>
            <a:r>
              <a:rPr lang="de-DE" dirty="0" smtClean="0"/>
              <a:t> and E-</a:t>
            </a:r>
            <a:r>
              <a:rPr lang="de-DE" dirty="0" err="1" smtClean="0"/>
              <a:t>field</a:t>
            </a:r>
            <a:endParaRPr lang="en-GB" dirty="0"/>
          </a:p>
        </p:txBody>
      </p:sp>
      <p:sp>
        <p:nvSpPr>
          <p:cNvPr id="24" name="Titel 1"/>
          <p:cNvSpPr txBox="1">
            <a:spLocks/>
          </p:cNvSpPr>
          <p:nvPr/>
        </p:nvSpPr>
        <p:spPr>
          <a:xfrm>
            <a:off x="1315079" y="2888169"/>
            <a:ext cx="1752085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vector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potential</a:t>
            </a:r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3"/>
          <a:srcRect l="42671" t="8084" r="52786" b="26279"/>
          <a:stretch/>
        </p:blipFill>
        <p:spPr>
          <a:xfrm>
            <a:off x="878972" y="2832321"/>
            <a:ext cx="224288" cy="327804"/>
          </a:xfrm>
          <a:prstGeom prst="rect">
            <a:avLst/>
          </a:prstGeom>
        </p:spPr>
      </p:pic>
      <p:sp>
        <p:nvSpPr>
          <p:cNvPr id="31" name="Titel 1"/>
          <p:cNvSpPr txBox="1">
            <a:spLocks/>
          </p:cNvSpPr>
          <p:nvPr/>
        </p:nvSpPr>
        <p:spPr>
          <a:xfrm>
            <a:off x="1315079" y="3381674"/>
            <a:ext cx="1752085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scalar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potential</a:t>
            </a: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 rotWithShape="1">
          <a:blip r:embed="rId3"/>
          <a:srcRect l="70240" t="24116" r="26209" b="32237"/>
          <a:stretch/>
        </p:blipFill>
        <p:spPr>
          <a:xfrm>
            <a:off x="920208" y="3414518"/>
            <a:ext cx="175348" cy="217983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3"/>
          <a:srcRect l="63542" t="35854" r="29470" b="29600"/>
          <a:stretch/>
        </p:blipFill>
        <p:spPr>
          <a:xfrm>
            <a:off x="758202" y="4430253"/>
            <a:ext cx="345057" cy="172528"/>
          </a:xfrm>
          <a:prstGeom prst="rect">
            <a:avLst/>
          </a:prstGeom>
        </p:spPr>
      </p:pic>
      <p:sp>
        <p:nvSpPr>
          <p:cNvPr id="34" name="Titel 1"/>
          <p:cNvSpPr txBox="1">
            <a:spLocks/>
          </p:cNvSpPr>
          <p:nvPr/>
        </p:nvSpPr>
        <p:spPr>
          <a:xfrm>
            <a:off x="1315079" y="4353753"/>
            <a:ext cx="1752085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electron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charge</a:t>
            </a:r>
            <a:endParaRPr lang="de-AT" sz="1400" i="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74232" y="3414518"/>
            <a:ext cx="1249335" cy="329448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65606" y="2827428"/>
            <a:ext cx="1651520" cy="389348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90202" y="4807888"/>
            <a:ext cx="383606" cy="222088"/>
          </a:xfrm>
          <a:prstGeom prst="rect">
            <a:avLst/>
          </a:prstGeom>
        </p:spPr>
      </p:pic>
      <p:sp>
        <p:nvSpPr>
          <p:cNvPr id="39" name="Titel 1"/>
          <p:cNvSpPr txBox="1">
            <a:spLocks/>
          </p:cNvSpPr>
          <p:nvPr/>
        </p:nvSpPr>
        <p:spPr>
          <a:xfrm>
            <a:off x="1311237" y="4741809"/>
            <a:ext cx="1752085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electron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mass</a:t>
            </a:r>
            <a:endParaRPr lang="de-AT" sz="1400" i="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61659" y="1526767"/>
            <a:ext cx="7986175" cy="593304"/>
          </a:xfrm>
          <a:prstGeom prst="rect">
            <a:avLst/>
          </a:prstGeom>
        </p:spPr>
      </p:pic>
      <p:sp>
        <p:nvSpPr>
          <p:cNvPr id="41" name="Titel 1"/>
          <p:cNvSpPr txBox="1">
            <a:spLocks/>
          </p:cNvSpPr>
          <p:nvPr/>
        </p:nvSpPr>
        <p:spPr>
          <a:xfrm>
            <a:off x="1311237" y="5194900"/>
            <a:ext cx="215658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electron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spin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operator</a:t>
            </a:r>
            <a:endParaRPr lang="de-AT" sz="1400" i="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71870" y="5123591"/>
            <a:ext cx="272024" cy="418499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04347" y="3916040"/>
            <a:ext cx="223385" cy="285726"/>
          </a:xfrm>
          <a:prstGeom prst="rect">
            <a:avLst/>
          </a:prstGeom>
        </p:spPr>
      </p:pic>
      <p:sp>
        <p:nvSpPr>
          <p:cNvPr id="42" name="Titel 1"/>
          <p:cNvSpPr txBox="1">
            <a:spLocks/>
          </p:cNvSpPr>
          <p:nvPr/>
        </p:nvSpPr>
        <p:spPr>
          <a:xfrm>
            <a:off x="1311236" y="3895029"/>
            <a:ext cx="7159904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Coulomb potential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nucleus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inner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electrons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on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valence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electron</a:t>
            </a:r>
            <a:endParaRPr lang="de-AT" sz="1400" i="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439948" y="6494771"/>
            <a:ext cx="5673470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See Sakurai „</a:t>
            </a:r>
            <a:r>
              <a:rPr lang="de-AT" sz="12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Advanced</a:t>
            </a:r>
            <a:r>
              <a:rPr lang="de-AT" sz="12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Quantum </a:t>
            </a:r>
            <a:r>
              <a:rPr lang="de-AT" sz="12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Mechanics</a:t>
            </a:r>
            <a:r>
              <a:rPr lang="de-AT" sz="12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“, </a:t>
            </a:r>
            <a:r>
              <a:rPr lang="de-AT" sz="12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section</a:t>
            </a:r>
            <a:r>
              <a:rPr lang="de-AT" sz="12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3.2 </a:t>
            </a:r>
            <a:r>
              <a:rPr lang="de-AT" sz="12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de-AT" sz="12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deeper</a:t>
            </a:r>
            <a:r>
              <a:rPr lang="de-AT" sz="12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insights</a:t>
            </a:r>
            <a:r>
              <a:rPr lang="de-AT" sz="12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</a:p>
        </p:txBody>
      </p:sp>
      <p:grpSp>
        <p:nvGrpSpPr>
          <p:cNvPr id="19" name="Gruppieren 30"/>
          <p:cNvGrpSpPr/>
          <p:nvPr/>
        </p:nvGrpSpPr>
        <p:grpSpPr>
          <a:xfrm rot="1288996">
            <a:off x="7353688" y="858478"/>
            <a:ext cx="1827889" cy="577657"/>
            <a:chOff x="6681029" y="1138857"/>
            <a:chExt cx="2522645" cy="577657"/>
          </a:xfrm>
        </p:grpSpPr>
        <p:sp>
          <p:nvSpPr>
            <p:cNvPr id="20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1" name="Textfeld 32"/>
            <p:cNvSpPr txBox="1"/>
            <p:nvPr/>
          </p:nvSpPr>
          <p:spPr>
            <a:xfrm>
              <a:off x="6769096" y="1225784"/>
              <a:ext cx="172354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smtClean="0">
                  <a:latin typeface="+mj-lt"/>
                </a:rPr>
                <a:t>Bonus material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139434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Dipole </a:t>
            </a:r>
            <a:r>
              <a:rPr lang="de-DE" dirty="0" err="1" smtClean="0"/>
              <a:t>approximation</a:t>
            </a:r>
            <a:endParaRPr lang="en-GB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254798" y="1844835"/>
            <a:ext cx="4183811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Calculation</a:t>
            </a:r>
            <a:r>
              <a:rPr lang="de-AT" sz="1600" i="0" dirty="0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steps</a:t>
            </a:r>
            <a:r>
              <a:rPr lang="de-AT" sz="1600" i="0" dirty="0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approximations</a:t>
            </a:r>
            <a:endParaRPr lang="de-AT" sz="1600" i="0" dirty="0" smtClean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704491" y="2266305"/>
            <a:ext cx="4687019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Find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gauge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EM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field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that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simplifies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Hamiltonian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704491" y="2640068"/>
            <a:ext cx="4687019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Show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that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terms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   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neglected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76099" y="2605963"/>
            <a:ext cx="643477" cy="296989"/>
          </a:xfrm>
          <a:prstGeom prst="rect">
            <a:avLst/>
          </a:prstGeom>
        </p:spPr>
      </p:pic>
      <p:sp>
        <p:nvSpPr>
          <p:cNvPr id="10" name="Titel 1"/>
          <p:cNvSpPr txBox="1">
            <a:spLocks/>
          </p:cNvSpPr>
          <p:nvPr/>
        </p:nvSpPr>
        <p:spPr>
          <a:xfrm>
            <a:off x="704491" y="3029140"/>
            <a:ext cx="4687019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endParaRPr lang="de-AT" sz="1400" i="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704491" y="3007430"/>
            <a:ext cx="828023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Show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that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interaction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between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electron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magnetic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moment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field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neglected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     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3372" y="1048172"/>
            <a:ext cx="7986175" cy="593304"/>
          </a:xfrm>
          <a:prstGeom prst="rect">
            <a:avLst/>
          </a:prstGeom>
        </p:spPr>
      </p:pic>
      <p:sp>
        <p:nvSpPr>
          <p:cNvPr id="13" name="Titel 1"/>
          <p:cNvSpPr txBox="1">
            <a:spLocks/>
          </p:cNvSpPr>
          <p:nvPr/>
        </p:nvSpPr>
        <p:spPr>
          <a:xfrm>
            <a:off x="704491" y="3413355"/>
            <a:ext cx="828023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Note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that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spatial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extend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electron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wavefunction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much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smaller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than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wavelength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transition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1314091" y="3731303"/>
            <a:ext cx="828023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Typical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diameter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atom:  &lt; 1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nm</a:t>
            </a:r>
            <a:endParaRPr lang="de-AT" sz="1400" i="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Typical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wavelength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atomic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transition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several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100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nm</a:t>
            </a:r>
            <a:endParaRPr lang="de-AT" sz="1400" i="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1046672" y="4717208"/>
            <a:ext cx="6492815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Replace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 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 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 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  .</a:t>
            </a:r>
            <a:endParaRPr lang="de-AT" sz="1400" i="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97680" y="4702752"/>
            <a:ext cx="678738" cy="295103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901988" y="4742080"/>
            <a:ext cx="612340" cy="250838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844607" y="4702752"/>
            <a:ext cx="612340" cy="287726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770937" y="4694126"/>
            <a:ext cx="667672" cy="298792"/>
          </a:xfrm>
          <a:prstGeom prst="rect">
            <a:avLst/>
          </a:prstGeom>
        </p:spPr>
      </p:pic>
      <p:sp>
        <p:nvSpPr>
          <p:cNvPr id="20" name="Titel 1"/>
          <p:cNvSpPr txBox="1">
            <a:spLocks/>
          </p:cNvSpPr>
          <p:nvPr/>
        </p:nvSpPr>
        <p:spPr>
          <a:xfrm>
            <a:off x="1046672" y="4308677"/>
            <a:ext cx="828023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EM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field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that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electron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experiences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approximated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field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at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location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nucleus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254798" y="5019927"/>
            <a:ext cx="1151308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Result</a:t>
            </a:r>
            <a:endParaRPr lang="de-AT" sz="1600" i="0" dirty="0" smtClean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263688" y="5323835"/>
            <a:ext cx="1858959" cy="378277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263688" y="5711889"/>
            <a:ext cx="2107541" cy="572819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11"/>
          <a:srcRect r="46026" b="1361"/>
          <a:stretch/>
        </p:blipFill>
        <p:spPr>
          <a:xfrm>
            <a:off x="1263689" y="6354564"/>
            <a:ext cx="2904658" cy="40870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237425" y="6450228"/>
            <a:ext cx="2518287" cy="290752"/>
          </a:xfrm>
          <a:prstGeom prst="rect">
            <a:avLst/>
          </a:prstGeom>
        </p:spPr>
      </p:pic>
      <p:grpSp>
        <p:nvGrpSpPr>
          <p:cNvPr id="25" name="Gruppieren 30"/>
          <p:cNvGrpSpPr/>
          <p:nvPr/>
        </p:nvGrpSpPr>
        <p:grpSpPr>
          <a:xfrm rot="2190734">
            <a:off x="7456779" y="295599"/>
            <a:ext cx="1827889" cy="577657"/>
            <a:chOff x="6681029" y="1138857"/>
            <a:chExt cx="2522645" cy="577657"/>
          </a:xfrm>
        </p:grpSpPr>
        <p:sp>
          <p:nvSpPr>
            <p:cNvPr id="27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8" name="Textfeld 32"/>
            <p:cNvSpPr txBox="1"/>
            <p:nvPr/>
          </p:nvSpPr>
          <p:spPr>
            <a:xfrm>
              <a:off x="6769096" y="1225784"/>
              <a:ext cx="172354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smtClean="0">
                  <a:latin typeface="+mj-lt"/>
                </a:rPr>
                <a:t>Bonus material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088903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Two</a:t>
            </a:r>
            <a:r>
              <a:rPr lang="de-DE" dirty="0" smtClean="0"/>
              <a:t>-level </a:t>
            </a:r>
            <a:r>
              <a:rPr lang="de-DE" dirty="0" err="1" smtClean="0"/>
              <a:t>approximation</a:t>
            </a:r>
            <a:endParaRPr lang="en-GB" dirty="0"/>
          </a:p>
        </p:txBody>
      </p:sp>
      <p:cxnSp>
        <p:nvCxnSpPr>
          <p:cNvPr id="15" name="Straight Connector 14"/>
          <p:cNvCxnSpPr/>
          <p:nvPr/>
        </p:nvCxnSpPr>
        <p:spPr bwMode="auto">
          <a:xfrm>
            <a:off x="2926781" y="3998238"/>
            <a:ext cx="252000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2" name="Picture 2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578209" y="2011115"/>
            <a:ext cx="288957" cy="288957"/>
          </a:xfrm>
          <a:prstGeom prst="rect">
            <a:avLst/>
          </a:prstGeom>
        </p:spPr>
      </p:pic>
      <p:cxnSp>
        <p:nvCxnSpPr>
          <p:cNvPr id="24" name="Straight Connector 23"/>
          <p:cNvCxnSpPr/>
          <p:nvPr/>
        </p:nvCxnSpPr>
        <p:spPr bwMode="auto">
          <a:xfrm>
            <a:off x="2926781" y="3270503"/>
            <a:ext cx="252000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5" name="Straight Connector 24"/>
          <p:cNvCxnSpPr/>
          <p:nvPr/>
        </p:nvCxnSpPr>
        <p:spPr bwMode="auto">
          <a:xfrm>
            <a:off x="2926781" y="2167128"/>
            <a:ext cx="252000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6" name="Picture 2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207074" y="2022649"/>
            <a:ext cx="330854" cy="275712"/>
          </a:xfrm>
          <a:prstGeom prst="rect">
            <a:avLst/>
          </a:prstGeom>
        </p:spPr>
      </p:pic>
      <p:cxnSp>
        <p:nvCxnSpPr>
          <p:cNvPr id="31" name="Straight Arrow Connector 30"/>
          <p:cNvCxnSpPr/>
          <p:nvPr/>
        </p:nvCxnSpPr>
        <p:spPr bwMode="auto">
          <a:xfrm flipH="1">
            <a:off x="3260389" y="3105818"/>
            <a:ext cx="1339" cy="894793"/>
          </a:xfrm>
          <a:prstGeom prst="straightConnector1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triangle" w="lg" len="lg"/>
            <a:tailEnd type="triangle" w="lg" len="lg"/>
          </a:ln>
          <a:effectLst/>
        </p:spPr>
      </p:cxnSp>
      <p:cxnSp>
        <p:nvCxnSpPr>
          <p:cNvPr id="36" name="Straight Arrow Connector 35"/>
          <p:cNvCxnSpPr/>
          <p:nvPr/>
        </p:nvCxnSpPr>
        <p:spPr bwMode="auto">
          <a:xfrm>
            <a:off x="4693275" y="3268979"/>
            <a:ext cx="1" cy="727708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triangle" w="lg" len="lg"/>
            <a:tailEnd type="triangle" w="lg" len="lg"/>
          </a:ln>
          <a:effectLst/>
        </p:spPr>
      </p:cxnSp>
      <p:cxnSp>
        <p:nvCxnSpPr>
          <p:cNvPr id="40" name="Straight Arrow Connector 39"/>
          <p:cNvCxnSpPr/>
          <p:nvPr/>
        </p:nvCxnSpPr>
        <p:spPr bwMode="auto">
          <a:xfrm flipV="1">
            <a:off x="4023771" y="3281501"/>
            <a:ext cx="0" cy="317988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41" name="Straight Connector 40"/>
          <p:cNvCxnSpPr/>
          <p:nvPr/>
        </p:nvCxnSpPr>
        <p:spPr bwMode="auto">
          <a:xfrm>
            <a:off x="3107466" y="3105818"/>
            <a:ext cx="1234137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44" name="Straight Arrow Connector 43"/>
          <p:cNvCxnSpPr/>
          <p:nvPr/>
        </p:nvCxnSpPr>
        <p:spPr bwMode="auto">
          <a:xfrm>
            <a:off x="4023771" y="2859081"/>
            <a:ext cx="0" cy="246737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8" name="Titel 1 1"/>
          <p:cNvSpPr txBox="1">
            <a:spLocks/>
          </p:cNvSpPr>
          <p:nvPr/>
        </p:nvSpPr>
        <p:spPr>
          <a:xfrm>
            <a:off x="279890" y="927165"/>
            <a:ext cx="3587436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Atoms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have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many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internal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</a:p>
        </p:txBody>
      </p:sp>
      <p:pic>
        <p:nvPicPr>
          <p:cNvPr id="49" name="Picture 4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370031" y="3487481"/>
            <a:ext cx="405091" cy="234053"/>
          </a:xfrm>
          <a:prstGeom prst="rect">
            <a:avLst/>
          </a:prstGeom>
        </p:spPr>
      </p:pic>
      <p:cxnSp>
        <p:nvCxnSpPr>
          <p:cNvPr id="56" name="Straight Arrow Connector 55"/>
          <p:cNvCxnSpPr/>
          <p:nvPr/>
        </p:nvCxnSpPr>
        <p:spPr bwMode="auto">
          <a:xfrm flipH="1" flipV="1">
            <a:off x="2747904" y="1602413"/>
            <a:ext cx="0" cy="28405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7" name="Titel 1 2"/>
          <p:cNvSpPr txBox="1">
            <a:spLocks/>
          </p:cNvSpPr>
          <p:nvPr/>
        </p:nvSpPr>
        <p:spPr>
          <a:xfrm>
            <a:off x="1944016" y="1591573"/>
            <a:ext cx="944739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energy</a:t>
            </a:r>
            <a:endParaRPr lang="de-AT" sz="1600" i="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itel 1 3"/>
          <p:cNvSpPr txBox="1">
            <a:spLocks/>
          </p:cNvSpPr>
          <p:nvPr/>
        </p:nvSpPr>
        <p:spPr>
          <a:xfrm>
            <a:off x="269002" y="5593906"/>
            <a:ext cx="809482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besides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barely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populated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during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dynamics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neglected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</a:p>
        </p:txBody>
      </p:sp>
      <p:pic>
        <p:nvPicPr>
          <p:cNvPr id="62" name="Picture 61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87649" y="5633077"/>
            <a:ext cx="278627" cy="286944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53247" y="5641169"/>
            <a:ext cx="257834" cy="303579"/>
          </a:xfrm>
          <a:prstGeom prst="rect">
            <a:avLst/>
          </a:prstGeom>
        </p:spPr>
      </p:pic>
      <p:sp>
        <p:nvSpPr>
          <p:cNvPr id="64" name="Titel 1 4"/>
          <p:cNvSpPr txBox="1">
            <a:spLocks/>
          </p:cNvSpPr>
          <p:nvPr/>
        </p:nvSpPr>
        <p:spPr>
          <a:xfrm>
            <a:off x="269002" y="6110575"/>
            <a:ext cx="7286981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Proof: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spectrum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sine-perturbation  </a:t>
            </a:r>
          </a:p>
        </p:txBody>
      </p:sp>
      <p:sp>
        <p:nvSpPr>
          <p:cNvPr id="51" name="Titel 1 6"/>
          <p:cNvSpPr txBox="1">
            <a:spLocks/>
          </p:cNvSpPr>
          <p:nvPr/>
        </p:nvSpPr>
        <p:spPr>
          <a:xfrm>
            <a:off x="279890" y="5113455"/>
            <a:ext cx="8083934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describe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between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light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frequency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. </a:t>
            </a: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97573" y="4732971"/>
            <a:ext cx="278627" cy="286944"/>
          </a:xfrm>
          <a:prstGeom prst="rect">
            <a:avLst/>
          </a:prstGeom>
        </p:spPr>
      </p:pic>
      <p:sp>
        <p:nvSpPr>
          <p:cNvPr id="55" name="Titel 1 5"/>
          <p:cNvSpPr txBox="1">
            <a:spLocks/>
          </p:cNvSpPr>
          <p:nvPr/>
        </p:nvSpPr>
        <p:spPr>
          <a:xfrm>
            <a:off x="269002" y="4704563"/>
            <a:ext cx="4477863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assume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that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atom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initially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.</a:t>
            </a:r>
          </a:p>
        </p:txBody>
      </p:sp>
      <p:pic>
        <p:nvPicPr>
          <p:cNvPr id="58" name="Picture 57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18590" y="4732766"/>
            <a:ext cx="257834" cy="303579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78209" y="3083879"/>
            <a:ext cx="317750" cy="374125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78209" y="3811836"/>
            <a:ext cx="343375" cy="353625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5079" y="3105818"/>
            <a:ext cx="322325" cy="256017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8433" y="3823057"/>
            <a:ext cx="331534" cy="29837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6553" y="3535878"/>
            <a:ext cx="1428254" cy="21911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6223" y="2792022"/>
            <a:ext cx="1627817" cy="230377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99276" y="5251876"/>
            <a:ext cx="859381" cy="1466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6524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61" grpId="0"/>
      <p:bldP spid="64" grpId="0"/>
      <p:bldP spid="51" grpId="0"/>
      <p:bldP spid="55" grpId="0"/>
    </p:bldLst>
  </p:timing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Atom-light </a:t>
            </a:r>
            <a:r>
              <a:rPr lang="de-DE" dirty="0" err="1" smtClean="0"/>
              <a:t>interaction</a:t>
            </a:r>
            <a:endParaRPr lang="en-GB" dirty="0"/>
          </a:p>
        </p:txBody>
      </p:sp>
      <p:sp>
        <p:nvSpPr>
          <p:cNvPr id="48" name="Titel 1 1 1"/>
          <p:cNvSpPr txBox="1">
            <a:spLocks/>
          </p:cNvSpPr>
          <p:nvPr/>
        </p:nvSpPr>
        <p:spPr>
          <a:xfrm>
            <a:off x="142004" y="763257"/>
            <a:ext cx="3587436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Summary:</a:t>
            </a:r>
          </a:p>
        </p:txBody>
      </p:sp>
      <p:pic>
        <p:nvPicPr>
          <p:cNvPr id="19" name="Picture 1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4527" y="3479213"/>
            <a:ext cx="3020752" cy="274465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0253" y="4001598"/>
            <a:ext cx="1541539" cy="27816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3509" y="4049783"/>
            <a:ext cx="916539" cy="23247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37498" y="4095773"/>
            <a:ext cx="879155" cy="183984"/>
          </a:xfrm>
          <a:prstGeom prst="rect">
            <a:avLst/>
          </a:prstGeom>
        </p:spPr>
      </p:pic>
      <p:cxnSp>
        <p:nvCxnSpPr>
          <p:cNvPr id="68" name="Straight Connector 67"/>
          <p:cNvCxnSpPr/>
          <p:nvPr/>
        </p:nvCxnSpPr>
        <p:spPr bwMode="auto">
          <a:xfrm>
            <a:off x="1180684" y="2432134"/>
            <a:ext cx="252000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/>
          <p:nvPr/>
        </p:nvCxnSpPr>
        <p:spPr bwMode="auto">
          <a:xfrm>
            <a:off x="1180684" y="1704399"/>
            <a:ext cx="252000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Arrow Connector 69"/>
          <p:cNvCxnSpPr/>
          <p:nvPr/>
        </p:nvCxnSpPr>
        <p:spPr bwMode="auto">
          <a:xfrm flipH="1">
            <a:off x="1514292" y="1539714"/>
            <a:ext cx="1339" cy="894793"/>
          </a:xfrm>
          <a:prstGeom prst="straightConnector1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triangle" w="lg" len="lg"/>
            <a:tailEnd type="triangle" w="lg" len="lg"/>
          </a:ln>
          <a:effectLst/>
        </p:spPr>
      </p:cxnSp>
      <p:cxnSp>
        <p:nvCxnSpPr>
          <p:cNvPr id="71" name="Straight Arrow Connector 70"/>
          <p:cNvCxnSpPr/>
          <p:nvPr/>
        </p:nvCxnSpPr>
        <p:spPr bwMode="auto">
          <a:xfrm>
            <a:off x="2947178" y="1702875"/>
            <a:ext cx="1" cy="727708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triangle" w="lg" len="lg"/>
            <a:tailEnd type="triangle" w="lg" len="lg"/>
          </a:ln>
          <a:effectLst/>
        </p:spPr>
      </p:cxnSp>
      <p:cxnSp>
        <p:nvCxnSpPr>
          <p:cNvPr id="72" name="Straight Arrow Connector 71"/>
          <p:cNvCxnSpPr/>
          <p:nvPr/>
        </p:nvCxnSpPr>
        <p:spPr bwMode="auto">
          <a:xfrm flipV="1">
            <a:off x="2277674" y="1715397"/>
            <a:ext cx="0" cy="317988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73" name="Straight Connector 72"/>
          <p:cNvCxnSpPr/>
          <p:nvPr/>
        </p:nvCxnSpPr>
        <p:spPr bwMode="auto">
          <a:xfrm>
            <a:off x="1361369" y="1539714"/>
            <a:ext cx="1234137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Arrow Connector 73"/>
          <p:cNvCxnSpPr/>
          <p:nvPr/>
        </p:nvCxnSpPr>
        <p:spPr bwMode="auto">
          <a:xfrm>
            <a:off x="2277674" y="1292977"/>
            <a:ext cx="0" cy="246737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75" name="Picture 74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623934" y="1921377"/>
            <a:ext cx="405091" cy="23405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32112" y="1517775"/>
            <a:ext cx="317750" cy="374125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32112" y="2245732"/>
            <a:ext cx="343375" cy="353625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982" y="1539714"/>
            <a:ext cx="322325" cy="256017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336" y="2256953"/>
            <a:ext cx="331534" cy="298379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0456" y="1969774"/>
            <a:ext cx="1428254" cy="21911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2143" y="1252402"/>
            <a:ext cx="1627817" cy="230377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147" y="2863183"/>
            <a:ext cx="1844290" cy="282886"/>
          </a:xfrm>
          <a:prstGeom prst="rect">
            <a:avLst/>
          </a:prstGeom>
        </p:spPr>
      </p:pic>
      <p:sp>
        <p:nvSpPr>
          <p:cNvPr id="83" name="Titel 1 1 2"/>
          <p:cNvSpPr txBox="1">
            <a:spLocks/>
          </p:cNvSpPr>
          <p:nvPr/>
        </p:nvSpPr>
        <p:spPr>
          <a:xfrm>
            <a:off x="3051610" y="3979040"/>
            <a:ext cx="315340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;</a:t>
            </a:r>
          </a:p>
        </p:txBody>
      </p:sp>
      <p:sp>
        <p:nvSpPr>
          <p:cNvPr id="84" name="Titel 1 1 3"/>
          <p:cNvSpPr txBox="1">
            <a:spLocks/>
          </p:cNvSpPr>
          <p:nvPr/>
        </p:nvSpPr>
        <p:spPr>
          <a:xfrm>
            <a:off x="4996103" y="4001598"/>
            <a:ext cx="315340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;</a:t>
            </a:r>
          </a:p>
        </p:txBody>
      </p:sp>
      <p:cxnSp>
        <p:nvCxnSpPr>
          <p:cNvPr id="21" name="Straight Arrow Connector 20"/>
          <p:cNvCxnSpPr/>
          <p:nvPr/>
        </p:nvCxnSpPr>
        <p:spPr bwMode="auto">
          <a:xfrm flipV="1">
            <a:off x="1984144" y="3146069"/>
            <a:ext cx="0" cy="215669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85" name="Straight Arrow Connector 84"/>
          <p:cNvCxnSpPr/>
          <p:nvPr/>
        </p:nvCxnSpPr>
        <p:spPr bwMode="auto">
          <a:xfrm flipV="1">
            <a:off x="1327792" y="3146070"/>
            <a:ext cx="0" cy="693462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97" name="Titel 1 1 4 2 1"/>
          <p:cNvSpPr txBox="1">
            <a:spLocks/>
          </p:cNvSpPr>
          <p:nvPr/>
        </p:nvSpPr>
        <p:spPr>
          <a:xfrm>
            <a:off x="142004" y="4524777"/>
            <a:ext cx="4776593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Compare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Sinuosidal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</a:t>
            </a:r>
          </a:p>
        </p:txBody>
      </p:sp>
    </p:spTree>
    <p:extLst>
      <p:ext uri="{BB962C8B-B14F-4D97-AF65-F5344CB8AC3E}">
        <p14:creationId xmlns:p14="http://schemas.microsoft.com/office/powerpoint/2010/main" val="2742127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Sinusoidal</a:t>
            </a:r>
            <a:r>
              <a:rPr lang="de-DE" sz="3200" dirty="0" smtClean="0"/>
              <a:t> </a:t>
            </a:r>
            <a:r>
              <a:rPr lang="de-DE" sz="3200" dirty="0" err="1" smtClean="0"/>
              <a:t>perturbation</a:t>
            </a:r>
            <a:endParaRPr lang="en-GB" sz="3200" dirty="0">
              <a:solidFill>
                <a:schemeClr val="bg1"/>
              </a:solidFill>
            </a:endParaRPr>
          </a:p>
        </p:txBody>
      </p:sp>
      <p:pic>
        <p:nvPicPr>
          <p:cNvPr id="22" name="Picture 2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006" y="793628"/>
            <a:ext cx="1844290" cy="282886"/>
          </a:xfrm>
          <a:prstGeom prst="rect">
            <a:avLst/>
          </a:prstGeom>
        </p:spPr>
      </p:pic>
      <p:sp>
        <p:nvSpPr>
          <p:cNvPr id="33" name="Titel 1 1 3 1 3 2 1"/>
          <p:cNvSpPr txBox="1">
            <a:spLocks/>
          </p:cNvSpPr>
          <p:nvPr/>
        </p:nvSpPr>
        <p:spPr>
          <a:xfrm>
            <a:off x="446508" y="1086898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static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4" name="Elbow Connector 13"/>
          <p:cNvCxnSpPr/>
          <p:nvPr/>
        </p:nvCxnSpPr>
        <p:spPr bwMode="auto">
          <a:xfrm>
            <a:off x="2010032" y="1075307"/>
            <a:ext cx="288325" cy="212466"/>
          </a:xfrm>
          <a:prstGeom prst="bentConnector3">
            <a:avLst>
              <a:gd name="adj1" fmla="val 142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Elbow Connector 37"/>
          <p:cNvCxnSpPr/>
          <p:nvPr/>
        </p:nvCxnSpPr>
        <p:spPr bwMode="auto">
          <a:xfrm rot="5400000">
            <a:off x="1101865" y="1132021"/>
            <a:ext cx="230713" cy="157403"/>
          </a:xfrm>
          <a:prstGeom prst="bentConnector3">
            <a:avLst>
              <a:gd name="adj1" fmla="val 9641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2" name="Picture 1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5127" y="2038725"/>
            <a:ext cx="1938630" cy="26855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9500" y="2463229"/>
            <a:ext cx="1798345" cy="268550"/>
          </a:xfrm>
          <a:prstGeom prst="rect">
            <a:avLst/>
          </a:prstGeom>
        </p:spPr>
      </p:pic>
      <p:sp>
        <p:nvSpPr>
          <p:cNvPr id="20" name="Titel 1 1 3 1 3 2 3 1 1 2 2 1"/>
          <p:cNvSpPr txBox="1">
            <a:spLocks/>
          </p:cNvSpPr>
          <p:nvPr/>
        </p:nvSpPr>
        <p:spPr>
          <a:xfrm>
            <a:off x="292278" y="1486565"/>
            <a:ext cx="568015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Initial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condition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7192" y="1562041"/>
            <a:ext cx="868442" cy="22312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796" y="1562041"/>
            <a:ext cx="859089" cy="223124"/>
          </a:xfrm>
          <a:prstGeom prst="rect">
            <a:avLst/>
          </a:prstGeom>
        </p:spPr>
      </p:pic>
      <p:sp>
        <p:nvSpPr>
          <p:cNvPr id="25" name="Titel 1 1 3 1 3 2 3 1 1 2 1 2"/>
          <p:cNvSpPr txBox="1">
            <a:spLocks/>
          </p:cNvSpPr>
          <p:nvPr/>
        </p:nvSpPr>
        <p:spPr>
          <a:xfrm>
            <a:off x="5416859" y="1486565"/>
            <a:ext cx="36771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</a:p>
        </p:txBody>
      </p:sp>
      <p:sp>
        <p:nvSpPr>
          <p:cNvPr id="26" name="Titel 1 1 3 1 3 2 3 1 1 2 2 2 1"/>
          <p:cNvSpPr txBox="1">
            <a:spLocks/>
          </p:cNvSpPr>
          <p:nvPr/>
        </p:nvSpPr>
        <p:spPr>
          <a:xfrm>
            <a:off x="292293" y="1972742"/>
            <a:ext cx="186190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Iteratively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0" name="Picture 39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048" y="3341651"/>
            <a:ext cx="837712" cy="22312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048" y="3710262"/>
            <a:ext cx="3091651" cy="527750"/>
          </a:xfrm>
          <a:prstGeom prst="rect">
            <a:avLst/>
          </a:prstGeom>
        </p:spPr>
      </p:pic>
      <p:sp>
        <p:nvSpPr>
          <p:cNvPr id="50" name="Titel 1 1 3 1 3 2 3 1 1 2 2 3 2 2"/>
          <p:cNvSpPr txBox="1">
            <a:spLocks/>
          </p:cNvSpPr>
          <p:nvPr/>
        </p:nvSpPr>
        <p:spPr>
          <a:xfrm>
            <a:off x="292278" y="2877165"/>
            <a:ext cx="3398258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 Order:</a:t>
            </a:r>
          </a:p>
        </p:txBody>
      </p:sp>
      <p:sp>
        <p:nvSpPr>
          <p:cNvPr id="57" name="Titel 1 1 3 1 3 2 3 1 1 2 1 1"/>
          <p:cNvSpPr txBox="1">
            <a:spLocks/>
          </p:cNvSpPr>
          <p:nvPr/>
        </p:nvSpPr>
        <p:spPr>
          <a:xfrm>
            <a:off x="4628249" y="1972742"/>
            <a:ext cx="361038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</a:p>
        </p:txBody>
      </p:sp>
      <p:sp>
        <p:nvSpPr>
          <p:cNvPr id="46" name="Titel 1 1 3 1 3 2 2"/>
          <p:cNvSpPr txBox="1">
            <a:spLocks/>
          </p:cNvSpPr>
          <p:nvPr/>
        </p:nvSpPr>
        <p:spPr>
          <a:xfrm>
            <a:off x="2344819" y="1086898"/>
            <a:ext cx="5418197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time-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8" name="Picture 27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795" y="1170727"/>
            <a:ext cx="1761755" cy="232030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1166" y="2978383"/>
            <a:ext cx="1952102" cy="26676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6151" y="4445719"/>
            <a:ext cx="3230602" cy="399487"/>
          </a:xfrm>
          <a:prstGeom prst="rect">
            <a:avLst/>
          </a:prstGeom>
        </p:spPr>
      </p:pic>
      <p:sp>
        <p:nvSpPr>
          <p:cNvPr id="58" name="Titel 1 1 3 1 3 2 3 1 1 2 2 2 2 1"/>
          <p:cNvSpPr txBox="1">
            <a:spLocks/>
          </p:cNvSpPr>
          <p:nvPr/>
        </p:nvSpPr>
        <p:spPr>
          <a:xfrm>
            <a:off x="292293" y="4925083"/>
            <a:ext cx="339824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Simplifying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assumption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65" name="Picture 64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0548" y="5026190"/>
            <a:ext cx="2268976" cy="222370"/>
          </a:xfrm>
          <a:prstGeom prst="rect">
            <a:avLst/>
          </a:prstGeom>
        </p:spPr>
      </p:pic>
      <p:pic>
        <p:nvPicPr>
          <p:cNvPr id="70" name="Picture 69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048" y="5525656"/>
            <a:ext cx="4797806" cy="338027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6152" y="6068842"/>
            <a:ext cx="3003471" cy="324666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6951" y="3695597"/>
            <a:ext cx="3555265" cy="527750"/>
          </a:xfrm>
          <a:prstGeom prst="rect">
            <a:avLst/>
          </a:prstGeom>
        </p:spPr>
      </p:pic>
      <p:grpSp>
        <p:nvGrpSpPr>
          <p:cNvPr id="78" name="Group 77"/>
          <p:cNvGrpSpPr/>
          <p:nvPr/>
        </p:nvGrpSpPr>
        <p:grpSpPr>
          <a:xfrm>
            <a:off x="5784571" y="2008956"/>
            <a:ext cx="3060972" cy="967448"/>
            <a:chOff x="5784571" y="2008956"/>
            <a:chExt cx="3060972" cy="967448"/>
          </a:xfrm>
        </p:grpSpPr>
        <p:pic>
          <p:nvPicPr>
            <p:cNvPr id="63" name="Picture 62"/>
            <p:cNvPicPr>
              <a:picLocks noChangeAspect="1"/>
            </p:cNvPicPr>
            <p:nvPr>
              <p:custDataLst>
                <p:tags r:id="rId17"/>
              </p:custDataLst>
            </p:nvPr>
          </p:nvPicPr>
          <p:blipFill>
            <a:blip r:embed="rId3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56143" y="2529762"/>
              <a:ext cx="222653" cy="138566"/>
            </a:xfrm>
            <a:prstGeom prst="rect">
              <a:avLst/>
            </a:prstGeom>
          </p:spPr>
        </p:pic>
        <p:grpSp>
          <p:nvGrpSpPr>
            <p:cNvPr id="77" name="Group 76"/>
            <p:cNvGrpSpPr/>
            <p:nvPr>
              <p:custDataLst>
                <p:tags r:id="rId18"/>
              </p:custDataLst>
            </p:nvPr>
          </p:nvGrpSpPr>
          <p:grpSpPr>
            <a:xfrm>
              <a:off x="5784571" y="2008956"/>
              <a:ext cx="3060972" cy="967448"/>
              <a:chOff x="5784571" y="2008956"/>
              <a:chExt cx="3060972" cy="967448"/>
            </a:xfrm>
          </p:grpSpPr>
          <p:cxnSp>
            <p:nvCxnSpPr>
              <p:cNvPr id="34" name="Straight Connector 33"/>
              <p:cNvCxnSpPr/>
              <p:nvPr/>
            </p:nvCxnSpPr>
            <p:spPr bwMode="auto">
              <a:xfrm>
                <a:off x="6307757" y="2914364"/>
                <a:ext cx="1934023" cy="0"/>
              </a:xfrm>
              <a:prstGeom prst="line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5" name="Straight Connector 34"/>
              <p:cNvCxnSpPr/>
              <p:nvPr/>
            </p:nvCxnSpPr>
            <p:spPr bwMode="auto">
              <a:xfrm>
                <a:off x="6307757" y="2355850"/>
                <a:ext cx="1934023" cy="0"/>
              </a:xfrm>
              <a:prstGeom prst="line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6" name="Straight Arrow Connector 35"/>
              <p:cNvCxnSpPr/>
              <p:nvPr/>
            </p:nvCxnSpPr>
            <p:spPr bwMode="auto">
              <a:xfrm flipH="1">
                <a:off x="6563791" y="2229459"/>
                <a:ext cx="1028" cy="686727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0000FF"/>
                </a:solidFill>
                <a:prstDash val="solid"/>
                <a:round/>
                <a:headEnd type="triangle" w="lg" len="lg"/>
                <a:tailEnd type="triangle" w="lg" len="lg"/>
              </a:ln>
              <a:effectLst/>
            </p:spPr>
          </p:cxnSp>
          <p:cxnSp>
            <p:nvCxnSpPr>
              <p:cNvPr id="37" name="Straight Arrow Connector 36"/>
              <p:cNvCxnSpPr/>
              <p:nvPr/>
            </p:nvCxnSpPr>
            <p:spPr bwMode="auto">
              <a:xfrm>
                <a:off x="7663487" y="2354680"/>
                <a:ext cx="1" cy="558494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0000"/>
                </a:solidFill>
                <a:prstDash val="solid"/>
                <a:round/>
                <a:headEnd type="triangle" w="lg" len="lg"/>
                <a:tailEnd type="triangle" w="lg" len="lg"/>
              </a:ln>
              <a:effectLst/>
            </p:spPr>
          </p:cxnSp>
          <p:cxnSp>
            <p:nvCxnSpPr>
              <p:cNvPr id="39" name="Straight Arrow Connector 38"/>
              <p:cNvCxnSpPr/>
              <p:nvPr/>
            </p:nvCxnSpPr>
            <p:spPr bwMode="auto">
              <a:xfrm flipV="1">
                <a:off x="7149663" y="2364290"/>
                <a:ext cx="0" cy="244046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cxnSp>
            <p:nvCxnSpPr>
              <p:cNvPr id="41" name="Straight Connector 40"/>
              <p:cNvCxnSpPr/>
              <p:nvPr/>
            </p:nvCxnSpPr>
            <p:spPr bwMode="auto">
              <a:xfrm>
                <a:off x="6446427" y="2229459"/>
                <a:ext cx="947163" cy="0"/>
              </a:xfrm>
              <a:prstGeom prst="line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" name="Straight Arrow Connector 43"/>
              <p:cNvCxnSpPr/>
              <p:nvPr/>
            </p:nvCxnSpPr>
            <p:spPr bwMode="auto">
              <a:xfrm>
                <a:off x="7149663" y="2040096"/>
                <a:ext cx="0" cy="189363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16" name="Picture 15"/>
              <p:cNvPicPr>
                <a:picLocks noChangeAspect="1"/>
              </p:cNvPicPr>
              <p:nvPr>
                <p:custDataLst>
                  <p:tags r:id="rId19"/>
                </p:custDataLst>
              </p:nvPr>
            </p:nvPicPr>
            <p:blipFill>
              <a:blip r:embed="rId3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784571" y="2229460"/>
                <a:ext cx="243134" cy="196485"/>
              </a:xfrm>
              <a:prstGeom prst="rect">
                <a:avLst/>
              </a:prstGeom>
            </p:spPr>
          </p:pic>
          <p:pic>
            <p:nvPicPr>
              <p:cNvPr id="19" name="Picture 18"/>
              <p:cNvPicPr>
                <a:picLocks noChangeAspect="1"/>
              </p:cNvPicPr>
              <p:nvPr>
                <p:custDataLst>
                  <p:tags r:id="rId20"/>
                </p:custDataLst>
              </p:nvPr>
            </p:nvPicPr>
            <p:blipFill>
              <a:blip r:embed="rId4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787145" y="2779919"/>
                <a:ext cx="260096" cy="196485"/>
              </a:xfrm>
              <a:prstGeom prst="rect">
                <a:avLst/>
              </a:prstGeom>
            </p:spPr>
          </p:pic>
          <p:pic>
            <p:nvPicPr>
              <p:cNvPr id="31" name="Picture 30"/>
              <p:cNvPicPr>
                <a:picLocks noChangeAspect="1"/>
              </p:cNvPicPr>
              <p:nvPr>
                <p:custDataLst>
                  <p:tags r:id="rId21"/>
                </p:custDataLst>
              </p:nvPr>
            </p:nvPicPr>
            <p:blipFill>
              <a:blip r:embed="rId4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50426" y="2559517"/>
                <a:ext cx="1095117" cy="145605"/>
              </a:xfrm>
              <a:prstGeom prst="rect">
                <a:avLst/>
              </a:prstGeom>
            </p:spPr>
          </p:pic>
          <p:pic>
            <p:nvPicPr>
              <p:cNvPr id="76" name="Picture 75"/>
              <p:cNvPicPr>
                <a:picLocks noChangeAspect="1"/>
              </p:cNvPicPr>
              <p:nvPr>
                <p:custDataLst>
                  <p:tags r:id="rId22"/>
                </p:custDataLst>
              </p:nvPr>
            </p:nvPicPr>
            <p:blipFill>
              <a:blip r:embed="rId4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245189" y="2008956"/>
                <a:ext cx="1149780" cy="176807"/>
              </a:xfrm>
              <a:prstGeom prst="rect">
                <a:avLst/>
              </a:prstGeom>
            </p:spPr>
          </p:pic>
        </p:grpSp>
      </p:grpSp>
      <p:sp>
        <p:nvSpPr>
          <p:cNvPr id="66" name="Titel 1 1 3 1 3 2 3 1 1 2 2 2 2 2"/>
          <p:cNvSpPr txBox="1">
            <a:spLocks/>
          </p:cNvSpPr>
          <p:nvPr/>
        </p:nvSpPr>
        <p:spPr>
          <a:xfrm>
            <a:off x="5355635" y="4972431"/>
            <a:ext cx="3327120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i.e.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detuning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compared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frequency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8" name="Straight Connector 67"/>
          <p:cNvCxnSpPr/>
          <p:nvPr/>
        </p:nvCxnSpPr>
        <p:spPr bwMode="auto">
          <a:xfrm flipV="1">
            <a:off x="2398296" y="4445719"/>
            <a:ext cx="806150" cy="479364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72" name="Picture 71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45329" y="2824120"/>
            <a:ext cx="306184" cy="180045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4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31838" y="2260253"/>
            <a:ext cx="291090" cy="180045"/>
          </a:xfrm>
          <a:prstGeom prst="rect">
            <a:avLst/>
          </a:prstGeom>
        </p:spPr>
      </p:pic>
      <p:grpSp>
        <p:nvGrpSpPr>
          <p:cNvPr id="45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47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8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1211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Atom-light </a:t>
            </a:r>
            <a:r>
              <a:rPr lang="de-DE" dirty="0" err="1" smtClean="0"/>
              <a:t>interaction</a:t>
            </a:r>
            <a:endParaRPr lang="en-GB" dirty="0"/>
          </a:p>
        </p:txBody>
      </p:sp>
      <p:sp>
        <p:nvSpPr>
          <p:cNvPr id="48" name="Titel 1 1 1"/>
          <p:cNvSpPr txBox="1">
            <a:spLocks/>
          </p:cNvSpPr>
          <p:nvPr/>
        </p:nvSpPr>
        <p:spPr>
          <a:xfrm>
            <a:off x="142004" y="763257"/>
            <a:ext cx="3587436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Summary:</a:t>
            </a:r>
          </a:p>
        </p:txBody>
      </p:sp>
      <p:pic>
        <p:nvPicPr>
          <p:cNvPr id="19" name="Picture 1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4527" y="3479213"/>
            <a:ext cx="3020752" cy="27446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3509" y="4049783"/>
            <a:ext cx="916539" cy="23247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37498" y="4095773"/>
            <a:ext cx="879155" cy="183984"/>
          </a:xfrm>
          <a:prstGeom prst="rect">
            <a:avLst/>
          </a:prstGeom>
        </p:spPr>
      </p:pic>
      <p:cxnSp>
        <p:nvCxnSpPr>
          <p:cNvPr id="68" name="Straight Connector 67"/>
          <p:cNvCxnSpPr/>
          <p:nvPr/>
        </p:nvCxnSpPr>
        <p:spPr bwMode="auto">
          <a:xfrm>
            <a:off x="1180684" y="2432134"/>
            <a:ext cx="252000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/>
          <p:nvPr/>
        </p:nvCxnSpPr>
        <p:spPr bwMode="auto">
          <a:xfrm>
            <a:off x="1180684" y="1704399"/>
            <a:ext cx="252000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Arrow Connector 69"/>
          <p:cNvCxnSpPr/>
          <p:nvPr/>
        </p:nvCxnSpPr>
        <p:spPr bwMode="auto">
          <a:xfrm flipH="1">
            <a:off x="1514292" y="1539714"/>
            <a:ext cx="1339" cy="894793"/>
          </a:xfrm>
          <a:prstGeom prst="straightConnector1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triangle" w="lg" len="lg"/>
            <a:tailEnd type="triangle" w="lg" len="lg"/>
          </a:ln>
          <a:effectLst/>
        </p:spPr>
      </p:cxnSp>
      <p:cxnSp>
        <p:nvCxnSpPr>
          <p:cNvPr id="71" name="Straight Arrow Connector 70"/>
          <p:cNvCxnSpPr/>
          <p:nvPr/>
        </p:nvCxnSpPr>
        <p:spPr bwMode="auto">
          <a:xfrm>
            <a:off x="2947178" y="1702875"/>
            <a:ext cx="1" cy="727708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triangle" w="lg" len="lg"/>
            <a:tailEnd type="triangle" w="lg" len="lg"/>
          </a:ln>
          <a:effectLst/>
        </p:spPr>
      </p:cxnSp>
      <p:cxnSp>
        <p:nvCxnSpPr>
          <p:cNvPr id="72" name="Straight Arrow Connector 71"/>
          <p:cNvCxnSpPr/>
          <p:nvPr/>
        </p:nvCxnSpPr>
        <p:spPr bwMode="auto">
          <a:xfrm flipV="1">
            <a:off x="2277674" y="1715397"/>
            <a:ext cx="0" cy="317988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73" name="Straight Connector 72"/>
          <p:cNvCxnSpPr/>
          <p:nvPr/>
        </p:nvCxnSpPr>
        <p:spPr bwMode="auto">
          <a:xfrm>
            <a:off x="1361369" y="1539714"/>
            <a:ext cx="1234137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Arrow Connector 73"/>
          <p:cNvCxnSpPr/>
          <p:nvPr/>
        </p:nvCxnSpPr>
        <p:spPr bwMode="auto">
          <a:xfrm>
            <a:off x="2277674" y="1292977"/>
            <a:ext cx="0" cy="246737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75" name="Picture 74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623934" y="1921377"/>
            <a:ext cx="405091" cy="23405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2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32112" y="1517775"/>
            <a:ext cx="317750" cy="374125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32112" y="2245732"/>
            <a:ext cx="343375" cy="353625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982" y="1539714"/>
            <a:ext cx="322325" cy="256017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336" y="2256953"/>
            <a:ext cx="331534" cy="298379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0456" y="1969774"/>
            <a:ext cx="1428254" cy="219114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2143" y="1252401"/>
            <a:ext cx="1583673" cy="200028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147" y="2863183"/>
            <a:ext cx="1844290" cy="282886"/>
          </a:xfrm>
          <a:prstGeom prst="rect">
            <a:avLst/>
          </a:prstGeom>
        </p:spPr>
      </p:pic>
      <p:sp>
        <p:nvSpPr>
          <p:cNvPr id="83" name="Titel 1 1 2"/>
          <p:cNvSpPr txBox="1">
            <a:spLocks/>
          </p:cNvSpPr>
          <p:nvPr/>
        </p:nvSpPr>
        <p:spPr>
          <a:xfrm>
            <a:off x="3051610" y="3979040"/>
            <a:ext cx="315340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;</a:t>
            </a:r>
          </a:p>
        </p:txBody>
      </p:sp>
      <p:sp>
        <p:nvSpPr>
          <p:cNvPr id="84" name="Titel 1 1 3"/>
          <p:cNvSpPr txBox="1">
            <a:spLocks/>
          </p:cNvSpPr>
          <p:nvPr/>
        </p:nvSpPr>
        <p:spPr>
          <a:xfrm>
            <a:off x="4996103" y="4001598"/>
            <a:ext cx="315340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;</a:t>
            </a:r>
          </a:p>
        </p:txBody>
      </p:sp>
      <p:cxnSp>
        <p:nvCxnSpPr>
          <p:cNvPr id="21" name="Straight Arrow Connector 20"/>
          <p:cNvCxnSpPr/>
          <p:nvPr/>
        </p:nvCxnSpPr>
        <p:spPr bwMode="auto">
          <a:xfrm flipV="1">
            <a:off x="1984144" y="3146069"/>
            <a:ext cx="0" cy="215669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85" name="Straight Arrow Connector 84"/>
          <p:cNvCxnSpPr/>
          <p:nvPr/>
        </p:nvCxnSpPr>
        <p:spPr bwMode="auto">
          <a:xfrm flipV="1">
            <a:off x="1327792" y="3146070"/>
            <a:ext cx="0" cy="693462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86" name="Titel 1 1 4 1 1"/>
          <p:cNvSpPr txBox="1">
            <a:spLocks/>
          </p:cNvSpPr>
          <p:nvPr/>
        </p:nvSpPr>
        <p:spPr>
          <a:xfrm>
            <a:off x="142004" y="5301564"/>
            <a:ext cx="609135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theory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(valid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)  </a:t>
            </a:r>
          </a:p>
        </p:txBody>
      </p:sp>
      <p:pic>
        <p:nvPicPr>
          <p:cNvPr id="106" name="Picture 105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2353" y="4944182"/>
            <a:ext cx="1482437" cy="230090"/>
          </a:xfrm>
          <a:prstGeom prst="rect">
            <a:avLst/>
          </a:prstGeom>
        </p:spPr>
      </p:pic>
      <p:sp>
        <p:nvSpPr>
          <p:cNvPr id="97" name="Titel 1 1 4 2 1"/>
          <p:cNvSpPr txBox="1">
            <a:spLocks/>
          </p:cNvSpPr>
          <p:nvPr/>
        </p:nvSpPr>
        <p:spPr>
          <a:xfrm>
            <a:off x="142004" y="4524777"/>
            <a:ext cx="4776593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Compare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Sinuosidal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</a:t>
            </a:r>
          </a:p>
        </p:txBody>
      </p:sp>
      <p:cxnSp>
        <p:nvCxnSpPr>
          <p:cNvPr id="99" name="Straight Arrow Connector 98"/>
          <p:cNvCxnSpPr/>
          <p:nvPr/>
        </p:nvCxnSpPr>
        <p:spPr bwMode="auto">
          <a:xfrm>
            <a:off x="532423" y="5042323"/>
            <a:ext cx="381710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104" name="Picture 103"/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>
            <a:off x="1963118" y="4928063"/>
            <a:ext cx="281324" cy="317792"/>
          </a:xfrm>
          <a:prstGeom prst="rect">
            <a:avLst/>
          </a:prstGeom>
        </p:spPr>
      </p:pic>
      <p:sp>
        <p:nvSpPr>
          <p:cNvPr id="107" name="Titel 1 1 4 2 2"/>
          <p:cNvSpPr txBox="1">
            <a:spLocks/>
          </p:cNvSpPr>
          <p:nvPr/>
        </p:nvSpPr>
        <p:spPr>
          <a:xfrm>
            <a:off x="2927611" y="4875359"/>
            <a:ext cx="3064587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dipole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moment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 </a:t>
            </a:r>
          </a:p>
        </p:txBody>
      </p:sp>
      <p:pic>
        <p:nvPicPr>
          <p:cNvPr id="110" name="Picture 109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5852" y="4910313"/>
            <a:ext cx="1291791" cy="274465"/>
          </a:xfrm>
          <a:prstGeom prst="rect">
            <a:avLst/>
          </a:prstGeom>
        </p:spPr>
      </p:pic>
      <p:pic>
        <p:nvPicPr>
          <p:cNvPr id="109" name="Picture 108"/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>
            <a:off x="6059864" y="4916181"/>
            <a:ext cx="281324" cy="317792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4756158" y="5723123"/>
            <a:ext cx="3493179" cy="467815"/>
            <a:chOff x="5257864" y="5711838"/>
            <a:chExt cx="3493179" cy="467815"/>
          </a:xfrm>
        </p:grpSpPr>
        <p:pic>
          <p:nvPicPr>
            <p:cNvPr id="113" name="Picture 112"/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6541223" y="5760247"/>
              <a:ext cx="199938" cy="225856"/>
            </a:xfrm>
            <a:prstGeom prst="rect">
              <a:avLst/>
            </a:prstGeom>
          </p:spPr>
        </p:pic>
        <p:pic>
          <p:nvPicPr>
            <p:cNvPr id="4" name="Picture 3"/>
            <p:cNvPicPr>
              <a:picLocks noChangeAspect="1"/>
            </p:cNvPicPr>
            <p:nvPr>
              <p:custDataLst>
                <p:tags r:id="rId13"/>
              </p:custDataLst>
            </p:nvPr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7864" y="5711838"/>
              <a:ext cx="3493179" cy="467815"/>
            </a:xfrm>
            <a:prstGeom prst="rect">
              <a:avLst/>
            </a:prstGeom>
          </p:spPr>
        </p:pic>
      </p:grpSp>
      <p:pic>
        <p:nvPicPr>
          <p:cNvPr id="133" name="Picture 132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6825" y="5408465"/>
            <a:ext cx="543525" cy="149108"/>
          </a:xfrm>
          <a:prstGeom prst="rect">
            <a:avLst/>
          </a:prstGeom>
        </p:spPr>
      </p:pic>
      <p:sp>
        <p:nvSpPr>
          <p:cNvPr id="119" name="Titel 1 1 4 1 2 1"/>
          <p:cNvSpPr txBox="1">
            <a:spLocks/>
          </p:cNvSpPr>
          <p:nvPr/>
        </p:nvSpPr>
        <p:spPr>
          <a:xfrm>
            <a:off x="470463" y="5779429"/>
            <a:ext cx="5022216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Atom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starts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     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:</a:t>
            </a:r>
          </a:p>
        </p:txBody>
      </p:sp>
      <p:pic>
        <p:nvPicPr>
          <p:cNvPr id="120" name="Picture 119"/>
          <p:cNvPicPr>
            <a:picLocks noChangeAspect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19114" y="5838373"/>
            <a:ext cx="256912" cy="264581"/>
          </a:xfrm>
          <a:prstGeom prst="rect">
            <a:avLst/>
          </a:prstGeom>
        </p:spPr>
      </p:pic>
      <p:pic>
        <p:nvPicPr>
          <p:cNvPr id="130" name="Picture 129"/>
          <p:cNvPicPr>
            <a:picLocks noChangeAspect="1"/>
          </p:cNvPicPr>
          <p:nvPr/>
        </p:nvPicPr>
        <p:blipFill>
          <a:blip r:embed="rId2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81798" y="5826265"/>
            <a:ext cx="251281" cy="295863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0253" y="4001598"/>
            <a:ext cx="1541539" cy="2781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3750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/>
      <p:bldP spid="107" grpId="0"/>
      <p:bldP spid="119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95" name="Rounded Rectangle 94"/>
          <p:cNvSpPr/>
          <p:nvPr/>
        </p:nvSpPr>
        <p:spPr bwMode="auto">
          <a:xfrm>
            <a:off x="5501626" y="5553626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7" name="Rounded Rectangle 126"/>
          <p:cNvSpPr/>
          <p:nvPr/>
        </p:nvSpPr>
        <p:spPr bwMode="auto">
          <a:xfrm>
            <a:off x="5501626" y="4151740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He energy levels</a:t>
            </a:r>
            <a:endParaRPr lang="en-GB" dirty="0"/>
          </a:p>
        </p:txBody>
      </p:sp>
      <p:sp>
        <p:nvSpPr>
          <p:cNvPr id="5" name="Titel 1 2 1 2 1 2 2 1 1"/>
          <p:cNvSpPr txBox="1">
            <a:spLocks/>
          </p:cNvSpPr>
          <p:nvPr/>
        </p:nvSpPr>
        <p:spPr>
          <a:xfrm>
            <a:off x="1063295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singlet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S=0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parahelium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 2 1 2 1 2 2 2 1"/>
          <p:cNvSpPr txBox="1">
            <a:spLocks/>
          </p:cNvSpPr>
          <p:nvPr/>
        </p:nvSpPr>
        <p:spPr>
          <a:xfrm>
            <a:off x="2903219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triplet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S=1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>
                <a:solidFill>
                  <a:schemeClr val="tx1"/>
                </a:solidFill>
                <a:cs typeface="Arial" panose="020B0604020202020204" pitchFamily="34" charset="0"/>
              </a:rPr>
              <a:t>orthohelium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4673" y="1743618"/>
            <a:ext cx="2339817" cy="213593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1077" y="1085452"/>
            <a:ext cx="933036" cy="20922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064" y="1675553"/>
            <a:ext cx="324389" cy="179025"/>
          </a:xfrm>
          <a:prstGeom prst="rect">
            <a:avLst/>
          </a:prstGeom>
        </p:spPr>
      </p:pic>
      <p:sp>
        <p:nvSpPr>
          <p:cNvPr id="13" name="Titel 1 2 1 2 1 2 2 1 2"/>
          <p:cNvSpPr txBox="1">
            <a:spLocks/>
          </p:cNvSpPr>
          <p:nvPr/>
        </p:nvSpPr>
        <p:spPr>
          <a:xfrm>
            <a:off x="1103453" y="119203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endParaRPr lang="de-AT" sz="1600" i="0" dirty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 2 1 2 1 2 2 1 3 1 1"/>
          <p:cNvSpPr txBox="1">
            <a:spLocks/>
          </p:cNvSpPr>
          <p:nvPr/>
        </p:nvSpPr>
        <p:spPr>
          <a:xfrm>
            <a:off x="1123608" y="1664186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 2 1 2 1 2 2 1 4"/>
          <p:cNvSpPr txBox="1">
            <a:spLocks/>
          </p:cNvSpPr>
          <p:nvPr/>
        </p:nvSpPr>
        <p:spPr>
          <a:xfrm>
            <a:off x="2953977" y="1649115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9" name="Straight Connector 18"/>
          <p:cNvCxnSpPr/>
          <p:nvPr/>
        </p:nvCxnSpPr>
        <p:spPr bwMode="auto">
          <a:xfrm>
            <a:off x="998220" y="2011680"/>
            <a:ext cx="0" cy="4297834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2" name="Titel 1 2 1 2 1 2 2 2 2"/>
          <p:cNvSpPr txBox="1">
            <a:spLocks/>
          </p:cNvSpPr>
          <p:nvPr/>
        </p:nvSpPr>
        <p:spPr>
          <a:xfrm rot="16200000">
            <a:off x="-1183394" y="3736909"/>
            <a:ext cx="3244107" cy="317008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relative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He</a:t>
            </a:r>
            <a:r>
              <a:rPr lang="de-AT" sz="16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+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(eV)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4" name="Straight Connector 23"/>
          <p:cNvCxnSpPr/>
          <p:nvPr/>
        </p:nvCxnSpPr>
        <p:spPr bwMode="auto">
          <a:xfrm>
            <a:off x="1226820" y="621197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7" name="Picture 2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4930" y="6114254"/>
            <a:ext cx="484905" cy="141586"/>
          </a:xfrm>
          <a:prstGeom prst="rect">
            <a:avLst/>
          </a:prstGeom>
        </p:spPr>
      </p:pic>
      <p:sp>
        <p:nvSpPr>
          <p:cNvPr id="28" name="Titel 1 2 1 2 1 2 2 1 3 2"/>
          <p:cNvSpPr txBox="1">
            <a:spLocks/>
          </p:cNvSpPr>
          <p:nvPr/>
        </p:nvSpPr>
        <p:spPr>
          <a:xfrm>
            <a:off x="1123608" y="593715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9" name="Straight Connector 28"/>
          <p:cNvCxnSpPr/>
          <p:nvPr/>
        </p:nvCxnSpPr>
        <p:spPr bwMode="auto">
          <a:xfrm>
            <a:off x="1199972" y="385739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Titel 1 2 1 2 1 2 2 1 3 3 1"/>
          <p:cNvSpPr txBox="1">
            <a:spLocks/>
          </p:cNvSpPr>
          <p:nvPr/>
        </p:nvSpPr>
        <p:spPr>
          <a:xfrm>
            <a:off x="1096760" y="358257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4" name="Straight Connector 33"/>
          <p:cNvCxnSpPr/>
          <p:nvPr/>
        </p:nvCxnSpPr>
        <p:spPr bwMode="auto">
          <a:xfrm flipV="1">
            <a:off x="908869" y="543636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V="1">
            <a:off x="908869" y="537540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 flipV="1">
            <a:off x="893629" y="5413503"/>
            <a:ext cx="187891" cy="98469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1584674" y="356651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Titel 1 2 1 2 1 2 2 1 3 3 2"/>
          <p:cNvSpPr txBox="1">
            <a:spLocks/>
          </p:cNvSpPr>
          <p:nvPr/>
        </p:nvSpPr>
        <p:spPr>
          <a:xfrm>
            <a:off x="1481462" y="329168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9" name="Straight Connector 38"/>
          <p:cNvCxnSpPr/>
          <p:nvPr/>
        </p:nvCxnSpPr>
        <p:spPr bwMode="auto">
          <a:xfrm>
            <a:off x="3059252" y="4197266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0" name="Picture 3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3715207"/>
            <a:ext cx="491170" cy="140333"/>
          </a:xfrm>
          <a:prstGeom prst="rect">
            <a:avLst/>
          </a:prstGeom>
        </p:spPr>
      </p:pic>
      <p:sp>
        <p:nvSpPr>
          <p:cNvPr id="41" name="Titel 1 2 1 2 1 2 2 1 3 3 3"/>
          <p:cNvSpPr txBox="1">
            <a:spLocks/>
          </p:cNvSpPr>
          <p:nvPr/>
        </p:nvSpPr>
        <p:spPr>
          <a:xfrm>
            <a:off x="2956040" y="3922442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2" name="Straight Connector 41"/>
          <p:cNvCxnSpPr/>
          <p:nvPr/>
        </p:nvCxnSpPr>
        <p:spPr bwMode="auto">
          <a:xfrm>
            <a:off x="3428714" y="368539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3" name="Titel 1 2 1 2 1 2 2 1 3 3 4 1"/>
          <p:cNvSpPr txBox="1">
            <a:spLocks/>
          </p:cNvSpPr>
          <p:nvPr/>
        </p:nvSpPr>
        <p:spPr>
          <a:xfrm>
            <a:off x="3325502" y="341057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4" name="Straight Connector 43"/>
          <p:cNvCxnSpPr/>
          <p:nvPr/>
        </p:nvCxnSpPr>
        <p:spPr bwMode="auto">
          <a:xfrm>
            <a:off x="1190784" y="282738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Titel 1 2 1 2 1 2 2 1 3 3 5"/>
          <p:cNvSpPr txBox="1">
            <a:spLocks/>
          </p:cNvSpPr>
          <p:nvPr/>
        </p:nvSpPr>
        <p:spPr>
          <a:xfrm>
            <a:off x="1087572" y="255255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6" name="Straight Connector 45"/>
          <p:cNvCxnSpPr/>
          <p:nvPr/>
        </p:nvCxnSpPr>
        <p:spPr bwMode="auto">
          <a:xfrm>
            <a:off x="157548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7" name="Titel 1 2 1 2 1 2 2 1 3 3 6"/>
          <p:cNvSpPr txBox="1">
            <a:spLocks/>
          </p:cNvSpPr>
          <p:nvPr/>
        </p:nvSpPr>
        <p:spPr>
          <a:xfrm>
            <a:off x="147227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8" name="Straight Connector 47"/>
          <p:cNvCxnSpPr/>
          <p:nvPr/>
        </p:nvCxnSpPr>
        <p:spPr bwMode="auto">
          <a:xfrm>
            <a:off x="3050064" y="290816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7" name="Picture 5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2705882"/>
            <a:ext cx="492423" cy="142839"/>
          </a:xfrm>
          <a:prstGeom prst="rect">
            <a:avLst/>
          </a:prstGeom>
        </p:spPr>
      </p:pic>
      <p:sp>
        <p:nvSpPr>
          <p:cNvPr id="50" name="Titel 1 2 1 2 1 2 2 1 3 3 7"/>
          <p:cNvSpPr txBox="1">
            <a:spLocks/>
          </p:cNvSpPr>
          <p:nvPr/>
        </p:nvSpPr>
        <p:spPr>
          <a:xfrm>
            <a:off x="2946852" y="263334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1" name="Straight Connector 50"/>
          <p:cNvCxnSpPr/>
          <p:nvPr/>
        </p:nvCxnSpPr>
        <p:spPr bwMode="auto">
          <a:xfrm>
            <a:off x="3419526" y="277730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2" name="Titel 1 2 1 2 1 2 2 1 3 3 8"/>
          <p:cNvSpPr txBox="1">
            <a:spLocks/>
          </p:cNvSpPr>
          <p:nvPr/>
        </p:nvSpPr>
        <p:spPr>
          <a:xfrm>
            <a:off x="3316314" y="250247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3" name="Straight Connector 52"/>
          <p:cNvCxnSpPr/>
          <p:nvPr/>
        </p:nvCxnSpPr>
        <p:spPr bwMode="auto">
          <a:xfrm>
            <a:off x="196410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" name="Titel 1 2 1 2 1 2 2 1 3 3 9 1"/>
          <p:cNvSpPr txBox="1">
            <a:spLocks/>
          </p:cNvSpPr>
          <p:nvPr/>
        </p:nvSpPr>
        <p:spPr>
          <a:xfrm>
            <a:off x="186089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5" name="Straight Connector 54"/>
          <p:cNvCxnSpPr/>
          <p:nvPr/>
        </p:nvCxnSpPr>
        <p:spPr bwMode="auto">
          <a:xfrm>
            <a:off x="3800526" y="275444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6" name="Titel 1 2 1 2 1 2 2 1 3 3 10"/>
          <p:cNvSpPr txBox="1">
            <a:spLocks/>
          </p:cNvSpPr>
          <p:nvPr/>
        </p:nvSpPr>
        <p:spPr>
          <a:xfrm>
            <a:off x="3697314" y="247961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8" name="Titel 1 2 1 2 1 2 2 1 3 3 9 2 1"/>
          <p:cNvSpPr txBox="1">
            <a:spLocks/>
          </p:cNvSpPr>
          <p:nvPr/>
        </p:nvSpPr>
        <p:spPr>
          <a:xfrm>
            <a:off x="3437026" y="4897794"/>
            <a:ext cx="140929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term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symbols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02" name="Picture 10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956" y="5281703"/>
            <a:ext cx="902556" cy="243840"/>
          </a:xfrm>
          <a:prstGeom prst="rect">
            <a:avLst/>
          </a:prstGeom>
        </p:spPr>
      </p:pic>
      <p:cxnSp>
        <p:nvCxnSpPr>
          <p:cNvPr id="68" name="Straight Connector 67"/>
          <p:cNvCxnSpPr/>
          <p:nvPr/>
        </p:nvCxnSpPr>
        <p:spPr bwMode="auto">
          <a:xfrm flipH="1">
            <a:off x="990600" y="432282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/>
          <p:nvPr/>
        </p:nvCxnSpPr>
        <p:spPr bwMode="auto">
          <a:xfrm flipH="1">
            <a:off x="990600" y="387705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/>
          <p:nvPr/>
        </p:nvCxnSpPr>
        <p:spPr bwMode="auto">
          <a:xfrm flipH="1">
            <a:off x="990600" y="34312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1" name="Straight Connector 70"/>
          <p:cNvCxnSpPr/>
          <p:nvPr/>
        </p:nvCxnSpPr>
        <p:spPr bwMode="auto">
          <a:xfrm flipH="1">
            <a:off x="990600" y="298551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 flipH="1">
            <a:off x="990600" y="253974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1005840" y="2080260"/>
            <a:ext cx="389627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Titel 1 2 1 2 1 2 2 1 3 1 2"/>
          <p:cNvSpPr txBox="1">
            <a:spLocks/>
          </p:cNvSpPr>
          <p:nvPr/>
        </p:nvSpPr>
        <p:spPr>
          <a:xfrm>
            <a:off x="663101" y="19464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7" name="Titel 1 2 1 2 1 2 2 1 3 1 3"/>
          <p:cNvSpPr txBox="1">
            <a:spLocks/>
          </p:cNvSpPr>
          <p:nvPr/>
        </p:nvSpPr>
        <p:spPr>
          <a:xfrm>
            <a:off x="647476" y="2385399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-1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8" name="Titel 1 2 1 2 1 2 2 1 3 1 4"/>
          <p:cNvSpPr txBox="1">
            <a:spLocks/>
          </p:cNvSpPr>
          <p:nvPr/>
        </p:nvSpPr>
        <p:spPr>
          <a:xfrm>
            <a:off x="656980" y="284639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9" name="Titel 1 2 1 2 1 2 2 1 3 1 5"/>
          <p:cNvSpPr txBox="1">
            <a:spLocks/>
          </p:cNvSpPr>
          <p:nvPr/>
        </p:nvSpPr>
        <p:spPr>
          <a:xfrm>
            <a:off x="666127" y="328631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-3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0" name="Titel 1 2 1 2 1 2 2 1 3 1 6"/>
          <p:cNvSpPr txBox="1">
            <a:spLocks/>
          </p:cNvSpPr>
          <p:nvPr/>
        </p:nvSpPr>
        <p:spPr>
          <a:xfrm>
            <a:off x="666127" y="3744634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-4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1" name="Titel 1 2 1 2 1 2 2 1 3 1 7"/>
          <p:cNvSpPr txBox="1">
            <a:spLocks/>
          </p:cNvSpPr>
          <p:nvPr/>
        </p:nvSpPr>
        <p:spPr>
          <a:xfrm>
            <a:off x="656980" y="41785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2" name="Titel 1 2 1 2 1 2 2 1 3 1 8"/>
          <p:cNvSpPr txBox="1">
            <a:spLocks/>
          </p:cNvSpPr>
          <p:nvPr/>
        </p:nvSpPr>
        <p:spPr>
          <a:xfrm>
            <a:off x="423489" y="6081332"/>
            <a:ext cx="53158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-24.5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83" name="Straight Connector 82"/>
          <p:cNvCxnSpPr/>
          <p:nvPr/>
        </p:nvCxnSpPr>
        <p:spPr bwMode="auto">
          <a:xfrm flipH="1">
            <a:off x="998220" y="62125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87" name="Picture 8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6413" y="1381255"/>
            <a:ext cx="3377110" cy="209220"/>
          </a:xfrm>
          <a:prstGeom prst="rect">
            <a:avLst/>
          </a:prstGeom>
        </p:spPr>
      </p:pic>
      <p:sp>
        <p:nvSpPr>
          <p:cNvPr id="101" name="Rounded Rectangle 100"/>
          <p:cNvSpPr/>
          <p:nvPr/>
        </p:nvSpPr>
        <p:spPr bwMode="auto">
          <a:xfrm>
            <a:off x="3386995" y="4860617"/>
            <a:ext cx="1381226" cy="823430"/>
          </a:xfrm>
          <a:prstGeom prst="roundRect">
            <a:avLst>
              <a:gd name="adj" fmla="val 7279"/>
            </a:avLst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5" name="Titel 1 2 1 2 1 2 2 1 3 3 9 2 1"/>
          <p:cNvSpPr txBox="1">
            <a:spLocks/>
          </p:cNvSpPr>
          <p:nvPr/>
        </p:nvSpPr>
        <p:spPr>
          <a:xfrm>
            <a:off x="5624459" y="4243467"/>
            <a:ext cx="252894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P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always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higher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S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28" name="Titel 1 2 1 2 1 2 2 1 3 3 9 2 1"/>
          <p:cNvSpPr txBox="1">
            <a:spLocks/>
          </p:cNvSpPr>
          <p:nvPr/>
        </p:nvSpPr>
        <p:spPr>
          <a:xfrm>
            <a:off x="4677905" y="762425"/>
            <a:ext cx="24724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Orbital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wavefunctions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30" name="Straight Connector 129"/>
          <p:cNvCxnSpPr/>
          <p:nvPr/>
        </p:nvCxnSpPr>
        <p:spPr bwMode="auto">
          <a:xfrm>
            <a:off x="12573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1" name="Straight Connector 130"/>
          <p:cNvCxnSpPr/>
          <p:nvPr/>
        </p:nvCxnSpPr>
        <p:spPr bwMode="auto">
          <a:xfrm>
            <a:off x="165735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2" name="Straight Connector 131"/>
          <p:cNvCxnSpPr/>
          <p:nvPr/>
        </p:nvCxnSpPr>
        <p:spPr bwMode="auto">
          <a:xfrm>
            <a:off x="20574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3" name="Straight Connector 132"/>
          <p:cNvCxnSpPr/>
          <p:nvPr/>
        </p:nvCxnSpPr>
        <p:spPr bwMode="auto">
          <a:xfrm>
            <a:off x="31102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4" name="Straight Connector 133"/>
          <p:cNvCxnSpPr/>
          <p:nvPr/>
        </p:nvCxnSpPr>
        <p:spPr bwMode="auto">
          <a:xfrm>
            <a:off x="351026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5" name="Straight Connector 134"/>
          <p:cNvCxnSpPr/>
          <p:nvPr/>
        </p:nvCxnSpPr>
        <p:spPr bwMode="auto">
          <a:xfrm>
            <a:off x="39103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8" name="Titel 1 2 1 2 1 2 2 1 3 3 9 2 1"/>
          <p:cNvSpPr txBox="1">
            <a:spLocks/>
          </p:cNvSpPr>
          <p:nvPr/>
        </p:nvSpPr>
        <p:spPr>
          <a:xfrm>
            <a:off x="6199642" y="2133120"/>
            <a:ext cx="301852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Observations</a:t>
            </a:r>
            <a:endParaRPr lang="de-AT" sz="20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2" name="Titel 1 2 1 2 1 2 2 1 3 3 9 2 1"/>
          <p:cNvSpPr txBox="1">
            <a:spLocks/>
          </p:cNvSpPr>
          <p:nvPr/>
        </p:nvSpPr>
        <p:spPr>
          <a:xfrm>
            <a:off x="5624459" y="5671568"/>
            <a:ext cx="214032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Singlet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always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higher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triplet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levels</a:t>
            </a:r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6" name="Rounded Rectangle 95"/>
          <p:cNvSpPr/>
          <p:nvPr/>
        </p:nvSpPr>
        <p:spPr bwMode="auto">
          <a:xfrm>
            <a:off x="5501626" y="2749854"/>
            <a:ext cx="3167921" cy="1172588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8" name="Titel 1 2 1 2 1 2 2 1 3 3 9 2 1"/>
          <p:cNvSpPr txBox="1">
            <a:spLocks/>
          </p:cNvSpPr>
          <p:nvPr/>
        </p:nvSpPr>
        <p:spPr>
          <a:xfrm>
            <a:off x="5624459" y="2827381"/>
            <a:ext cx="278802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Ground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binding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lower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predicted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4" name="Titel 1 2 1 2 1 2 2 1 3 3 9 2 1"/>
          <p:cNvSpPr txBox="1">
            <a:spLocks/>
          </p:cNvSpPr>
          <p:nvPr/>
        </p:nvSpPr>
        <p:spPr>
          <a:xfrm>
            <a:off x="5210523" y="3440930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See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chapter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„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variational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principle</a:t>
            </a:r>
            <a:r>
              <a:rPr lang="de-AT" sz="14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“</a:t>
            </a:r>
          </a:p>
        </p:txBody>
      </p:sp>
      <p:sp>
        <p:nvSpPr>
          <p:cNvPr id="85" name="Titel 1 2 1 2 1 2 2 1 3 3 9 2 1"/>
          <p:cNvSpPr txBox="1">
            <a:spLocks/>
          </p:cNvSpPr>
          <p:nvPr/>
        </p:nvSpPr>
        <p:spPr>
          <a:xfrm>
            <a:off x="5210523" y="4783897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err="1">
                <a:solidFill>
                  <a:srgbClr val="0000FF"/>
                </a:solidFill>
                <a:cs typeface="Arial" panose="020B0604020202020204" pitchFamily="34" charset="0"/>
              </a:rPr>
              <a:t>Shielding</a:t>
            </a:r>
            <a:r>
              <a:rPr lang="de-AT" sz="1400" i="0" dirty="0">
                <a:solidFill>
                  <a:srgbClr val="0000FF"/>
                </a:solidFill>
                <a:cs typeface="Arial" panose="020B0604020202020204" pitchFamily="34" charset="0"/>
              </a:rPr>
              <a:t> of </a:t>
            </a:r>
            <a:r>
              <a:rPr lang="de-AT" sz="1400" i="0" dirty="0" err="1">
                <a:solidFill>
                  <a:srgbClr val="0000FF"/>
                </a:solidFill>
                <a:cs typeface="Arial" panose="020B0604020202020204" pitchFamily="34" charset="0"/>
              </a:rPr>
              <a:t>nuclear</a:t>
            </a:r>
            <a:r>
              <a:rPr lang="de-AT" sz="14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charge</a:t>
            </a:r>
            <a:endParaRPr lang="de-AT" sz="1400" i="0" dirty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89" name="Titel 1 2 1 2 1 2 2 1 3 3 9 2 1"/>
          <p:cNvSpPr txBox="1">
            <a:spLocks/>
          </p:cNvSpPr>
          <p:nvPr/>
        </p:nvSpPr>
        <p:spPr>
          <a:xfrm>
            <a:off x="5238467" y="6254162"/>
            <a:ext cx="331913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1" algn="l"/>
            <a:r>
              <a:rPr lang="de-AT" sz="1400" i="0" dirty="0" err="1">
                <a:solidFill>
                  <a:srgbClr val="0000FF"/>
                </a:solidFill>
                <a:cs typeface="Arial" panose="020B0604020202020204" pitchFamily="34" charset="0"/>
              </a:rPr>
              <a:t>Reason</a:t>
            </a:r>
            <a:r>
              <a:rPr lang="de-AT" sz="1400" i="0" dirty="0">
                <a:solidFill>
                  <a:srgbClr val="0000FF"/>
                </a:solidFill>
                <a:cs typeface="Arial" panose="020B0604020202020204" pitchFamily="34" charset="0"/>
              </a:rPr>
              <a:t>: „</a:t>
            </a:r>
            <a:r>
              <a:rPr lang="de-AT" sz="1400" i="0" dirty="0" err="1">
                <a:solidFill>
                  <a:srgbClr val="0000FF"/>
                </a:solidFill>
                <a:cs typeface="Arial" panose="020B0604020202020204" pitchFamily="34" charset="0"/>
              </a:rPr>
              <a:t>exchange</a:t>
            </a:r>
            <a:r>
              <a:rPr lang="de-AT" sz="14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rgbClr val="0000FF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>
                <a:solidFill>
                  <a:srgbClr val="0000FF"/>
                </a:solidFill>
                <a:cs typeface="Arial" panose="020B0604020202020204" pitchFamily="34" charset="0"/>
              </a:rPr>
              <a:t>“</a:t>
            </a:r>
          </a:p>
        </p:txBody>
      </p:sp>
      <p:pic>
        <p:nvPicPr>
          <p:cNvPr id="104" name="Picture 103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8178947" y="6139920"/>
            <a:ext cx="364381" cy="419461"/>
          </a:xfrm>
          <a:prstGeom prst="rect">
            <a:avLst/>
          </a:prstGeom>
          <a:noFill/>
        </p:spPr>
      </p:pic>
      <p:cxnSp>
        <p:nvCxnSpPr>
          <p:cNvPr id="90" name="Straight Connector 89"/>
          <p:cNvCxnSpPr/>
          <p:nvPr/>
        </p:nvCxnSpPr>
        <p:spPr bwMode="auto">
          <a:xfrm flipV="1">
            <a:off x="1738213" y="3566511"/>
            <a:ext cx="416393" cy="643"/>
          </a:xfrm>
          <a:prstGeom prst="line">
            <a:avLst/>
          </a:prstGeom>
          <a:noFill/>
          <a:ln w="12700" cap="flat" cmpd="sng" algn="ctr">
            <a:solidFill>
              <a:srgbClr val="0000FF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1" name="Straight Connector 90"/>
          <p:cNvCxnSpPr/>
          <p:nvPr/>
        </p:nvCxnSpPr>
        <p:spPr bwMode="auto">
          <a:xfrm flipV="1">
            <a:off x="2667000" y="3685620"/>
            <a:ext cx="757818" cy="0"/>
          </a:xfrm>
          <a:prstGeom prst="line">
            <a:avLst/>
          </a:prstGeom>
          <a:noFill/>
          <a:ln w="12700" cap="flat" cmpd="sng" algn="ctr">
            <a:solidFill>
              <a:srgbClr val="0000FF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/>
          <p:nvPr/>
        </p:nvCxnSpPr>
        <p:spPr bwMode="auto">
          <a:xfrm>
            <a:off x="1444260" y="3855540"/>
            <a:ext cx="622017" cy="0"/>
          </a:xfrm>
          <a:prstGeom prst="line">
            <a:avLst/>
          </a:prstGeom>
          <a:noFill/>
          <a:ln w="12700" cap="flat" cmpd="sng" algn="ctr">
            <a:solidFill>
              <a:srgbClr val="0000FF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4" name="Straight Connector 93"/>
          <p:cNvCxnSpPr/>
          <p:nvPr/>
        </p:nvCxnSpPr>
        <p:spPr bwMode="auto">
          <a:xfrm flipV="1">
            <a:off x="2611377" y="4197086"/>
            <a:ext cx="409581" cy="180"/>
          </a:xfrm>
          <a:prstGeom prst="line">
            <a:avLst/>
          </a:prstGeom>
          <a:noFill/>
          <a:ln w="12700" cap="flat" cmpd="sng" algn="ctr">
            <a:solidFill>
              <a:srgbClr val="0000FF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Straight Arrow Connector 96"/>
          <p:cNvCxnSpPr/>
          <p:nvPr/>
        </p:nvCxnSpPr>
        <p:spPr bwMode="auto">
          <a:xfrm flipV="1">
            <a:off x="2049158" y="3566511"/>
            <a:ext cx="7931" cy="278701"/>
          </a:xfrm>
          <a:prstGeom prst="straightConnector1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99" name="Straight Arrow Connector 98"/>
          <p:cNvCxnSpPr/>
          <p:nvPr/>
        </p:nvCxnSpPr>
        <p:spPr bwMode="auto">
          <a:xfrm flipV="1">
            <a:off x="2809701" y="3685399"/>
            <a:ext cx="3966" cy="511508"/>
          </a:xfrm>
          <a:prstGeom prst="straightConnector1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arrow" w="med" len="med"/>
            <a:tailEnd type="arrow"/>
          </a:ln>
          <a:effectLst/>
        </p:spPr>
      </p:cxnSp>
      <p:pic>
        <p:nvPicPr>
          <p:cNvPr id="103" name="Picture 102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8150163" y="4806848"/>
            <a:ext cx="364381" cy="419461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8671450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" name="Straight Connector 8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smtClean="0"/>
              <a:t>Transition </a:t>
            </a:r>
            <a:r>
              <a:rPr lang="de-DE" sz="3200" dirty="0" err="1" smtClean="0"/>
              <a:t>probability</a:t>
            </a:r>
            <a:endParaRPr lang="en-GB" sz="3200" dirty="0">
              <a:solidFill>
                <a:schemeClr val="bg1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079" y="824985"/>
            <a:ext cx="3790411" cy="363412"/>
          </a:xfrm>
          <a:prstGeom prst="rect">
            <a:avLst/>
          </a:prstGeom>
        </p:spPr>
      </p:pic>
      <p:grpSp>
        <p:nvGrpSpPr>
          <p:cNvPr id="38" name="Group 37"/>
          <p:cNvGrpSpPr/>
          <p:nvPr/>
        </p:nvGrpSpPr>
        <p:grpSpPr>
          <a:xfrm>
            <a:off x="5746109" y="1034390"/>
            <a:ext cx="2931500" cy="991724"/>
            <a:chOff x="5746109" y="1034390"/>
            <a:chExt cx="2931500" cy="991724"/>
          </a:xfrm>
        </p:grpSpPr>
        <p:pic>
          <p:nvPicPr>
            <p:cNvPr id="20" name="Picture 19"/>
            <p:cNvPicPr>
              <a:picLocks noChangeAspect="1"/>
            </p:cNvPicPr>
            <p:nvPr>
              <p:custDataLst>
                <p:tags r:id="rId16"/>
              </p:custDataLst>
            </p:nvPr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88209" y="1555196"/>
              <a:ext cx="222653" cy="138566"/>
            </a:xfrm>
            <a:prstGeom prst="rect">
              <a:avLst/>
            </a:prstGeom>
          </p:spPr>
        </p:pic>
        <p:grpSp>
          <p:nvGrpSpPr>
            <p:cNvPr id="37" name="Group 36"/>
            <p:cNvGrpSpPr/>
            <p:nvPr>
              <p:custDataLst>
                <p:tags r:id="rId17"/>
              </p:custDataLst>
            </p:nvPr>
          </p:nvGrpSpPr>
          <p:grpSpPr>
            <a:xfrm>
              <a:off x="5746109" y="1034390"/>
              <a:ext cx="2931500" cy="991724"/>
              <a:chOff x="5746109" y="1034390"/>
              <a:chExt cx="2931500" cy="991724"/>
            </a:xfrm>
          </p:grpSpPr>
          <p:cxnSp>
            <p:nvCxnSpPr>
              <p:cNvPr id="22" name="Straight Connector 21"/>
              <p:cNvCxnSpPr/>
              <p:nvPr/>
            </p:nvCxnSpPr>
            <p:spPr bwMode="auto">
              <a:xfrm>
                <a:off x="6139823" y="1939798"/>
                <a:ext cx="1934023" cy="0"/>
              </a:xfrm>
              <a:prstGeom prst="line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" name="Straight Connector 22"/>
              <p:cNvCxnSpPr/>
              <p:nvPr/>
            </p:nvCxnSpPr>
            <p:spPr bwMode="auto">
              <a:xfrm>
                <a:off x="6139823" y="1381284"/>
                <a:ext cx="1934023" cy="0"/>
              </a:xfrm>
              <a:prstGeom prst="line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4" name="Straight Arrow Connector 23"/>
              <p:cNvCxnSpPr/>
              <p:nvPr/>
            </p:nvCxnSpPr>
            <p:spPr bwMode="auto">
              <a:xfrm flipH="1">
                <a:off x="6395857" y="1254893"/>
                <a:ext cx="1028" cy="686727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0000FF"/>
                </a:solidFill>
                <a:prstDash val="solid"/>
                <a:round/>
                <a:headEnd type="triangle" w="lg" len="lg"/>
                <a:tailEnd type="triangle" w="lg" len="lg"/>
              </a:ln>
              <a:effectLst/>
            </p:spPr>
          </p:cxnSp>
          <p:cxnSp>
            <p:nvCxnSpPr>
              <p:cNvPr id="25" name="Straight Arrow Connector 24"/>
              <p:cNvCxnSpPr/>
              <p:nvPr/>
            </p:nvCxnSpPr>
            <p:spPr bwMode="auto">
              <a:xfrm>
                <a:off x="7495553" y="1380114"/>
                <a:ext cx="1" cy="558494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0000"/>
                </a:solidFill>
                <a:prstDash val="solid"/>
                <a:round/>
                <a:headEnd type="triangle" w="lg" len="lg"/>
                <a:tailEnd type="triangle" w="lg" len="lg"/>
              </a:ln>
              <a:effectLst/>
            </p:spPr>
          </p:cxnSp>
          <p:cxnSp>
            <p:nvCxnSpPr>
              <p:cNvPr id="26" name="Straight Arrow Connector 25"/>
              <p:cNvCxnSpPr/>
              <p:nvPr/>
            </p:nvCxnSpPr>
            <p:spPr bwMode="auto">
              <a:xfrm flipV="1">
                <a:off x="6981729" y="1389724"/>
                <a:ext cx="0" cy="244046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cxnSp>
            <p:nvCxnSpPr>
              <p:cNvPr id="27" name="Straight Connector 26"/>
              <p:cNvCxnSpPr/>
              <p:nvPr/>
            </p:nvCxnSpPr>
            <p:spPr bwMode="auto">
              <a:xfrm>
                <a:off x="6278493" y="1254893"/>
                <a:ext cx="947163" cy="0"/>
              </a:xfrm>
              <a:prstGeom prst="line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8" name="Straight Arrow Connector 27"/>
              <p:cNvCxnSpPr/>
              <p:nvPr/>
            </p:nvCxnSpPr>
            <p:spPr bwMode="auto">
              <a:xfrm>
                <a:off x="6981729" y="1065530"/>
                <a:ext cx="0" cy="189363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29" name="Picture 28"/>
              <p:cNvPicPr>
                <a:picLocks noChangeAspect="1"/>
              </p:cNvPicPr>
              <p:nvPr>
                <p:custDataLst>
                  <p:tags r:id="rId18"/>
                </p:custDataLst>
              </p:nvPr>
            </p:nvPicPr>
            <p:blipFill>
              <a:blip r:embed="rId2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746109" y="1279170"/>
                <a:ext cx="243134" cy="196485"/>
              </a:xfrm>
              <a:prstGeom prst="rect">
                <a:avLst/>
              </a:prstGeom>
            </p:spPr>
          </p:pic>
          <p:pic>
            <p:nvPicPr>
              <p:cNvPr id="30" name="Picture 29"/>
              <p:cNvPicPr>
                <a:picLocks noChangeAspect="1"/>
              </p:cNvPicPr>
              <p:nvPr>
                <p:custDataLst>
                  <p:tags r:id="rId19"/>
                </p:custDataLst>
              </p:nvPr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748683" y="1829629"/>
                <a:ext cx="260096" cy="196485"/>
              </a:xfrm>
              <a:prstGeom prst="rect">
                <a:avLst/>
              </a:prstGeom>
            </p:spPr>
          </p:pic>
          <p:pic>
            <p:nvPicPr>
              <p:cNvPr id="31" name="Picture 30"/>
              <p:cNvPicPr>
                <a:picLocks noChangeAspect="1"/>
              </p:cNvPicPr>
              <p:nvPr>
                <p:custDataLst>
                  <p:tags r:id="rId20"/>
                </p:custDataLst>
              </p:nvPr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582492" y="1584951"/>
                <a:ext cx="1095117" cy="145605"/>
              </a:xfrm>
              <a:prstGeom prst="rect">
                <a:avLst/>
              </a:prstGeom>
            </p:spPr>
          </p:pic>
          <p:pic>
            <p:nvPicPr>
              <p:cNvPr id="36" name="Picture 35"/>
              <p:cNvPicPr>
                <a:picLocks noChangeAspect="1"/>
              </p:cNvPicPr>
              <p:nvPr>
                <p:custDataLst>
                  <p:tags r:id="rId21"/>
                </p:custDataLst>
              </p:nvPr>
            </p:nvPicPr>
            <p:blipFill>
              <a:blip r:embed="rId2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077255" y="1034390"/>
                <a:ext cx="1149780" cy="176807"/>
              </a:xfrm>
              <a:prstGeom prst="rect">
                <a:avLst/>
              </a:prstGeom>
            </p:spPr>
          </p:pic>
        </p:grpSp>
      </p:grpSp>
      <p:pic>
        <p:nvPicPr>
          <p:cNvPr id="33" name="Picture 3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7395" y="1849554"/>
            <a:ext cx="306184" cy="180045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3904" y="1285687"/>
            <a:ext cx="291090" cy="180045"/>
          </a:xfrm>
          <a:prstGeom prst="rect">
            <a:avLst/>
          </a:prstGeom>
        </p:spPr>
      </p:pic>
      <p:sp>
        <p:nvSpPr>
          <p:cNvPr id="41" name="Titel 1 1 3 1 3 2 3 1 1 2 2 2 2 1"/>
          <p:cNvSpPr txBox="1">
            <a:spLocks/>
          </p:cNvSpPr>
          <p:nvPr/>
        </p:nvSpPr>
        <p:spPr>
          <a:xfrm>
            <a:off x="74525" y="1590813"/>
            <a:ext cx="339824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Spectrum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1"/>
          <a:stretch>
            <a:fillRect/>
          </a:stretch>
        </p:blipFill>
        <p:spPr>
          <a:xfrm>
            <a:off x="1068607" y="2019486"/>
            <a:ext cx="4476715" cy="181022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1179" y="2019610"/>
            <a:ext cx="349022" cy="196251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509" y="2331963"/>
            <a:ext cx="702769" cy="399486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38138" y="3829711"/>
            <a:ext cx="421685" cy="190844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2726" y="3845402"/>
            <a:ext cx="500537" cy="190844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3578" y="3289268"/>
            <a:ext cx="184500" cy="131618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8186" y="3845402"/>
            <a:ext cx="380545" cy="190844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3578" y="2791432"/>
            <a:ext cx="191551" cy="131618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8050" y="1973744"/>
            <a:ext cx="527646" cy="133968"/>
          </a:xfrm>
          <a:prstGeom prst="rect">
            <a:avLst/>
          </a:prstGeom>
        </p:spPr>
      </p:pic>
      <p:sp>
        <p:nvSpPr>
          <p:cNvPr id="50" name="Titel 1 1 3 1 3 2 3 1 1 2 2 2 2 2 1"/>
          <p:cNvSpPr txBox="1">
            <a:spLocks/>
          </p:cNvSpPr>
          <p:nvPr/>
        </p:nvSpPr>
        <p:spPr>
          <a:xfrm>
            <a:off x="1559954" y="1280081"/>
            <a:ext cx="2831500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valid</a:t>
            </a:r>
          </a:p>
        </p:txBody>
      </p:sp>
      <p:pic>
        <p:nvPicPr>
          <p:cNvPr id="17" name="Picture 16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6320" y="1288666"/>
            <a:ext cx="782022" cy="279054"/>
          </a:xfrm>
          <a:prstGeom prst="rect">
            <a:avLst/>
          </a:prstGeom>
        </p:spPr>
      </p:pic>
      <p:sp>
        <p:nvSpPr>
          <p:cNvPr id="56" name="Titel 1 1 3 1 3 2 3 1 1 2 2 2 2 2 2 2"/>
          <p:cNvSpPr txBox="1">
            <a:spLocks/>
          </p:cNvSpPr>
          <p:nvPr/>
        </p:nvSpPr>
        <p:spPr>
          <a:xfrm>
            <a:off x="74525" y="4176343"/>
            <a:ext cx="4936279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Rescaling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collapses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resonances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for all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graph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grpSp>
        <p:nvGrpSpPr>
          <p:cNvPr id="19" name="Group 18"/>
          <p:cNvGrpSpPr>
            <a:grpSpLocks noChangeAspect="1"/>
          </p:cNvGrpSpPr>
          <p:nvPr/>
        </p:nvGrpSpPr>
        <p:grpSpPr>
          <a:xfrm>
            <a:off x="987278" y="4528190"/>
            <a:ext cx="4077640" cy="2328648"/>
            <a:chOff x="3309638" y="3687690"/>
            <a:chExt cx="4883757" cy="2789004"/>
          </a:xfrm>
        </p:grpSpPr>
        <p:pic>
          <p:nvPicPr>
            <p:cNvPr id="57" name="Picture 56"/>
            <p:cNvPicPr>
              <a:picLocks noChangeAspect="1"/>
            </p:cNvPicPr>
            <p:nvPr/>
          </p:nvPicPr>
          <p:blipFill>
            <a:blip r:embed="rId41"/>
            <a:stretch>
              <a:fillRect/>
            </a:stretch>
          </p:blipFill>
          <p:spPr>
            <a:xfrm>
              <a:off x="3641861" y="3687690"/>
              <a:ext cx="4551534" cy="2789004"/>
            </a:xfrm>
            <a:prstGeom prst="rect">
              <a:avLst/>
            </a:prstGeom>
          </p:spPr>
        </p:pic>
        <p:pic>
          <p:nvPicPr>
            <p:cNvPr id="58" name="Picture 57"/>
            <p:cNvPicPr>
              <a:picLocks noChangeAspect="1"/>
            </p:cNvPicPr>
            <p:nvPr>
              <p:custDataLst>
                <p:tags r:id="rId15"/>
              </p:custDataLst>
            </p:nvPr>
          </p:nvPicPr>
          <p:blipFill>
            <a:blip r:embed="rId4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09638" y="4009189"/>
              <a:ext cx="664446" cy="369259"/>
            </a:xfrm>
            <a:prstGeom prst="rect">
              <a:avLst/>
            </a:prstGeom>
          </p:spPr>
        </p:pic>
      </p:grpSp>
      <p:sp>
        <p:nvSpPr>
          <p:cNvPr id="44" name="Titel 1 1 3 1 3 2 3 1 1 2 2 2 2 2 2 1"/>
          <p:cNvSpPr txBox="1">
            <a:spLocks/>
          </p:cNvSpPr>
          <p:nvPr/>
        </p:nvSpPr>
        <p:spPr>
          <a:xfrm>
            <a:off x="4391454" y="2455762"/>
            <a:ext cx="4936279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higher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detuning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</a:p>
        </p:txBody>
      </p:sp>
      <p:pic>
        <p:nvPicPr>
          <p:cNvPr id="53" name="Picture 52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72992" y="2559276"/>
            <a:ext cx="291090" cy="180045"/>
          </a:xfrm>
          <a:prstGeom prst="rect">
            <a:avLst/>
          </a:prstGeom>
        </p:spPr>
      </p:pic>
      <p:sp>
        <p:nvSpPr>
          <p:cNvPr id="54" name="Titel 1 1 3 1 3 2 3 1 1 2 2 2 2 2 2 2"/>
          <p:cNvSpPr txBox="1">
            <a:spLocks/>
          </p:cNvSpPr>
          <p:nvPr/>
        </p:nvSpPr>
        <p:spPr>
          <a:xfrm>
            <a:off x="4391454" y="2746534"/>
            <a:ext cx="4936279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Resonance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becomes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narrower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and </a:t>
            </a:r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higher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over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time.</a:t>
            </a:r>
          </a:p>
        </p:txBody>
      </p:sp>
      <p:pic>
        <p:nvPicPr>
          <p:cNvPr id="18" name="Picture 17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92474" y="2578205"/>
            <a:ext cx="74390" cy="129374"/>
          </a:xfrm>
          <a:prstGeom prst="rect">
            <a:avLst/>
          </a:prstGeom>
        </p:spPr>
      </p:pic>
      <p:grpSp>
        <p:nvGrpSpPr>
          <p:cNvPr id="40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42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3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45397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Basic atom-light </a:t>
            </a:r>
            <a:r>
              <a:rPr lang="de-DE" dirty="0" err="1" smtClean="0"/>
              <a:t>interaction</a:t>
            </a:r>
            <a:r>
              <a:rPr lang="de-DE" dirty="0" smtClean="0"/>
              <a:t> </a:t>
            </a:r>
            <a:r>
              <a:rPr lang="de-DE" dirty="0" err="1" smtClean="0"/>
              <a:t>processes</a:t>
            </a:r>
            <a:endParaRPr lang="en-GB" dirty="0"/>
          </a:p>
        </p:txBody>
      </p:sp>
      <p:sp>
        <p:nvSpPr>
          <p:cNvPr id="9" name="Right Arrow 8"/>
          <p:cNvSpPr/>
          <p:nvPr/>
        </p:nvSpPr>
        <p:spPr bwMode="auto">
          <a:xfrm>
            <a:off x="4937573" y="1647645"/>
            <a:ext cx="879895" cy="319176"/>
          </a:xfrm>
          <a:prstGeom prst="rightArrow">
            <a:avLst/>
          </a:prstGeom>
          <a:noFill/>
          <a:ln w="222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5" name="Straight Arrow Connector 14"/>
          <p:cNvCxnSpPr/>
          <p:nvPr/>
        </p:nvCxnSpPr>
        <p:spPr bwMode="auto">
          <a:xfrm flipV="1">
            <a:off x="7594460" y="1807283"/>
            <a:ext cx="693057" cy="203"/>
          </a:xfrm>
          <a:prstGeom prst="straightConnector1">
            <a:avLst/>
          </a:prstGeom>
          <a:noFill/>
          <a:ln w="349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16" name="Picture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26670" y="1440921"/>
            <a:ext cx="362825" cy="303092"/>
          </a:xfrm>
          <a:prstGeom prst="rect">
            <a:avLst/>
          </a:prstGeom>
        </p:spPr>
      </p:pic>
      <p:sp>
        <p:nvSpPr>
          <p:cNvPr id="22" name="Titel 1"/>
          <p:cNvSpPr txBox="1">
            <a:spLocks/>
          </p:cNvSpPr>
          <p:nvPr/>
        </p:nvSpPr>
        <p:spPr>
          <a:xfrm>
            <a:off x="576069" y="1607465"/>
            <a:ext cx="194027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Absorption</a:t>
            </a:r>
            <a:endParaRPr lang="de-AT" sz="20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Rounded Rectangle 22"/>
          <p:cNvSpPr/>
          <p:nvPr/>
        </p:nvSpPr>
        <p:spPr bwMode="auto">
          <a:xfrm>
            <a:off x="364042" y="1112907"/>
            <a:ext cx="8426272" cy="3096628"/>
          </a:xfrm>
          <a:prstGeom prst="roundRect">
            <a:avLst>
              <a:gd name="adj" fmla="val 9987"/>
            </a:avLst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39" name="Picture 38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21485" y="1611637"/>
            <a:ext cx="362129" cy="372939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65116" y="1607465"/>
            <a:ext cx="335104" cy="394558"/>
          </a:xfrm>
          <a:prstGeom prst="rect">
            <a:avLst/>
          </a:prstGeom>
        </p:spPr>
      </p:pic>
      <p:sp>
        <p:nvSpPr>
          <p:cNvPr id="4" name="Oval 3"/>
          <p:cNvSpPr>
            <a:spLocks noChangeAspect="1"/>
          </p:cNvSpPr>
          <p:nvPr/>
        </p:nvSpPr>
        <p:spPr bwMode="auto">
          <a:xfrm>
            <a:off x="3769170" y="1572031"/>
            <a:ext cx="457162" cy="457198"/>
          </a:xfrm>
          <a:prstGeom prst="ellips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Oval 41"/>
          <p:cNvSpPr>
            <a:spLocks noChangeAspect="1"/>
          </p:cNvSpPr>
          <p:nvPr/>
        </p:nvSpPr>
        <p:spPr bwMode="auto">
          <a:xfrm>
            <a:off x="6986562" y="1571167"/>
            <a:ext cx="457162" cy="457198"/>
          </a:xfrm>
          <a:prstGeom prst="ellips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91" name="Group 90"/>
          <p:cNvGrpSpPr>
            <a:grpSpLocks noChangeAspect="1"/>
          </p:cNvGrpSpPr>
          <p:nvPr/>
        </p:nvGrpSpPr>
        <p:grpSpPr>
          <a:xfrm>
            <a:off x="2603095" y="1694492"/>
            <a:ext cx="689275" cy="225483"/>
            <a:chOff x="3045379" y="3375370"/>
            <a:chExt cx="841675" cy="275338"/>
          </a:xfrm>
        </p:grpSpPr>
        <p:cxnSp>
          <p:nvCxnSpPr>
            <p:cNvPr id="92" name="Straight Arrow Connector 91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93" name="Picture 92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pic>
        <p:nvPicPr>
          <p:cNvPr id="125" name="Picture 1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45028" y="1327417"/>
            <a:ext cx="362825" cy="303092"/>
          </a:xfrm>
          <a:prstGeom prst="rect">
            <a:avLst/>
          </a:prstGeom>
        </p:spPr>
      </p:pic>
      <p:sp>
        <p:nvSpPr>
          <p:cNvPr id="60" name="Titel 1"/>
          <p:cNvSpPr txBox="1">
            <a:spLocks/>
          </p:cNvSpPr>
          <p:nvPr/>
        </p:nvSpPr>
        <p:spPr>
          <a:xfrm>
            <a:off x="1919903" y="2876484"/>
            <a:ext cx="2866281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resonant light beam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populated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by</a:t>
            </a:r>
            <a:endParaRPr lang="de-AT" sz="1400" i="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photons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incident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on </a:t>
            </a:r>
          </a:p>
          <a:p>
            <a:pPr algn="l"/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ground-state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atom</a:t>
            </a:r>
            <a:endParaRPr lang="de-AT" sz="14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1" name="Titel 1"/>
          <p:cNvSpPr txBox="1">
            <a:spLocks/>
          </p:cNvSpPr>
          <p:nvPr/>
        </p:nvSpPr>
        <p:spPr>
          <a:xfrm>
            <a:off x="5511114" y="2868791"/>
            <a:ext cx="327860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atom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absorbs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photon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from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light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mode</a:t>
            </a:r>
            <a:endParaRPr lang="de-AT" sz="1400" i="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2" name="Titel 1"/>
          <p:cNvSpPr txBox="1">
            <a:spLocks/>
          </p:cNvSpPr>
          <p:nvPr/>
        </p:nvSpPr>
        <p:spPr>
          <a:xfrm>
            <a:off x="2364312" y="2524853"/>
            <a:ext cx="1048253" cy="2770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photons</a:t>
            </a:r>
            <a:endParaRPr lang="de-AT" sz="14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3" name="Titel 1"/>
          <p:cNvSpPr txBox="1">
            <a:spLocks/>
          </p:cNvSpPr>
          <p:nvPr/>
        </p:nvSpPr>
        <p:spPr>
          <a:xfrm>
            <a:off x="7315125" y="2524853"/>
            <a:ext cx="1302666" cy="2770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N-1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photons</a:t>
            </a:r>
            <a:endParaRPr lang="de-AT" sz="14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itel 1"/>
          <p:cNvSpPr txBox="1">
            <a:spLocks/>
          </p:cNvSpPr>
          <p:nvPr/>
        </p:nvSpPr>
        <p:spPr>
          <a:xfrm>
            <a:off x="5577016" y="3302248"/>
            <a:ext cx="3212705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momentum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conservation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lets</a:t>
            </a:r>
            <a:endParaRPr lang="de-AT" sz="1400" i="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atom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absorb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photon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momentum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i.e. atom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accelerates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direction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of light</a:t>
            </a:r>
            <a:endParaRPr lang="de-AT" sz="1400" i="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9" name="Picture 9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8790" y="4421850"/>
            <a:ext cx="3821088" cy="2341415"/>
          </a:xfrm>
          <a:prstGeom prst="rect">
            <a:avLst/>
          </a:prstGeom>
        </p:spPr>
      </p:pic>
      <p:sp>
        <p:nvSpPr>
          <p:cNvPr id="100" name="Titel 1 1 3 1 3 2 3 1 1 2 2 2 2"/>
          <p:cNvSpPr txBox="1">
            <a:spLocks/>
          </p:cNvSpPr>
          <p:nvPr/>
        </p:nvSpPr>
        <p:spPr>
          <a:xfrm>
            <a:off x="1641944" y="4627035"/>
            <a:ext cx="2492987" cy="32816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bsorption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robability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359522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42" grpId="0" animBg="1"/>
      <p:bldP spid="81" grpId="0"/>
      <p:bldP spid="83" grpId="0"/>
      <p:bldP spid="90" grpId="0"/>
      <p:bldP spid="100" grpId="0"/>
    </p:bldLst>
  </p:timing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Atom-light </a:t>
            </a:r>
            <a:r>
              <a:rPr lang="de-DE" dirty="0" err="1" smtClean="0"/>
              <a:t>interaction</a:t>
            </a:r>
            <a:endParaRPr lang="en-GB" dirty="0"/>
          </a:p>
        </p:txBody>
      </p:sp>
      <p:sp>
        <p:nvSpPr>
          <p:cNvPr id="48" name="Titel 1 1 1"/>
          <p:cNvSpPr txBox="1">
            <a:spLocks/>
          </p:cNvSpPr>
          <p:nvPr/>
        </p:nvSpPr>
        <p:spPr>
          <a:xfrm>
            <a:off x="142004" y="763257"/>
            <a:ext cx="3587436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Summary:</a:t>
            </a:r>
          </a:p>
        </p:txBody>
      </p:sp>
      <p:pic>
        <p:nvPicPr>
          <p:cNvPr id="19" name="Picture 1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4527" y="3479213"/>
            <a:ext cx="3020752" cy="27446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3509" y="4049783"/>
            <a:ext cx="916539" cy="23247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37498" y="4095773"/>
            <a:ext cx="879155" cy="183984"/>
          </a:xfrm>
          <a:prstGeom prst="rect">
            <a:avLst/>
          </a:prstGeom>
        </p:spPr>
      </p:pic>
      <p:cxnSp>
        <p:nvCxnSpPr>
          <p:cNvPr id="68" name="Straight Connector 67"/>
          <p:cNvCxnSpPr/>
          <p:nvPr/>
        </p:nvCxnSpPr>
        <p:spPr bwMode="auto">
          <a:xfrm>
            <a:off x="1180684" y="2432134"/>
            <a:ext cx="252000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/>
          <p:nvPr/>
        </p:nvCxnSpPr>
        <p:spPr bwMode="auto">
          <a:xfrm>
            <a:off x="1180684" y="1704399"/>
            <a:ext cx="252000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Arrow Connector 69"/>
          <p:cNvCxnSpPr/>
          <p:nvPr/>
        </p:nvCxnSpPr>
        <p:spPr bwMode="auto">
          <a:xfrm flipH="1">
            <a:off x="1514292" y="1539714"/>
            <a:ext cx="1339" cy="894793"/>
          </a:xfrm>
          <a:prstGeom prst="straightConnector1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triangle" w="lg" len="lg"/>
            <a:tailEnd type="triangle" w="lg" len="lg"/>
          </a:ln>
          <a:effectLst/>
        </p:spPr>
      </p:cxnSp>
      <p:cxnSp>
        <p:nvCxnSpPr>
          <p:cNvPr id="71" name="Straight Arrow Connector 70"/>
          <p:cNvCxnSpPr/>
          <p:nvPr/>
        </p:nvCxnSpPr>
        <p:spPr bwMode="auto">
          <a:xfrm>
            <a:off x="2947178" y="1702875"/>
            <a:ext cx="1" cy="727708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triangle" w="lg" len="lg"/>
            <a:tailEnd type="triangle" w="lg" len="lg"/>
          </a:ln>
          <a:effectLst/>
        </p:spPr>
      </p:cxnSp>
      <p:cxnSp>
        <p:nvCxnSpPr>
          <p:cNvPr id="72" name="Straight Arrow Connector 71"/>
          <p:cNvCxnSpPr/>
          <p:nvPr/>
        </p:nvCxnSpPr>
        <p:spPr bwMode="auto">
          <a:xfrm flipV="1">
            <a:off x="2277674" y="1715397"/>
            <a:ext cx="0" cy="317988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73" name="Straight Connector 72"/>
          <p:cNvCxnSpPr/>
          <p:nvPr/>
        </p:nvCxnSpPr>
        <p:spPr bwMode="auto">
          <a:xfrm>
            <a:off x="1361369" y="1539714"/>
            <a:ext cx="1234137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Arrow Connector 73"/>
          <p:cNvCxnSpPr/>
          <p:nvPr/>
        </p:nvCxnSpPr>
        <p:spPr bwMode="auto">
          <a:xfrm>
            <a:off x="2277674" y="1292977"/>
            <a:ext cx="0" cy="246737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75" name="Picture 74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623934" y="1921377"/>
            <a:ext cx="405091" cy="23405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32112" y="1517775"/>
            <a:ext cx="317750" cy="374125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32112" y="2245732"/>
            <a:ext cx="343375" cy="353625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982" y="1539714"/>
            <a:ext cx="322325" cy="256017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336" y="2256953"/>
            <a:ext cx="331534" cy="298379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0456" y="1969774"/>
            <a:ext cx="1428254" cy="219114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2143" y="1252401"/>
            <a:ext cx="1583673" cy="200028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147" y="2863183"/>
            <a:ext cx="1844290" cy="282886"/>
          </a:xfrm>
          <a:prstGeom prst="rect">
            <a:avLst/>
          </a:prstGeom>
        </p:spPr>
      </p:pic>
      <p:sp>
        <p:nvSpPr>
          <p:cNvPr id="83" name="Titel 1 1 2"/>
          <p:cNvSpPr txBox="1">
            <a:spLocks/>
          </p:cNvSpPr>
          <p:nvPr/>
        </p:nvSpPr>
        <p:spPr>
          <a:xfrm>
            <a:off x="3051610" y="3979040"/>
            <a:ext cx="315340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;</a:t>
            </a:r>
          </a:p>
        </p:txBody>
      </p:sp>
      <p:sp>
        <p:nvSpPr>
          <p:cNvPr id="84" name="Titel 1 1 3"/>
          <p:cNvSpPr txBox="1">
            <a:spLocks/>
          </p:cNvSpPr>
          <p:nvPr/>
        </p:nvSpPr>
        <p:spPr>
          <a:xfrm>
            <a:off x="4996103" y="4001598"/>
            <a:ext cx="315340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;</a:t>
            </a:r>
          </a:p>
        </p:txBody>
      </p:sp>
      <p:cxnSp>
        <p:nvCxnSpPr>
          <p:cNvPr id="21" name="Straight Arrow Connector 20"/>
          <p:cNvCxnSpPr/>
          <p:nvPr/>
        </p:nvCxnSpPr>
        <p:spPr bwMode="auto">
          <a:xfrm flipV="1">
            <a:off x="1984144" y="3146069"/>
            <a:ext cx="0" cy="215669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85" name="Straight Arrow Connector 84"/>
          <p:cNvCxnSpPr/>
          <p:nvPr/>
        </p:nvCxnSpPr>
        <p:spPr bwMode="auto">
          <a:xfrm flipV="1">
            <a:off x="1327792" y="3146070"/>
            <a:ext cx="0" cy="693462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86" name="Titel 1 1 4 1 1"/>
          <p:cNvSpPr txBox="1">
            <a:spLocks/>
          </p:cNvSpPr>
          <p:nvPr/>
        </p:nvSpPr>
        <p:spPr>
          <a:xfrm>
            <a:off x="142004" y="5301564"/>
            <a:ext cx="609135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theory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(valid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)  </a:t>
            </a:r>
          </a:p>
        </p:txBody>
      </p:sp>
      <p:pic>
        <p:nvPicPr>
          <p:cNvPr id="106" name="Picture 105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2353" y="4944182"/>
            <a:ext cx="1482437" cy="230090"/>
          </a:xfrm>
          <a:prstGeom prst="rect">
            <a:avLst/>
          </a:prstGeom>
        </p:spPr>
      </p:pic>
      <p:sp>
        <p:nvSpPr>
          <p:cNvPr id="97" name="Titel 1 1 4 2 1"/>
          <p:cNvSpPr txBox="1">
            <a:spLocks/>
          </p:cNvSpPr>
          <p:nvPr/>
        </p:nvSpPr>
        <p:spPr>
          <a:xfrm>
            <a:off x="142004" y="4524777"/>
            <a:ext cx="4776593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Compare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Sinuosidal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</a:t>
            </a:r>
          </a:p>
        </p:txBody>
      </p:sp>
      <p:cxnSp>
        <p:nvCxnSpPr>
          <p:cNvPr id="99" name="Straight Arrow Connector 98"/>
          <p:cNvCxnSpPr/>
          <p:nvPr/>
        </p:nvCxnSpPr>
        <p:spPr bwMode="auto">
          <a:xfrm>
            <a:off x="532423" y="5042323"/>
            <a:ext cx="381710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104" name="Picture 103"/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1963118" y="4928063"/>
            <a:ext cx="281324" cy="317792"/>
          </a:xfrm>
          <a:prstGeom prst="rect">
            <a:avLst/>
          </a:prstGeom>
        </p:spPr>
      </p:pic>
      <p:sp>
        <p:nvSpPr>
          <p:cNvPr id="107" name="Titel 1 1 4 2 2"/>
          <p:cNvSpPr txBox="1">
            <a:spLocks/>
          </p:cNvSpPr>
          <p:nvPr/>
        </p:nvSpPr>
        <p:spPr>
          <a:xfrm>
            <a:off x="2927611" y="4875359"/>
            <a:ext cx="3064587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dipole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moment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 </a:t>
            </a:r>
          </a:p>
        </p:txBody>
      </p:sp>
      <p:pic>
        <p:nvPicPr>
          <p:cNvPr id="110" name="Picture 109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5852" y="4910313"/>
            <a:ext cx="1291791" cy="274465"/>
          </a:xfrm>
          <a:prstGeom prst="rect">
            <a:avLst/>
          </a:prstGeom>
        </p:spPr>
      </p:pic>
      <p:pic>
        <p:nvPicPr>
          <p:cNvPr id="109" name="Picture 108"/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6059864" y="4916181"/>
            <a:ext cx="281324" cy="317792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4756158" y="5723123"/>
            <a:ext cx="3493179" cy="467815"/>
            <a:chOff x="5257864" y="5711838"/>
            <a:chExt cx="3493179" cy="467815"/>
          </a:xfrm>
        </p:grpSpPr>
        <p:pic>
          <p:nvPicPr>
            <p:cNvPr id="113" name="Picture 112"/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6541223" y="5760247"/>
              <a:ext cx="199938" cy="225856"/>
            </a:xfrm>
            <a:prstGeom prst="rect">
              <a:avLst/>
            </a:prstGeom>
          </p:spPr>
        </p:pic>
        <p:pic>
          <p:nvPicPr>
            <p:cNvPr id="4" name="Picture 3"/>
            <p:cNvPicPr>
              <a:picLocks noChangeAspect="1"/>
            </p:cNvPicPr>
            <p:nvPr>
              <p:custDataLst>
                <p:tags r:id="rId14"/>
              </p:custDataLst>
            </p:nvPr>
          </p:nvPicPr>
          <p:blipFill>
            <a:blip r:embed="rId3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7864" y="5711838"/>
              <a:ext cx="3493179" cy="467815"/>
            </a:xfrm>
            <a:prstGeom prst="rect">
              <a:avLst/>
            </a:prstGeom>
          </p:spPr>
        </p:pic>
      </p:grpSp>
      <p:pic>
        <p:nvPicPr>
          <p:cNvPr id="133" name="Picture 132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6825" y="5408465"/>
            <a:ext cx="543525" cy="149108"/>
          </a:xfrm>
          <a:prstGeom prst="rect">
            <a:avLst/>
          </a:prstGeom>
        </p:spPr>
      </p:pic>
      <p:sp>
        <p:nvSpPr>
          <p:cNvPr id="119" name="Titel 1 1 4 1 2 1"/>
          <p:cNvSpPr txBox="1">
            <a:spLocks/>
          </p:cNvSpPr>
          <p:nvPr/>
        </p:nvSpPr>
        <p:spPr>
          <a:xfrm>
            <a:off x="470463" y="5779429"/>
            <a:ext cx="5022216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Atom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starts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     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:</a:t>
            </a:r>
          </a:p>
        </p:txBody>
      </p:sp>
      <p:pic>
        <p:nvPicPr>
          <p:cNvPr id="120" name="Picture 119"/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19114" y="5838373"/>
            <a:ext cx="256912" cy="264581"/>
          </a:xfrm>
          <a:prstGeom prst="rect">
            <a:avLst/>
          </a:prstGeom>
        </p:spPr>
      </p:pic>
      <p:pic>
        <p:nvPicPr>
          <p:cNvPr id="130" name="Picture 129"/>
          <p:cNvPicPr>
            <a:picLocks noChangeAspect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81798" y="5826265"/>
            <a:ext cx="251281" cy="295863"/>
          </a:xfrm>
          <a:prstGeom prst="rect">
            <a:avLst/>
          </a:prstGeom>
        </p:spPr>
      </p:pic>
      <p:grpSp>
        <p:nvGrpSpPr>
          <p:cNvPr id="42" name="Group 41"/>
          <p:cNvGrpSpPr/>
          <p:nvPr/>
        </p:nvGrpSpPr>
        <p:grpSpPr>
          <a:xfrm>
            <a:off x="4756157" y="6299939"/>
            <a:ext cx="3493179" cy="467815"/>
            <a:chOff x="5257864" y="6234599"/>
            <a:chExt cx="3493179" cy="467815"/>
          </a:xfrm>
        </p:grpSpPr>
        <p:pic>
          <p:nvPicPr>
            <p:cNvPr id="43" name="Picture 42"/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6541223" y="6283007"/>
              <a:ext cx="199938" cy="225856"/>
            </a:xfrm>
            <a:prstGeom prst="rect">
              <a:avLst/>
            </a:prstGeom>
          </p:spPr>
        </p:pic>
        <p:pic>
          <p:nvPicPr>
            <p:cNvPr id="44" name="Picture 43"/>
            <p:cNvPicPr>
              <a:picLocks noChangeAspect="1"/>
            </p:cNvPicPr>
            <p:nvPr>
              <p:custDataLst>
                <p:tags r:id="rId13"/>
              </p:custDataLst>
            </p:nvPr>
          </p:nvPicPr>
          <p:blipFill>
            <a:blip r:embed="rId3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7864" y="6234599"/>
              <a:ext cx="3493179" cy="467815"/>
            </a:xfrm>
            <a:prstGeom prst="rect">
              <a:avLst/>
            </a:prstGeom>
          </p:spPr>
        </p:pic>
      </p:grpSp>
      <p:sp>
        <p:nvSpPr>
          <p:cNvPr id="49" name="Titel 1 1 4 1 2 1"/>
          <p:cNvSpPr txBox="1">
            <a:spLocks/>
          </p:cNvSpPr>
          <p:nvPr/>
        </p:nvSpPr>
        <p:spPr>
          <a:xfrm>
            <a:off x="473228" y="6367088"/>
            <a:ext cx="5022216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Atom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starts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     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:</a:t>
            </a:r>
          </a:p>
        </p:txBody>
      </p:sp>
      <p:pic>
        <p:nvPicPr>
          <p:cNvPr id="50" name="Picture 49"/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81651" y="6417740"/>
            <a:ext cx="256912" cy="264581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25963" y="6410192"/>
            <a:ext cx="251281" cy="295863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0253" y="4001598"/>
            <a:ext cx="1541539" cy="2781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5535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Stimulated</a:t>
            </a:r>
            <a:r>
              <a:rPr lang="de-DE" dirty="0" smtClean="0"/>
              <a:t> </a:t>
            </a:r>
            <a:r>
              <a:rPr lang="de-DE" dirty="0" err="1" smtClean="0"/>
              <a:t>emission</a:t>
            </a:r>
            <a:endParaRPr lang="en-GB" dirty="0"/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576069" y="1209513"/>
            <a:ext cx="194027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Stimulated</a:t>
            </a:r>
            <a:r>
              <a:rPr lang="de-AT" sz="20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emission</a:t>
            </a:r>
            <a:endParaRPr lang="de-AT" sz="20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Rounded Rectangle 37"/>
          <p:cNvSpPr/>
          <p:nvPr/>
        </p:nvSpPr>
        <p:spPr bwMode="auto">
          <a:xfrm>
            <a:off x="364042" y="898206"/>
            <a:ext cx="8426272" cy="3320419"/>
          </a:xfrm>
          <a:prstGeom prst="roundRect">
            <a:avLst>
              <a:gd name="adj" fmla="val 9987"/>
            </a:avLst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3" name="Right Arrow 42"/>
          <p:cNvSpPr/>
          <p:nvPr/>
        </p:nvSpPr>
        <p:spPr bwMode="auto">
          <a:xfrm>
            <a:off x="4765050" y="1404381"/>
            <a:ext cx="879895" cy="319176"/>
          </a:xfrm>
          <a:prstGeom prst="rightArrow">
            <a:avLst/>
          </a:prstGeom>
          <a:noFill/>
          <a:ln w="222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61" name="Picture 60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60549" y="1397357"/>
            <a:ext cx="335104" cy="394558"/>
          </a:xfrm>
          <a:prstGeom prst="rect">
            <a:avLst/>
          </a:prstGeom>
        </p:spPr>
      </p:pic>
      <p:sp>
        <p:nvSpPr>
          <p:cNvPr id="62" name="Oval 61"/>
          <p:cNvSpPr>
            <a:spLocks noChangeAspect="1"/>
          </p:cNvSpPr>
          <p:nvPr/>
        </p:nvSpPr>
        <p:spPr bwMode="auto">
          <a:xfrm>
            <a:off x="3681995" y="1361059"/>
            <a:ext cx="457162" cy="457198"/>
          </a:xfrm>
          <a:prstGeom prst="ellips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63" name="Group 62"/>
          <p:cNvGrpSpPr>
            <a:grpSpLocks noChangeAspect="1"/>
          </p:cNvGrpSpPr>
          <p:nvPr/>
        </p:nvGrpSpPr>
        <p:grpSpPr>
          <a:xfrm>
            <a:off x="7189033" y="2037727"/>
            <a:ext cx="689275" cy="225483"/>
            <a:chOff x="3045379" y="3375370"/>
            <a:chExt cx="841675" cy="275338"/>
          </a:xfrm>
        </p:grpSpPr>
        <p:cxnSp>
          <p:nvCxnSpPr>
            <p:cNvPr id="64" name="Straight Arrow Connector 63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65" name="Picture 6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grpSp>
        <p:nvGrpSpPr>
          <p:cNvPr id="66" name="Group 65"/>
          <p:cNvGrpSpPr>
            <a:grpSpLocks noChangeAspect="1"/>
          </p:cNvGrpSpPr>
          <p:nvPr/>
        </p:nvGrpSpPr>
        <p:grpSpPr>
          <a:xfrm>
            <a:off x="7359421" y="1747559"/>
            <a:ext cx="689275" cy="225483"/>
            <a:chOff x="3045379" y="3375370"/>
            <a:chExt cx="841675" cy="275338"/>
          </a:xfrm>
        </p:grpSpPr>
        <p:cxnSp>
          <p:nvCxnSpPr>
            <p:cNvPr id="67" name="Straight Arrow Connector 66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68" name="Picture 6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grpSp>
        <p:nvGrpSpPr>
          <p:cNvPr id="69" name="Group 68"/>
          <p:cNvGrpSpPr>
            <a:grpSpLocks noChangeAspect="1"/>
          </p:cNvGrpSpPr>
          <p:nvPr/>
        </p:nvGrpSpPr>
        <p:grpSpPr>
          <a:xfrm>
            <a:off x="7765384" y="1478870"/>
            <a:ext cx="689275" cy="225483"/>
            <a:chOff x="3045379" y="3375370"/>
            <a:chExt cx="841675" cy="275338"/>
          </a:xfrm>
        </p:grpSpPr>
        <p:cxnSp>
          <p:nvCxnSpPr>
            <p:cNvPr id="70" name="Straight Arrow Connector 69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71" name="Picture 7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grpSp>
        <p:nvGrpSpPr>
          <p:cNvPr id="72" name="Group 71"/>
          <p:cNvGrpSpPr>
            <a:grpSpLocks noChangeAspect="1"/>
          </p:cNvGrpSpPr>
          <p:nvPr/>
        </p:nvGrpSpPr>
        <p:grpSpPr>
          <a:xfrm>
            <a:off x="7250067" y="1178687"/>
            <a:ext cx="689275" cy="225483"/>
            <a:chOff x="3045379" y="3375370"/>
            <a:chExt cx="841675" cy="275338"/>
          </a:xfrm>
        </p:grpSpPr>
        <p:cxnSp>
          <p:nvCxnSpPr>
            <p:cNvPr id="73" name="Straight Arrow Connector 72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74" name="Picture 7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pic>
        <p:nvPicPr>
          <p:cNvPr id="87" name="Picture 86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46682" y="1374620"/>
            <a:ext cx="362129" cy="372939"/>
          </a:xfrm>
          <a:prstGeom prst="rect">
            <a:avLst/>
          </a:prstGeom>
        </p:spPr>
      </p:pic>
      <p:sp>
        <p:nvSpPr>
          <p:cNvPr id="88" name="Oval 87"/>
          <p:cNvSpPr>
            <a:spLocks noChangeAspect="1"/>
          </p:cNvSpPr>
          <p:nvPr/>
        </p:nvSpPr>
        <p:spPr bwMode="auto">
          <a:xfrm>
            <a:off x="6794367" y="1335014"/>
            <a:ext cx="457162" cy="457198"/>
          </a:xfrm>
          <a:prstGeom prst="ellips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89" name="Straight Arrow Connector 88"/>
          <p:cNvCxnSpPr/>
          <p:nvPr/>
        </p:nvCxnSpPr>
        <p:spPr bwMode="auto">
          <a:xfrm flipV="1">
            <a:off x="6005659" y="1554750"/>
            <a:ext cx="693057" cy="203"/>
          </a:xfrm>
          <a:prstGeom prst="straightConnector1">
            <a:avLst/>
          </a:prstGeom>
          <a:noFill/>
          <a:ln w="34925" cap="flat" cmpd="sng" algn="ctr">
            <a:solidFill>
              <a:schemeClr val="tx1"/>
            </a:solidFill>
            <a:prstDash val="solid"/>
            <a:round/>
            <a:headEnd type="triangle" w="med" len="med"/>
            <a:tailEnd type="none"/>
          </a:ln>
          <a:effectLst/>
        </p:spPr>
      </p:cxnSp>
      <p:pic>
        <p:nvPicPr>
          <p:cNvPr id="14" name="Picture 1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130929" y="1209513"/>
            <a:ext cx="472400" cy="279503"/>
          </a:xfrm>
          <a:prstGeom prst="rect">
            <a:avLst/>
          </a:prstGeom>
        </p:spPr>
      </p:pic>
      <p:pic>
        <p:nvPicPr>
          <p:cNvPr id="126" name="Picture 12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067320" y="1877936"/>
            <a:ext cx="362825" cy="303092"/>
          </a:xfrm>
          <a:prstGeom prst="rect">
            <a:avLst/>
          </a:prstGeom>
        </p:spPr>
      </p:pic>
      <p:sp>
        <p:nvSpPr>
          <p:cNvPr id="60" name="Titel 1"/>
          <p:cNvSpPr txBox="1">
            <a:spLocks/>
          </p:cNvSpPr>
          <p:nvPr/>
        </p:nvSpPr>
        <p:spPr>
          <a:xfrm>
            <a:off x="1919903" y="2687012"/>
            <a:ext cx="2985323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resonant light beam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populated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by</a:t>
            </a:r>
            <a:endParaRPr lang="de-AT" sz="1400" i="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photons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incident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on </a:t>
            </a:r>
          </a:p>
          <a:p>
            <a:pPr algn="l"/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excited-state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atom</a:t>
            </a:r>
            <a:endParaRPr lang="de-AT" sz="14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1" name="Titel 1"/>
          <p:cNvSpPr txBox="1">
            <a:spLocks/>
          </p:cNvSpPr>
          <p:nvPr/>
        </p:nvSpPr>
        <p:spPr>
          <a:xfrm>
            <a:off x="5713337" y="2679319"/>
            <a:ext cx="307638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atom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emits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photon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into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light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mode</a:t>
            </a:r>
            <a:endParaRPr lang="de-AT" sz="1400" i="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2" name="Titel 1"/>
          <p:cNvSpPr txBox="1">
            <a:spLocks/>
          </p:cNvSpPr>
          <p:nvPr/>
        </p:nvSpPr>
        <p:spPr>
          <a:xfrm>
            <a:off x="2364312" y="2335381"/>
            <a:ext cx="1048253" cy="2770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photons</a:t>
            </a:r>
            <a:endParaRPr lang="de-AT" sz="14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3" name="Titel 1"/>
          <p:cNvSpPr txBox="1">
            <a:spLocks/>
          </p:cNvSpPr>
          <p:nvPr/>
        </p:nvSpPr>
        <p:spPr>
          <a:xfrm>
            <a:off x="7315125" y="2335381"/>
            <a:ext cx="1302666" cy="2770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N+1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photons</a:t>
            </a:r>
            <a:endParaRPr lang="de-AT" sz="14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0" name="Group 89"/>
          <p:cNvGrpSpPr>
            <a:grpSpLocks noChangeAspect="1"/>
          </p:cNvGrpSpPr>
          <p:nvPr/>
        </p:nvGrpSpPr>
        <p:grpSpPr>
          <a:xfrm>
            <a:off x="2266489" y="2037727"/>
            <a:ext cx="689275" cy="225483"/>
            <a:chOff x="3045379" y="3375370"/>
            <a:chExt cx="841675" cy="275338"/>
          </a:xfrm>
        </p:grpSpPr>
        <p:cxnSp>
          <p:nvCxnSpPr>
            <p:cNvPr id="99" name="Straight Arrow Connector 98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100" name="Picture 9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grpSp>
        <p:nvGrpSpPr>
          <p:cNvPr id="101" name="Group 100"/>
          <p:cNvGrpSpPr>
            <a:grpSpLocks noChangeAspect="1"/>
          </p:cNvGrpSpPr>
          <p:nvPr/>
        </p:nvGrpSpPr>
        <p:grpSpPr>
          <a:xfrm>
            <a:off x="2436877" y="1747559"/>
            <a:ext cx="689275" cy="225483"/>
            <a:chOff x="3045379" y="3375370"/>
            <a:chExt cx="841675" cy="275338"/>
          </a:xfrm>
        </p:grpSpPr>
        <p:cxnSp>
          <p:nvCxnSpPr>
            <p:cNvPr id="102" name="Straight Arrow Connector 101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103" name="Picture 10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grpSp>
        <p:nvGrpSpPr>
          <p:cNvPr id="110" name="Group 109"/>
          <p:cNvGrpSpPr>
            <a:grpSpLocks noChangeAspect="1"/>
          </p:cNvGrpSpPr>
          <p:nvPr/>
        </p:nvGrpSpPr>
        <p:grpSpPr>
          <a:xfrm>
            <a:off x="2327523" y="1178687"/>
            <a:ext cx="689275" cy="225483"/>
            <a:chOff x="3045379" y="3375370"/>
            <a:chExt cx="841675" cy="275338"/>
          </a:xfrm>
        </p:grpSpPr>
        <p:cxnSp>
          <p:nvCxnSpPr>
            <p:cNvPr id="111" name="Straight Arrow Connector 110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112" name="Picture 11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sp>
        <p:nvSpPr>
          <p:cNvPr id="39" name="Titel 1"/>
          <p:cNvSpPr txBox="1">
            <a:spLocks/>
          </p:cNvSpPr>
          <p:nvPr/>
        </p:nvSpPr>
        <p:spPr>
          <a:xfrm>
            <a:off x="5713337" y="3112776"/>
            <a:ext cx="307638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momentum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conservation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lets</a:t>
            </a:r>
            <a:endParaRPr lang="de-AT" sz="1400" i="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atom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recoil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direction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opposite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photon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momentum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i.e.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opposite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light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direction</a:t>
            </a:r>
            <a:endParaRPr lang="de-AT" sz="1400" i="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68790" y="4421850"/>
            <a:ext cx="3821088" cy="2341415"/>
          </a:xfrm>
          <a:prstGeom prst="rect">
            <a:avLst/>
          </a:prstGeom>
        </p:spPr>
      </p:pic>
      <p:sp>
        <p:nvSpPr>
          <p:cNvPr id="41" name="Titel 1 1 3 1 3 2 3 1 1 2 2 2 2"/>
          <p:cNvSpPr txBox="1">
            <a:spLocks/>
          </p:cNvSpPr>
          <p:nvPr/>
        </p:nvSpPr>
        <p:spPr>
          <a:xfrm>
            <a:off x="1709051" y="4627729"/>
            <a:ext cx="2492987" cy="32816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emission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robability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753731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88" grpId="0" animBg="1"/>
      <p:bldP spid="81" grpId="0"/>
      <p:bldP spid="83" grpId="0"/>
      <p:bldP spid="39" grpId="0"/>
      <p:bldP spid="41" grpId="0"/>
    </p:bldLst>
  </p:timing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2461" y="1355999"/>
            <a:ext cx="7812985" cy="315765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smtClean="0"/>
              <a:t>Rabi </a:t>
            </a:r>
            <a:r>
              <a:rPr lang="de-DE" sz="3200" dirty="0" err="1" smtClean="0"/>
              <a:t>oscillations</a:t>
            </a:r>
            <a:endParaRPr lang="en-GB" sz="3200" dirty="0">
              <a:solidFill>
                <a:schemeClr val="bg1"/>
              </a:solidFill>
            </a:endParaRPr>
          </a:p>
        </p:txBody>
      </p:sp>
      <p:sp>
        <p:nvSpPr>
          <p:cNvPr id="14" name="Left Brace 13"/>
          <p:cNvSpPr/>
          <p:nvPr/>
        </p:nvSpPr>
        <p:spPr bwMode="auto">
          <a:xfrm rot="5400000">
            <a:off x="1514953" y="2055834"/>
            <a:ext cx="201993" cy="685683"/>
          </a:xfrm>
          <a:prstGeom prst="lef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1808775" y="1662648"/>
            <a:ext cx="1903246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absorption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dominates</a:t>
            </a:r>
            <a:endParaRPr lang="de-AT" sz="1400" i="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Left Brace 15"/>
          <p:cNvSpPr/>
          <p:nvPr/>
        </p:nvSpPr>
        <p:spPr bwMode="auto">
          <a:xfrm rot="5400000">
            <a:off x="2175041" y="2081430"/>
            <a:ext cx="209295" cy="641796"/>
          </a:xfrm>
          <a:prstGeom prst="lef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2488355" y="2005325"/>
            <a:ext cx="1770975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emission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dominates</a:t>
            </a:r>
            <a:endParaRPr lang="de-AT" sz="1400" i="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" name="Elbow Connector 3"/>
          <p:cNvCxnSpPr>
            <a:stCxn id="14" idx="1"/>
          </p:cNvCxnSpPr>
          <p:nvPr/>
        </p:nvCxnSpPr>
        <p:spPr bwMode="auto">
          <a:xfrm rot="5400000" flipH="1" flipV="1">
            <a:off x="1467568" y="1970004"/>
            <a:ext cx="476057" cy="179295"/>
          </a:xfrm>
          <a:prstGeom prst="bentConnector3">
            <a:avLst>
              <a:gd name="adj1" fmla="val 97579"/>
            </a:avLst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8" name="Elbow Connector 17"/>
          <p:cNvCxnSpPr/>
          <p:nvPr/>
        </p:nvCxnSpPr>
        <p:spPr bwMode="auto">
          <a:xfrm flipV="1">
            <a:off x="2279688" y="2164299"/>
            <a:ext cx="225918" cy="187966"/>
          </a:xfrm>
          <a:prstGeom prst="bentConnector3">
            <a:avLst>
              <a:gd name="adj1" fmla="val 1727"/>
            </a:avLst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1868411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/>
      <p:bldP spid="16" grpId="0" animBg="1"/>
      <p:bldP spid="17" grpId="0"/>
    </p:bldLst>
  </p:timing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Meet</a:t>
            </a:r>
            <a:r>
              <a:rPr lang="de-DE" dirty="0" smtClean="0"/>
              <a:t> </a:t>
            </a:r>
            <a:r>
              <a:rPr lang="de-DE" dirty="0" err="1" smtClean="0"/>
              <a:t>the</a:t>
            </a:r>
            <a:r>
              <a:rPr lang="de-DE" dirty="0" smtClean="0"/>
              <a:t> </a:t>
            </a:r>
            <a:r>
              <a:rPr lang="de-DE" dirty="0" err="1" smtClean="0"/>
              <a:t>players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163893" y="1960954"/>
            <a:ext cx="2671310" cy="46013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Atom</a:t>
            </a: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3164235" y="1960954"/>
            <a:ext cx="2671308" cy="46013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Laser beam</a:t>
            </a: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6225959" y="1960955"/>
            <a:ext cx="2671309" cy="46013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EM </a:t>
            </a:r>
            <a:r>
              <a:rPr lang="de-AT" sz="2000" b="1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field</a:t>
            </a:r>
            <a:r>
              <a:rPr lang="de-AT" sz="2000" b="1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modes</a:t>
            </a:r>
            <a:endParaRPr lang="de-AT" sz="2000" b="1" i="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414613" y="3139839"/>
            <a:ext cx="2135038" cy="710529"/>
          </a:xfrm>
          <a:prstGeom prst="rect">
            <a:avLst/>
          </a:prstGeom>
        </p:spPr>
      </p:pic>
      <p:sp>
        <p:nvSpPr>
          <p:cNvPr id="16" name="Cube 15"/>
          <p:cNvSpPr/>
          <p:nvPr/>
        </p:nvSpPr>
        <p:spPr bwMode="auto">
          <a:xfrm>
            <a:off x="6648088" y="2648309"/>
            <a:ext cx="1900688" cy="1871932"/>
          </a:xfrm>
          <a:prstGeom prst="cub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>
            <a:off x="3164234" y="1759890"/>
            <a:ext cx="2671309" cy="3277936"/>
          </a:xfrm>
          <a:prstGeom prst="roundRect">
            <a:avLst>
              <a:gd name="adj" fmla="val 9987"/>
            </a:avLst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" name="Rounded Rectangle 14"/>
          <p:cNvSpPr/>
          <p:nvPr/>
        </p:nvSpPr>
        <p:spPr bwMode="auto">
          <a:xfrm>
            <a:off x="6225959" y="1759890"/>
            <a:ext cx="2671309" cy="3277936"/>
          </a:xfrm>
          <a:prstGeom prst="roundRect">
            <a:avLst>
              <a:gd name="adj" fmla="val 9987"/>
            </a:avLst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Rounded Rectangle 16"/>
          <p:cNvSpPr/>
          <p:nvPr/>
        </p:nvSpPr>
        <p:spPr bwMode="auto">
          <a:xfrm>
            <a:off x="163894" y="1759890"/>
            <a:ext cx="2671309" cy="3277936"/>
          </a:xfrm>
          <a:prstGeom prst="roundRect">
            <a:avLst>
              <a:gd name="adj" fmla="val 9987"/>
            </a:avLst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8" name="Straight Connector 17"/>
          <p:cNvCxnSpPr/>
          <p:nvPr/>
        </p:nvCxnSpPr>
        <p:spPr bwMode="auto">
          <a:xfrm>
            <a:off x="1376767" y="3732801"/>
            <a:ext cx="405442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9" name="Straight Connector 18"/>
          <p:cNvCxnSpPr/>
          <p:nvPr/>
        </p:nvCxnSpPr>
        <p:spPr bwMode="auto">
          <a:xfrm>
            <a:off x="1376767" y="3238219"/>
            <a:ext cx="405442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0" name="Picture 19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7841" y="3582751"/>
            <a:ext cx="278627" cy="286944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1299" y="3087601"/>
            <a:ext cx="257834" cy="303579"/>
          </a:xfrm>
          <a:prstGeom prst="rect">
            <a:avLst/>
          </a:prstGeom>
        </p:spPr>
      </p:pic>
      <p:sp>
        <p:nvSpPr>
          <p:cNvPr id="22" name="Oval 21"/>
          <p:cNvSpPr>
            <a:spLocks noChangeAspect="1"/>
          </p:cNvSpPr>
          <p:nvPr/>
        </p:nvSpPr>
        <p:spPr bwMode="auto">
          <a:xfrm>
            <a:off x="816053" y="2861524"/>
            <a:ext cx="1224590" cy="1224686"/>
          </a:xfrm>
          <a:prstGeom prst="ellips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23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24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5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4474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" name="Straight Connector 1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09694" y="5056684"/>
            <a:ext cx="1139364" cy="20703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The EM </a:t>
            </a:r>
            <a:r>
              <a:rPr lang="de-DE" dirty="0" err="1" smtClean="0"/>
              <a:t>field</a:t>
            </a:r>
            <a:r>
              <a:rPr lang="de-DE" dirty="0" smtClean="0"/>
              <a:t> </a:t>
            </a:r>
            <a:r>
              <a:rPr lang="de-DE" dirty="0" err="1" smtClean="0"/>
              <a:t>modes</a:t>
            </a:r>
            <a:endParaRPr lang="en-GB" dirty="0"/>
          </a:p>
        </p:txBody>
      </p:sp>
      <p:sp>
        <p:nvSpPr>
          <p:cNvPr id="4" name="Cube 3"/>
          <p:cNvSpPr/>
          <p:nvPr/>
        </p:nvSpPr>
        <p:spPr bwMode="auto">
          <a:xfrm>
            <a:off x="1061050" y="1882580"/>
            <a:ext cx="2967485" cy="2838092"/>
          </a:xfrm>
          <a:prstGeom prst="cub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" name="Titel 1 1"/>
          <p:cNvSpPr txBox="1">
            <a:spLocks/>
          </p:cNvSpPr>
          <p:nvPr/>
        </p:nvSpPr>
        <p:spPr>
          <a:xfrm>
            <a:off x="198407" y="830521"/>
            <a:ext cx="855740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a finite </a:t>
            </a:r>
            <a:r>
              <a:rPr lang="de-AT" sz="16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volume</a:t>
            </a:r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(e.g. a </a:t>
            </a:r>
            <a:r>
              <a:rPr lang="de-AT" sz="16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hollow</a:t>
            </a:r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metal</a:t>
            </a:r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cube</a:t>
            </a:r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r>
              <a:rPr lang="de-AT" sz="16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only</a:t>
            </a:r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discrete</a:t>
            </a:r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modes</a:t>
            </a:r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EM </a:t>
            </a:r>
            <a:r>
              <a:rPr lang="de-AT" sz="16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field</a:t>
            </a:r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possible</a:t>
            </a:r>
            <a:r>
              <a:rPr lang="de-AT" sz="1600" i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94106" y="3262630"/>
            <a:ext cx="2201183" cy="710529"/>
          </a:xfrm>
          <a:prstGeom prst="rect">
            <a:avLst/>
          </a:prstGeom>
        </p:spPr>
      </p:pic>
      <p:sp>
        <p:nvSpPr>
          <p:cNvPr id="7" name="Arc 6"/>
          <p:cNvSpPr/>
          <p:nvPr/>
        </p:nvSpPr>
        <p:spPr bwMode="auto">
          <a:xfrm rot="5400000">
            <a:off x="1997915" y="2549562"/>
            <a:ext cx="2468536" cy="1429813"/>
          </a:xfrm>
          <a:prstGeom prst="arc">
            <a:avLst>
              <a:gd name="adj1" fmla="val 12349941"/>
              <a:gd name="adj2" fmla="val 20278201"/>
            </a:avLst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" name="Arc 7"/>
          <p:cNvSpPr/>
          <p:nvPr/>
        </p:nvSpPr>
        <p:spPr bwMode="auto">
          <a:xfrm rot="8118163">
            <a:off x="1658576" y="1436920"/>
            <a:ext cx="1200657" cy="1088616"/>
          </a:xfrm>
          <a:prstGeom prst="arc">
            <a:avLst>
              <a:gd name="adj1" fmla="val 13231446"/>
              <a:gd name="adj2" fmla="val 18558336"/>
            </a:avLst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0" name="Straight Arrow Connector 9"/>
          <p:cNvCxnSpPr/>
          <p:nvPr/>
        </p:nvCxnSpPr>
        <p:spPr bwMode="auto">
          <a:xfrm flipH="1">
            <a:off x="4097547" y="1623789"/>
            <a:ext cx="508959" cy="406411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1" name="Titel 1 2"/>
          <p:cNvSpPr txBox="1">
            <a:spLocks/>
          </p:cNvSpPr>
          <p:nvPr/>
        </p:nvSpPr>
        <p:spPr>
          <a:xfrm>
            <a:off x="4572087" y="1377707"/>
            <a:ext cx="346206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Hollow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metal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cube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volume</a:t>
            </a:r>
            <a:endParaRPr lang="de-AT" sz="14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itel 1 3"/>
          <p:cNvSpPr txBox="1">
            <a:spLocks/>
          </p:cNvSpPr>
          <p:nvPr/>
        </p:nvSpPr>
        <p:spPr>
          <a:xfrm>
            <a:off x="4797723" y="3354081"/>
            <a:ext cx="410617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Two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polarizations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:</a:t>
            </a:r>
          </a:p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e.g. linear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    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de-AT" sz="14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65583" y="1393569"/>
            <a:ext cx="772423" cy="263754"/>
          </a:xfrm>
          <a:prstGeom prst="rect">
            <a:avLst/>
          </a:prstGeom>
        </p:spPr>
      </p:pic>
      <p:sp>
        <p:nvSpPr>
          <p:cNvPr id="14" name="Titel 1 4"/>
          <p:cNvSpPr txBox="1">
            <a:spLocks/>
          </p:cNvSpPr>
          <p:nvPr/>
        </p:nvSpPr>
        <p:spPr>
          <a:xfrm>
            <a:off x="4748590" y="2742273"/>
            <a:ext cx="4649638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050" i="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Example</a:t>
            </a:r>
            <a:r>
              <a:rPr lang="de-AT" sz="1050" i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050" i="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shown</a:t>
            </a:r>
            <a:r>
              <a:rPr lang="de-AT" sz="1050" i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endParaRPr lang="de-AT" sz="1050" i="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050" i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05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</a:t>
            </a:r>
            <a:r>
              <a:rPr lang="de-AT" sz="105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red</a:t>
            </a:r>
            <a:r>
              <a:rPr lang="de-AT" sz="105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05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lines</a:t>
            </a:r>
            <a:r>
              <a:rPr lang="de-AT" sz="105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05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symbolize</a:t>
            </a:r>
            <a:r>
              <a:rPr lang="de-AT" sz="105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sine </a:t>
            </a:r>
            <a:r>
              <a:rPr lang="de-AT" sz="105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term</a:t>
            </a:r>
            <a:r>
              <a:rPr lang="de-AT" sz="105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05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along</a:t>
            </a:r>
            <a:r>
              <a:rPr lang="de-AT" sz="105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05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respective</a:t>
            </a:r>
            <a:r>
              <a:rPr lang="de-AT" sz="105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05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direction</a:t>
            </a:r>
            <a:r>
              <a:rPr lang="de-AT" sz="1050" i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de-AT" sz="1050" i="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050" i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05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</a:t>
            </a:r>
            <a:r>
              <a:rPr lang="de-AT" sz="105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de-AT" sz="1050" i="0" baseline="-250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  <a:r>
              <a:rPr lang="de-AT" sz="105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lang="de-AT" sz="105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de-AT" sz="1050" i="0" baseline="-250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de-AT" sz="105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1 </a:t>
            </a:r>
            <a:r>
              <a:rPr lang="de-AT" sz="105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de-AT" sz="105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05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de-AT" sz="1050" i="0" baseline="-250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  <a:r>
              <a:rPr lang="de-AT" sz="105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=8</a:t>
            </a:r>
          </a:p>
        </p:txBody>
      </p:sp>
      <p:cxnSp>
        <p:nvCxnSpPr>
          <p:cNvPr id="16" name="Straight Arrow Connector 15"/>
          <p:cNvCxnSpPr/>
          <p:nvPr/>
        </p:nvCxnSpPr>
        <p:spPr bwMode="auto">
          <a:xfrm flipH="1" flipV="1">
            <a:off x="783949" y="1365241"/>
            <a:ext cx="5650" cy="497159"/>
          </a:xfrm>
          <a:prstGeom prst="straightConnector1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7" name="Straight Arrow Connector 16"/>
          <p:cNvCxnSpPr/>
          <p:nvPr/>
        </p:nvCxnSpPr>
        <p:spPr bwMode="auto">
          <a:xfrm flipH="1">
            <a:off x="529720" y="1849128"/>
            <a:ext cx="259878" cy="276827"/>
          </a:xfrm>
          <a:prstGeom prst="straightConnector1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8" name="Straight Arrow Connector 17"/>
          <p:cNvCxnSpPr/>
          <p:nvPr/>
        </p:nvCxnSpPr>
        <p:spPr bwMode="auto">
          <a:xfrm>
            <a:off x="783949" y="1849128"/>
            <a:ext cx="598715" cy="0"/>
          </a:xfrm>
          <a:prstGeom prst="straightConnector1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921" y="1379947"/>
            <a:ext cx="197734" cy="197734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7273" y="1863834"/>
            <a:ext cx="197734" cy="197734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77961" y="1593935"/>
            <a:ext cx="197734" cy="197734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1385" y="3492811"/>
            <a:ext cx="140718" cy="250166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72849" y="2041021"/>
            <a:ext cx="140718" cy="250166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66782" y="1591795"/>
            <a:ext cx="140718" cy="250166"/>
          </a:xfrm>
          <a:prstGeom prst="rect">
            <a:avLst/>
          </a:prstGeom>
        </p:spPr>
      </p:pic>
      <p:sp>
        <p:nvSpPr>
          <p:cNvPr id="25" name="Titel 1 5"/>
          <p:cNvSpPr txBox="1">
            <a:spLocks/>
          </p:cNvSpPr>
          <p:nvPr/>
        </p:nvSpPr>
        <p:spPr>
          <a:xfrm>
            <a:off x="4592346" y="1658217"/>
            <a:ext cx="199270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E-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field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zero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at wall</a:t>
            </a:r>
            <a:endParaRPr lang="de-AT" sz="14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itel 1 6"/>
          <p:cNvSpPr txBox="1">
            <a:spLocks/>
          </p:cNvSpPr>
          <p:nvPr/>
        </p:nvSpPr>
        <p:spPr>
          <a:xfrm>
            <a:off x="4577002" y="2009024"/>
            <a:ext cx="3730235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Eigenmodes</a:t>
            </a:r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standing</a:t>
            </a:r>
            <a:r>
              <a:rPr lang="de-AT" sz="16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waves</a:t>
            </a:r>
            <a:endParaRPr lang="de-AT" sz="16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23791" y="2400617"/>
            <a:ext cx="4168548" cy="362343"/>
          </a:xfrm>
          <a:prstGeom prst="rect">
            <a:avLst/>
          </a:prstGeom>
        </p:spPr>
      </p:pic>
      <p:sp>
        <p:nvSpPr>
          <p:cNvPr id="34" name="Titel 1 9"/>
          <p:cNvSpPr txBox="1">
            <a:spLocks/>
          </p:cNvSpPr>
          <p:nvPr/>
        </p:nvSpPr>
        <p:spPr>
          <a:xfrm>
            <a:off x="231445" y="5020545"/>
            <a:ext cx="496146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Each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mode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can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populated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          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photons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de-AT" sz="14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itel 1 12"/>
          <p:cNvSpPr txBox="1">
            <a:spLocks/>
          </p:cNvSpPr>
          <p:nvPr/>
        </p:nvSpPr>
        <p:spPr>
          <a:xfrm>
            <a:off x="231445" y="5431797"/>
            <a:ext cx="8084168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each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mode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                                (just like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harmonic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oscillator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de-AT" sz="14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3" name="Picture 42"/>
          <p:cNvPicPr>
            <a:picLocks noChangeAspect="1"/>
          </p:cNvPicPr>
          <p:nvPr/>
        </p:nvPicPr>
        <p:blipFill rotWithShape="1"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560078" y="5386662"/>
            <a:ext cx="1565819" cy="429146"/>
          </a:xfrm>
          <a:prstGeom prst="rect">
            <a:avLst/>
          </a:prstGeom>
        </p:spPr>
      </p:pic>
      <p:sp>
        <p:nvSpPr>
          <p:cNvPr id="46" name="Titel 1 13"/>
          <p:cNvSpPr txBox="1">
            <a:spLocks/>
          </p:cNvSpPr>
          <p:nvPr/>
        </p:nvSpPr>
        <p:spPr>
          <a:xfrm>
            <a:off x="3360192" y="5849693"/>
            <a:ext cx="3040608" cy="3162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quantum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fluctuations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vacuum</a:t>
            </a:r>
            <a:endParaRPr lang="de-AT" sz="1400" i="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7" name="Elbow Connector 46"/>
          <p:cNvCxnSpPr/>
          <p:nvPr/>
        </p:nvCxnSpPr>
        <p:spPr bwMode="auto">
          <a:xfrm rot="10800000">
            <a:off x="3241465" y="5852786"/>
            <a:ext cx="109235" cy="171244"/>
          </a:xfrm>
          <a:prstGeom prst="bentConnector2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8" name="Titel 1 14"/>
          <p:cNvSpPr txBox="1">
            <a:spLocks/>
          </p:cNvSpPr>
          <p:nvPr/>
        </p:nvSpPr>
        <p:spPr>
          <a:xfrm>
            <a:off x="231445" y="6259150"/>
            <a:ext cx="8316813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electromagnetic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vacuum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consists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these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modes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their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groundstate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            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every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mode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endParaRPr lang="de-AT" sz="14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9" name="Picture 48"/>
          <p:cNvPicPr>
            <a:picLocks noChangeAspect="1"/>
          </p:cNvPicPr>
          <p:nvPr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632979" y="6289079"/>
            <a:ext cx="276832" cy="272078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8818"/>
          <a:stretch/>
        </p:blipFill>
        <p:spPr>
          <a:xfrm>
            <a:off x="6511378" y="6271827"/>
            <a:ext cx="562031" cy="26733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68322" y="3602193"/>
            <a:ext cx="595403" cy="195833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3120" y="3360854"/>
            <a:ext cx="325229" cy="249241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1681" y="3574215"/>
            <a:ext cx="725433" cy="2512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721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4" grpId="0"/>
      <p:bldP spid="29" grpId="0"/>
      <p:bldP spid="34" grpId="0"/>
      <p:bldP spid="41" grpId="0"/>
      <p:bldP spid="46" grpId="0"/>
      <p:bldP spid="48" grpId="0"/>
    </p:bldLst>
  </p:timing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Spontaneous</a:t>
            </a:r>
            <a:r>
              <a:rPr lang="de-DE" dirty="0" smtClean="0"/>
              <a:t> </a:t>
            </a:r>
            <a:r>
              <a:rPr lang="de-DE" dirty="0" err="1" smtClean="0"/>
              <a:t>emission</a:t>
            </a:r>
            <a:endParaRPr lang="en-GB" dirty="0"/>
          </a:p>
        </p:txBody>
      </p:sp>
      <p:sp>
        <p:nvSpPr>
          <p:cNvPr id="94" name="Titel 1"/>
          <p:cNvSpPr txBox="1">
            <a:spLocks/>
          </p:cNvSpPr>
          <p:nvPr/>
        </p:nvSpPr>
        <p:spPr>
          <a:xfrm>
            <a:off x="526642" y="1355530"/>
            <a:ext cx="194027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Spontaneous</a:t>
            </a:r>
            <a:endParaRPr lang="de-AT" sz="2000" i="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20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emission</a:t>
            </a:r>
            <a:endParaRPr lang="de-AT" sz="14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5" name="Rounded Rectangle 94"/>
          <p:cNvSpPr/>
          <p:nvPr/>
        </p:nvSpPr>
        <p:spPr bwMode="auto">
          <a:xfrm>
            <a:off x="314615" y="1044225"/>
            <a:ext cx="8426272" cy="2116510"/>
          </a:xfrm>
          <a:prstGeom prst="roundRect">
            <a:avLst>
              <a:gd name="adj" fmla="val 9987"/>
            </a:avLst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6" name="Right Arrow 95"/>
          <p:cNvSpPr/>
          <p:nvPr/>
        </p:nvSpPr>
        <p:spPr bwMode="auto">
          <a:xfrm>
            <a:off x="4888146" y="1550398"/>
            <a:ext cx="879895" cy="319176"/>
          </a:xfrm>
          <a:prstGeom prst="rightArrow">
            <a:avLst/>
          </a:prstGeom>
          <a:noFill/>
          <a:ln w="222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97" name="Picture 96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83645" y="1543374"/>
            <a:ext cx="335104" cy="394558"/>
          </a:xfrm>
          <a:prstGeom prst="rect">
            <a:avLst/>
          </a:prstGeom>
        </p:spPr>
      </p:pic>
      <p:sp>
        <p:nvSpPr>
          <p:cNvPr id="98" name="Oval 97"/>
          <p:cNvSpPr>
            <a:spLocks noChangeAspect="1"/>
          </p:cNvSpPr>
          <p:nvPr/>
        </p:nvSpPr>
        <p:spPr bwMode="auto">
          <a:xfrm>
            <a:off x="3805091" y="1507076"/>
            <a:ext cx="457162" cy="457198"/>
          </a:xfrm>
          <a:prstGeom prst="ellips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05" name="Group 104"/>
          <p:cNvGrpSpPr>
            <a:grpSpLocks noChangeAspect="1"/>
          </p:cNvGrpSpPr>
          <p:nvPr/>
        </p:nvGrpSpPr>
        <p:grpSpPr>
          <a:xfrm rot="19856264">
            <a:off x="7404488" y="1246350"/>
            <a:ext cx="689275" cy="225483"/>
            <a:chOff x="3045379" y="3375370"/>
            <a:chExt cx="841675" cy="275338"/>
          </a:xfrm>
        </p:grpSpPr>
        <p:cxnSp>
          <p:nvCxnSpPr>
            <p:cNvPr id="106" name="Straight Arrow Connector 105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107" name="Picture 10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pic>
        <p:nvPicPr>
          <p:cNvPr id="120" name="Picture 119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69778" y="1520637"/>
            <a:ext cx="362129" cy="372939"/>
          </a:xfrm>
          <a:prstGeom prst="rect">
            <a:avLst/>
          </a:prstGeom>
        </p:spPr>
      </p:pic>
      <p:sp>
        <p:nvSpPr>
          <p:cNvPr id="121" name="Oval 120"/>
          <p:cNvSpPr>
            <a:spLocks noChangeAspect="1"/>
          </p:cNvSpPr>
          <p:nvPr/>
        </p:nvSpPr>
        <p:spPr bwMode="auto">
          <a:xfrm>
            <a:off x="6917463" y="1481031"/>
            <a:ext cx="457162" cy="457198"/>
          </a:xfrm>
          <a:prstGeom prst="ellips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22" name="Straight Arrow Connector 121"/>
          <p:cNvCxnSpPr/>
          <p:nvPr/>
        </p:nvCxnSpPr>
        <p:spPr bwMode="auto">
          <a:xfrm flipV="1">
            <a:off x="6325673" y="1901189"/>
            <a:ext cx="522425" cy="316265"/>
          </a:xfrm>
          <a:prstGeom prst="straightConnector1">
            <a:avLst/>
          </a:prstGeom>
          <a:noFill/>
          <a:ln w="34925" cap="flat" cmpd="sng" algn="ctr">
            <a:solidFill>
              <a:schemeClr val="tx1"/>
            </a:solidFill>
            <a:prstDash val="solid"/>
            <a:round/>
            <a:headEnd type="triangle" w="med" len="med"/>
            <a:tailEnd type="none"/>
          </a:ln>
          <a:effectLst/>
        </p:spPr>
      </p:cxnSp>
      <p:pic>
        <p:nvPicPr>
          <p:cNvPr id="123" name="Picture 12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905362" y="1391828"/>
            <a:ext cx="362825" cy="303092"/>
          </a:xfrm>
          <a:prstGeom prst="rect">
            <a:avLst/>
          </a:prstGeom>
        </p:spPr>
      </p:pic>
      <p:pic>
        <p:nvPicPr>
          <p:cNvPr id="124" name="Picture 12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148743" y="1686458"/>
            <a:ext cx="472400" cy="279503"/>
          </a:xfrm>
          <a:prstGeom prst="rect">
            <a:avLst/>
          </a:prstGeom>
        </p:spPr>
      </p:pic>
      <p:sp>
        <p:nvSpPr>
          <p:cNvPr id="82" name="Titel 1"/>
          <p:cNvSpPr txBox="1">
            <a:spLocks/>
          </p:cNvSpPr>
          <p:nvPr/>
        </p:nvSpPr>
        <p:spPr>
          <a:xfrm>
            <a:off x="2990709" y="2270464"/>
            <a:ext cx="2085925" cy="2770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vacuum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fluctuations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electromagnetic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field</a:t>
            </a:r>
            <a:endParaRPr lang="de-AT" sz="1400" i="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3" name="Titel 1"/>
          <p:cNvSpPr txBox="1">
            <a:spLocks/>
          </p:cNvSpPr>
          <p:nvPr/>
        </p:nvSpPr>
        <p:spPr>
          <a:xfrm>
            <a:off x="6706448" y="2264963"/>
            <a:ext cx="1046280" cy="2770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photon</a:t>
            </a:r>
            <a:endParaRPr lang="de-AT" sz="1400" i="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itel 1"/>
          <p:cNvSpPr txBox="1">
            <a:spLocks/>
          </p:cNvSpPr>
          <p:nvPr/>
        </p:nvSpPr>
        <p:spPr>
          <a:xfrm>
            <a:off x="325035" y="3660082"/>
            <a:ext cx="8930241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Momentum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conservation</a:t>
            </a:r>
            <a:r>
              <a:rPr lang="de-AT" sz="1400" i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lets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atom </a:t>
            </a:r>
            <a:r>
              <a:rPr lang="de-AT" sz="1400" i="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recoil</a:t>
            </a:r>
            <a:r>
              <a:rPr lang="de-AT" sz="1400" i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de-AT" sz="1400" i="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direction</a:t>
            </a:r>
            <a:r>
              <a:rPr lang="de-AT" sz="1400" i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oposite</a:t>
            </a:r>
            <a:r>
              <a:rPr lang="de-AT" sz="1400" i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de-AT" sz="1400" i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photon</a:t>
            </a:r>
            <a:r>
              <a:rPr lang="de-AT" sz="1400" i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momentum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de-AT" sz="14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2" name="Titel 1"/>
          <p:cNvSpPr txBox="1">
            <a:spLocks/>
          </p:cNvSpPr>
          <p:nvPr/>
        </p:nvSpPr>
        <p:spPr>
          <a:xfrm>
            <a:off x="325033" y="3324522"/>
            <a:ext cx="769903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Spontaneous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emission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stimulated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emission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driven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vacuum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fluctuations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of EM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field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modes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de-AT" sz="1400" i="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de-AT" sz="14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3" name="Titel 1"/>
          <p:cNvSpPr txBox="1">
            <a:spLocks/>
          </p:cNvSpPr>
          <p:nvPr/>
        </p:nvSpPr>
        <p:spPr>
          <a:xfrm>
            <a:off x="5987078" y="2670629"/>
            <a:ext cx="2485019" cy="27709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emitted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random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field</a:t>
            </a:r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mode</a:t>
            </a:r>
            <a:endParaRPr lang="de-AT" sz="1400" i="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4180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 animBg="1"/>
      <p:bldP spid="121" grpId="0" animBg="1"/>
      <p:bldP spid="82" grpId="0"/>
      <p:bldP spid="83" grpId="0"/>
      <p:bldP spid="100" grpId="0"/>
      <p:bldP spid="112" grpId="0"/>
      <p:bldP spid="113" grpId="0"/>
    </p:bldLst>
  </p:timing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Rectangle 1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Rechteck 16"/>
          <p:cNvSpPr/>
          <p:nvPr/>
        </p:nvSpPr>
        <p:spPr>
          <a:xfrm>
            <a:off x="158525" y="-448174"/>
            <a:ext cx="8785225" cy="1815882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36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Quantum mechanics 3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Structure of matter</a:t>
            </a:r>
            <a:endParaRPr 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</p:txBody>
      </p:sp>
      <p:sp>
        <p:nvSpPr>
          <p:cNvPr id="11" name="Untertitel 2"/>
          <p:cNvSpPr txBox="1">
            <a:spLocks/>
          </p:cNvSpPr>
          <p:nvPr/>
        </p:nvSpPr>
        <p:spPr>
          <a:xfrm>
            <a:off x="5198165" y="5373688"/>
            <a:ext cx="3787429" cy="614362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 smtClean="0">
                <a:solidFill>
                  <a:srgbClr val="FFFFFF"/>
                </a:solidFill>
                <a:latin typeface="Arial"/>
              </a:rPr>
              <a:t>Piet Mulders</a:t>
            </a:r>
            <a:endParaRPr lang="de-AT" sz="2400" dirty="0">
              <a:solidFill>
                <a:srgbClr val="FFFFFF"/>
              </a:solidFill>
              <a:latin typeface="Arial"/>
            </a:endParaRPr>
          </a:p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>
                <a:solidFill>
                  <a:srgbClr val="FFFFFF"/>
                </a:solidFill>
                <a:latin typeface="Arial"/>
              </a:rPr>
              <a:t>Florian Schreck</a:t>
            </a:r>
          </a:p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>
                <a:solidFill>
                  <a:srgbClr val="FFFFFF"/>
                </a:solidFill>
                <a:latin typeface="Arial"/>
              </a:rPr>
              <a:t>University of Amsterdam</a:t>
            </a:r>
            <a:endParaRPr lang="de-DE" dirty="0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12" name="Grafik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525" y="5596266"/>
            <a:ext cx="1105775" cy="1105775"/>
          </a:xfrm>
          <a:prstGeom prst="rect">
            <a:avLst/>
          </a:prstGeom>
          <a:ln>
            <a:solidFill>
              <a:schemeClr val="bg1"/>
            </a:solidFill>
          </a:ln>
        </p:spPr>
      </p:pic>
      <p:pic>
        <p:nvPicPr>
          <p:cNvPr id="9" name="Picture 2" descr="C:\FlorianInnsbruck\Labor\SrBEC\Analysis\3D Sr BEC\3D_Sr_BEC.bmp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09549" y="1815882"/>
            <a:ext cx="7924901" cy="32567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hteck 16"/>
          <p:cNvSpPr/>
          <p:nvPr/>
        </p:nvSpPr>
        <p:spPr>
          <a:xfrm>
            <a:off x="179386" y="646139"/>
            <a:ext cx="8785225" cy="132343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36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01C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Lecture 14</a:t>
            </a:r>
            <a:endParaRPr lang="en-US" sz="32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18752170"/>
      </p:ext>
    </p:extLst>
  </p:cSld>
  <p:clrMapOvr>
    <a:masterClrMapping/>
  </p:clrMapOvr>
  <p:transition advTm="15110"/>
  <p:timing>
    <p:tnLst>
      <p:par>
        <p:cTn id="1" dur="indefinite" restart="never" nodeType="tmRoot"/>
      </p:par>
    </p:tnLst>
  </p:timing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457200" y="43545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i="0" kern="0" dirty="0" err="1" smtClean="0">
                <a:solidFill>
                  <a:srgbClr val="000000"/>
                </a:solidFill>
              </a:rPr>
              <a:t>Overview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of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course</a:t>
            </a:r>
            <a:endParaRPr lang="de-DE" i="0" kern="0" dirty="0" smtClean="0">
              <a:solidFill>
                <a:srgbClr val="000000"/>
              </a:solidFill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1495424" y="1107895"/>
            <a:ext cx="7648576" cy="38922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1: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January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(Piet Mulders)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Basics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Spin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Addition of angular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momentum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Identical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atom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12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2: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February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and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March   (Florian Schreck)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&amp;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table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Crystalline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solids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Time-independent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of hydrogen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Variational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principle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atom-light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endParaRPr lang="de-AT" sz="14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0" y="5275152"/>
            <a:ext cx="9144000" cy="72170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notes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,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problem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sets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and link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video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recordings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of C0.110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available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on Canvas</a:t>
            </a:r>
          </a:p>
          <a:p>
            <a:endParaRPr lang="de-AT" sz="2000" i="0" dirty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Questions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: </a:t>
            </a:r>
            <a:r>
              <a:rPr lang="de-AT" sz="20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schreck@StrontiumBEC.com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7293429" y="3336612"/>
            <a:ext cx="1599315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5.1, 5.2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135121" y="3600603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5.3.2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8135120" y="3864594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.1, 7.2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8135120" y="4128585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 – 7.5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8135120" y="4392576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8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 – 8.3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8135120" y="4672021"/>
            <a:ext cx="1059680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 – 11.4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307156" y="4601879"/>
            <a:ext cx="889429" cy="47367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today</a:t>
            </a:r>
            <a:endParaRPr lang="de-AT" sz="20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20" name="Straight Arrow Connector 19"/>
          <p:cNvCxnSpPr/>
          <p:nvPr/>
        </p:nvCxnSpPr>
        <p:spPr bwMode="auto">
          <a:xfrm>
            <a:off x="1173470" y="4829709"/>
            <a:ext cx="510746" cy="0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20047642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-43544" y="43545"/>
            <a:ext cx="9238343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3200" i="0" kern="0" dirty="0" err="1" smtClean="0">
                <a:solidFill>
                  <a:srgbClr val="000000"/>
                </a:solidFill>
              </a:rPr>
              <a:t>Overview</a:t>
            </a:r>
            <a:r>
              <a:rPr lang="de-AT" sz="3200" i="0" kern="0" dirty="0" smtClean="0">
                <a:solidFill>
                  <a:srgbClr val="000000"/>
                </a:solidFill>
              </a:rPr>
              <a:t> „</a:t>
            </a:r>
            <a:r>
              <a:rPr lang="de-AT" sz="3200" i="0" dirty="0" err="1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3200" i="0" dirty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3200" i="0" dirty="0" err="1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3200" i="0" dirty="0">
                <a:solidFill>
                  <a:srgbClr val="000000"/>
                </a:solidFill>
                <a:cs typeface="Arial" panose="020B0604020202020204" pitchFamily="34" charset="0"/>
              </a:rPr>
              <a:t> &amp; </a:t>
            </a:r>
            <a:r>
              <a:rPr lang="de-AT" sz="3200" i="0" dirty="0" err="1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32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3200" i="0" dirty="0" err="1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32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3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table</a:t>
            </a:r>
            <a:r>
              <a:rPr lang="de-AT" sz="3200" i="0" kern="0" dirty="0" smtClean="0">
                <a:solidFill>
                  <a:srgbClr val="000000"/>
                </a:solidFill>
              </a:rPr>
              <a:t>“</a:t>
            </a:r>
            <a:endParaRPr lang="de-DE" sz="3200" i="0" kern="0" dirty="0" smtClean="0">
              <a:solidFill>
                <a:srgbClr val="000000"/>
              </a:solidFill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631361" y="1098911"/>
            <a:ext cx="1054594" cy="46569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Outline</a:t>
            </a: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982069" y="1564607"/>
            <a:ext cx="7677393" cy="7097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Reminder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Piet‘s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lecture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on orbital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spin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He</a:t>
            </a: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- „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e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xchange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“   </a:t>
            </a:r>
          </a:p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      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examples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   He,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covalent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bonds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magnetism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5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-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s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hielding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of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nuclear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charge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by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inner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shell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electrons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many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electrons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-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Hund‘s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rules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-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table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6" name="Straight Arrow Connector 15"/>
          <p:cNvCxnSpPr/>
          <p:nvPr/>
        </p:nvCxnSpPr>
        <p:spPr bwMode="auto">
          <a:xfrm flipV="1">
            <a:off x="379013" y="3209597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20" name="Titel 1"/>
          <p:cNvSpPr txBox="1">
            <a:spLocks/>
          </p:cNvSpPr>
          <p:nvPr/>
        </p:nvSpPr>
        <p:spPr>
          <a:xfrm>
            <a:off x="7967806" y="2132386"/>
            <a:ext cx="617579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5.1.2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8025341" y="2558364"/>
            <a:ext cx="56004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5.2.2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2" name="Titel 1"/>
          <p:cNvSpPr txBox="1">
            <a:spLocks/>
          </p:cNvSpPr>
          <p:nvPr/>
        </p:nvSpPr>
        <p:spPr>
          <a:xfrm>
            <a:off x="8025341" y="3085595"/>
            <a:ext cx="56004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5.2.2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>
            <a:off x="8025341" y="1873462"/>
            <a:ext cx="56004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5.2.1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4" name="Titel 1"/>
          <p:cNvSpPr txBox="1">
            <a:spLocks/>
          </p:cNvSpPr>
          <p:nvPr/>
        </p:nvSpPr>
        <p:spPr>
          <a:xfrm>
            <a:off x="7257141" y="1638680"/>
            <a:ext cx="132824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5.2.2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82532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Overview</a:t>
            </a:r>
            <a:r>
              <a:rPr lang="de-DE" sz="3200" dirty="0" smtClean="0"/>
              <a:t> of „</a:t>
            </a:r>
            <a:r>
              <a:rPr lang="de-DE" sz="2800" i="1" dirty="0" smtClean="0"/>
              <a:t>Time-</a:t>
            </a:r>
            <a:r>
              <a:rPr lang="de-DE" sz="2800" i="1" dirty="0" err="1" smtClean="0"/>
              <a:t>dependent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perturbation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theory</a:t>
            </a:r>
            <a:r>
              <a:rPr lang="de-DE" sz="3200" dirty="0" smtClean="0"/>
              <a:t>“</a:t>
            </a:r>
            <a:endParaRPr lang="en-GB" sz="3200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2895142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373871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Introduction</a:t>
            </a:r>
          </a:p>
          <a:p>
            <a:pPr marL="342900" indent="-342900" algn="l">
              <a:buAutoNum type="arabicParenR"/>
            </a:pP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Two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-level 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system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time-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time-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sinuosidal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 Emission and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radiation</a:t>
            </a:r>
            <a:endParaRPr lang="de-DE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stimulated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	-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i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ncoherent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Einstein‘s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and B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coefficients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lifetime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excited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selection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  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Fermi‘s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golden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</a:t>
            </a:r>
            <a:endParaRPr lang="en-GB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Describe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reaction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a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</a:p>
          <a:p>
            <a:pPr algn="l"/>
            <a:endParaRPr lang="de-AT" sz="1800" i="0" dirty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especially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absorption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and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emission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pic>
        <p:nvPicPr>
          <p:cNvPr id="14" name="Picture 1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2217" y="3753434"/>
            <a:ext cx="196091" cy="157150"/>
          </a:xfrm>
          <a:prstGeom prst="rect">
            <a:avLst/>
          </a:prstGeom>
        </p:spPr>
      </p:pic>
      <p:sp>
        <p:nvSpPr>
          <p:cNvPr id="19" name="Titel 1"/>
          <p:cNvSpPr txBox="1">
            <a:spLocks/>
          </p:cNvSpPr>
          <p:nvPr/>
        </p:nvSpPr>
        <p:spPr>
          <a:xfrm>
            <a:off x="5695679" y="344253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11.0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6539550" y="3671887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6539550" y="4434527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11.2 - 3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5" name="Straight Arrow Connector 14"/>
          <p:cNvCxnSpPr/>
          <p:nvPr/>
        </p:nvCxnSpPr>
        <p:spPr bwMode="auto">
          <a:xfrm flipV="1">
            <a:off x="982933" y="4898127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9492481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Atom-light </a:t>
            </a:r>
            <a:r>
              <a:rPr lang="de-DE" dirty="0" err="1" smtClean="0"/>
              <a:t>interaction</a:t>
            </a:r>
            <a:endParaRPr lang="en-GB" dirty="0"/>
          </a:p>
        </p:txBody>
      </p:sp>
      <p:sp>
        <p:nvSpPr>
          <p:cNvPr id="48" name="Titel 1 1 1"/>
          <p:cNvSpPr txBox="1">
            <a:spLocks/>
          </p:cNvSpPr>
          <p:nvPr/>
        </p:nvSpPr>
        <p:spPr>
          <a:xfrm>
            <a:off x="142004" y="763257"/>
            <a:ext cx="3587436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Summary:</a:t>
            </a:r>
          </a:p>
        </p:txBody>
      </p:sp>
      <p:pic>
        <p:nvPicPr>
          <p:cNvPr id="19" name="Picture 1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4527" y="3479213"/>
            <a:ext cx="3020752" cy="27446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3509" y="4049783"/>
            <a:ext cx="916539" cy="23247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37498" y="4095773"/>
            <a:ext cx="879155" cy="183984"/>
          </a:xfrm>
          <a:prstGeom prst="rect">
            <a:avLst/>
          </a:prstGeom>
        </p:spPr>
      </p:pic>
      <p:cxnSp>
        <p:nvCxnSpPr>
          <p:cNvPr id="68" name="Straight Connector 67"/>
          <p:cNvCxnSpPr/>
          <p:nvPr/>
        </p:nvCxnSpPr>
        <p:spPr bwMode="auto">
          <a:xfrm>
            <a:off x="1180684" y="2432134"/>
            <a:ext cx="252000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/>
          <p:nvPr/>
        </p:nvCxnSpPr>
        <p:spPr bwMode="auto">
          <a:xfrm>
            <a:off x="1180684" y="1704399"/>
            <a:ext cx="252000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Arrow Connector 69"/>
          <p:cNvCxnSpPr/>
          <p:nvPr/>
        </p:nvCxnSpPr>
        <p:spPr bwMode="auto">
          <a:xfrm flipH="1">
            <a:off x="1514292" y="1539714"/>
            <a:ext cx="1339" cy="894793"/>
          </a:xfrm>
          <a:prstGeom prst="straightConnector1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triangle" w="lg" len="lg"/>
            <a:tailEnd type="triangle" w="lg" len="lg"/>
          </a:ln>
          <a:effectLst/>
        </p:spPr>
      </p:cxnSp>
      <p:cxnSp>
        <p:nvCxnSpPr>
          <p:cNvPr id="71" name="Straight Arrow Connector 70"/>
          <p:cNvCxnSpPr/>
          <p:nvPr/>
        </p:nvCxnSpPr>
        <p:spPr bwMode="auto">
          <a:xfrm>
            <a:off x="2947178" y="1702875"/>
            <a:ext cx="1" cy="727708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triangle" w="lg" len="lg"/>
            <a:tailEnd type="triangle" w="lg" len="lg"/>
          </a:ln>
          <a:effectLst/>
        </p:spPr>
      </p:cxnSp>
      <p:cxnSp>
        <p:nvCxnSpPr>
          <p:cNvPr id="72" name="Straight Arrow Connector 71"/>
          <p:cNvCxnSpPr/>
          <p:nvPr/>
        </p:nvCxnSpPr>
        <p:spPr bwMode="auto">
          <a:xfrm flipV="1">
            <a:off x="2277674" y="1715397"/>
            <a:ext cx="0" cy="317988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73" name="Straight Connector 72"/>
          <p:cNvCxnSpPr/>
          <p:nvPr/>
        </p:nvCxnSpPr>
        <p:spPr bwMode="auto">
          <a:xfrm>
            <a:off x="1361369" y="1539714"/>
            <a:ext cx="1234137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Arrow Connector 73"/>
          <p:cNvCxnSpPr/>
          <p:nvPr/>
        </p:nvCxnSpPr>
        <p:spPr bwMode="auto">
          <a:xfrm>
            <a:off x="2277674" y="1292977"/>
            <a:ext cx="0" cy="246737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75" name="Picture 74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623934" y="1921377"/>
            <a:ext cx="405091" cy="23405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32112" y="1517775"/>
            <a:ext cx="317750" cy="374125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32112" y="2245732"/>
            <a:ext cx="343375" cy="353625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982" y="1539714"/>
            <a:ext cx="322325" cy="256017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336" y="2256953"/>
            <a:ext cx="331534" cy="298379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0456" y="1969774"/>
            <a:ext cx="1428254" cy="219114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2143" y="1252401"/>
            <a:ext cx="1583673" cy="200028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147" y="2863183"/>
            <a:ext cx="1844290" cy="282886"/>
          </a:xfrm>
          <a:prstGeom prst="rect">
            <a:avLst/>
          </a:prstGeom>
        </p:spPr>
      </p:pic>
      <p:sp>
        <p:nvSpPr>
          <p:cNvPr id="83" name="Titel 1 1 2"/>
          <p:cNvSpPr txBox="1">
            <a:spLocks/>
          </p:cNvSpPr>
          <p:nvPr/>
        </p:nvSpPr>
        <p:spPr>
          <a:xfrm>
            <a:off x="3051610" y="3979040"/>
            <a:ext cx="315340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;</a:t>
            </a:r>
          </a:p>
        </p:txBody>
      </p:sp>
      <p:sp>
        <p:nvSpPr>
          <p:cNvPr id="84" name="Titel 1 1 3"/>
          <p:cNvSpPr txBox="1">
            <a:spLocks/>
          </p:cNvSpPr>
          <p:nvPr/>
        </p:nvSpPr>
        <p:spPr>
          <a:xfrm>
            <a:off x="4996103" y="4001598"/>
            <a:ext cx="315340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;</a:t>
            </a:r>
          </a:p>
        </p:txBody>
      </p:sp>
      <p:cxnSp>
        <p:nvCxnSpPr>
          <p:cNvPr id="21" name="Straight Arrow Connector 20"/>
          <p:cNvCxnSpPr/>
          <p:nvPr/>
        </p:nvCxnSpPr>
        <p:spPr bwMode="auto">
          <a:xfrm flipV="1">
            <a:off x="1984144" y="3146069"/>
            <a:ext cx="0" cy="215669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85" name="Straight Arrow Connector 84"/>
          <p:cNvCxnSpPr/>
          <p:nvPr/>
        </p:nvCxnSpPr>
        <p:spPr bwMode="auto">
          <a:xfrm flipV="1">
            <a:off x="1327792" y="3146070"/>
            <a:ext cx="0" cy="693462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86" name="Titel 1 1 4 1 1"/>
          <p:cNvSpPr txBox="1">
            <a:spLocks/>
          </p:cNvSpPr>
          <p:nvPr/>
        </p:nvSpPr>
        <p:spPr>
          <a:xfrm>
            <a:off x="142004" y="5301564"/>
            <a:ext cx="609135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theory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(valid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)  </a:t>
            </a:r>
          </a:p>
        </p:txBody>
      </p:sp>
      <p:pic>
        <p:nvPicPr>
          <p:cNvPr id="106" name="Picture 105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2353" y="4944182"/>
            <a:ext cx="1482437" cy="230090"/>
          </a:xfrm>
          <a:prstGeom prst="rect">
            <a:avLst/>
          </a:prstGeom>
        </p:spPr>
      </p:pic>
      <p:sp>
        <p:nvSpPr>
          <p:cNvPr id="97" name="Titel 1 1 4 2 1"/>
          <p:cNvSpPr txBox="1">
            <a:spLocks/>
          </p:cNvSpPr>
          <p:nvPr/>
        </p:nvSpPr>
        <p:spPr>
          <a:xfrm>
            <a:off x="142004" y="4524777"/>
            <a:ext cx="4776593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Compare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Sinuosidal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</a:t>
            </a:r>
          </a:p>
        </p:txBody>
      </p:sp>
      <p:cxnSp>
        <p:nvCxnSpPr>
          <p:cNvPr id="99" name="Straight Arrow Connector 98"/>
          <p:cNvCxnSpPr/>
          <p:nvPr/>
        </p:nvCxnSpPr>
        <p:spPr bwMode="auto">
          <a:xfrm>
            <a:off x="532423" y="5042323"/>
            <a:ext cx="381710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104" name="Picture 103"/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1963118" y="4928063"/>
            <a:ext cx="281324" cy="317792"/>
          </a:xfrm>
          <a:prstGeom prst="rect">
            <a:avLst/>
          </a:prstGeom>
        </p:spPr>
      </p:pic>
      <p:sp>
        <p:nvSpPr>
          <p:cNvPr id="107" name="Titel 1 1 4 2 2"/>
          <p:cNvSpPr txBox="1">
            <a:spLocks/>
          </p:cNvSpPr>
          <p:nvPr/>
        </p:nvSpPr>
        <p:spPr>
          <a:xfrm>
            <a:off x="2927611" y="4875359"/>
            <a:ext cx="3064587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dipole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moment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 </a:t>
            </a:r>
          </a:p>
        </p:txBody>
      </p:sp>
      <p:pic>
        <p:nvPicPr>
          <p:cNvPr id="110" name="Picture 109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5852" y="4910313"/>
            <a:ext cx="1291791" cy="274465"/>
          </a:xfrm>
          <a:prstGeom prst="rect">
            <a:avLst/>
          </a:prstGeom>
        </p:spPr>
      </p:pic>
      <p:pic>
        <p:nvPicPr>
          <p:cNvPr id="109" name="Picture 108"/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6059864" y="4916181"/>
            <a:ext cx="281324" cy="317792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4756158" y="5723123"/>
            <a:ext cx="3493179" cy="467815"/>
            <a:chOff x="5257864" y="5711838"/>
            <a:chExt cx="3493179" cy="467815"/>
          </a:xfrm>
        </p:grpSpPr>
        <p:pic>
          <p:nvPicPr>
            <p:cNvPr id="113" name="Picture 112"/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6541223" y="5760247"/>
              <a:ext cx="199938" cy="225856"/>
            </a:xfrm>
            <a:prstGeom prst="rect">
              <a:avLst/>
            </a:prstGeom>
          </p:spPr>
        </p:pic>
        <p:pic>
          <p:nvPicPr>
            <p:cNvPr id="4" name="Picture 3"/>
            <p:cNvPicPr>
              <a:picLocks noChangeAspect="1"/>
            </p:cNvPicPr>
            <p:nvPr>
              <p:custDataLst>
                <p:tags r:id="rId14"/>
              </p:custDataLst>
            </p:nvPr>
          </p:nvPicPr>
          <p:blipFill>
            <a:blip r:embed="rId3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7864" y="5711838"/>
              <a:ext cx="3493179" cy="467815"/>
            </a:xfrm>
            <a:prstGeom prst="rect">
              <a:avLst/>
            </a:prstGeom>
          </p:spPr>
        </p:pic>
      </p:grpSp>
      <p:pic>
        <p:nvPicPr>
          <p:cNvPr id="133" name="Picture 132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6825" y="5408465"/>
            <a:ext cx="543525" cy="149108"/>
          </a:xfrm>
          <a:prstGeom prst="rect">
            <a:avLst/>
          </a:prstGeom>
        </p:spPr>
      </p:pic>
      <p:sp>
        <p:nvSpPr>
          <p:cNvPr id="119" name="Titel 1 1 4 1 2 1"/>
          <p:cNvSpPr txBox="1">
            <a:spLocks/>
          </p:cNvSpPr>
          <p:nvPr/>
        </p:nvSpPr>
        <p:spPr>
          <a:xfrm>
            <a:off x="470463" y="5779429"/>
            <a:ext cx="5022216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Atom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starts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     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:</a:t>
            </a:r>
          </a:p>
        </p:txBody>
      </p:sp>
      <p:pic>
        <p:nvPicPr>
          <p:cNvPr id="120" name="Picture 119"/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19114" y="5838373"/>
            <a:ext cx="256912" cy="264581"/>
          </a:xfrm>
          <a:prstGeom prst="rect">
            <a:avLst/>
          </a:prstGeom>
        </p:spPr>
      </p:pic>
      <p:pic>
        <p:nvPicPr>
          <p:cNvPr id="130" name="Picture 129"/>
          <p:cNvPicPr>
            <a:picLocks noChangeAspect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81798" y="5826265"/>
            <a:ext cx="251281" cy="295863"/>
          </a:xfrm>
          <a:prstGeom prst="rect">
            <a:avLst/>
          </a:prstGeom>
        </p:spPr>
      </p:pic>
      <p:grpSp>
        <p:nvGrpSpPr>
          <p:cNvPr id="42" name="Group 41"/>
          <p:cNvGrpSpPr/>
          <p:nvPr/>
        </p:nvGrpSpPr>
        <p:grpSpPr>
          <a:xfrm>
            <a:off x="4756157" y="6299939"/>
            <a:ext cx="3493179" cy="467815"/>
            <a:chOff x="5257864" y="6234599"/>
            <a:chExt cx="3493179" cy="467815"/>
          </a:xfrm>
        </p:grpSpPr>
        <p:pic>
          <p:nvPicPr>
            <p:cNvPr id="43" name="Picture 42"/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6541223" y="6283007"/>
              <a:ext cx="199938" cy="225856"/>
            </a:xfrm>
            <a:prstGeom prst="rect">
              <a:avLst/>
            </a:prstGeom>
          </p:spPr>
        </p:pic>
        <p:pic>
          <p:nvPicPr>
            <p:cNvPr id="44" name="Picture 43"/>
            <p:cNvPicPr>
              <a:picLocks noChangeAspect="1"/>
            </p:cNvPicPr>
            <p:nvPr>
              <p:custDataLst>
                <p:tags r:id="rId13"/>
              </p:custDataLst>
            </p:nvPr>
          </p:nvPicPr>
          <p:blipFill>
            <a:blip r:embed="rId3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7864" y="6234599"/>
              <a:ext cx="3493179" cy="467815"/>
            </a:xfrm>
            <a:prstGeom prst="rect">
              <a:avLst/>
            </a:prstGeom>
          </p:spPr>
        </p:pic>
      </p:grpSp>
      <p:sp>
        <p:nvSpPr>
          <p:cNvPr id="49" name="Titel 1 1 4 1 2 1"/>
          <p:cNvSpPr txBox="1">
            <a:spLocks/>
          </p:cNvSpPr>
          <p:nvPr/>
        </p:nvSpPr>
        <p:spPr>
          <a:xfrm>
            <a:off x="473228" y="6367088"/>
            <a:ext cx="5022216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Atom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starts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     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:</a:t>
            </a:r>
          </a:p>
        </p:txBody>
      </p:sp>
      <p:pic>
        <p:nvPicPr>
          <p:cNvPr id="50" name="Picture 49"/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81651" y="6417740"/>
            <a:ext cx="256912" cy="264581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25963" y="6410192"/>
            <a:ext cx="251281" cy="295863"/>
          </a:xfrm>
          <a:prstGeom prst="rect">
            <a:avLst/>
          </a:prstGeom>
        </p:spPr>
      </p:pic>
      <p:grpSp>
        <p:nvGrpSpPr>
          <p:cNvPr id="52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53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4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  <p:sp>
        <p:nvSpPr>
          <p:cNvPr id="3" name="Rounded Rectangle 2"/>
          <p:cNvSpPr/>
          <p:nvPr/>
        </p:nvSpPr>
        <p:spPr bwMode="auto">
          <a:xfrm>
            <a:off x="4693381" y="6255780"/>
            <a:ext cx="3689968" cy="565806"/>
          </a:xfrm>
          <a:prstGeom prst="roundRect">
            <a:avLst/>
          </a:prstGeom>
          <a:noFill/>
          <a:ln w="254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55" name="Picture 54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0253" y="4001598"/>
            <a:ext cx="1541539" cy="2781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29308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Basic atom-light </a:t>
            </a:r>
            <a:r>
              <a:rPr lang="de-DE" dirty="0" err="1" smtClean="0"/>
              <a:t>interaction</a:t>
            </a:r>
            <a:r>
              <a:rPr lang="de-DE" dirty="0" smtClean="0"/>
              <a:t> </a:t>
            </a:r>
            <a:r>
              <a:rPr lang="de-DE" dirty="0" err="1" smtClean="0"/>
              <a:t>processes</a:t>
            </a:r>
            <a:endParaRPr lang="en-GB" dirty="0"/>
          </a:p>
        </p:txBody>
      </p:sp>
      <p:sp>
        <p:nvSpPr>
          <p:cNvPr id="9" name="Right Arrow 8"/>
          <p:cNvSpPr/>
          <p:nvPr/>
        </p:nvSpPr>
        <p:spPr bwMode="auto">
          <a:xfrm>
            <a:off x="4937573" y="1647645"/>
            <a:ext cx="879895" cy="319176"/>
          </a:xfrm>
          <a:prstGeom prst="rightArrow">
            <a:avLst/>
          </a:prstGeom>
          <a:noFill/>
          <a:ln w="222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5" name="Straight Arrow Connector 14"/>
          <p:cNvCxnSpPr/>
          <p:nvPr/>
        </p:nvCxnSpPr>
        <p:spPr bwMode="auto">
          <a:xfrm flipV="1">
            <a:off x="7594460" y="1807283"/>
            <a:ext cx="693057" cy="203"/>
          </a:xfrm>
          <a:prstGeom prst="straightConnector1">
            <a:avLst/>
          </a:prstGeom>
          <a:noFill/>
          <a:ln w="349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16" name="Picture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26670" y="1440921"/>
            <a:ext cx="362825" cy="303092"/>
          </a:xfrm>
          <a:prstGeom prst="rect">
            <a:avLst/>
          </a:prstGeom>
        </p:spPr>
      </p:pic>
      <p:sp>
        <p:nvSpPr>
          <p:cNvPr id="22" name="Titel 1"/>
          <p:cNvSpPr txBox="1">
            <a:spLocks/>
          </p:cNvSpPr>
          <p:nvPr/>
        </p:nvSpPr>
        <p:spPr>
          <a:xfrm>
            <a:off x="576069" y="1607465"/>
            <a:ext cx="194027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Absorption</a:t>
            </a:r>
            <a:endParaRPr lang="de-AT" sz="20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Rounded Rectangle 22"/>
          <p:cNvSpPr/>
          <p:nvPr/>
        </p:nvSpPr>
        <p:spPr bwMode="auto">
          <a:xfrm>
            <a:off x="364042" y="1112907"/>
            <a:ext cx="8426272" cy="1397378"/>
          </a:xfrm>
          <a:prstGeom prst="roundRect">
            <a:avLst>
              <a:gd name="adj" fmla="val 9987"/>
            </a:avLst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576069" y="3132895"/>
            <a:ext cx="194027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Stimulated</a:t>
            </a:r>
            <a:r>
              <a:rPr lang="de-AT" sz="20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emission</a:t>
            </a:r>
            <a:endParaRPr lang="de-AT" sz="20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Rounded Rectangle 37"/>
          <p:cNvSpPr/>
          <p:nvPr/>
        </p:nvSpPr>
        <p:spPr bwMode="auto">
          <a:xfrm>
            <a:off x="364042" y="2821590"/>
            <a:ext cx="8426272" cy="1397378"/>
          </a:xfrm>
          <a:prstGeom prst="roundRect">
            <a:avLst>
              <a:gd name="adj" fmla="val 9987"/>
            </a:avLst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39" name="Picture 38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21485" y="1611637"/>
            <a:ext cx="362129" cy="372939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65116" y="1607465"/>
            <a:ext cx="335104" cy="394558"/>
          </a:xfrm>
          <a:prstGeom prst="rect">
            <a:avLst/>
          </a:prstGeom>
        </p:spPr>
      </p:pic>
      <p:sp>
        <p:nvSpPr>
          <p:cNvPr id="4" name="Oval 3"/>
          <p:cNvSpPr>
            <a:spLocks noChangeAspect="1"/>
          </p:cNvSpPr>
          <p:nvPr/>
        </p:nvSpPr>
        <p:spPr bwMode="auto">
          <a:xfrm>
            <a:off x="3769170" y="1572031"/>
            <a:ext cx="457162" cy="457198"/>
          </a:xfrm>
          <a:prstGeom prst="ellips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Oval 41"/>
          <p:cNvSpPr>
            <a:spLocks noChangeAspect="1"/>
          </p:cNvSpPr>
          <p:nvPr/>
        </p:nvSpPr>
        <p:spPr bwMode="auto">
          <a:xfrm>
            <a:off x="6986562" y="1571167"/>
            <a:ext cx="457162" cy="457198"/>
          </a:xfrm>
          <a:prstGeom prst="ellips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3" name="Right Arrow 42"/>
          <p:cNvSpPr/>
          <p:nvPr/>
        </p:nvSpPr>
        <p:spPr bwMode="auto">
          <a:xfrm>
            <a:off x="4937573" y="3327763"/>
            <a:ext cx="879895" cy="319176"/>
          </a:xfrm>
          <a:prstGeom prst="rightArrow">
            <a:avLst/>
          </a:prstGeom>
          <a:noFill/>
          <a:ln w="222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61" name="Picture 60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33072" y="3320739"/>
            <a:ext cx="335104" cy="394558"/>
          </a:xfrm>
          <a:prstGeom prst="rect">
            <a:avLst/>
          </a:prstGeom>
        </p:spPr>
      </p:pic>
      <p:sp>
        <p:nvSpPr>
          <p:cNvPr id="62" name="Oval 61"/>
          <p:cNvSpPr>
            <a:spLocks noChangeAspect="1"/>
          </p:cNvSpPr>
          <p:nvPr/>
        </p:nvSpPr>
        <p:spPr bwMode="auto">
          <a:xfrm>
            <a:off x="3854518" y="3284441"/>
            <a:ext cx="457162" cy="457198"/>
          </a:xfrm>
          <a:prstGeom prst="ellips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63" name="Group 62"/>
          <p:cNvGrpSpPr>
            <a:grpSpLocks noChangeAspect="1"/>
          </p:cNvGrpSpPr>
          <p:nvPr/>
        </p:nvGrpSpPr>
        <p:grpSpPr>
          <a:xfrm>
            <a:off x="7383753" y="3889735"/>
            <a:ext cx="689275" cy="225483"/>
            <a:chOff x="3045379" y="3375370"/>
            <a:chExt cx="841675" cy="275338"/>
          </a:xfrm>
        </p:grpSpPr>
        <p:cxnSp>
          <p:nvCxnSpPr>
            <p:cNvPr id="64" name="Straight Arrow Connector 63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65" name="Picture 6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grpSp>
        <p:nvGrpSpPr>
          <p:cNvPr id="66" name="Group 65"/>
          <p:cNvGrpSpPr>
            <a:grpSpLocks noChangeAspect="1"/>
          </p:cNvGrpSpPr>
          <p:nvPr/>
        </p:nvGrpSpPr>
        <p:grpSpPr>
          <a:xfrm>
            <a:off x="7714230" y="3269304"/>
            <a:ext cx="689275" cy="225483"/>
            <a:chOff x="3045379" y="3375370"/>
            <a:chExt cx="841675" cy="275338"/>
          </a:xfrm>
        </p:grpSpPr>
        <p:cxnSp>
          <p:nvCxnSpPr>
            <p:cNvPr id="67" name="Straight Arrow Connector 66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68" name="Picture 6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grpSp>
        <p:nvGrpSpPr>
          <p:cNvPr id="69" name="Group 68"/>
          <p:cNvGrpSpPr>
            <a:grpSpLocks noChangeAspect="1"/>
          </p:cNvGrpSpPr>
          <p:nvPr/>
        </p:nvGrpSpPr>
        <p:grpSpPr>
          <a:xfrm>
            <a:off x="7935162" y="3575835"/>
            <a:ext cx="689275" cy="225483"/>
            <a:chOff x="3045379" y="3375370"/>
            <a:chExt cx="841675" cy="275338"/>
          </a:xfrm>
        </p:grpSpPr>
        <p:cxnSp>
          <p:nvCxnSpPr>
            <p:cNvPr id="70" name="Straight Arrow Connector 69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71" name="Picture 7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grpSp>
        <p:nvGrpSpPr>
          <p:cNvPr id="72" name="Group 71"/>
          <p:cNvGrpSpPr>
            <a:grpSpLocks noChangeAspect="1"/>
          </p:cNvGrpSpPr>
          <p:nvPr/>
        </p:nvGrpSpPr>
        <p:grpSpPr>
          <a:xfrm>
            <a:off x="7400220" y="2988574"/>
            <a:ext cx="689275" cy="225483"/>
            <a:chOff x="3045379" y="3375370"/>
            <a:chExt cx="841675" cy="275338"/>
          </a:xfrm>
        </p:grpSpPr>
        <p:cxnSp>
          <p:nvCxnSpPr>
            <p:cNvPr id="73" name="Straight Arrow Connector 72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74" name="Picture 7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grpSp>
        <p:nvGrpSpPr>
          <p:cNvPr id="75" name="Group 74"/>
          <p:cNvGrpSpPr>
            <a:grpSpLocks noChangeAspect="1"/>
          </p:cNvGrpSpPr>
          <p:nvPr/>
        </p:nvGrpSpPr>
        <p:grpSpPr>
          <a:xfrm>
            <a:off x="2595964" y="3873080"/>
            <a:ext cx="689275" cy="225483"/>
            <a:chOff x="3045379" y="3375370"/>
            <a:chExt cx="841675" cy="275338"/>
          </a:xfrm>
        </p:grpSpPr>
        <p:cxnSp>
          <p:nvCxnSpPr>
            <p:cNvPr id="76" name="Straight Arrow Connector 75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77" name="Picture 7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grpSp>
        <p:nvGrpSpPr>
          <p:cNvPr id="78" name="Group 77"/>
          <p:cNvGrpSpPr>
            <a:grpSpLocks noChangeAspect="1"/>
          </p:cNvGrpSpPr>
          <p:nvPr/>
        </p:nvGrpSpPr>
        <p:grpSpPr>
          <a:xfrm>
            <a:off x="2926441" y="3252649"/>
            <a:ext cx="689275" cy="225483"/>
            <a:chOff x="3045379" y="3375370"/>
            <a:chExt cx="841675" cy="275338"/>
          </a:xfrm>
        </p:grpSpPr>
        <p:cxnSp>
          <p:nvCxnSpPr>
            <p:cNvPr id="79" name="Straight Arrow Connector 78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80" name="Picture 79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grpSp>
        <p:nvGrpSpPr>
          <p:cNvPr id="84" name="Group 83"/>
          <p:cNvGrpSpPr>
            <a:grpSpLocks noChangeAspect="1"/>
          </p:cNvGrpSpPr>
          <p:nvPr/>
        </p:nvGrpSpPr>
        <p:grpSpPr>
          <a:xfrm>
            <a:off x="2612431" y="2971919"/>
            <a:ext cx="689275" cy="225483"/>
            <a:chOff x="3045379" y="3375370"/>
            <a:chExt cx="841675" cy="275338"/>
          </a:xfrm>
        </p:grpSpPr>
        <p:cxnSp>
          <p:nvCxnSpPr>
            <p:cNvPr id="85" name="Straight Arrow Connector 84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86" name="Picture 8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pic>
        <p:nvPicPr>
          <p:cNvPr id="87" name="Picture 86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19205" y="3298002"/>
            <a:ext cx="362129" cy="372939"/>
          </a:xfrm>
          <a:prstGeom prst="rect">
            <a:avLst/>
          </a:prstGeom>
        </p:spPr>
      </p:pic>
      <p:sp>
        <p:nvSpPr>
          <p:cNvPr id="88" name="Oval 87"/>
          <p:cNvSpPr>
            <a:spLocks noChangeAspect="1"/>
          </p:cNvSpPr>
          <p:nvPr/>
        </p:nvSpPr>
        <p:spPr bwMode="auto">
          <a:xfrm>
            <a:off x="6966890" y="3258396"/>
            <a:ext cx="457162" cy="457198"/>
          </a:xfrm>
          <a:prstGeom prst="ellips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89" name="Straight Arrow Connector 88"/>
          <p:cNvCxnSpPr/>
          <p:nvPr/>
        </p:nvCxnSpPr>
        <p:spPr bwMode="auto">
          <a:xfrm flipV="1">
            <a:off x="6178182" y="3478132"/>
            <a:ext cx="693057" cy="203"/>
          </a:xfrm>
          <a:prstGeom prst="straightConnector1">
            <a:avLst/>
          </a:prstGeom>
          <a:noFill/>
          <a:ln w="34925" cap="flat" cmpd="sng" algn="ctr">
            <a:solidFill>
              <a:schemeClr val="tx1"/>
            </a:solidFill>
            <a:prstDash val="solid"/>
            <a:round/>
            <a:headEnd type="triangle" w="med" len="med"/>
            <a:tailEnd type="none"/>
          </a:ln>
          <a:effectLst/>
        </p:spPr>
      </p:cxnSp>
      <p:grpSp>
        <p:nvGrpSpPr>
          <p:cNvPr id="91" name="Group 90"/>
          <p:cNvGrpSpPr>
            <a:grpSpLocks noChangeAspect="1"/>
          </p:cNvGrpSpPr>
          <p:nvPr/>
        </p:nvGrpSpPr>
        <p:grpSpPr>
          <a:xfrm>
            <a:off x="2603095" y="1694492"/>
            <a:ext cx="689275" cy="225483"/>
            <a:chOff x="3045379" y="3375370"/>
            <a:chExt cx="841675" cy="275338"/>
          </a:xfrm>
        </p:grpSpPr>
        <p:cxnSp>
          <p:nvCxnSpPr>
            <p:cNvPr id="92" name="Straight Arrow Connector 91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93" name="Picture 92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sp>
        <p:nvSpPr>
          <p:cNvPr id="94" name="Titel 1"/>
          <p:cNvSpPr txBox="1">
            <a:spLocks/>
          </p:cNvSpPr>
          <p:nvPr/>
        </p:nvSpPr>
        <p:spPr>
          <a:xfrm>
            <a:off x="576069" y="4840136"/>
            <a:ext cx="194027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Spontaneous</a:t>
            </a:r>
            <a:endParaRPr lang="de-AT" sz="2000" i="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20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emission</a:t>
            </a:r>
            <a:endParaRPr lang="de-AT" sz="20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5" name="Rounded Rectangle 94"/>
          <p:cNvSpPr/>
          <p:nvPr/>
        </p:nvSpPr>
        <p:spPr bwMode="auto">
          <a:xfrm>
            <a:off x="364042" y="4528831"/>
            <a:ext cx="8426272" cy="1397378"/>
          </a:xfrm>
          <a:prstGeom prst="roundRect">
            <a:avLst>
              <a:gd name="adj" fmla="val 9987"/>
            </a:avLst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6" name="Right Arrow 95"/>
          <p:cNvSpPr/>
          <p:nvPr/>
        </p:nvSpPr>
        <p:spPr bwMode="auto">
          <a:xfrm>
            <a:off x="4937573" y="5035004"/>
            <a:ext cx="879895" cy="319176"/>
          </a:xfrm>
          <a:prstGeom prst="rightArrow">
            <a:avLst/>
          </a:prstGeom>
          <a:noFill/>
          <a:ln w="222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97" name="Picture 96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33072" y="5027980"/>
            <a:ext cx="335104" cy="394558"/>
          </a:xfrm>
          <a:prstGeom prst="rect">
            <a:avLst/>
          </a:prstGeom>
        </p:spPr>
      </p:pic>
      <p:sp>
        <p:nvSpPr>
          <p:cNvPr id="98" name="Oval 97"/>
          <p:cNvSpPr>
            <a:spLocks noChangeAspect="1"/>
          </p:cNvSpPr>
          <p:nvPr/>
        </p:nvSpPr>
        <p:spPr bwMode="auto">
          <a:xfrm>
            <a:off x="3854518" y="4991682"/>
            <a:ext cx="457162" cy="457198"/>
          </a:xfrm>
          <a:prstGeom prst="ellips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05" name="Group 104"/>
          <p:cNvGrpSpPr>
            <a:grpSpLocks noChangeAspect="1"/>
          </p:cNvGrpSpPr>
          <p:nvPr/>
        </p:nvGrpSpPr>
        <p:grpSpPr>
          <a:xfrm rot="19856264">
            <a:off x="7453915" y="4730956"/>
            <a:ext cx="689275" cy="225483"/>
            <a:chOff x="3045379" y="3375370"/>
            <a:chExt cx="841675" cy="275338"/>
          </a:xfrm>
        </p:grpSpPr>
        <p:cxnSp>
          <p:nvCxnSpPr>
            <p:cNvPr id="106" name="Straight Arrow Connector 105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107" name="Picture 10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pic>
        <p:nvPicPr>
          <p:cNvPr id="120" name="Picture 119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19205" y="5005243"/>
            <a:ext cx="362129" cy="372939"/>
          </a:xfrm>
          <a:prstGeom prst="rect">
            <a:avLst/>
          </a:prstGeom>
        </p:spPr>
      </p:pic>
      <p:sp>
        <p:nvSpPr>
          <p:cNvPr id="121" name="Oval 120"/>
          <p:cNvSpPr>
            <a:spLocks noChangeAspect="1"/>
          </p:cNvSpPr>
          <p:nvPr/>
        </p:nvSpPr>
        <p:spPr bwMode="auto">
          <a:xfrm>
            <a:off x="6966890" y="4965637"/>
            <a:ext cx="457162" cy="457198"/>
          </a:xfrm>
          <a:prstGeom prst="ellips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22" name="Straight Arrow Connector 121"/>
          <p:cNvCxnSpPr/>
          <p:nvPr/>
        </p:nvCxnSpPr>
        <p:spPr bwMode="auto">
          <a:xfrm flipV="1">
            <a:off x="6375100" y="5385795"/>
            <a:ext cx="522425" cy="316265"/>
          </a:xfrm>
          <a:prstGeom prst="straightConnector1">
            <a:avLst/>
          </a:prstGeom>
          <a:noFill/>
          <a:ln w="34925" cap="flat" cmpd="sng" algn="ctr">
            <a:solidFill>
              <a:schemeClr val="tx1"/>
            </a:solidFill>
            <a:prstDash val="solid"/>
            <a:round/>
            <a:headEnd type="triangle" w="med" len="med"/>
            <a:tailEnd type="none"/>
          </a:ln>
          <a:effectLst/>
        </p:spPr>
      </p:cxnSp>
      <p:pic>
        <p:nvPicPr>
          <p:cNvPr id="123" name="Picture 1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54789" y="4876434"/>
            <a:ext cx="362825" cy="303092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303452" y="3132895"/>
            <a:ext cx="472400" cy="279503"/>
          </a:xfrm>
          <a:prstGeom prst="rect">
            <a:avLst/>
          </a:prstGeom>
        </p:spPr>
      </p:pic>
      <p:pic>
        <p:nvPicPr>
          <p:cNvPr id="124" name="Picture 12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198170" y="5171064"/>
            <a:ext cx="472400" cy="279503"/>
          </a:xfrm>
          <a:prstGeom prst="rect">
            <a:avLst/>
          </a:prstGeom>
        </p:spPr>
      </p:pic>
      <p:pic>
        <p:nvPicPr>
          <p:cNvPr id="125" name="Picture 1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45028" y="1327417"/>
            <a:ext cx="362825" cy="303092"/>
          </a:xfrm>
          <a:prstGeom prst="rect">
            <a:avLst/>
          </a:prstGeom>
        </p:spPr>
      </p:pic>
      <p:pic>
        <p:nvPicPr>
          <p:cNvPr id="126" name="Picture 12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39843" y="3801318"/>
            <a:ext cx="362825" cy="3030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94740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grpSp>
        <p:nvGrpSpPr>
          <p:cNvPr id="76" name="Group 75"/>
          <p:cNvGrpSpPr>
            <a:grpSpLocks noChangeAspect="1"/>
          </p:cNvGrpSpPr>
          <p:nvPr/>
        </p:nvGrpSpPr>
        <p:grpSpPr>
          <a:xfrm rot="3918832">
            <a:off x="6294330" y="5211326"/>
            <a:ext cx="637537" cy="208558"/>
            <a:chOff x="3045379" y="3375370"/>
            <a:chExt cx="841675" cy="275338"/>
          </a:xfrm>
        </p:grpSpPr>
        <p:cxnSp>
          <p:nvCxnSpPr>
            <p:cNvPr id="77" name="Straight Arrow Connector 76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78" name="Picture 7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dirty="0" smtClean="0"/>
              <a:t>Laser </a:t>
            </a:r>
            <a:r>
              <a:rPr lang="de-DE" dirty="0" err="1"/>
              <a:t>a</a:t>
            </a:r>
            <a:r>
              <a:rPr lang="de-DE" dirty="0" err="1" smtClean="0"/>
              <a:t>mplifier</a:t>
            </a:r>
            <a:endParaRPr lang="en-GB" dirty="0"/>
          </a:p>
        </p:txBody>
      </p:sp>
      <p:sp>
        <p:nvSpPr>
          <p:cNvPr id="40" name="Titel 1"/>
          <p:cNvSpPr txBox="1">
            <a:spLocks/>
          </p:cNvSpPr>
          <p:nvPr/>
        </p:nvSpPr>
        <p:spPr>
          <a:xfrm>
            <a:off x="206433" y="866451"/>
            <a:ext cx="5518865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LASER: Light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Amplification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Stimulated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Emission of Radiation</a:t>
            </a:r>
            <a:endParaRPr lang="de-AT" sz="1600" i="0" baseline="300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" name="Right Arrow 2"/>
          <p:cNvSpPr/>
          <p:nvPr/>
        </p:nvSpPr>
        <p:spPr bwMode="auto">
          <a:xfrm>
            <a:off x="1145059" y="2550808"/>
            <a:ext cx="1120346" cy="354227"/>
          </a:xfrm>
          <a:prstGeom prst="rightArrow">
            <a:avLst/>
          </a:prstGeom>
          <a:solidFill>
            <a:srgbClr val="FFCCCC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" name="Rectangle 3"/>
          <p:cNvSpPr/>
          <p:nvPr/>
        </p:nvSpPr>
        <p:spPr bwMode="auto">
          <a:xfrm>
            <a:off x="2553730" y="2291317"/>
            <a:ext cx="2158314" cy="922638"/>
          </a:xfrm>
          <a:prstGeom prst="rect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4" name="Right Arrow 43"/>
          <p:cNvSpPr/>
          <p:nvPr/>
        </p:nvSpPr>
        <p:spPr bwMode="auto">
          <a:xfrm>
            <a:off x="5000369" y="2550808"/>
            <a:ext cx="1120346" cy="354227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6" name="Straight Arrow Connector 5"/>
          <p:cNvCxnSpPr>
            <a:stCxn id="46" idx="1"/>
          </p:cNvCxnSpPr>
          <p:nvPr/>
        </p:nvCxnSpPr>
        <p:spPr bwMode="auto">
          <a:xfrm flipH="1">
            <a:off x="3632887" y="1467704"/>
            <a:ext cx="351888" cy="97299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6" name="Titel 1"/>
          <p:cNvSpPr txBox="1">
            <a:spLocks/>
          </p:cNvSpPr>
          <p:nvPr/>
        </p:nvSpPr>
        <p:spPr>
          <a:xfrm>
            <a:off x="3984775" y="1275086"/>
            <a:ext cx="402369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ain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medium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full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excited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two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-level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systems</a:t>
            </a:r>
            <a:endParaRPr lang="de-AT" sz="1600" i="0" baseline="300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47" name="Straight Arrow Connector 46"/>
          <p:cNvCxnSpPr/>
          <p:nvPr/>
        </p:nvCxnSpPr>
        <p:spPr bwMode="auto">
          <a:xfrm flipV="1">
            <a:off x="1351005" y="2966433"/>
            <a:ext cx="245319" cy="650784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8" name="Titel 1"/>
          <p:cNvSpPr txBox="1">
            <a:spLocks/>
          </p:cNvSpPr>
          <p:nvPr/>
        </p:nvSpPr>
        <p:spPr>
          <a:xfrm>
            <a:off x="689253" y="3615783"/>
            <a:ext cx="1814141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weak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light beam in</a:t>
            </a:r>
            <a:endParaRPr lang="de-AT" sz="1600" i="0" baseline="300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50" name="Straight Arrow Connector 49"/>
          <p:cNvCxnSpPr/>
          <p:nvPr/>
        </p:nvCxnSpPr>
        <p:spPr bwMode="auto">
          <a:xfrm flipH="1" flipV="1">
            <a:off x="5461691" y="2905035"/>
            <a:ext cx="321275" cy="531341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1" name="Titel 1"/>
          <p:cNvSpPr txBox="1">
            <a:spLocks/>
          </p:cNvSpPr>
          <p:nvPr/>
        </p:nvSpPr>
        <p:spPr>
          <a:xfrm>
            <a:off x="5189842" y="3464353"/>
            <a:ext cx="267729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amplified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light beam out</a:t>
            </a:r>
            <a:endParaRPr lang="de-AT" sz="1600" i="0" baseline="300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itel 1"/>
          <p:cNvSpPr txBox="1">
            <a:spLocks/>
          </p:cNvSpPr>
          <p:nvPr/>
        </p:nvSpPr>
        <p:spPr>
          <a:xfrm>
            <a:off x="4516641" y="1566991"/>
            <a:ext cx="402369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stimulated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emission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leads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increase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photon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number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light beam</a:t>
            </a:r>
          </a:p>
          <a:p>
            <a:pPr algn="l"/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endParaRPr lang="de-AT" sz="1600" i="0" baseline="300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6" name="Titel 1"/>
          <p:cNvSpPr txBox="1">
            <a:spLocks/>
          </p:cNvSpPr>
          <p:nvPr/>
        </p:nvSpPr>
        <p:spPr>
          <a:xfrm>
            <a:off x="400154" y="4871437"/>
            <a:ext cx="402369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Excited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-level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created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marL="285750" indent="-285750" algn="l">
              <a:buFontTx/>
              <a:buChar char="-"/>
            </a:pPr>
            <a:r>
              <a:rPr lang="de-AT" sz="16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ptically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(„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optical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pumping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“) </a:t>
            </a:r>
          </a:p>
          <a:p>
            <a:pPr marL="285750" indent="-285750" algn="l">
              <a:buFontTx/>
              <a:buChar char="-"/>
            </a:pP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electronically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(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laser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diode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)</a:t>
            </a:r>
          </a:p>
          <a:p>
            <a:pPr marL="285750" indent="-285750" algn="l">
              <a:buFontTx/>
              <a:buChar char="-"/>
            </a:pP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chemically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(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excimer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laser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)</a:t>
            </a:r>
          </a:p>
          <a:p>
            <a:pPr algn="l"/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endParaRPr lang="de-AT" sz="1600" i="0" baseline="300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12" name="Straight Connector 11"/>
          <p:cNvCxnSpPr/>
          <p:nvPr/>
        </p:nvCxnSpPr>
        <p:spPr bwMode="auto">
          <a:xfrm>
            <a:off x="6099065" y="6602136"/>
            <a:ext cx="1251089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/>
          <p:cNvCxnSpPr/>
          <p:nvPr/>
        </p:nvCxnSpPr>
        <p:spPr bwMode="auto">
          <a:xfrm>
            <a:off x="6359501" y="5630411"/>
            <a:ext cx="990653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5" name="Straight Connector 74"/>
          <p:cNvCxnSpPr/>
          <p:nvPr/>
        </p:nvCxnSpPr>
        <p:spPr bwMode="auto">
          <a:xfrm>
            <a:off x="5802768" y="5013555"/>
            <a:ext cx="1547386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" name="Straight Arrow Connector 14"/>
          <p:cNvCxnSpPr/>
          <p:nvPr/>
        </p:nvCxnSpPr>
        <p:spPr bwMode="auto">
          <a:xfrm flipH="1" flipV="1">
            <a:off x="6099065" y="5013555"/>
            <a:ext cx="260437" cy="1588582"/>
          </a:xfrm>
          <a:prstGeom prst="straightConnector1">
            <a:avLst/>
          </a:prstGeom>
          <a:noFill/>
          <a:ln w="19050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9" name="Straight Arrow Connector 78"/>
          <p:cNvCxnSpPr/>
          <p:nvPr/>
        </p:nvCxnSpPr>
        <p:spPr bwMode="auto">
          <a:xfrm>
            <a:off x="6969590" y="5622722"/>
            <a:ext cx="0" cy="1007370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0" name="Titel 1"/>
          <p:cNvSpPr txBox="1">
            <a:spLocks/>
          </p:cNvSpPr>
          <p:nvPr/>
        </p:nvSpPr>
        <p:spPr>
          <a:xfrm>
            <a:off x="5745546" y="4482718"/>
            <a:ext cx="201184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Optical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pumping</a:t>
            </a:r>
            <a:endParaRPr lang="de-AT" sz="1800" i="0" baseline="30000" dirty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84" name="Picture 8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411888" y="4891933"/>
            <a:ext cx="288957" cy="288957"/>
          </a:xfrm>
          <a:prstGeom prst="rect">
            <a:avLst/>
          </a:prstGeom>
        </p:spPr>
      </p:pic>
      <p:pic>
        <p:nvPicPr>
          <p:cNvPr id="85" name="Picture 84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15126" y="5449672"/>
            <a:ext cx="317750" cy="374125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03510" y="6425323"/>
            <a:ext cx="343375" cy="353625"/>
          </a:xfrm>
          <a:prstGeom prst="rect">
            <a:avLst/>
          </a:prstGeom>
        </p:spPr>
      </p:pic>
      <p:sp>
        <p:nvSpPr>
          <p:cNvPr id="91" name="Titel 1"/>
          <p:cNvSpPr txBox="1">
            <a:spLocks/>
          </p:cNvSpPr>
          <p:nvPr/>
        </p:nvSpPr>
        <p:spPr>
          <a:xfrm>
            <a:off x="5190782" y="5114182"/>
            <a:ext cx="1297965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optical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pumping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92" name="Titel 1"/>
          <p:cNvSpPr txBox="1">
            <a:spLocks/>
          </p:cNvSpPr>
          <p:nvPr/>
        </p:nvSpPr>
        <p:spPr>
          <a:xfrm>
            <a:off x="6779971" y="5135988"/>
            <a:ext cx="2222930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fast,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spontaneous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decay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93" name="Titel 1"/>
          <p:cNvSpPr txBox="1">
            <a:spLocks/>
          </p:cNvSpPr>
          <p:nvPr/>
        </p:nvSpPr>
        <p:spPr>
          <a:xfrm>
            <a:off x="7047524" y="5822298"/>
            <a:ext cx="192189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stimulated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emission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„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lasing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</a:t>
            </a:r>
          </a:p>
        </p:txBody>
      </p:sp>
      <p:sp>
        <p:nvSpPr>
          <p:cNvPr id="94" name="Titel 1"/>
          <p:cNvSpPr txBox="1">
            <a:spLocks/>
          </p:cNvSpPr>
          <p:nvPr/>
        </p:nvSpPr>
        <p:spPr>
          <a:xfrm>
            <a:off x="4937077" y="5966105"/>
            <a:ext cx="1472795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driven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flash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lamp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LED,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laser</a:t>
            </a:r>
            <a:endParaRPr lang="de-AT" sz="14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5" name="Rounded Rectangle 24"/>
          <p:cNvSpPr/>
          <p:nvPr/>
        </p:nvSpPr>
        <p:spPr bwMode="auto">
          <a:xfrm>
            <a:off x="4572000" y="4482718"/>
            <a:ext cx="4430901" cy="2296230"/>
          </a:xfrm>
          <a:prstGeom prst="roundRect">
            <a:avLst>
              <a:gd name="adj" fmla="val 9851"/>
            </a:avLst>
          </a:prstGeom>
          <a:noFill/>
          <a:ln w="222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6388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44" grpId="0" animBg="1"/>
      <p:bldP spid="46" grpId="0"/>
      <p:bldP spid="48" grpId="0"/>
      <p:bldP spid="51" grpId="0"/>
      <p:bldP spid="55" grpId="0"/>
      <p:bldP spid="56" grpId="0"/>
      <p:bldP spid="80" grpId="0"/>
      <p:bldP spid="91" grpId="0"/>
      <p:bldP spid="92" grpId="0"/>
      <p:bldP spid="93" grpId="0"/>
      <p:bldP spid="94" grpId="0"/>
      <p:bldP spid="25" grpId="0" animBg="1"/>
    </p:bldLst>
  </p:timing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dirty="0" smtClean="0"/>
              <a:t>Laser</a:t>
            </a:r>
            <a:endParaRPr lang="en-GB" dirty="0"/>
          </a:p>
        </p:txBody>
      </p:sp>
      <p:sp>
        <p:nvSpPr>
          <p:cNvPr id="40" name="Titel 1"/>
          <p:cNvSpPr txBox="1">
            <a:spLocks/>
          </p:cNvSpPr>
          <p:nvPr/>
        </p:nvSpPr>
        <p:spPr>
          <a:xfrm>
            <a:off x="206433" y="866451"/>
            <a:ext cx="5518865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LASER: Light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Amplification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Stimulated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Emission of Radiation</a:t>
            </a:r>
            <a:endParaRPr lang="de-AT" sz="1600" i="0" baseline="300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4" name="Right Arrow 43"/>
          <p:cNvSpPr/>
          <p:nvPr/>
        </p:nvSpPr>
        <p:spPr bwMode="auto">
          <a:xfrm>
            <a:off x="5422360" y="2560210"/>
            <a:ext cx="1120346" cy="354227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0" name="Straight Arrow Connector 49"/>
          <p:cNvCxnSpPr/>
          <p:nvPr/>
        </p:nvCxnSpPr>
        <p:spPr bwMode="auto">
          <a:xfrm flipH="1" flipV="1">
            <a:off x="5898368" y="2927051"/>
            <a:ext cx="321275" cy="531341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1" name="Titel 1"/>
          <p:cNvSpPr txBox="1">
            <a:spLocks/>
          </p:cNvSpPr>
          <p:nvPr/>
        </p:nvSpPr>
        <p:spPr>
          <a:xfrm>
            <a:off x="5626519" y="3486369"/>
            <a:ext cx="267729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laser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beam</a:t>
            </a:r>
            <a:endParaRPr lang="de-AT" sz="1600" i="0" baseline="300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3" name="Rectangle 62"/>
          <p:cNvSpPr/>
          <p:nvPr/>
        </p:nvSpPr>
        <p:spPr bwMode="auto">
          <a:xfrm>
            <a:off x="4966703" y="1279663"/>
            <a:ext cx="289041" cy="134141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endParaRPr lang="en-GB" smtClean="0">
              <a:solidFill>
                <a:srgbClr val="000000"/>
              </a:solidFill>
            </a:endParaRPr>
          </a:p>
        </p:txBody>
      </p:sp>
      <p:grpSp>
        <p:nvGrpSpPr>
          <p:cNvPr id="64" name="Group 63"/>
          <p:cNvGrpSpPr/>
          <p:nvPr/>
        </p:nvGrpSpPr>
        <p:grpSpPr>
          <a:xfrm>
            <a:off x="1993493" y="1917518"/>
            <a:ext cx="758963" cy="1725283"/>
            <a:chOff x="1233578" y="1958196"/>
            <a:chExt cx="758963" cy="1725283"/>
          </a:xfrm>
        </p:grpSpPr>
        <p:sp>
          <p:nvSpPr>
            <p:cNvPr id="65" name="Arc 64"/>
            <p:cNvSpPr/>
            <p:nvPr/>
          </p:nvSpPr>
          <p:spPr bwMode="auto">
            <a:xfrm rot="10800000">
              <a:off x="1604353" y="1958196"/>
              <a:ext cx="388188" cy="1725283"/>
            </a:xfrm>
            <a:prstGeom prst="arc">
              <a:avLst>
                <a:gd name="adj1" fmla="val 16856060"/>
                <a:gd name="adj2" fmla="val 4793707"/>
              </a:avLst>
            </a:prstGeom>
            <a:noFill/>
            <a:ln w="28575" cap="sq" cmpd="sng" algn="ctr">
              <a:solidFill>
                <a:schemeClr val="tx1"/>
              </a:solidFill>
              <a:prstDash val="solid"/>
              <a:bevel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endParaRPr lang="en-GB" smtClean="0">
                <a:solidFill>
                  <a:srgbClr val="000000"/>
                </a:solidFill>
              </a:endParaRPr>
            </a:p>
          </p:txBody>
        </p:sp>
        <p:cxnSp>
          <p:nvCxnSpPr>
            <p:cNvPr id="66" name="Straight Connector 65"/>
            <p:cNvCxnSpPr/>
            <p:nvPr/>
          </p:nvCxnSpPr>
          <p:spPr bwMode="auto">
            <a:xfrm flipH="1">
              <a:off x="1233578" y="2130725"/>
              <a:ext cx="447626" cy="0"/>
            </a:xfrm>
            <a:prstGeom prst="line">
              <a:avLst/>
            </a:prstGeom>
            <a:noFill/>
            <a:ln w="19050" cap="sq" cmpd="sng" algn="ctr">
              <a:solidFill>
                <a:schemeClr val="tx1"/>
              </a:solidFill>
              <a:prstDash val="solid"/>
              <a:bevel/>
              <a:headEnd type="none" w="med" len="med"/>
              <a:tailEnd type="none" w="med" len="med"/>
            </a:ln>
            <a:effectLst/>
          </p:spPr>
        </p:cxnSp>
        <p:cxnSp>
          <p:nvCxnSpPr>
            <p:cNvPr id="67" name="Straight Connector 66"/>
            <p:cNvCxnSpPr/>
            <p:nvPr/>
          </p:nvCxnSpPr>
          <p:spPr bwMode="auto">
            <a:xfrm flipH="1">
              <a:off x="1233578" y="3485072"/>
              <a:ext cx="447626" cy="0"/>
            </a:xfrm>
            <a:prstGeom prst="line">
              <a:avLst/>
            </a:prstGeom>
            <a:noFill/>
            <a:ln w="19050" cap="sq" cmpd="sng" algn="ctr">
              <a:solidFill>
                <a:schemeClr val="tx1"/>
              </a:solidFill>
              <a:prstDash val="solid"/>
              <a:bevel/>
              <a:headEnd type="none" w="med" len="med"/>
              <a:tailEnd type="none" w="med" len="med"/>
            </a:ln>
            <a:effectLst/>
          </p:spPr>
        </p:cxnSp>
        <p:cxnSp>
          <p:nvCxnSpPr>
            <p:cNvPr id="68" name="Straight Connector 67"/>
            <p:cNvCxnSpPr/>
            <p:nvPr/>
          </p:nvCxnSpPr>
          <p:spPr bwMode="auto">
            <a:xfrm>
              <a:off x="1233578" y="2130725"/>
              <a:ext cx="0" cy="1354347"/>
            </a:xfrm>
            <a:prstGeom prst="line">
              <a:avLst/>
            </a:prstGeom>
            <a:noFill/>
            <a:ln w="19050" cap="sq" cmpd="sng" algn="ctr">
              <a:solidFill>
                <a:schemeClr val="tx1"/>
              </a:solidFill>
              <a:prstDash val="solid"/>
              <a:bevel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9" name="Group 68"/>
          <p:cNvGrpSpPr/>
          <p:nvPr/>
        </p:nvGrpSpPr>
        <p:grpSpPr>
          <a:xfrm rot="10800000">
            <a:off x="4533148" y="1917139"/>
            <a:ext cx="758963" cy="1725283"/>
            <a:chOff x="1233578" y="1958196"/>
            <a:chExt cx="758963" cy="1725283"/>
          </a:xfrm>
        </p:grpSpPr>
        <p:sp>
          <p:nvSpPr>
            <p:cNvPr id="70" name="Arc 69"/>
            <p:cNvSpPr/>
            <p:nvPr/>
          </p:nvSpPr>
          <p:spPr bwMode="auto">
            <a:xfrm rot="10800000">
              <a:off x="1604353" y="1958196"/>
              <a:ext cx="388188" cy="1725283"/>
            </a:xfrm>
            <a:prstGeom prst="arc">
              <a:avLst>
                <a:gd name="adj1" fmla="val 16856060"/>
                <a:gd name="adj2" fmla="val 4793707"/>
              </a:avLst>
            </a:prstGeom>
            <a:noFill/>
            <a:ln w="28575" cap="sq" cmpd="sng" algn="ctr">
              <a:solidFill>
                <a:schemeClr val="tx1"/>
              </a:solidFill>
              <a:prstDash val="solid"/>
              <a:bevel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endParaRPr lang="en-GB" smtClean="0">
                <a:solidFill>
                  <a:srgbClr val="000000"/>
                </a:solidFill>
              </a:endParaRPr>
            </a:p>
          </p:txBody>
        </p:sp>
        <p:cxnSp>
          <p:nvCxnSpPr>
            <p:cNvPr id="71" name="Straight Connector 70"/>
            <p:cNvCxnSpPr/>
            <p:nvPr/>
          </p:nvCxnSpPr>
          <p:spPr bwMode="auto">
            <a:xfrm flipH="1">
              <a:off x="1233578" y="2130725"/>
              <a:ext cx="447626" cy="0"/>
            </a:xfrm>
            <a:prstGeom prst="line">
              <a:avLst/>
            </a:prstGeom>
            <a:noFill/>
            <a:ln w="19050" cap="sq" cmpd="sng" algn="ctr">
              <a:solidFill>
                <a:schemeClr val="tx1"/>
              </a:solidFill>
              <a:prstDash val="solid"/>
              <a:bevel/>
              <a:headEnd type="none" w="med" len="med"/>
              <a:tailEnd type="none" w="med" len="med"/>
            </a:ln>
            <a:effectLst/>
          </p:spPr>
        </p:cxnSp>
        <p:cxnSp>
          <p:nvCxnSpPr>
            <p:cNvPr id="72" name="Straight Connector 71"/>
            <p:cNvCxnSpPr/>
            <p:nvPr/>
          </p:nvCxnSpPr>
          <p:spPr bwMode="auto">
            <a:xfrm flipH="1">
              <a:off x="1233578" y="3485072"/>
              <a:ext cx="447626" cy="0"/>
            </a:xfrm>
            <a:prstGeom prst="line">
              <a:avLst/>
            </a:prstGeom>
            <a:noFill/>
            <a:ln w="19050" cap="sq" cmpd="sng" algn="ctr">
              <a:solidFill>
                <a:schemeClr val="tx1"/>
              </a:solidFill>
              <a:prstDash val="solid"/>
              <a:bevel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/>
            <p:cNvCxnSpPr/>
            <p:nvPr/>
          </p:nvCxnSpPr>
          <p:spPr bwMode="auto">
            <a:xfrm>
              <a:off x="1233578" y="2130725"/>
              <a:ext cx="0" cy="1354347"/>
            </a:xfrm>
            <a:prstGeom prst="line">
              <a:avLst/>
            </a:prstGeom>
            <a:noFill/>
            <a:ln w="19050" cap="sq" cmpd="sng" algn="ctr">
              <a:solidFill>
                <a:schemeClr val="tx1"/>
              </a:solidFill>
              <a:prstDash val="solid"/>
              <a:bevel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97" name="Straight Arrow Connector 96"/>
          <p:cNvCxnSpPr/>
          <p:nvPr/>
        </p:nvCxnSpPr>
        <p:spPr bwMode="auto">
          <a:xfrm flipH="1" flipV="1">
            <a:off x="2479590" y="3451655"/>
            <a:ext cx="856734" cy="716691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98" name="Titel 1"/>
          <p:cNvSpPr txBox="1">
            <a:spLocks/>
          </p:cNvSpPr>
          <p:nvPr/>
        </p:nvSpPr>
        <p:spPr>
          <a:xfrm>
            <a:off x="1664606" y="4221247"/>
            <a:ext cx="455503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Optical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resonator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(=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cavity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)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around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gain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medium</a:t>
            </a:r>
          </a:p>
        </p:txBody>
      </p:sp>
      <p:sp>
        <p:nvSpPr>
          <p:cNvPr id="99" name="Rectangle 98"/>
          <p:cNvSpPr/>
          <p:nvPr/>
        </p:nvSpPr>
        <p:spPr bwMode="auto">
          <a:xfrm>
            <a:off x="2553730" y="2291317"/>
            <a:ext cx="2158314" cy="922638"/>
          </a:xfrm>
          <a:prstGeom prst="rect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00" name="Straight Arrow Connector 99"/>
          <p:cNvCxnSpPr>
            <a:stCxn id="101" idx="1"/>
          </p:cNvCxnSpPr>
          <p:nvPr/>
        </p:nvCxnSpPr>
        <p:spPr bwMode="auto">
          <a:xfrm flipH="1">
            <a:off x="3632887" y="1467704"/>
            <a:ext cx="351888" cy="97299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01" name="Titel 1"/>
          <p:cNvSpPr txBox="1">
            <a:spLocks/>
          </p:cNvSpPr>
          <p:nvPr/>
        </p:nvSpPr>
        <p:spPr>
          <a:xfrm>
            <a:off x="3984775" y="1275086"/>
            <a:ext cx="402369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ain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medium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full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excited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two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-level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systems</a:t>
            </a:r>
            <a:endParaRPr lang="de-AT" sz="1600" i="0" baseline="300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itel 1"/>
          <p:cNvSpPr txBox="1">
            <a:spLocks/>
          </p:cNvSpPr>
          <p:nvPr/>
        </p:nvSpPr>
        <p:spPr>
          <a:xfrm>
            <a:off x="4516641" y="1566991"/>
            <a:ext cx="402369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stimulated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emission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leads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increase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photon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number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light beam</a:t>
            </a:r>
          </a:p>
          <a:p>
            <a:pPr algn="l"/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endParaRPr lang="de-AT" sz="1600" i="0" baseline="300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103" name="Straight Arrow Connector 102"/>
          <p:cNvCxnSpPr/>
          <p:nvPr/>
        </p:nvCxnSpPr>
        <p:spPr bwMode="auto">
          <a:xfrm flipV="1">
            <a:off x="3855308" y="3451654"/>
            <a:ext cx="930876" cy="716692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04" name="Titel 1"/>
          <p:cNvSpPr txBox="1">
            <a:spLocks/>
          </p:cNvSpPr>
          <p:nvPr/>
        </p:nvSpPr>
        <p:spPr>
          <a:xfrm>
            <a:off x="1674707" y="4709715"/>
            <a:ext cx="486799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Photons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travel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many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times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forwards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and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backwards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each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time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leading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amplification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spontaneous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emission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105" name="Titel 1"/>
          <p:cNvSpPr txBox="1">
            <a:spLocks/>
          </p:cNvSpPr>
          <p:nvPr/>
        </p:nvSpPr>
        <p:spPr>
          <a:xfrm>
            <a:off x="5626594" y="3773541"/>
            <a:ext cx="311382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mall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fraction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in-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cavity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light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transmitted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„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outcoupling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mirror</a:t>
            </a:r>
            <a:endParaRPr lang="de-AT" sz="1400" i="0" baseline="3000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Titel 1"/>
          <p:cNvSpPr txBox="1">
            <a:spLocks/>
          </p:cNvSpPr>
          <p:nvPr/>
        </p:nvSpPr>
        <p:spPr>
          <a:xfrm>
            <a:off x="1674707" y="5577492"/>
            <a:ext cx="486799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Lasing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process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starts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spontaneous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emission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07" name="Titel 1"/>
          <p:cNvSpPr txBox="1">
            <a:spLocks/>
          </p:cNvSpPr>
          <p:nvPr/>
        </p:nvSpPr>
        <p:spPr>
          <a:xfrm>
            <a:off x="1674707" y="5941127"/>
            <a:ext cx="486799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Lasing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only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possible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modes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electromagnetic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field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that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resonant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cavity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1492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51" grpId="0"/>
      <p:bldP spid="98" grpId="0"/>
      <p:bldP spid="104" grpId="0"/>
      <p:bldP spid="105" grpId="0"/>
      <p:bldP spid="106" grpId="0"/>
      <p:bldP spid="107" grpId="0"/>
    </p:bldLst>
  </p:timing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Laser </a:t>
            </a:r>
            <a:r>
              <a:rPr lang="de-DE" dirty="0" err="1" smtClean="0"/>
              <a:t>diode</a:t>
            </a:r>
            <a:endParaRPr lang="en-GB" dirty="0"/>
          </a:p>
        </p:txBody>
      </p:sp>
      <p:pic>
        <p:nvPicPr>
          <p:cNvPr id="3074" name="Picture 2" descr="http://www.visiblediodelasers.com/wp-content/uploads/laserdiode11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016" y="895021"/>
            <a:ext cx="3156969" cy="2903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itel 1"/>
          <p:cNvSpPr txBox="1">
            <a:spLocks/>
          </p:cNvSpPr>
          <p:nvPr/>
        </p:nvSpPr>
        <p:spPr>
          <a:xfrm rot="16200000">
            <a:off x="3060118" y="2911099"/>
            <a:ext cx="1604514" cy="288780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© visiblelasers.com</a:t>
            </a:r>
            <a:endParaRPr lang="de-AT" sz="1200" i="0" baseline="30000" dirty="0" smtClean="0">
              <a:solidFill>
                <a:schemeClr val="tx1">
                  <a:lumMod val="50000"/>
                  <a:lumOff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076" name="Picture 4" descr="http://cdn4.explainthatstuff.com/laserdiode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3812" y="793628"/>
            <a:ext cx="4779183" cy="28675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 descr="http://assets.newport.com/web600w-EN/images/1225583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161" y="3857746"/>
            <a:ext cx="3062677" cy="29465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itel 1"/>
          <p:cNvSpPr txBox="1">
            <a:spLocks/>
          </p:cNvSpPr>
          <p:nvPr/>
        </p:nvSpPr>
        <p:spPr>
          <a:xfrm rot="16200000">
            <a:off x="-241243" y="5737687"/>
            <a:ext cx="1604514" cy="288780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© newport.com</a:t>
            </a:r>
            <a:endParaRPr lang="de-AT" sz="1200" i="0" baseline="30000" dirty="0" smtClean="0">
              <a:solidFill>
                <a:schemeClr val="tx1">
                  <a:lumMod val="50000"/>
                  <a:lumOff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080" name="Picture 8" descr="http://upload.wikimedia.org/wikipedia/commons/2/2d/Laser_diode_with_the_case_and_window_removed-powered_off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1010" y="3708924"/>
            <a:ext cx="3467819" cy="3095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itel 1"/>
          <p:cNvSpPr txBox="1">
            <a:spLocks/>
          </p:cNvSpPr>
          <p:nvPr/>
        </p:nvSpPr>
        <p:spPr>
          <a:xfrm rot="16200000">
            <a:off x="7485261" y="5914466"/>
            <a:ext cx="1604514" cy="288780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© wikipedia.com</a:t>
            </a:r>
            <a:endParaRPr lang="de-AT" sz="1200" i="0" baseline="30000" dirty="0" smtClean="0">
              <a:solidFill>
                <a:schemeClr val="tx1">
                  <a:lumMod val="50000"/>
                  <a:lumOff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" name="Gruppieren 30"/>
          <p:cNvGrpSpPr/>
          <p:nvPr/>
        </p:nvGrpSpPr>
        <p:grpSpPr>
          <a:xfrm rot="1184142">
            <a:off x="7373573" y="129551"/>
            <a:ext cx="1827889" cy="577657"/>
            <a:chOff x="6681029" y="1138857"/>
            <a:chExt cx="2522645" cy="577657"/>
          </a:xfrm>
        </p:grpSpPr>
        <p:sp>
          <p:nvSpPr>
            <p:cNvPr id="12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" name="Textfeld 32"/>
            <p:cNvSpPr txBox="1"/>
            <p:nvPr/>
          </p:nvSpPr>
          <p:spPr>
            <a:xfrm>
              <a:off x="6769096" y="1225784"/>
              <a:ext cx="172354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smtClean="0">
                  <a:latin typeface="+mj-lt"/>
                </a:rPr>
                <a:t>Bonus material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82317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5256" y="0"/>
            <a:ext cx="8229600" cy="1143000"/>
          </a:xfrm>
        </p:spPr>
        <p:txBody>
          <a:bodyPr/>
          <a:lstStyle/>
          <a:p>
            <a:r>
              <a:rPr lang="de-DE" i="0" dirty="0" smtClean="0"/>
              <a:t>Light-</a:t>
            </a:r>
            <a:r>
              <a:rPr lang="de-DE" i="0" dirty="0" err="1" smtClean="0"/>
              <a:t>emitting</a:t>
            </a:r>
            <a:r>
              <a:rPr lang="de-DE" i="0" dirty="0" smtClean="0"/>
              <a:t> Diode (LED)</a:t>
            </a:r>
            <a:endParaRPr lang="en-GB" i="0" dirty="0"/>
          </a:p>
        </p:txBody>
      </p:sp>
      <p:sp>
        <p:nvSpPr>
          <p:cNvPr id="5" name="Rechteck 4 1"/>
          <p:cNvSpPr/>
          <p:nvPr/>
        </p:nvSpPr>
        <p:spPr>
          <a:xfrm>
            <a:off x="415256" y="788555"/>
            <a:ext cx="784854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Placing n-doped and p-doped semiconductor next to each other leads to one-way conductor for current. Light can be emitted at interface.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15" name="Rechteck 4 2"/>
          <p:cNvSpPr/>
          <p:nvPr/>
        </p:nvSpPr>
        <p:spPr>
          <a:xfrm>
            <a:off x="2148680" y="1542098"/>
            <a:ext cx="222448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smtClean="0">
                <a:solidFill>
                  <a:srgbClr val="0000FF"/>
                </a:solidFill>
                <a:latin typeface="Calibri" pitchFamily="34" charset="0"/>
              </a:rPr>
              <a:t>n – </a:t>
            </a:r>
            <a:r>
              <a:rPr lang="de-DE" sz="2000" dirty="0" err="1" smtClean="0">
                <a:solidFill>
                  <a:srgbClr val="0000FF"/>
                </a:solidFill>
                <a:latin typeface="Calibri" pitchFamily="34" charset="0"/>
              </a:rPr>
              <a:t>doped</a:t>
            </a:r>
            <a:endParaRPr lang="de-DE" sz="2000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16" name="Rechteck 4 3"/>
          <p:cNvSpPr/>
          <p:nvPr/>
        </p:nvSpPr>
        <p:spPr>
          <a:xfrm>
            <a:off x="5313469" y="1496826"/>
            <a:ext cx="222448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smtClean="0">
                <a:solidFill>
                  <a:srgbClr val="0000FF"/>
                </a:solidFill>
                <a:latin typeface="Calibri" pitchFamily="34" charset="0"/>
              </a:rPr>
              <a:t>p – </a:t>
            </a:r>
            <a:r>
              <a:rPr lang="de-DE" sz="2000" dirty="0" err="1" smtClean="0">
                <a:solidFill>
                  <a:srgbClr val="0000FF"/>
                </a:solidFill>
                <a:latin typeface="Calibri" pitchFamily="34" charset="0"/>
              </a:rPr>
              <a:t>doped</a:t>
            </a:r>
            <a:endParaRPr lang="de-DE" sz="2000" dirty="0" smtClean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17" name="Rechteck 4 4"/>
          <p:cNvSpPr/>
          <p:nvPr/>
        </p:nvSpPr>
        <p:spPr>
          <a:xfrm>
            <a:off x="4497649" y="4176582"/>
            <a:ext cx="34069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latin typeface="Calibri" pitchFamily="34" charset="0"/>
              </a:rPr>
              <a:t>+</a:t>
            </a:r>
          </a:p>
        </p:txBody>
      </p:sp>
      <p:sp>
        <p:nvSpPr>
          <p:cNvPr id="18" name="Rechteck 4 5"/>
          <p:cNvSpPr/>
          <p:nvPr/>
        </p:nvSpPr>
        <p:spPr>
          <a:xfrm>
            <a:off x="3954883" y="4900386"/>
            <a:ext cx="124563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err="1" smtClean="0">
                <a:latin typeface="Calibri" pitchFamily="34" charset="0"/>
              </a:rPr>
              <a:t>battery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19" name="Rechteck 4 6"/>
          <p:cNvSpPr/>
          <p:nvPr/>
        </p:nvSpPr>
        <p:spPr>
          <a:xfrm>
            <a:off x="461726" y="6384537"/>
            <a:ext cx="747996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latin typeface="Calibri" pitchFamily="34" charset="0"/>
              </a:rPr>
              <a:t>In LEDs </a:t>
            </a:r>
            <a:r>
              <a:rPr lang="de-DE" dirty="0" err="1" smtClean="0">
                <a:latin typeface="Calibri" pitchFamily="34" charset="0"/>
              </a:rPr>
              <a:t>energy</a:t>
            </a:r>
            <a:r>
              <a:rPr lang="de-DE" dirty="0" smtClean="0">
                <a:latin typeface="Calibri" pitchFamily="34" charset="0"/>
              </a:rPr>
              <a:t> of </a:t>
            </a:r>
            <a:r>
              <a:rPr lang="de-DE" dirty="0" err="1" smtClean="0">
                <a:latin typeface="Calibri" pitchFamily="34" charset="0"/>
              </a:rPr>
              <a:t>electron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combining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with</a:t>
            </a:r>
            <a:r>
              <a:rPr lang="de-DE" dirty="0" smtClean="0">
                <a:latin typeface="Calibri" pitchFamily="34" charset="0"/>
              </a:rPr>
              <a:t> hole </a:t>
            </a:r>
            <a:r>
              <a:rPr lang="de-DE" dirty="0" err="1" smtClean="0">
                <a:latin typeface="Calibri" pitchFamily="34" charset="0"/>
              </a:rPr>
              <a:t>liberated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as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photon</a:t>
            </a:r>
            <a:r>
              <a:rPr lang="de-DE" dirty="0" smtClean="0">
                <a:latin typeface="Calibri" pitchFamily="34" charset="0"/>
              </a:rPr>
              <a:t>.</a:t>
            </a:r>
          </a:p>
        </p:txBody>
      </p:sp>
      <p:sp>
        <p:nvSpPr>
          <p:cNvPr id="20" name="Rechteck 4 7"/>
          <p:cNvSpPr/>
          <p:nvPr/>
        </p:nvSpPr>
        <p:spPr>
          <a:xfrm>
            <a:off x="460076" y="5387481"/>
            <a:ext cx="675074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err="1" smtClean="0">
                <a:latin typeface="Calibri" pitchFamily="34" charset="0"/>
              </a:rPr>
              <a:t>Current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flows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if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voltage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connected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as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shown</a:t>
            </a:r>
            <a:r>
              <a:rPr lang="de-DE" dirty="0" smtClean="0">
                <a:latin typeface="Calibri" pitchFamily="34" charset="0"/>
              </a:rPr>
              <a:t>.</a:t>
            </a:r>
          </a:p>
        </p:txBody>
      </p:sp>
      <p:sp>
        <p:nvSpPr>
          <p:cNvPr id="23" name="Rectangle 22"/>
          <p:cNvSpPr/>
          <p:nvPr/>
        </p:nvSpPr>
        <p:spPr bwMode="auto">
          <a:xfrm>
            <a:off x="1273322" y="3184194"/>
            <a:ext cx="3107139" cy="452928"/>
          </a:xfrm>
          <a:prstGeom prst="rect">
            <a:avLst/>
          </a:prstGeom>
          <a:solidFill>
            <a:srgbClr val="FF7F7F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5" name="Straight Arrow Connector 24"/>
          <p:cNvCxnSpPr/>
          <p:nvPr/>
        </p:nvCxnSpPr>
        <p:spPr bwMode="auto">
          <a:xfrm flipV="1">
            <a:off x="1282572" y="1634488"/>
            <a:ext cx="0" cy="230178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26" name="Oval 25"/>
          <p:cNvSpPr/>
          <p:nvPr/>
        </p:nvSpPr>
        <p:spPr bwMode="auto">
          <a:xfrm>
            <a:off x="1592869" y="221777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7" name="Oval 26"/>
          <p:cNvSpPr/>
          <p:nvPr/>
        </p:nvSpPr>
        <p:spPr bwMode="auto">
          <a:xfrm>
            <a:off x="1936972" y="221777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8" name="Oval 27"/>
          <p:cNvSpPr/>
          <p:nvPr/>
        </p:nvSpPr>
        <p:spPr bwMode="auto">
          <a:xfrm>
            <a:off x="2281075" y="221777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9" name="Oval 28"/>
          <p:cNvSpPr/>
          <p:nvPr/>
        </p:nvSpPr>
        <p:spPr bwMode="auto">
          <a:xfrm>
            <a:off x="2625179" y="221777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Rechteck 4 8"/>
          <p:cNvSpPr/>
          <p:nvPr/>
        </p:nvSpPr>
        <p:spPr>
          <a:xfrm>
            <a:off x="912408" y="1634488"/>
            <a:ext cx="37941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E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36" name="Rectangle 35"/>
          <p:cNvSpPr/>
          <p:nvPr/>
        </p:nvSpPr>
        <p:spPr bwMode="auto">
          <a:xfrm>
            <a:off x="4394889" y="2013310"/>
            <a:ext cx="3116068" cy="452928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Rectangle 36"/>
          <p:cNvSpPr/>
          <p:nvPr/>
        </p:nvSpPr>
        <p:spPr bwMode="auto">
          <a:xfrm>
            <a:off x="4380461" y="3184194"/>
            <a:ext cx="3130495" cy="452928"/>
          </a:xfrm>
          <a:prstGeom prst="rect">
            <a:avLst/>
          </a:prstGeom>
          <a:solidFill>
            <a:srgbClr val="FF7F7F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38" name="Straight Arrow Connector 37"/>
          <p:cNvCxnSpPr/>
          <p:nvPr/>
        </p:nvCxnSpPr>
        <p:spPr bwMode="auto">
          <a:xfrm flipV="1">
            <a:off x="1206532" y="3828305"/>
            <a:ext cx="6383704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39" name="Oval 38"/>
          <p:cNvSpPr/>
          <p:nvPr/>
        </p:nvSpPr>
        <p:spPr bwMode="auto">
          <a:xfrm>
            <a:off x="6035886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0" name="Oval 39"/>
          <p:cNvSpPr/>
          <p:nvPr/>
        </p:nvSpPr>
        <p:spPr bwMode="auto">
          <a:xfrm>
            <a:off x="6379989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1" name="Oval 40"/>
          <p:cNvSpPr/>
          <p:nvPr/>
        </p:nvSpPr>
        <p:spPr bwMode="auto">
          <a:xfrm>
            <a:off x="6724092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Oval 41"/>
          <p:cNvSpPr/>
          <p:nvPr/>
        </p:nvSpPr>
        <p:spPr bwMode="auto">
          <a:xfrm>
            <a:off x="7068196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9" name="Oval 48"/>
          <p:cNvSpPr/>
          <p:nvPr/>
        </p:nvSpPr>
        <p:spPr bwMode="auto">
          <a:xfrm>
            <a:off x="4646299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0" name="Oval 49"/>
          <p:cNvSpPr/>
          <p:nvPr/>
        </p:nvSpPr>
        <p:spPr bwMode="auto">
          <a:xfrm>
            <a:off x="4990402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1" name="Oval 50"/>
          <p:cNvSpPr/>
          <p:nvPr/>
        </p:nvSpPr>
        <p:spPr bwMode="auto">
          <a:xfrm>
            <a:off x="5334505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2" name="Oval 51"/>
          <p:cNvSpPr/>
          <p:nvPr/>
        </p:nvSpPr>
        <p:spPr bwMode="auto">
          <a:xfrm>
            <a:off x="5678609" y="3372524"/>
            <a:ext cx="91440" cy="9144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3" name="Rectangle 52"/>
          <p:cNvSpPr/>
          <p:nvPr/>
        </p:nvSpPr>
        <p:spPr bwMode="auto">
          <a:xfrm>
            <a:off x="1281961" y="2013310"/>
            <a:ext cx="3116068" cy="452928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5" name="Oval 54"/>
          <p:cNvSpPr/>
          <p:nvPr/>
        </p:nvSpPr>
        <p:spPr bwMode="auto">
          <a:xfrm>
            <a:off x="3337982" y="2218367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6" name="Oval 55"/>
          <p:cNvSpPr/>
          <p:nvPr/>
        </p:nvSpPr>
        <p:spPr bwMode="auto">
          <a:xfrm>
            <a:off x="3682085" y="2218367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7" name="Oval 56"/>
          <p:cNvSpPr/>
          <p:nvPr/>
        </p:nvSpPr>
        <p:spPr bwMode="auto">
          <a:xfrm>
            <a:off x="4026189" y="2218367"/>
            <a:ext cx="91440" cy="91440"/>
          </a:xfrm>
          <a:prstGeom prst="ellips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9" name="Straight Arrow Connector 58"/>
          <p:cNvCxnSpPr/>
          <p:nvPr/>
        </p:nvCxnSpPr>
        <p:spPr bwMode="auto">
          <a:xfrm>
            <a:off x="4197531" y="2309214"/>
            <a:ext cx="396954" cy="102609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61" name="Straight Arrow Connector 60"/>
          <p:cNvCxnSpPr/>
          <p:nvPr/>
        </p:nvCxnSpPr>
        <p:spPr bwMode="auto">
          <a:xfrm>
            <a:off x="1778351" y="2122603"/>
            <a:ext cx="2176532" cy="192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64" name="Straight Arrow Connector 63"/>
          <p:cNvCxnSpPr/>
          <p:nvPr/>
        </p:nvCxnSpPr>
        <p:spPr bwMode="auto">
          <a:xfrm>
            <a:off x="4796295" y="3276760"/>
            <a:ext cx="2176532" cy="192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65" name="Oval 64"/>
          <p:cNvSpPr/>
          <p:nvPr/>
        </p:nvSpPr>
        <p:spPr bwMode="auto">
          <a:xfrm>
            <a:off x="4648508" y="3372524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6" name="Oval 65"/>
          <p:cNvSpPr/>
          <p:nvPr/>
        </p:nvSpPr>
        <p:spPr bwMode="auto">
          <a:xfrm>
            <a:off x="5332296" y="3369049"/>
            <a:ext cx="91440" cy="9144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Rechteck 4 9"/>
          <p:cNvSpPr/>
          <p:nvPr/>
        </p:nvSpPr>
        <p:spPr>
          <a:xfrm>
            <a:off x="7210821" y="3789478"/>
            <a:ext cx="37941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latin typeface="Calibri" pitchFamily="34" charset="0"/>
              </a:rPr>
              <a:t>x</a:t>
            </a:r>
            <a:endParaRPr lang="de-DE" dirty="0" smtClean="0">
              <a:latin typeface="Calibri" pitchFamily="34" charset="0"/>
            </a:endParaRPr>
          </a:p>
        </p:txBody>
      </p:sp>
      <p:cxnSp>
        <p:nvCxnSpPr>
          <p:cNvPr id="70" name="Straight Connector 69"/>
          <p:cNvCxnSpPr/>
          <p:nvPr/>
        </p:nvCxnSpPr>
        <p:spPr bwMode="auto">
          <a:xfrm>
            <a:off x="4478877" y="4319451"/>
            <a:ext cx="0" cy="513806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2" name="Rectangle 71"/>
          <p:cNvSpPr/>
          <p:nvPr/>
        </p:nvSpPr>
        <p:spPr bwMode="auto">
          <a:xfrm>
            <a:off x="4289409" y="4429916"/>
            <a:ext cx="62152" cy="278675"/>
          </a:xfrm>
          <a:prstGeom prst="rect">
            <a:avLst/>
          </a:prstGeom>
          <a:solidFill>
            <a:schemeClr val="tx1"/>
          </a:solidFill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Rechteck 4 10"/>
          <p:cNvSpPr/>
          <p:nvPr/>
        </p:nvSpPr>
        <p:spPr>
          <a:xfrm>
            <a:off x="4020437" y="4216043"/>
            <a:ext cx="34069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latin typeface="Calibri" pitchFamily="34" charset="0"/>
              </a:rPr>
              <a:t>-</a:t>
            </a:r>
          </a:p>
        </p:txBody>
      </p:sp>
      <p:cxnSp>
        <p:nvCxnSpPr>
          <p:cNvPr id="75" name="Straight Connector 74"/>
          <p:cNvCxnSpPr/>
          <p:nvPr/>
        </p:nvCxnSpPr>
        <p:spPr bwMode="auto">
          <a:xfrm flipH="1" flipV="1">
            <a:off x="600891" y="4556192"/>
            <a:ext cx="3712367" cy="13063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7" name="Straight Connector 76"/>
          <p:cNvCxnSpPr/>
          <p:nvPr/>
        </p:nvCxnSpPr>
        <p:spPr bwMode="auto">
          <a:xfrm flipV="1">
            <a:off x="595720" y="2710543"/>
            <a:ext cx="5171" cy="185217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3" name="Straight Connector 82"/>
          <p:cNvCxnSpPr/>
          <p:nvPr/>
        </p:nvCxnSpPr>
        <p:spPr bwMode="auto">
          <a:xfrm>
            <a:off x="595720" y="2710536"/>
            <a:ext cx="21175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5" name="Rectangle 84"/>
          <p:cNvSpPr/>
          <p:nvPr/>
        </p:nvSpPr>
        <p:spPr bwMode="auto">
          <a:xfrm>
            <a:off x="7515285" y="2007510"/>
            <a:ext cx="528425" cy="1637110"/>
          </a:xfrm>
          <a:prstGeom prst="rect">
            <a:avLst/>
          </a:prstGeom>
          <a:solidFill>
            <a:schemeClr val="bg1">
              <a:lumMod val="85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87" name="Straight Connector 86"/>
          <p:cNvCxnSpPr/>
          <p:nvPr/>
        </p:nvCxnSpPr>
        <p:spPr bwMode="auto">
          <a:xfrm flipV="1">
            <a:off x="8394108" y="2717074"/>
            <a:ext cx="7227" cy="1859281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/>
          <p:cNvCxnSpPr>
            <a:stCxn id="85" idx="3"/>
          </p:cNvCxnSpPr>
          <p:nvPr/>
        </p:nvCxnSpPr>
        <p:spPr bwMode="auto">
          <a:xfrm flipV="1">
            <a:off x="8043710" y="2726122"/>
            <a:ext cx="357625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0" name="Rectangle 79"/>
          <p:cNvSpPr/>
          <p:nvPr/>
        </p:nvSpPr>
        <p:spPr bwMode="auto">
          <a:xfrm>
            <a:off x="763398" y="2003506"/>
            <a:ext cx="528425" cy="1637110"/>
          </a:xfrm>
          <a:prstGeom prst="rect">
            <a:avLst/>
          </a:prstGeom>
          <a:solidFill>
            <a:schemeClr val="bg1">
              <a:lumMod val="85000"/>
            </a:schemeClr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8" name="Freihandform 776"/>
          <p:cNvSpPr/>
          <p:nvPr/>
        </p:nvSpPr>
        <p:spPr>
          <a:xfrm rot="9636387">
            <a:off x="4484273" y="2740467"/>
            <a:ext cx="415491" cy="98414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  <a:gd name="connsiteX0" fmla="*/ -1 w 595222"/>
              <a:gd name="connsiteY0" fmla="*/ 148694 h 278114"/>
              <a:gd name="connsiteX1" fmla="*/ 103516 w 595222"/>
              <a:gd name="connsiteY1" fmla="*/ 19297 h 278114"/>
              <a:gd name="connsiteX2" fmla="*/ 207033 w 595222"/>
              <a:gd name="connsiteY2" fmla="*/ 252211 h 278114"/>
              <a:gd name="connsiteX3" fmla="*/ 319176 w 595222"/>
              <a:gd name="connsiteY3" fmla="*/ 19297 h 278114"/>
              <a:gd name="connsiteX4" fmla="*/ 422693 w 595222"/>
              <a:gd name="connsiteY4" fmla="*/ 278090 h 278114"/>
              <a:gd name="connsiteX5" fmla="*/ 534837 w 595222"/>
              <a:gd name="connsiteY5" fmla="*/ 2044 h 278114"/>
              <a:gd name="connsiteX6" fmla="*/ 595222 w 595222"/>
              <a:gd name="connsiteY6" fmla="*/ 174573 h 278114"/>
              <a:gd name="connsiteX0" fmla="*/ -1 w 595222"/>
              <a:gd name="connsiteY0" fmla="*/ 148694 h 252210"/>
              <a:gd name="connsiteX1" fmla="*/ 103516 w 595222"/>
              <a:gd name="connsiteY1" fmla="*/ 19297 h 252210"/>
              <a:gd name="connsiteX2" fmla="*/ 207033 w 595222"/>
              <a:gd name="connsiteY2" fmla="*/ 252211 h 252210"/>
              <a:gd name="connsiteX3" fmla="*/ 319176 w 595222"/>
              <a:gd name="connsiteY3" fmla="*/ 19297 h 252210"/>
              <a:gd name="connsiteX4" fmla="*/ 430082 w 595222"/>
              <a:gd name="connsiteY4" fmla="*/ 219153 h 252210"/>
              <a:gd name="connsiteX5" fmla="*/ 534837 w 595222"/>
              <a:gd name="connsiteY5" fmla="*/ 2044 h 252210"/>
              <a:gd name="connsiteX6" fmla="*/ 595222 w 595222"/>
              <a:gd name="connsiteY6" fmla="*/ 174573 h 252210"/>
              <a:gd name="connsiteX0" fmla="*/ -1 w 595222"/>
              <a:gd name="connsiteY0" fmla="*/ 148694 h 252210"/>
              <a:gd name="connsiteX1" fmla="*/ 103516 w 595222"/>
              <a:gd name="connsiteY1" fmla="*/ 19297 h 252210"/>
              <a:gd name="connsiteX2" fmla="*/ 207033 w 595222"/>
              <a:gd name="connsiteY2" fmla="*/ 252211 h 252210"/>
              <a:gd name="connsiteX3" fmla="*/ 319176 w 595222"/>
              <a:gd name="connsiteY3" fmla="*/ 19297 h 252210"/>
              <a:gd name="connsiteX4" fmla="*/ 422692 w 595222"/>
              <a:gd name="connsiteY4" fmla="*/ 248621 h 252210"/>
              <a:gd name="connsiteX5" fmla="*/ 534837 w 595222"/>
              <a:gd name="connsiteY5" fmla="*/ 2044 h 252210"/>
              <a:gd name="connsiteX6" fmla="*/ 595222 w 595222"/>
              <a:gd name="connsiteY6" fmla="*/ 174573 h 252210"/>
              <a:gd name="connsiteX0" fmla="*/ -1 w 587831"/>
              <a:gd name="connsiteY0" fmla="*/ 149192 h 252708"/>
              <a:gd name="connsiteX1" fmla="*/ 103516 w 587831"/>
              <a:gd name="connsiteY1" fmla="*/ 19795 h 252708"/>
              <a:gd name="connsiteX2" fmla="*/ 207033 w 587831"/>
              <a:gd name="connsiteY2" fmla="*/ 252709 h 252708"/>
              <a:gd name="connsiteX3" fmla="*/ 319176 w 587831"/>
              <a:gd name="connsiteY3" fmla="*/ 19795 h 252708"/>
              <a:gd name="connsiteX4" fmla="*/ 422692 w 587831"/>
              <a:gd name="connsiteY4" fmla="*/ 249119 h 252708"/>
              <a:gd name="connsiteX5" fmla="*/ 534837 w 587831"/>
              <a:gd name="connsiteY5" fmla="*/ 2542 h 252708"/>
              <a:gd name="connsiteX6" fmla="*/ 587831 w 587831"/>
              <a:gd name="connsiteY6" fmla="*/ 152968 h 252708"/>
              <a:gd name="connsiteX0" fmla="*/ -1 w 587831"/>
              <a:gd name="connsiteY0" fmla="*/ 149192 h 252708"/>
              <a:gd name="connsiteX1" fmla="*/ 103516 w 587831"/>
              <a:gd name="connsiteY1" fmla="*/ 19795 h 252708"/>
              <a:gd name="connsiteX2" fmla="*/ 207033 w 587831"/>
              <a:gd name="connsiteY2" fmla="*/ 252709 h 252708"/>
              <a:gd name="connsiteX3" fmla="*/ 319176 w 587831"/>
              <a:gd name="connsiteY3" fmla="*/ 19795 h 252708"/>
              <a:gd name="connsiteX4" fmla="*/ 422692 w 587831"/>
              <a:gd name="connsiteY4" fmla="*/ 249119 h 252708"/>
              <a:gd name="connsiteX5" fmla="*/ 505271 w 587831"/>
              <a:gd name="connsiteY5" fmla="*/ 2543 h 252708"/>
              <a:gd name="connsiteX6" fmla="*/ 587831 w 587831"/>
              <a:gd name="connsiteY6" fmla="*/ 152968 h 252708"/>
              <a:gd name="connsiteX0" fmla="*/ -1 w 587831"/>
              <a:gd name="connsiteY0" fmla="*/ 149192 h 252708"/>
              <a:gd name="connsiteX1" fmla="*/ 133081 w 587831"/>
              <a:gd name="connsiteY1" fmla="*/ 19794 h 252708"/>
              <a:gd name="connsiteX2" fmla="*/ 207033 w 587831"/>
              <a:gd name="connsiteY2" fmla="*/ 252709 h 252708"/>
              <a:gd name="connsiteX3" fmla="*/ 319176 w 587831"/>
              <a:gd name="connsiteY3" fmla="*/ 19795 h 252708"/>
              <a:gd name="connsiteX4" fmla="*/ 422692 w 587831"/>
              <a:gd name="connsiteY4" fmla="*/ 249119 h 252708"/>
              <a:gd name="connsiteX5" fmla="*/ 505271 w 587831"/>
              <a:gd name="connsiteY5" fmla="*/ 2543 h 252708"/>
              <a:gd name="connsiteX6" fmla="*/ 587831 w 587831"/>
              <a:gd name="connsiteY6" fmla="*/ 152968 h 252708"/>
              <a:gd name="connsiteX0" fmla="*/ -1 w 587831"/>
              <a:gd name="connsiteY0" fmla="*/ 149192 h 252708"/>
              <a:gd name="connsiteX1" fmla="*/ 103516 w 587831"/>
              <a:gd name="connsiteY1" fmla="*/ 19794 h 252708"/>
              <a:gd name="connsiteX2" fmla="*/ 207033 w 587831"/>
              <a:gd name="connsiteY2" fmla="*/ 252709 h 252708"/>
              <a:gd name="connsiteX3" fmla="*/ 319176 w 587831"/>
              <a:gd name="connsiteY3" fmla="*/ 19795 h 252708"/>
              <a:gd name="connsiteX4" fmla="*/ 422692 w 587831"/>
              <a:gd name="connsiteY4" fmla="*/ 249119 h 252708"/>
              <a:gd name="connsiteX5" fmla="*/ 505271 w 587831"/>
              <a:gd name="connsiteY5" fmla="*/ 2543 h 252708"/>
              <a:gd name="connsiteX6" fmla="*/ 587831 w 587831"/>
              <a:gd name="connsiteY6" fmla="*/ 152968 h 252708"/>
              <a:gd name="connsiteX0" fmla="*/ -1 w 580437"/>
              <a:gd name="connsiteY0" fmla="*/ 148187 h 251703"/>
              <a:gd name="connsiteX1" fmla="*/ 103516 w 580437"/>
              <a:gd name="connsiteY1" fmla="*/ 18789 h 251703"/>
              <a:gd name="connsiteX2" fmla="*/ 207033 w 580437"/>
              <a:gd name="connsiteY2" fmla="*/ 251704 h 251703"/>
              <a:gd name="connsiteX3" fmla="*/ 319176 w 580437"/>
              <a:gd name="connsiteY3" fmla="*/ 18790 h 251703"/>
              <a:gd name="connsiteX4" fmla="*/ 422692 w 580437"/>
              <a:gd name="connsiteY4" fmla="*/ 248114 h 251703"/>
              <a:gd name="connsiteX5" fmla="*/ 505271 w 580437"/>
              <a:gd name="connsiteY5" fmla="*/ 1538 h 251703"/>
              <a:gd name="connsiteX6" fmla="*/ 580437 w 580437"/>
              <a:gd name="connsiteY6" fmla="*/ 210899 h 251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0437" h="251703">
                <a:moveTo>
                  <a:pt x="-1" y="148187"/>
                </a:moveTo>
                <a:cubicBezTo>
                  <a:pt x="38818" y="126621"/>
                  <a:pt x="69010" y="1536"/>
                  <a:pt x="103516" y="18789"/>
                </a:cubicBezTo>
                <a:cubicBezTo>
                  <a:pt x="138022" y="36042"/>
                  <a:pt x="171090" y="251704"/>
                  <a:pt x="207033" y="251704"/>
                </a:cubicBezTo>
                <a:cubicBezTo>
                  <a:pt x="242976" y="251704"/>
                  <a:pt x="283233" y="19388"/>
                  <a:pt x="319176" y="18790"/>
                </a:cubicBezTo>
                <a:cubicBezTo>
                  <a:pt x="355119" y="18192"/>
                  <a:pt x="391676" y="250989"/>
                  <a:pt x="422692" y="248114"/>
                </a:cubicBezTo>
                <a:cubicBezTo>
                  <a:pt x="453708" y="245239"/>
                  <a:pt x="476516" y="18791"/>
                  <a:pt x="505271" y="1538"/>
                </a:cubicBezTo>
                <a:cubicBezTo>
                  <a:pt x="534026" y="-15715"/>
                  <a:pt x="564622" y="116008"/>
                  <a:pt x="580437" y="210899"/>
                </a:cubicBezTo>
              </a:path>
            </a:pathLst>
          </a:custGeom>
          <a:noFill/>
          <a:ln w="127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de-DE">
              <a:solidFill>
                <a:srgbClr val="000000"/>
              </a:solidFill>
            </a:endParaRPr>
          </a:p>
        </p:txBody>
      </p:sp>
      <p:cxnSp>
        <p:nvCxnSpPr>
          <p:cNvPr id="7" name="Straight Arrow Connector 6"/>
          <p:cNvCxnSpPr>
            <a:stCxn id="58" idx="0"/>
          </p:cNvCxnSpPr>
          <p:nvPr/>
        </p:nvCxnSpPr>
        <p:spPr bwMode="auto">
          <a:xfrm flipV="1">
            <a:off x="4885078" y="2663233"/>
            <a:ext cx="59805" cy="49220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10" name="Picture 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0398" y="2808277"/>
            <a:ext cx="808211" cy="146398"/>
          </a:xfrm>
          <a:prstGeom prst="rect">
            <a:avLst/>
          </a:prstGeom>
        </p:spPr>
      </p:pic>
      <p:sp>
        <p:nvSpPr>
          <p:cNvPr id="60" name="Oval 59"/>
          <p:cNvSpPr/>
          <p:nvPr/>
        </p:nvSpPr>
        <p:spPr bwMode="auto">
          <a:xfrm>
            <a:off x="2981580" y="2226951"/>
            <a:ext cx="91440" cy="91440"/>
          </a:xfrm>
          <a:prstGeom prst="ellips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8151574">
            <a:off x="5437917" y="4688587"/>
            <a:ext cx="1098916" cy="1105324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56338" y="4740950"/>
            <a:ext cx="1960967" cy="1955291"/>
          </a:xfrm>
          <a:prstGeom prst="rect">
            <a:avLst/>
          </a:prstGeom>
        </p:spPr>
      </p:pic>
      <p:sp>
        <p:nvSpPr>
          <p:cNvPr id="67" name="Rechteck 4 3"/>
          <p:cNvSpPr/>
          <p:nvPr/>
        </p:nvSpPr>
        <p:spPr>
          <a:xfrm>
            <a:off x="6618097" y="1496826"/>
            <a:ext cx="89285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err="1">
                <a:latin typeface="Calibri" pitchFamily="34" charset="0"/>
              </a:rPr>
              <a:t>a</a:t>
            </a:r>
            <a:r>
              <a:rPr lang="de-DE" sz="2000" dirty="0" err="1" smtClean="0">
                <a:latin typeface="Calibri" pitchFamily="34" charset="0"/>
              </a:rPr>
              <a:t>node</a:t>
            </a:r>
            <a:endParaRPr lang="de-DE" sz="2000" dirty="0" smtClean="0">
              <a:latin typeface="Calibri" pitchFamily="34" charset="0"/>
            </a:endParaRPr>
          </a:p>
        </p:txBody>
      </p:sp>
      <p:sp>
        <p:nvSpPr>
          <p:cNvPr id="69" name="Rechteck 4 3"/>
          <p:cNvSpPr/>
          <p:nvPr/>
        </p:nvSpPr>
        <p:spPr>
          <a:xfrm>
            <a:off x="3526136" y="1518972"/>
            <a:ext cx="123664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 err="1" smtClean="0">
                <a:latin typeface="Calibri" pitchFamily="34" charset="0"/>
              </a:rPr>
              <a:t>cathode</a:t>
            </a:r>
            <a:endParaRPr lang="de-DE" sz="2000" dirty="0" smtClean="0">
              <a:latin typeface="Calibri" pitchFamily="34" charset="0"/>
            </a:endParaRPr>
          </a:p>
        </p:txBody>
      </p:sp>
      <p:cxnSp>
        <p:nvCxnSpPr>
          <p:cNvPr id="86" name="Straight Connector 85"/>
          <p:cNvCxnSpPr/>
          <p:nvPr/>
        </p:nvCxnSpPr>
        <p:spPr bwMode="auto">
          <a:xfrm flipH="1" flipV="1">
            <a:off x="4478877" y="4556192"/>
            <a:ext cx="3915231" cy="13062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1" name="Straight Connector 30"/>
          <p:cNvCxnSpPr/>
          <p:nvPr/>
        </p:nvCxnSpPr>
        <p:spPr bwMode="auto">
          <a:xfrm>
            <a:off x="5237508" y="5903152"/>
            <a:ext cx="1541029" cy="0"/>
          </a:xfrm>
          <a:prstGeom prst="line">
            <a:avLst/>
          </a:prstGeom>
          <a:noFill/>
          <a:ln w="317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/>
          <p:cNvCxnSpPr/>
          <p:nvPr/>
        </p:nvCxnSpPr>
        <p:spPr bwMode="auto">
          <a:xfrm>
            <a:off x="5786661" y="5654029"/>
            <a:ext cx="0" cy="496880"/>
          </a:xfrm>
          <a:prstGeom prst="line">
            <a:avLst/>
          </a:prstGeom>
          <a:noFill/>
          <a:ln w="444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Isosceles Triangle 33"/>
          <p:cNvSpPr/>
          <p:nvPr/>
        </p:nvSpPr>
        <p:spPr bwMode="auto">
          <a:xfrm rot="16200000">
            <a:off x="5769922" y="5712374"/>
            <a:ext cx="452726" cy="369332"/>
          </a:xfrm>
          <a:prstGeom prst="triangl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4" name="Straight Arrow Connector 73"/>
          <p:cNvCxnSpPr/>
          <p:nvPr/>
        </p:nvCxnSpPr>
        <p:spPr bwMode="auto">
          <a:xfrm flipH="1">
            <a:off x="2976394" y="4443705"/>
            <a:ext cx="705691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76" name="Rechteck 4 5"/>
          <p:cNvSpPr/>
          <p:nvPr/>
        </p:nvSpPr>
        <p:spPr>
          <a:xfrm>
            <a:off x="2956806" y="4059734"/>
            <a:ext cx="1245632" cy="3795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latin typeface="Calibri" pitchFamily="34" charset="0"/>
              </a:rPr>
              <a:t>e</a:t>
            </a:r>
            <a:r>
              <a:rPr lang="de-DE" sz="2400" baseline="30000" dirty="0" smtClean="0">
                <a:latin typeface="Calibri" pitchFamily="34" charset="0"/>
              </a:rPr>
              <a:t>-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flow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78" name="Rechteck 4 5"/>
          <p:cNvSpPr/>
          <p:nvPr/>
        </p:nvSpPr>
        <p:spPr>
          <a:xfrm>
            <a:off x="2907257" y="4576265"/>
            <a:ext cx="1245632" cy="3795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err="1" smtClean="0">
                <a:latin typeface="Calibri" pitchFamily="34" charset="0"/>
              </a:rPr>
              <a:t>current</a:t>
            </a:r>
            <a:r>
              <a:rPr lang="de-DE" dirty="0" smtClean="0">
                <a:latin typeface="Calibri" pitchFamily="34" charset="0"/>
              </a:rPr>
              <a:t> I</a:t>
            </a:r>
          </a:p>
        </p:txBody>
      </p:sp>
      <p:cxnSp>
        <p:nvCxnSpPr>
          <p:cNvPr id="79" name="Straight Arrow Connector 78"/>
          <p:cNvCxnSpPr/>
          <p:nvPr/>
        </p:nvCxnSpPr>
        <p:spPr bwMode="auto">
          <a:xfrm flipH="1">
            <a:off x="2985136" y="4975399"/>
            <a:ext cx="705691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  <p:sp>
        <p:nvSpPr>
          <p:cNvPr id="81" name="Rechteck 4 3"/>
          <p:cNvSpPr/>
          <p:nvPr/>
        </p:nvSpPr>
        <p:spPr>
          <a:xfrm>
            <a:off x="4851074" y="5927611"/>
            <a:ext cx="123664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dirty="0" err="1" smtClean="0">
                <a:latin typeface="Calibri" pitchFamily="34" charset="0"/>
              </a:rPr>
              <a:t>cathode</a:t>
            </a:r>
            <a:endParaRPr lang="de-DE" sz="1600" dirty="0" smtClean="0">
              <a:latin typeface="Calibri" pitchFamily="34" charset="0"/>
            </a:endParaRPr>
          </a:p>
        </p:txBody>
      </p:sp>
      <p:sp>
        <p:nvSpPr>
          <p:cNvPr id="82" name="Rechteck 4 3"/>
          <p:cNvSpPr/>
          <p:nvPr/>
        </p:nvSpPr>
        <p:spPr>
          <a:xfrm>
            <a:off x="6240370" y="5943719"/>
            <a:ext cx="123664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dirty="0" err="1" smtClean="0">
                <a:latin typeface="Calibri" pitchFamily="34" charset="0"/>
              </a:rPr>
              <a:t>anode</a:t>
            </a:r>
            <a:endParaRPr lang="de-DE" sz="1600" dirty="0" smtClean="0">
              <a:latin typeface="Calibri" pitchFamily="34" charset="0"/>
            </a:endParaRPr>
          </a:p>
        </p:txBody>
      </p:sp>
      <p:grpSp>
        <p:nvGrpSpPr>
          <p:cNvPr id="71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84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8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526743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Laser </a:t>
            </a:r>
            <a:r>
              <a:rPr lang="de-DE" dirty="0" err="1" smtClean="0"/>
              <a:t>diode</a:t>
            </a:r>
            <a:endParaRPr lang="en-GB" dirty="0"/>
          </a:p>
        </p:txBody>
      </p:sp>
      <p:pic>
        <p:nvPicPr>
          <p:cNvPr id="3074" name="Picture 2" descr="http://www.visiblediodelasers.com/wp-content/uploads/laserdiode11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016" y="895021"/>
            <a:ext cx="3156969" cy="2903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itel 1"/>
          <p:cNvSpPr txBox="1">
            <a:spLocks/>
          </p:cNvSpPr>
          <p:nvPr/>
        </p:nvSpPr>
        <p:spPr>
          <a:xfrm rot="16200000">
            <a:off x="3060118" y="2911099"/>
            <a:ext cx="1604514" cy="288780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© visiblelasers.com</a:t>
            </a:r>
            <a:endParaRPr lang="de-AT" sz="1200" i="0" baseline="30000" dirty="0" smtClean="0">
              <a:solidFill>
                <a:schemeClr val="tx1">
                  <a:lumMod val="50000"/>
                  <a:lumOff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076" name="Picture 4" descr="http://cdn4.explainthatstuff.com/laserdiode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3812" y="793628"/>
            <a:ext cx="4779183" cy="28675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 descr="http://assets.newport.com/web600w-EN/images/1225583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161" y="3857746"/>
            <a:ext cx="3062677" cy="29465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itel 1"/>
          <p:cNvSpPr txBox="1">
            <a:spLocks/>
          </p:cNvSpPr>
          <p:nvPr/>
        </p:nvSpPr>
        <p:spPr>
          <a:xfrm rot="16200000">
            <a:off x="-241243" y="5737687"/>
            <a:ext cx="1604514" cy="288780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© newport.com</a:t>
            </a:r>
            <a:endParaRPr lang="de-AT" sz="1200" i="0" baseline="30000" dirty="0" smtClean="0">
              <a:solidFill>
                <a:schemeClr val="tx1">
                  <a:lumMod val="50000"/>
                  <a:lumOff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080" name="Picture 8" descr="http://upload.wikimedia.org/wikipedia/commons/2/2d/Laser_diode_with_the_case_and_window_removed-powered_off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1010" y="3708924"/>
            <a:ext cx="3467819" cy="3095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itel 1"/>
          <p:cNvSpPr txBox="1">
            <a:spLocks/>
          </p:cNvSpPr>
          <p:nvPr/>
        </p:nvSpPr>
        <p:spPr>
          <a:xfrm rot="16200000">
            <a:off x="7485261" y="5914466"/>
            <a:ext cx="1604514" cy="288780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© wikipedia.com</a:t>
            </a:r>
            <a:endParaRPr lang="de-AT" sz="1200" i="0" baseline="30000" dirty="0" smtClean="0">
              <a:solidFill>
                <a:schemeClr val="tx1">
                  <a:lumMod val="50000"/>
                  <a:lumOff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" name="Gruppieren 30"/>
          <p:cNvGrpSpPr/>
          <p:nvPr/>
        </p:nvGrpSpPr>
        <p:grpSpPr>
          <a:xfrm rot="1184142">
            <a:off x="7373573" y="129551"/>
            <a:ext cx="1827889" cy="577657"/>
            <a:chOff x="6681029" y="1138857"/>
            <a:chExt cx="2522645" cy="577657"/>
          </a:xfrm>
        </p:grpSpPr>
        <p:sp>
          <p:nvSpPr>
            <p:cNvPr id="12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" name="Textfeld 32"/>
            <p:cNvSpPr txBox="1"/>
            <p:nvPr/>
          </p:nvSpPr>
          <p:spPr>
            <a:xfrm>
              <a:off x="6769096" y="1225784"/>
              <a:ext cx="172354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smtClean="0">
                  <a:latin typeface="+mj-lt"/>
                </a:rPr>
                <a:t>Bonus material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639870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Red laser pointer</a:t>
            </a:r>
            <a:endParaRPr lang="en-GB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27307" t="6245" r="27830" b="59346"/>
          <a:stretch/>
        </p:blipFill>
        <p:spPr>
          <a:xfrm>
            <a:off x="2787730" y="927481"/>
            <a:ext cx="3534033" cy="1524001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5968313" y="6611779"/>
            <a:ext cx="309179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000" dirty="0">
                <a:solidFill>
                  <a:schemeClr val="bg1">
                    <a:lumMod val="75000"/>
                  </a:schemeClr>
                </a:solidFill>
              </a:rPr>
              <a:t>http://repairfaq.cis.upenn.edu/sam/laserpic/glpdpics.htm</a:t>
            </a:r>
          </a:p>
        </p:txBody>
      </p:sp>
      <p:grpSp>
        <p:nvGrpSpPr>
          <p:cNvPr id="8" name="Gruppieren 30"/>
          <p:cNvGrpSpPr/>
          <p:nvPr/>
        </p:nvGrpSpPr>
        <p:grpSpPr>
          <a:xfrm rot="2052419">
            <a:off x="7452542" y="265355"/>
            <a:ext cx="1827889" cy="577657"/>
            <a:chOff x="6681029" y="1138857"/>
            <a:chExt cx="2522645" cy="577657"/>
          </a:xfrm>
        </p:grpSpPr>
        <p:sp>
          <p:nvSpPr>
            <p:cNvPr id="9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0" name="Textfeld 32"/>
            <p:cNvSpPr txBox="1"/>
            <p:nvPr/>
          </p:nvSpPr>
          <p:spPr>
            <a:xfrm>
              <a:off x="6769096" y="1225784"/>
              <a:ext cx="172354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smtClean="0">
                  <a:latin typeface="+mj-lt"/>
                </a:rPr>
                <a:t>Bonus material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83666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grpSp>
        <p:nvGrpSpPr>
          <p:cNvPr id="4" name="Gruppieren 30"/>
          <p:cNvGrpSpPr/>
          <p:nvPr/>
        </p:nvGrpSpPr>
        <p:grpSpPr>
          <a:xfrm rot="2052419">
            <a:off x="7452542" y="265355"/>
            <a:ext cx="1827889" cy="577657"/>
            <a:chOff x="6681029" y="1138857"/>
            <a:chExt cx="2522645" cy="577657"/>
          </a:xfrm>
        </p:grpSpPr>
        <p:sp>
          <p:nvSpPr>
            <p:cNvPr id="5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" name="Textfeld 32"/>
            <p:cNvSpPr txBox="1"/>
            <p:nvPr/>
          </p:nvSpPr>
          <p:spPr>
            <a:xfrm>
              <a:off x="6769096" y="1225784"/>
              <a:ext cx="172354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smtClean="0">
                  <a:latin typeface="+mj-lt"/>
                </a:rPr>
                <a:t>Bonus material</a:t>
              </a:r>
              <a:endParaRPr lang="de-AT" dirty="0">
                <a:latin typeface="+mj-lt"/>
              </a:endParaRPr>
            </a:p>
          </p:txBody>
        </p:sp>
      </p:grp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/>
          <a:srcRect t="4711"/>
          <a:stretch/>
        </p:blipFill>
        <p:spPr>
          <a:xfrm>
            <a:off x="1041309" y="906162"/>
            <a:ext cx="7026876" cy="595183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Green laser pointer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608778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The periodic table</a:t>
            </a:r>
            <a:endParaRPr lang="en-GB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23"/>
          <a:stretch/>
        </p:blipFill>
        <p:spPr>
          <a:xfrm>
            <a:off x="-236220" y="869827"/>
            <a:ext cx="9645615" cy="5940187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 bwMode="auto">
          <a:xfrm>
            <a:off x="2590800" y="793628"/>
            <a:ext cx="4061460" cy="25031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1653540" y="990600"/>
            <a:ext cx="3832860" cy="1287780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" name="Titel 1 2 1 2 1 2 2 1 3 3 9 2 1"/>
          <p:cNvSpPr txBox="1">
            <a:spLocks/>
          </p:cNvSpPr>
          <p:nvPr/>
        </p:nvSpPr>
        <p:spPr>
          <a:xfrm>
            <a:off x="1798762" y="1479350"/>
            <a:ext cx="361098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understand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structure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periodic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table</a:t>
            </a:r>
            <a:endParaRPr lang="de-AT" sz="8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marL="171450" indent="-171450" algn="l">
              <a:buFont typeface="Arial" panose="020B0604020202020204" pitchFamily="34" charset="0"/>
              <a:buChar char="•"/>
            </a:pPr>
            <a:endParaRPr lang="de-AT" sz="8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determine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groundstate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</a:t>
            </a:r>
            <a:r>
              <a:rPr lang="de-AT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configuration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 2 1 2 1 2 2 1 3 3 9 2 1"/>
          <p:cNvSpPr txBox="1">
            <a:spLocks/>
          </p:cNvSpPr>
          <p:nvPr/>
        </p:nvSpPr>
        <p:spPr>
          <a:xfrm>
            <a:off x="1729726" y="1040830"/>
            <a:ext cx="3657614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Our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goals</a:t>
            </a:r>
            <a:endParaRPr lang="de-AT" sz="18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41169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l="2107" t="18859" r="3364"/>
          <a:stretch/>
        </p:blipFill>
        <p:spPr>
          <a:xfrm>
            <a:off x="492564" y="1769149"/>
            <a:ext cx="8176983" cy="5264144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5770605" y="6596390"/>
            <a:ext cx="3373395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100" dirty="0">
                <a:solidFill>
                  <a:schemeClr val="bg1">
                    <a:lumMod val="50000"/>
                  </a:schemeClr>
                </a:solidFill>
              </a:rPr>
              <a:t>http://repairfaq.cis.upenn.edu/sam/laserpic/glpdpics.htm</a:t>
            </a:r>
          </a:p>
        </p:txBody>
      </p:sp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439947" y="43130"/>
            <a:ext cx="8229600" cy="750498"/>
          </a:xfrm>
        </p:spPr>
        <p:txBody>
          <a:bodyPr/>
          <a:lstStyle/>
          <a:p>
            <a:r>
              <a:rPr lang="de-DE" i="0" dirty="0" smtClean="0"/>
              <a:t>Components of </a:t>
            </a:r>
            <a:r>
              <a:rPr lang="de-DE" i="0" dirty="0" err="1" smtClean="0"/>
              <a:t>green</a:t>
            </a:r>
            <a:r>
              <a:rPr lang="de-DE" i="0" dirty="0" smtClean="0"/>
              <a:t> </a:t>
            </a:r>
            <a:r>
              <a:rPr lang="de-DE" i="0" dirty="0" err="1" smtClean="0"/>
              <a:t>laser</a:t>
            </a:r>
            <a:r>
              <a:rPr lang="de-DE" i="0" dirty="0" smtClean="0"/>
              <a:t> </a:t>
            </a:r>
            <a:r>
              <a:rPr lang="de-DE" i="0" dirty="0" err="1" smtClean="0"/>
              <a:t>pointer</a:t>
            </a:r>
            <a:endParaRPr lang="en-GB" i="0" dirty="0"/>
          </a:p>
        </p:txBody>
      </p:sp>
      <p:grpSp>
        <p:nvGrpSpPr>
          <p:cNvPr id="10" name="Gruppieren 30"/>
          <p:cNvGrpSpPr/>
          <p:nvPr/>
        </p:nvGrpSpPr>
        <p:grpSpPr>
          <a:xfrm rot="2052419">
            <a:off x="7452542" y="265355"/>
            <a:ext cx="1827889" cy="577657"/>
            <a:chOff x="6681029" y="1138857"/>
            <a:chExt cx="2522645" cy="577657"/>
          </a:xfrm>
        </p:grpSpPr>
        <p:sp>
          <p:nvSpPr>
            <p:cNvPr id="11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2" name="Textfeld 32"/>
            <p:cNvSpPr txBox="1"/>
            <p:nvPr/>
          </p:nvSpPr>
          <p:spPr>
            <a:xfrm>
              <a:off x="6769096" y="1225784"/>
              <a:ext cx="172354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smtClean="0">
                  <a:latin typeface="+mj-lt"/>
                </a:rPr>
                <a:t>Bonus material</a:t>
              </a:r>
              <a:endParaRPr lang="de-AT" dirty="0">
                <a:latin typeface="+mj-lt"/>
              </a:endParaRPr>
            </a:p>
          </p:txBody>
        </p:sp>
      </p:grpSp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3"/>
          <a:srcRect l="3235" t="39398" r="4854" b="8243"/>
          <a:stretch/>
        </p:blipFill>
        <p:spPr>
          <a:xfrm>
            <a:off x="299740" y="793628"/>
            <a:ext cx="3591697" cy="18187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5429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3074" name="Picture 2" descr="http://greyghost.mooo.com/repairfaq/sam/verdi1.gif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452"/>
          <a:stretch/>
        </p:blipFill>
        <p:spPr bwMode="auto">
          <a:xfrm>
            <a:off x="1448514" y="777828"/>
            <a:ext cx="6082346" cy="23449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/>
          <p:cNvSpPr/>
          <p:nvPr/>
        </p:nvSpPr>
        <p:spPr>
          <a:xfrm rot="16200000">
            <a:off x="7059661" y="2733579"/>
            <a:ext cx="261364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rPr>
              <a:t>© http</a:t>
            </a:r>
            <a:r>
              <a:rPr lang="en-GB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rPr>
              <a:t>://greyghost.mooo.com</a:t>
            </a:r>
          </a:p>
        </p:txBody>
      </p:sp>
      <p:pic>
        <p:nvPicPr>
          <p:cNvPr id="3076" name="Picture 4" descr="http://donklipstein.com/verdicv1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20"/>
          <a:stretch/>
        </p:blipFill>
        <p:spPr bwMode="auto">
          <a:xfrm>
            <a:off x="759125" y="3150065"/>
            <a:ext cx="7418717" cy="36061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 5"/>
          <p:cNvSpPr/>
          <p:nvPr/>
        </p:nvSpPr>
        <p:spPr>
          <a:xfrm rot="16200000">
            <a:off x="7068038" y="5621019"/>
            <a:ext cx="261364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rPr>
              <a:t>© http://donklipstein.com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439947" y="43130"/>
            <a:ext cx="8229600" cy="750498"/>
          </a:xfrm>
        </p:spPr>
        <p:txBody>
          <a:bodyPr/>
          <a:lstStyle/>
          <a:p>
            <a:r>
              <a:rPr lang="de-DE" i="0" dirty="0" smtClean="0"/>
              <a:t>20W </a:t>
            </a:r>
            <a:r>
              <a:rPr lang="de-DE" i="0" dirty="0" err="1" smtClean="0"/>
              <a:t>frequency</a:t>
            </a:r>
            <a:r>
              <a:rPr lang="de-DE" i="0" dirty="0" smtClean="0"/>
              <a:t> </a:t>
            </a:r>
            <a:r>
              <a:rPr lang="de-DE" i="0" dirty="0" err="1" smtClean="0"/>
              <a:t>doubled</a:t>
            </a:r>
            <a:r>
              <a:rPr lang="de-DE" i="0" dirty="0" smtClean="0"/>
              <a:t> </a:t>
            </a:r>
            <a:r>
              <a:rPr lang="de-DE" i="0" dirty="0" err="1" smtClean="0"/>
              <a:t>Nd:YAG</a:t>
            </a:r>
            <a:r>
              <a:rPr lang="de-DE" i="0" dirty="0" smtClean="0"/>
              <a:t> </a:t>
            </a:r>
            <a:r>
              <a:rPr lang="de-DE" i="0" dirty="0" err="1" smtClean="0"/>
              <a:t>laser</a:t>
            </a:r>
            <a:endParaRPr lang="en-GB" i="0" dirty="0"/>
          </a:p>
        </p:txBody>
      </p:sp>
      <p:sp>
        <p:nvSpPr>
          <p:cNvPr id="8" name="Rechteck 103"/>
          <p:cNvSpPr/>
          <p:nvPr/>
        </p:nvSpPr>
        <p:spPr>
          <a:xfrm>
            <a:off x="7025454" y="2261523"/>
            <a:ext cx="119552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dirty="0" err="1" smtClean="0">
                <a:latin typeface="Calibri" pitchFamily="34" charset="0"/>
              </a:rPr>
              <a:t>up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to</a:t>
            </a:r>
            <a:r>
              <a:rPr lang="de-DE" dirty="0" smtClean="0">
                <a:latin typeface="Calibri" pitchFamily="34" charset="0"/>
              </a:rPr>
              <a:t> 18W</a:t>
            </a:r>
            <a:endParaRPr lang="de-DE" baseline="30000" dirty="0" smtClean="0">
              <a:latin typeface="Calibri" pitchFamily="34" charset="0"/>
            </a:endParaRPr>
          </a:p>
        </p:txBody>
      </p:sp>
      <p:grpSp>
        <p:nvGrpSpPr>
          <p:cNvPr id="9" name="Gruppieren 30"/>
          <p:cNvGrpSpPr/>
          <p:nvPr/>
        </p:nvGrpSpPr>
        <p:grpSpPr>
          <a:xfrm rot="2052419">
            <a:off x="7406728" y="967837"/>
            <a:ext cx="1827889" cy="577657"/>
            <a:chOff x="6681029" y="1138857"/>
            <a:chExt cx="2522645" cy="577657"/>
          </a:xfrm>
        </p:grpSpPr>
        <p:sp>
          <p:nvSpPr>
            <p:cNvPr id="10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1" name="Textfeld 32"/>
            <p:cNvSpPr txBox="1"/>
            <p:nvPr/>
          </p:nvSpPr>
          <p:spPr>
            <a:xfrm>
              <a:off x="6769096" y="1225784"/>
              <a:ext cx="172354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smtClean="0">
                  <a:latin typeface="+mj-lt"/>
                </a:rPr>
                <a:t>Bonus material</a:t>
              </a:r>
              <a:endParaRPr lang="de-AT" dirty="0">
                <a:latin typeface="+mj-lt"/>
              </a:endParaRP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5103"/>
          <a:stretch/>
        </p:blipFill>
        <p:spPr>
          <a:xfrm rot="20038527">
            <a:off x="178648" y="2646088"/>
            <a:ext cx="1189831" cy="639790"/>
          </a:xfrm>
          <a:prstGeom prst="rect">
            <a:avLst/>
          </a:prstGeom>
        </p:spPr>
      </p:pic>
      <p:sp>
        <p:nvSpPr>
          <p:cNvPr id="12" name="Textfeld 32"/>
          <p:cNvSpPr txBox="1"/>
          <p:nvPr/>
        </p:nvSpPr>
        <p:spPr>
          <a:xfrm rot="19937103">
            <a:off x="390829" y="2859388"/>
            <a:ext cx="8130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AT" dirty="0" smtClean="0">
                <a:latin typeface="+mj-lt"/>
              </a:rPr>
              <a:t>100k</a:t>
            </a:r>
            <a:r>
              <a:rPr lang="de-AT" dirty="0">
                <a:latin typeface="+mj-lt"/>
              </a:rPr>
              <a:t>€</a:t>
            </a:r>
          </a:p>
        </p:txBody>
      </p:sp>
      <p:sp>
        <p:nvSpPr>
          <p:cNvPr id="14" name="Freeform 13"/>
          <p:cNvSpPr/>
          <p:nvPr/>
        </p:nvSpPr>
        <p:spPr bwMode="auto">
          <a:xfrm>
            <a:off x="764383" y="3155155"/>
            <a:ext cx="416717" cy="278607"/>
          </a:xfrm>
          <a:custGeom>
            <a:avLst/>
            <a:gdLst>
              <a:gd name="connsiteX0" fmla="*/ 2381 w 414337"/>
              <a:gd name="connsiteY0" fmla="*/ 276225 h 276225"/>
              <a:gd name="connsiteX1" fmla="*/ 0 w 414337"/>
              <a:gd name="connsiteY1" fmla="*/ 169069 h 276225"/>
              <a:gd name="connsiteX2" fmla="*/ 323850 w 414337"/>
              <a:gd name="connsiteY2" fmla="*/ 0 h 276225"/>
              <a:gd name="connsiteX3" fmla="*/ 414337 w 414337"/>
              <a:gd name="connsiteY3" fmla="*/ 2381 h 276225"/>
              <a:gd name="connsiteX4" fmla="*/ 145256 w 414337"/>
              <a:gd name="connsiteY4" fmla="*/ 135731 h 276225"/>
              <a:gd name="connsiteX5" fmla="*/ 2381 w 414337"/>
              <a:gd name="connsiteY5" fmla="*/ 27622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4337" h="276225">
                <a:moveTo>
                  <a:pt x="2381" y="276225"/>
                </a:moveTo>
                <a:cubicBezTo>
                  <a:pt x="1587" y="240506"/>
                  <a:pt x="794" y="204788"/>
                  <a:pt x="0" y="169069"/>
                </a:cubicBezTo>
                <a:lnTo>
                  <a:pt x="323850" y="0"/>
                </a:lnTo>
                <a:lnTo>
                  <a:pt x="414337" y="2381"/>
                </a:lnTo>
                <a:lnTo>
                  <a:pt x="145256" y="135731"/>
                </a:lnTo>
                <a:lnTo>
                  <a:pt x="2381" y="276225"/>
                </a:lnTo>
                <a:close/>
              </a:path>
            </a:pathLst>
          </a:cu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9293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Overview</a:t>
            </a:r>
            <a:r>
              <a:rPr lang="de-DE" sz="3200" dirty="0" smtClean="0"/>
              <a:t> of „</a:t>
            </a:r>
            <a:r>
              <a:rPr lang="de-DE" sz="2800" i="1" dirty="0" smtClean="0"/>
              <a:t>Time-</a:t>
            </a:r>
            <a:r>
              <a:rPr lang="de-DE" sz="2800" i="1" dirty="0" err="1" smtClean="0"/>
              <a:t>dependent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perturbation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theory</a:t>
            </a:r>
            <a:r>
              <a:rPr lang="de-DE" sz="3200" dirty="0" smtClean="0"/>
              <a:t>“</a:t>
            </a:r>
            <a:endParaRPr lang="en-GB" sz="3200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2895142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373871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Introduction</a:t>
            </a:r>
          </a:p>
          <a:p>
            <a:pPr marL="342900" indent="-342900" algn="l">
              <a:buAutoNum type="arabicParenR"/>
            </a:pP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Two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-level 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system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time-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time-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sinuosidal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 Emission and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radiation</a:t>
            </a:r>
            <a:endParaRPr lang="de-DE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stimulated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	-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i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ncoherent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Einstein‘s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and B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coefficients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lifetime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excited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selection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  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Fermi‘s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golden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</a:t>
            </a:r>
            <a:endParaRPr lang="en-GB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Describe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reaction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a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</a:p>
          <a:p>
            <a:pPr algn="l"/>
            <a:endParaRPr lang="de-AT" sz="1800" i="0" dirty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especially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absorption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and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emission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pic>
        <p:nvPicPr>
          <p:cNvPr id="14" name="Picture 1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2217" y="3753434"/>
            <a:ext cx="196091" cy="157150"/>
          </a:xfrm>
          <a:prstGeom prst="rect">
            <a:avLst/>
          </a:prstGeom>
        </p:spPr>
      </p:pic>
      <p:sp>
        <p:nvSpPr>
          <p:cNvPr id="19" name="Titel 1"/>
          <p:cNvSpPr txBox="1">
            <a:spLocks/>
          </p:cNvSpPr>
          <p:nvPr/>
        </p:nvSpPr>
        <p:spPr>
          <a:xfrm>
            <a:off x="5695679" y="344253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11.0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6539550" y="3671887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6539550" y="4434527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11.2 - 3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3" name="Straight Arrow Connector 12"/>
          <p:cNvCxnSpPr/>
          <p:nvPr/>
        </p:nvCxnSpPr>
        <p:spPr bwMode="auto">
          <a:xfrm flipV="1">
            <a:off x="885890" y="5144424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37214655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Spontaneous</a:t>
            </a:r>
            <a:r>
              <a:rPr lang="de-DE" sz="3200" dirty="0" smtClean="0"/>
              <a:t> </a:t>
            </a:r>
            <a:r>
              <a:rPr lang="de-DE" sz="3200" dirty="0" err="1" smtClean="0"/>
              <a:t>emission</a:t>
            </a:r>
            <a:r>
              <a:rPr lang="de-DE" sz="3200" dirty="0" smtClean="0"/>
              <a:t> </a:t>
            </a:r>
            <a:r>
              <a:rPr lang="de-DE" sz="3200" dirty="0" err="1" smtClean="0"/>
              <a:t>limits</a:t>
            </a:r>
            <a:r>
              <a:rPr lang="de-DE" sz="3200" dirty="0" smtClean="0"/>
              <a:t> </a:t>
            </a:r>
            <a:r>
              <a:rPr lang="de-DE" sz="3200" dirty="0" err="1" smtClean="0"/>
              <a:t>lifetime</a:t>
            </a:r>
            <a:r>
              <a:rPr lang="de-DE" sz="3200" dirty="0" smtClean="0"/>
              <a:t> of </a:t>
            </a:r>
            <a:r>
              <a:rPr lang="de-DE" sz="3200" dirty="0" smtClean="0">
                <a:solidFill>
                  <a:schemeClr val="bg1"/>
                </a:solidFill>
              </a:rPr>
              <a:t>e</a:t>
            </a:r>
            <a:endParaRPr lang="en-GB" sz="3200" dirty="0">
              <a:solidFill>
                <a:schemeClr val="bg1"/>
              </a:solidFill>
            </a:endParaRPr>
          </a:p>
        </p:txBody>
      </p:sp>
      <p:sp>
        <p:nvSpPr>
          <p:cNvPr id="7" name="Titel 1 1"/>
          <p:cNvSpPr txBox="1">
            <a:spLocks/>
          </p:cNvSpPr>
          <p:nvPr/>
        </p:nvSpPr>
        <p:spPr>
          <a:xfrm>
            <a:off x="367202" y="860676"/>
            <a:ext cx="144541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Goals:</a:t>
            </a:r>
            <a:endParaRPr lang="de-AT" sz="1800" i="0" baseline="30000" dirty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" name="Titel 1 1"/>
          <p:cNvSpPr txBox="1">
            <a:spLocks/>
          </p:cNvSpPr>
          <p:nvPr/>
        </p:nvSpPr>
        <p:spPr>
          <a:xfrm>
            <a:off x="665258" y="1209104"/>
            <a:ext cx="777473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Understand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spontaneous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emission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better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</a:p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Derive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lifetime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excited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15" name="Group 14"/>
          <p:cNvGrpSpPr>
            <a:grpSpLocks noChangeAspect="1"/>
          </p:cNvGrpSpPr>
          <p:nvPr/>
        </p:nvGrpSpPr>
        <p:grpSpPr>
          <a:xfrm>
            <a:off x="3765892" y="4465674"/>
            <a:ext cx="257808" cy="257828"/>
            <a:chOff x="2647340" y="4907296"/>
            <a:chExt cx="457162" cy="457198"/>
          </a:xfrm>
        </p:grpSpPr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25894" y="4943594"/>
              <a:ext cx="335104" cy="394558"/>
            </a:xfrm>
            <a:prstGeom prst="rect">
              <a:avLst/>
            </a:prstGeom>
          </p:spPr>
        </p:pic>
        <p:sp>
          <p:nvSpPr>
            <p:cNvPr id="17" name="Oval 16"/>
            <p:cNvSpPr>
              <a:spLocks noChangeAspect="1"/>
            </p:cNvSpPr>
            <p:nvPr/>
          </p:nvSpPr>
          <p:spPr bwMode="auto">
            <a:xfrm>
              <a:off x="2647340" y="4907296"/>
              <a:ext cx="457162" cy="457198"/>
            </a:xfrm>
            <a:prstGeom prst="ellipse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8" name="Rectangle 17"/>
          <p:cNvSpPr/>
          <p:nvPr/>
        </p:nvSpPr>
        <p:spPr bwMode="auto">
          <a:xfrm>
            <a:off x="2167745" y="3648219"/>
            <a:ext cx="3756455" cy="1935891"/>
          </a:xfrm>
          <a:prstGeom prst="rect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" name="Freihandform 52 1"/>
          <p:cNvSpPr/>
          <p:nvPr/>
        </p:nvSpPr>
        <p:spPr>
          <a:xfrm rot="11771425">
            <a:off x="4014719" y="3962177"/>
            <a:ext cx="723900" cy="174197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C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20" name="Freihandform 52 2"/>
          <p:cNvSpPr/>
          <p:nvPr/>
        </p:nvSpPr>
        <p:spPr>
          <a:xfrm rot="7976303">
            <a:off x="2134494" y="4730440"/>
            <a:ext cx="1109892" cy="206906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0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21" name="Freihandform 52 3"/>
          <p:cNvSpPr/>
          <p:nvPr/>
        </p:nvSpPr>
        <p:spPr>
          <a:xfrm rot="5129959" flipV="1">
            <a:off x="4071111" y="4705054"/>
            <a:ext cx="384957" cy="107361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00FF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22" name="Freihandform 52 4"/>
          <p:cNvSpPr/>
          <p:nvPr/>
        </p:nvSpPr>
        <p:spPr>
          <a:xfrm rot="6054432" flipV="1">
            <a:off x="5043472" y="5159821"/>
            <a:ext cx="552049" cy="154094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B05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23" name="Freihandform 52 5"/>
          <p:cNvSpPr/>
          <p:nvPr/>
        </p:nvSpPr>
        <p:spPr>
          <a:xfrm rot="12608537" flipV="1">
            <a:off x="3640024" y="5125885"/>
            <a:ext cx="1109892" cy="166073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0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24" name="Freihandform 52 6"/>
          <p:cNvSpPr/>
          <p:nvPr/>
        </p:nvSpPr>
        <p:spPr>
          <a:xfrm rot="10060606" flipV="1">
            <a:off x="2777960" y="5183188"/>
            <a:ext cx="384957" cy="107361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00FF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25" name="Freihandform 52 7"/>
          <p:cNvSpPr/>
          <p:nvPr/>
        </p:nvSpPr>
        <p:spPr>
          <a:xfrm rot="2630717">
            <a:off x="2569397" y="4091155"/>
            <a:ext cx="723900" cy="174197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C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26" name="Freihandform 52 8"/>
          <p:cNvSpPr/>
          <p:nvPr/>
        </p:nvSpPr>
        <p:spPr>
          <a:xfrm rot="2723176" flipV="1">
            <a:off x="4649808" y="4187104"/>
            <a:ext cx="1109892" cy="166073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0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27" name="Freihandform 52 9"/>
          <p:cNvSpPr/>
          <p:nvPr/>
        </p:nvSpPr>
        <p:spPr>
          <a:xfrm rot="14922125" flipV="1">
            <a:off x="3068743" y="3883322"/>
            <a:ext cx="384957" cy="107361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00FF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28" name="Freihandform 52 10"/>
          <p:cNvSpPr/>
          <p:nvPr/>
        </p:nvSpPr>
        <p:spPr>
          <a:xfrm rot="12882744" flipV="1">
            <a:off x="2230415" y="4204111"/>
            <a:ext cx="552049" cy="154094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B05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grpSp>
        <p:nvGrpSpPr>
          <p:cNvPr id="59" name="Group 58"/>
          <p:cNvGrpSpPr>
            <a:grpSpLocks noChangeAspect="1"/>
          </p:cNvGrpSpPr>
          <p:nvPr/>
        </p:nvGrpSpPr>
        <p:grpSpPr>
          <a:xfrm>
            <a:off x="3788165" y="2617942"/>
            <a:ext cx="257808" cy="257828"/>
            <a:chOff x="2647340" y="4907296"/>
            <a:chExt cx="457162" cy="457198"/>
          </a:xfrm>
        </p:grpSpPr>
        <p:pic>
          <p:nvPicPr>
            <p:cNvPr id="60" name="Picture 59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25894" y="4943594"/>
              <a:ext cx="335104" cy="394558"/>
            </a:xfrm>
            <a:prstGeom prst="rect">
              <a:avLst/>
            </a:prstGeom>
          </p:spPr>
        </p:pic>
        <p:sp>
          <p:nvSpPr>
            <p:cNvPr id="61" name="Oval 60"/>
            <p:cNvSpPr>
              <a:spLocks noChangeAspect="1"/>
            </p:cNvSpPr>
            <p:nvPr/>
          </p:nvSpPr>
          <p:spPr bwMode="auto">
            <a:xfrm>
              <a:off x="2647340" y="4907296"/>
              <a:ext cx="457162" cy="457198"/>
            </a:xfrm>
            <a:prstGeom prst="ellipse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62" name="Titel 1 1"/>
          <p:cNvSpPr txBox="1">
            <a:spLocks/>
          </p:cNvSpPr>
          <p:nvPr/>
        </p:nvSpPr>
        <p:spPr>
          <a:xfrm>
            <a:off x="272266" y="1977980"/>
            <a:ext cx="887173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 atom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would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forever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excited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truly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undisturbed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i.e.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even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vacuum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fluctuations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3" name="Titel 1 1"/>
          <p:cNvSpPr txBox="1">
            <a:spLocks/>
          </p:cNvSpPr>
          <p:nvPr/>
        </p:nvSpPr>
        <p:spPr>
          <a:xfrm>
            <a:off x="272266" y="3150519"/>
            <a:ext cx="887173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reality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atom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decays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spontaneous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emission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driven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vacuum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fluctuations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4" name="Titel 1 1"/>
          <p:cNvSpPr txBox="1">
            <a:spLocks/>
          </p:cNvSpPr>
          <p:nvPr/>
        </p:nvSpPr>
        <p:spPr>
          <a:xfrm>
            <a:off x="367202" y="5883934"/>
            <a:ext cx="710174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Vacuum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fluctuations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happen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each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electromagnetic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field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mode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not just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5" name="Titel 1 1"/>
          <p:cNvSpPr txBox="1">
            <a:spLocks/>
          </p:cNvSpPr>
          <p:nvPr/>
        </p:nvSpPr>
        <p:spPr>
          <a:xfrm>
            <a:off x="366195" y="6328245"/>
            <a:ext cx="862405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Need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atom in such an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electromagnetic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field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an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incoherent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field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66" name="Picture 65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14699" y="116180"/>
            <a:ext cx="425295" cy="5007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4698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62" grpId="0"/>
      <p:bldP spid="63" grpId="0"/>
      <p:bldP spid="64" grpId="0"/>
      <p:bldP spid="65" grpId="0"/>
    </p:bldLst>
  </p:timing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Incoherent</a:t>
            </a:r>
            <a:r>
              <a:rPr lang="de-DE" sz="3200" dirty="0" smtClean="0"/>
              <a:t> </a:t>
            </a:r>
            <a:r>
              <a:rPr lang="de-DE" sz="3200" dirty="0" err="1" smtClean="0"/>
              <a:t>perturbation</a:t>
            </a:r>
            <a:endParaRPr lang="en-GB" sz="3200" dirty="0"/>
          </a:p>
        </p:txBody>
      </p:sp>
      <p:cxnSp>
        <p:nvCxnSpPr>
          <p:cNvPr id="8" name="Straight Arrow Connector 7"/>
          <p:cNvCxnSpPr/>
          <p:nvPr/>
        </p:nvCxnSpPr>
        <p:spPr bwMode="auto">
          <a:xfrm flipH="1" flipV="1">
            <a:off x="6401973" y="997277"/>
            <a:ext cx="0" cy="960083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9" name="Straight Arrow Connector 8"/>
          <p:cNvCxnSpPr/>
          <p:nvPr/>
        </p:nvCxnSpPr>
        <p:spPr bwMode="auto">
          <a:xfrm>
            <a:off x="6233098" y="1804512"/>
            <a:ext cx="209653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10" name="Picture 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7788" y="1900217"/>
            <a:ext cx="127451" cy="9558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2605" y="1942684"/>
            <a:ext cx="206471" cy="12745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0654" y="1111540"/>
            <a:ext cx="387454" cy="212845"/>
          </a:xfrm>
          <a:prstGeom prst="rect">
            <a:avLst/>
          </a:prstGeom>
        </p:spPr>
      </p:pic>
      <p:cxnSp>
        <p:nvCxnSpPr>
          <p:cNvPr id="13" name="Straight Connector 12"/>
          <p:cNvCxnSpPr/>
          <p:nvPr/>
        </p:nvCxnSpPr>
        <p:spPr bwMode="auto">
          <a:xfrm flipV="1">
            <a:off x="7281363" y="1147850"/>
            <a:ext cx="0" cy="656662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Titel 1 3 2"/>
          <p:cNvSpPr txBox="1">
            <a:spLocks/>
          </p:cNvSpPr>
          <p:nvPr/>
        </p:nvSpPr>
        <p:spPr>
          <a:xfrm>
            <a:off x="5454067" y="2137280"/>
            <a:ext cx="324920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nergy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density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range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55820" y="2207948"/>
            <a:ext cx="647456" cy="212845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1359" y="2243394"/>
            <a:ext cx="230688" cy="149119"/>
          </a:xfrm>
          <a:prstGeom prst="rect">
            <a:avLst/>
          </a:prstGeom>
        </p:spPr>
      </p:pic>
      <p:cxnSp>
        <p:nvCxnSpPr>
          <p:cNvPr id="17" name="Straight Connector 16"/>
          <p:cNvCxnSpPr/>
          <p:nvPr/>
        </p:nvCxnSpPr>
        <p:spPr bwMode="auto">
          <a:xfrm>
            <a:off x="7285482" y="1709348"/>
            <a:ext cx="0" cy="185653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8" name="Picture 17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0681" y="1267672"/>
            <a:ext cx="1011809" cy="295619"/>
          </a:xfrm>
          <a:prstGeom prst="rect">
            <a:avLst/>
          </a:prstGeom>
        </p:spPr>
      </p:pic>
      <p:sp>
        <p:nvSpPr>
          <p:cNvPr id="19" name="Titel 1 1"/>
          <p:cNvSpPr txBox="1">
            <a:spLocks/>
          </p:cNvSpPr>
          <p:nvPr/>
        </p:nvSpPr>
        <p:spPr>
          <a:xfrm>
            <a:off x="367202" y="1213424"/>
            <a:ext cx="556933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density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itel 1 1"/>
          <p:cNvSpPr txBox="1">
            <a:spLocks/>
          </p:cNvSpPr>
          <p:nvPr/>
        </p:nvSpPr>
        <p:spPr>
          <a:xfrm>
            <a:off x="367202" y="801944"/>
            <a:ext cx="556933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far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coherent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monochromatic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electromagnetic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plane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1021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Atom-light </a:t>
            </a:r>
            <a:r>
              <a:rPr lang="de-DE" dirty="0" err="1" smtClean="0"/>
              <a:t>interaction</a:t>
            </a:r>
            <a:endParaRPr lang="en-GB" dirty="0"/>
          </a:p>
        </p:txBody>
      </p:sp>
      <p:sp>
        <p:nvSpPr>
          <p:cNvPr id="48" name="Titel 1 1 1"/>
          <p:cNvSpPr txBox="1">
            <a:spLocks/>
          </p:cNvSpPr>
          <p:nvPr/>
        </p:nvSpPr>
        <p:spPr>
          <a:xfrm>
            <a:off x="142004" y="763257"/>
            <a:ext cx="3587436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Summary:</a:t>
            </a:r>
          </a:p>
        </p:txBody>
      </p:sp>
      <p:pic>
        <p:nvPicPr>
          <p:cNvPr id="19" name="Picture 1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4527" y="3479213"/>
            <a:ext cx="3020752" cy="27446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3509" y="4049783"/>
            <a:ext cx="916539" cy="23247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37498" y="4095773"/>
            <a:ext cx="879155" cy="183984"/>
          </a:xfrm>
          <a:prstGeom prst="rect">
            <a:avLst/>
          </a:prstGeom>
        </p:spPr>
      </p:pic>
      <p:cxnSp>
        <p:nvCxnSpPr>
          <p:cNvPr id="68" name="Straight Connector 67"/>
          <p:cNvCxnSpPr/>
          <p:nvPr/>
        </p:nvCxnSpPr>
        <p:spPr bwMode="auto">
          <a:xfrm>
            <a:off x="1180684" y="2432134"/>
            <a:ext cx="252000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/>
          <p:nvPr/>
        </p:nvCxnSpPr>
        <p:spPr bwMode="auto">
          <a:xfrm>
            <a:off x="1180684" y="1704399"/>
            <a:ext cx="2520000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Arrow Connector 69"/>
          <p:cNvCxnSpPr/>
          <p:nvPr/>
        </p:nvCxnSpPr>
        <p:spPr bwMode="auto">
          <a:xfrm flipH="1">
            <a:off x="1514292" y="1539714"/>
            <a:ext cx="1339" cy="894793"/>
          </a:xfrm>
          <a:prstGeom prst="straightConnector1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triangle" w="lg" len="lg"/>
            <a:tailEnd type="triangle" w="lg" len="lg"/>
          </a:ln>
          <a:effectLst/>
        </p:spPr>
      </p:cxnSp>
      <p:cxnSp>
        <p:nvCxnSpPr>
          <p:cNvPr id="71" name="Straight Arrow Connector 70"/>
          <p:cNvCxnSpPr/>
          <p:nvPr/>
        </p:nvCxnSpPr>
        <p:spPr bwMode="auto">
          <a:xfrm>
            <a:off x="2947178" y="1702875"/>
            <a:ext cx="1" cy="727708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triangle" w="lg" len="lg"/>
            <a:tailEnd type="triangle" w="lg" len="lg"/>
          </a:ln>
          <a:effectLst/>
        </p:spPr>
      </p:cxnSp>
      <p:cxnSp>
        <p:nvCxnSpPr>
          <p:cNvPr id="72" name="Straight Arrow Connector 71"/>
          <p:cNvCxnSpPr/>
          <p:nvPr/>
        </p:nvCxnSpPr>
        <p:spPr bwMode="auto">
          <a:xfrm flipV="1">
            <a:off x="2277674" y="1715397"/>
            <a:ext cx="0" cy="317988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73" name="Straight Connector 72"/>
          <p:cNvCxnSpPr/>
          <p:nvPr/>
        </p:nvCxnSpPr>
        <p:spPr bwMode="auto">
          <a:xfrm>
            <a:off x="1361369" y="1539714"/>
            <a:ext cx="1234137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Arrow Connector 73"/>
          <p:cNvCxnSpPr/>
          <p:nvPr/>
        </p:nvCxnSpPr>
        <p:spPr bwMode="auto">
          <a:xfrm>
            <a:off x="2277674" y="1292977"/>
            <a:ext cx="0" cy="246737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75" name="Picture 74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623934" y="1921377"/>
            <a:ext cx="405091" cy="23405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32112" y="1517775"/>
            <a:ext cx="317750" cy="374125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32112" y="2245732"/>
            <a:ext cx="343375" cy="353625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982" y="1539714"/>
            <a:ext cx="322325" cy="256017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336" y="2256953"/>
            <a:ext cx="331534" cy="298379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0456" y="1969774"/>
            <a:ext cx="1428254" cy="219114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2143" y="1252401"/>
            <a:ext cx="1583673" cy="200028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147" y="2863183"/>
            <a:ext cx="1844290" cy="282886"/>
          </a:xfrm>
          <a:prstGeom prst="rect">
            <a:avLst/>
          </a:prstGeom>
        </p:spPr>
      </p:pic>
      <p:sp>
        <p:nvSpPr>
          <p:cNvPr id="83" name="Titel 1 1 2"/>
          <p:cNvSpPr txBox="1">
            <a:spLocks/>
          </p:cNvSpPr>
          <p:nvPr/>
        </p:nvSpPr>
        <p:spPr>
          <a:xfrm>
            <a:off x="3051610" y="3979040"/>
            <a:ext cx="315340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;</a:t>
            </a:r>
          </a:p>
        </p:txBody>
      </p:sp>
      <p:sp>
        <p:nvSpPr>
          <p:cNvPr id="84" name="Titel 1 1 3"/>
          <p:cNvSpPr txBox="1">
            <a:spLocks/>
          </p:cNvSpPr>
          <p:nvPr/>
        </p:nvSpPr>
        <p:spPr>
          <a:xfrm>
            <a:off x="4996103" y="4001598"/>
            <a:ext cx="315340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;</a:t>
            </a:r>
          </a:p>
        </p:txBody>
      </p:sp>
      <p:cxnSp>
        <p:nvCxnSpPr>
          <p:cNvPr id="21" name="Straight Arrow Connector 20"/>
          <p:cNvCxnSpPr/>
          <p:nvPr/>
        </p:nvCxnSpPr>
        <p:spPr bwMode="auto">
          <a:xfrm flipV="1">
            <a:off x="1984144" y="3146069"/>
            <a:ext cx="0" cy="215669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85" name="Straight Arrow Connector 84"/>
          <p:cNvCxnSpPr/>
          <p:nvPr/>
        </p:nvCxnSpPr>
        <p:spPr bwMode="auto">
          <a:xfrm flipV="1">
            <a:off x="1327792" y="3146070"/>
            <a:ext cx="0" cy="693462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86" name="Titel 1 1 4 1 1"/>
          <p:cNvSpPr txBox="1">
            <a:spLocks/>
          </p:cNvSpPr>
          <p:nvPr/>
        </p:nvSpPr>
        <p:spPr>
          <a:xfrm>
            <a:off x="142004" y="5301564"/>
            <a:ext cx="609135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theory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(valid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)  </a:t>
            </a:r>
          </a:p>
        </p:txBody>
      </p:sp>
      <p:pic>
        <p:nvPicPr>
          <p:cNvPr id="106" name="Picture 105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2353" y="4944182"/>
            <a:ext cx="1482437" cy="230090"/>
          </a:xfrm>
          <a:prstGeom prst="rect">
            <a:avLst/>
          </a:prstGeom>
        </p:spPr>
      </p:pic>
      <p:sp>
        <p:nvSpPr>
          <p:cNvPr id="97" name="Titel 1 1 4 2 1"/>
          <p:cNvSpPr txBox="1">
            <a:spLocks/>
          </p:cNvSpPr>
          <p:nvPr/>
        </p:nvSpPr>
        <p:spPr>
          <a:xfrm>
            <a:off x="142004" y="4524777"/>
            <a:ext cx="4776593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Compare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Sinuosidal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</a:t>
            </a:r>
          </a:p>
        </p:txBody>
      </p:sp>
      <p:cxnSp>
        <p:nvCxnSpPr>
          <p:cNvPr id="99" name="Straight Arrow Connector 98"/>
          <p:cNvCxnSpPr/>
          <p:nvPr/>
        </p:nvCxnSpPr>
        <p:spPr bwMode="auto">
          <a:xfrm>
            <a:off x="532423" y="5042323"/>
            <a:ext cx="381710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104" name="Picture 103"/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1963118" y="4928063"/>
            <a:ext cx="281324" cy="317792"/>
          </a:xfrm>
          <a:prstGeom prst="rect">
            <a:avLst/>
          </a:prstGeom>
        </p:spPr>
      </p:pic>
      <p:sp>
        <p:nvSpPr>
          <p:cNvPr id="107" name="Titel 1 1 4 2 2"/>
          <p:cNvSpPr txBox="1">
            <a:spLocks/>
          </p:cNvSpPr>
          <p:nvPr/>
        </p:nvSpPr>
        <p:spPr>
          <a:xfrm>
            <a:off x="2927611" y="4875359"/>
            <a:ext cx="3064587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„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dipole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moment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 </a:t>
            </a:r>
          </a:p>
        </p:txBody>
      </p:sp>
      <p:pic>
        <p:nvPicPr>
          <p:cNvPr id="110" name="Picture 109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5852" y="4910313"/>
            <a:ext cx="1291791" cy="274465"/>
          </a:xfrm>
          <a:prstGeom prst="rect">
            <a:avLst/>
          </a:prstGeom>
        </p:spPr>
      </p:pic>
      <p:pic>
        <p:nvPicPr>
          <p:cNvPr id="109" name="Picture 108"/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6059864" y="4916181"/>
            <a:ext cx="281324" cy="317792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4756158" y="5723123"/>
            <a:ext cx="3493179" cy="467815"/>
            <a:chOff x="5257864" y="5711838"/>
            <a:chExt cx="3493179" cy="467815"/>
          </a:xfrm>
        </p:grpSpPr>
        <p:pic>
          <p:nvPicPr>
            <p:cNvPr id="113" name="Picture 112"/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6541223" y="5760247"/>
              <a:ext cx="199938" cy="225856"/>
            </a:xfrm>
            <a:prstGeom prst="rect">
              <a:avLst/>
            </a:prstGeom>
          </p:spPr>
        </p:pic>
        <p:pic>
          <p:nvPicPr>
            <p:cNvPr id="4" name="Picture 3"/>
            <p:cNvPicPr>
              <a:picLocks noChangeAspect="1"/>
            </p:cNvPicPr>
            <p:nvPr>
              <p:custDataLst>
                <p:tags r:id="rId14"/>
              </p:custDataLst>
            </p:nvPr>
          </p:nvPicPr>
          <p:blipFill>
            <a:blip r:embed="rId3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7864" y="5711838"/>
              <a:ext cx="3493179" cy="467815"/>
            </a:xfrm>
            <a:prstGeom prst="rect">
              <a:avLst/>
            </a:prstGeom>
          </p:spPr>
        </p:pic>
      </p:grpSp>
      <p:pic>
        <p:nvPicPr>
          <p:cNvPr id="133" name="Picture 132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6825" y="5408465"/>
            <a:ext cx="543525" cy="149108"/>
          </a:xfrm>
          <a:prstGeom prst="rect">
            <a:avLst/>
          </a:prstGeom>
        </p:spPr>
      </p:pic>
      <p:sp>
        <p:nvSpPr>
          <p:cNvPr id="119" name="Titel 1 1 4 1 2 1"/>
          <p:cNvSpPr txBox="1">
            <a:spLocks/>
          </p:cNvSpPr>
          <p:nvPr/>
        </p:nvSpPr>
        <p:spPr>
          <a:xfrm>
            <a:off x="470463" y="5779429"/>
            <a:ext cx="5022216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Atom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starts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     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:</a:t>
            </a:r>
          </a:p>
        </p:txBody>
      </p:sp>
      <p:pic>
        <p:nvPicPr>
          <p:cNvPr id="120" name="Picture 119"/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19114" y="5838373"/>
            <a:ext cx="256912" cy="264581"/>
          </a:xfrm>
          <a:prstGeom prst="rect">
            <a:avLst/>
          </a:prstGeom>
        </p:spPr>
      </p:pic>
      <p:pic>
        <p:nvPicPr>
          <p:cNvPr id="130" name="Picture 129"/>
          <p:cNvPicPr>
            <a:picLocks noChangeAspect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81798" y="5826265"/>
            <a:ext cx="251281" cy="295863"/>
          </a:xfrm>
          <a:prstGeom prst="rect">
            <a:avLst/>
          </a:prstGeom>
        </p:spPr>
      </p:pic>
      <p:grpSp>
        <p:nvGrpSpPr>
          <p:cNvPr id="42" name="Group 41"/>
          <p:cNvGrpSpPr/>
          <p:nvPr/>
        </p:nvGrpSpPr>
        <p:grpSpPr>
          <a:xfrm>
            <a:off x="4756157" y="6299939"/>
            <a:ext cx="3493179" cy="467815"/>
            <a:chOff x="5257864" y="6234599"/>
            <a:chExt cx="3493179" cy="467815"/>
          </a:xfrm>
        </p:grpSpPr>
        <p:pic>
          <p:nvPicPr>
            <p:cNvPr id="43" name="Picture 42"/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6541223" y="6283007"/>
              <a:ext cx="199938" cy="225856"/>
            </a:xfrm>
            <a:prstGeom prst="rect">
              <a:avLst/>
            </a:prstGeom>
          </p:spPr>
        </p:pic>
        <p:pic>
          <p:nvPicPr>
            <p:cNvPr id="44" name="Picture 43"/>
            <p:cNvPicPr>
              <a:picLocks noChangeAspect="1"/>
            </p:cNvPicPr>
            <p:nvPr>
              <p:custDataLst>
                <p:tags r:id="rId13"/>
              </p:custDataLst>
            </p:nvPr>
          </p:nvPicPr>
          <p:blipFill>
            <a:blip r:embed="rId3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7864" y="6234599"/>
              <a:ext cx="3493179" cy="467815"/>
            </a:xfrm>
            <a:prstGeom prst="rect">
              <a:avLst/>
            </a:prstGeom>
          </p:spPr>
        </p:pic>
      </p:grpSp>
      <p:sp>
        <p:nvSpPr>
          <p:cNvPr id="49" name="Titel 1 1 4 1 2 1"/>
          <p:cNvSpPr txBox="1">
            <a:spLocks/>
          </p:cNvSpPr>
          <p:nvPr/>
        </p:nvSpPr>
        <p:spPr>
          <a:xfrm>
            <a:off x="473228" y="6367088"/>
            <a:ext cx="5022216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Atom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starts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     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:</a:t>
            </a:r>
          </a:p>
        </p:txBody>
      </p:sp>
      <p:pic>
        <p:nvPicPr>
          <p:cNvPr id="50" name="Picture 49"/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81651" y="6417740"/>
            <a:ext cx="256912" cy="264581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25963" y="6410192"/>
            <a:ext cx="251281" cy="295863"/>
          </a:xfrm>
          <a:prstGeom prst="rect">
            <a:avLst/>
          </a:prstGeom>
        </p:spPr>
      </p:pic>
      <p:grpSp>
        <p:nvGrpSpPr>
          <p:cNvPr id="52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53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4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  <p:sp>
        <p:nvSpPr>
          <p:cNvPr id="3" name="Rounded Rectangle 2"/>
          <p:cNvSpPr/>
          <p:nvPr/>
        </p:nvSpPr>
        <p:spPr bwMode="auto">
          <a:xfrm>
            <a:off x="4693381" y="6255780"/>
            <a:ext cx="3689968" cy="565806"/>
          </a:xfrm>
          <a:prstGeom prst="roundRect">
            <a:avLst/>
          </a:prstGeom>
          <a:noFill/>
          <a:ln w="254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55" name="Picture 54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0253" y="4001598"/>
            <a:ext cx="1541539" cy="2781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12612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cxnSp>
        <p:nvCxnSpPr>
          <p:cNvPr id="63" name="Straight Connector 62"/>
          <p:cNvCxnSpPr/>
          <p:nvPr/>
        </p:nvCxnSpPr>
        <p:spPr bwMode="auto">
          <a:xfrm flipH="1" flipV="1">
            <a:off x="6328108" y="3295219"/>
            <a:ext cx="1037692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4" name="Straight Connector 63"/>
          <p:cNvCxnSpPr/>
          <p:nvPr/>
        </p:nvCxnSpPr>
        <p:spPr bwMode="auto">
          <a:xfrm flipH="1" flipV="1">
            <a:off x="7334704" y="2941475"/>
            <a:ext cx="0" cy="759173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Incoherent</a:t>
            </a:r>
            <a:r>
              <a:rPr lang="de-DE" sz="3200" dirty="0" smtClean="0"/>
              <a:t> </a:t>
            </a:r>
            <a:r>
              <a:rPr lang="de-DE" sz="3200" dirty="0" err="1" smtClean="0"/>
              <a:t>perturbation</a:t>
            </a:r>
            <a:endParaRPr lang="en-GB" sz="3200" dirty="0"/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0681" y="1267672"/>
            <a:ext cx="1011809" cy="295619"/>
          </a:xfrm>
          <a:prstGeom prst="rect">
            <a:avLst/>
          </a:prstGeom>
        </p:spPr>
      </p:pic>
      <p:sp>
        <p:nvSpPr>
          <p:cNvPr id="4" name="Titel 1 1"/>
          <p:cNvSpPr txBox="1">
            <a:spLocks/>
          </p:cNvSpPr>
          <p:nvPr/>
        </p:nvSpPr>
        <p:spPr>
          <a:xfrm>
            <a:off x="367202" y="1213424"/>
            <a:ext cx="556933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density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728772" y="2156893"/>
            <a:ext cx="3333507" cy="380975"/>
            <a:chOff x="715476" y="1950946"/>
            <a:chExt cx="3333507" cy="380975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257547" y="2036744"/>
              <a:ext cx="199938" cy="225856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>
              <p:custDataLst>
                <p:tags r:id="rId16"/>
              </p:custDataLst>
            </p:nvPr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5476" y="1950946"/>
              <a:ext cx="3333507" cy="380975"/>
            </a:xfrm>
            <a:prstGeom prst="rect">
              <a:avLst/>
            </a:prstGeom>
          </p:spPr>
        </p:pic>
      </p:grpSp>
      <p:sp>
        <p:nvSpPr>
          <p:cNvPr id="11" name="Titel 1 2 1"/>
          <p:cNvSpPr txBox="1">
            <a:spLocks/>
          </p:cNvSpPr>
          <p:nvPr/>
        </p:nvSpPr>
        <p:spPr>
          <a:xfrm>
            <a:off x="367202" y="1783082"/>
            <a:ext cx="5055265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probability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expressed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using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density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itel 1 3 1 1"/>
          <p:cNvSpPr txBox="1">
            <a:spLocks/>
          </p:cNvSpPr>
          <p:nvPr/>
        </p:nvSpPr>
        <p:spPr>
          <a:xfrm>
            <a:off x="367202" y="2752248"/>
            <a:ext cx="324920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Incoherent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electromagnetic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7" name="Straight Arrow Connector 6"/>
          <p:cNvCxnSpPr/>
          <p:nvPr/>
        </p:nvCxnSpPr>
        <p:spPr bwMode="auto">
          <a:xfrm flipH="1" flipV="1">
            <a:off x="6401973" y="997277"/>
            <a:ext cx="0" cy="960083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3" name="Straight Arrow Connector 12"/>
          <p:cNvCxnSpPr/>
          <p:nvPr/>
        </p:nvCxnSpPr>
        <p:spPr bwMode="auto">
          <a:xfrm>
            <a:off x="6233098" y="1804512"/>
            <a:ext cx="209653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15" name="Picture 1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7788" y="1900217"/>
            <a:ext cx="127451" cy="95589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2605" y="1942684"/>
            <a:ext cx="206471" cy="127453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0654" y="1111540"/>
            <a:ext cx="387454" cy="212845"/>
          </a:xfrm>
          <a:prstGeom prst="rect">
            <a:avLst/>
          </a:prstGeom>
        </p:spPr>
      </p:pic>
      <p:cxnSp>
        <p:nvCxnSpPr>
          <p:cNvPr id="21" name="Straight Connector 20"/>
          <p:cNvCxnSpPr/>
          <p:nvPr/>
        </p:nvCxnSpPr>
        <p:spPr bwMode="auto">
          <a:xfrm flipV="1">
            <a:off x="7281363" y="1147850"/>
            <a:ext cx="0" cy="656662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2" name="Straight Arrow Connector 21"/>
          <p:cNvCxnSpPr/>
          <p:nvPr/>
        </p:nvCxnSpPr>
        <p:spPr bwMode="auto">
          <a:xfrm flipV="1">
            <a:off x="6401973" y="2752248"/>
            <a:ext cx="0" cy="111392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3" name="Straight Arrow Connector 22"/>
          <p:cNvCxnSpPr/>
          <p:nvPr/>
        </p:nvCxnSpPr>
        <p:spPr bwMode="auto">
          <a:xfrm>
            <a:off x="6233098" y="3713319"/>
            <a:ext cx="209653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24" name="Picture 2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7788" y="3809024"/>
            <a:ext cx="127451" cy="95589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2910" y="3866167"/>
            <a:ext cx="206471" cy="127453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0654" y="2886781"/>
            <a:ext cx="387454" cy="212845"/>
          </a:xfrm>
          <a:prstGeom prst="rect">
            <a:avLst/>
          </a:prstGeom>
        </p:spPr>
      </p:pic>
      <p:sp>
        <p:nvSpPr>
          <p:cNvPr id="30" name="Titel 1 3 2"/>
          <p:cNvSpPr txBox="1">
            <a:spLocks/>
          </p:cNvSpPr>
          <p:nvPr/>
        </p:nvSpPr>
        <p:spPr>
          <a:xfrm>
            <a:off x="5454067" y="2137280"/>
            <a:ext cx="324920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nergy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density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range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32" name="Picture 31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55820" y="2207948"/>
            <a:ext cx="647456" cy="212845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1359" y="2243394"/>
            <a:ext cx="230688" cy="149119"/>
          </a:xfrm>
          <a:prstGeom prst="rect">
            <a:avLst/>
          </a:prstGeom>
        </p:spPr>
      </p:pic>
      <p:cxnSp>
        <p:nvCxnSpPr>
          <p:cNvPr id="36" name="Straight Connector 35"/>
          <p:cNvCxnSpPr/>
          <p:nvPr/>
        </p:nvCxnSpPr>
        <p:spPr bwMode="auto">
          <a:xfrm>
            <a:off x="7334601" y="3624647"/>
            <a:ext cx="0" cy="185653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7285482" y="1709348"/>
            <a:ext cx="0" cy="185653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43" name="Group 42"/>
          <p:cNvGrpSpPr/>
          <p:nvPr/>
        </p:nvGrpSpPr>
        <p:grpSpPr>
          <a:xfrm>
            <a:off x="704057" y="3274014"/>
            <a:ext cx="4399388" cy="525241"/>
            <a:chOff x="704057" y="3274014"/>
            <a:chExt cx="4399388" cy="525241"/>
          </a:xfrm>
        </p:grpSpPr>
        <p:pic>
          <p:nvPicPr>
            <p:cNvPr id="39" name="Picture 38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246128" y="3401002"/>
              <a:ext cx="199938" cy="225856"/>
            </a:xfrm>
            <a:prstGeom prst="rect">
              <a:avLst/>
            </a:prstGeom>
          </p:spPr>
        </p:pic>
        <p:pic>
          <p:nvPicPr>
            <p:cNvPr id="42" name="Picture 41"/>
            <p:cNvPicPr>
              <a:picLocks noChangeAspect="1"/>
            </p:cNvPicPr>
            <p:nvPr>
              <p:custDataLst>
                <p:tags r:id="rId15"/>
              </p:custDataLst>
            </p:nvPr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4057" y="3274014"/>
              <a:ext cx="4399388" cy="525241"/>
            </a:xfrm>
            <a:prstGeom prst="rect">
              <a:avLst/>
            </a:prstGeom>
          </p:spPr>
        </p:pic>
      </p:grpSp>
      <p:grpSp>
        <p:nvGrpSpPr>
          <p:cNvPr id="49" name="Group 48"/>
          <p:cNvGrpSpPr/>
          <p:nvPr/>
        </p:nvGrpSpPr>
        <p:grpSpPr>
          <a:xfrm>
            <a:off x="1559265" y="4150202"/>
            <a:ext cx="3281684" cy="525241"/>
            <a:chOff x="1559265" y="4001922"/>
            <a:chExt cx="3281684" cy="525241"/>
          </a:xfrm>
        </p:grpSpPr>
        <p:pic>
          <p:nvPicPr>
            <p:cNvPr id="45" name="Picture 44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244601" y="4137148"/>
              <a:ext cx="199938" cy="225856"/>
            </a:xfrm>
            <a:prstGeom prst="rect">
              <a:avLst/>
            </a:prstGeom>
          </p:spPr>
        </p:pic>
        <p:pic>
          <p:nvPicPr>
            <p:cNvPr id="48" name="Picture 47"/>
            <p:cNvPicPr>
              <a:picLocks noChangeAspect="1"/>
            </p:cNvPicPr>
            <p:nvPr>
              <p:custDataLst>
                <p:tags r:id="rId14"/>
              </p:custDataLst>
            </p:nvPr>
          </p:nvPicPr>
          <p:blipFill>
            <a:blip r:embed="rId2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59265" y="4001922"/>
              <a:ext cx="3281684" cy="525241"/>
            </a:xfrm>
            <a:prstGeom prst="rect">
              <a:avLst/>
            </a:prstGeom>
          </p:spPr>
        </p:pic>
      </p:grpSp>
      <p:sp>
        <p:nvSpPr>
          <p:cNvPr id="53" name="Right Brace 52"/>
          <p:cNvSpPr/>
          <p:nvPr/>
        </p:nvSpPr>
        <p:spPr bwMode="auto">
          <a:xfrm rot="5400000">
            <a:off x="4169948" y="2940132"/>
            <a:ext cx="141990" cy="1725003"/>
          </a:xfrm>
          <a:prstGeom prst="rightBrac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5" name="Elbow Connector 54"/>
          <p:cNvCxnSpPr>
            <a:stCxn id="53" idx="1"/>
          </p:cNvCxnSpPr>
          <p:nvPr/>
        </p:nvCxnSpPr>
        <p:spPr bwMode="auto">
          <a:xfrm rot="5400000" flipH="1" flipV="1">
            <a:off x="5553793" y="2214817"/>
            <a:ext cx="345962" cy="2971662"/>
          </a:xfrm>
          <a:prstGeom prst="bentConnector4">
            <a:avLst>
              <a:gd name="adj1" fmla="val -43456"/>
              <a:gd name="adj2" fmla="val 51195"/>
            </a:avLst>
          </a:prstGeom>
          <a:noFill/>
          <a:ln w="158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pic>
        <p:nvPicPr>
          <p:cNvPr id="68" name="Picture 67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3232" y="3182019"/>
            <a:ext cx="474121" cy="212845"/>
          </a:xfrm>
          <a:prstGeom prst="rect">
            <a:avLst/>
          </a:prstGeom>
        </p:spPr>
      </p:pic>
      <p:sp>
        <p:nvSpPr>
          <p:cNvPr id="69" name="Titel 1 3 1 2"/>
          <p:cNvSpPr txBox="1">
            <a:spLocks/>
          </p:cNvSpPr>
          <p:nvPr/>
        </p:nvSpPr>
        <p:spPr>
          <a:xfrm>
            <a:off x="5511801" y="4207398"/>
            <a:ext cx="3401608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tom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absorbs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resonantly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around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70" name="Picture 69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9969" y="4342072"/>
            <a:ext cx="206471" cy="127453"/>
          </a:xfrm>
          <a:prstGeom prst="rect">
            <a:avLst/>
          </a:prstGeom>
        </p:spPr>
      </p:pic>
      <p:grpSp>
        <p:nvGrpSpPr>
          <p:cNvPr id="76" name="Group 75"/>
          <p:cNvGrpSpPr/>
          <p:nvPr/>
        </p:nvGrpSpPr>
        <p:grpSpPr>
          <a:xfrm>
            <a:off x="1559266" y="4805850"/>
            <a:ext cx="1364217" cy="377390"/>
            <a:chOff x="1551028" y="5085940"/>
            <a:chExt cx="1364217" cy="377390"/>
          </a:xfrm>
        </p:grpSpPr>
        <p:pic>
          <p:nvPicPr>
            <p:cNvPr id="72" name="Picture 71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1948041" y="5085940"/>
              <a:ext cx="199938" cy="225856"/>
            </a:xfrm>
            <a:prstGeom prst="rect">
              <a:avLst/>
            </a:prstGeom>
          </p:spPr>
        </p:pic>
        <p:pic>
          <p:nvPicPr>
            <p:cNvPr id="75" name="Picture 74"/>
            <p:cNvPicPr>
              <a:picLocks noChangeAspect="1"/>
            </p:cNvPicPr>
            <p:nvPr>
              <p:custDataLst>
                <p:tags r:id="rId13"/>
              </p:custDataLst>
            </p:nvPr>
          </p:nvPicPr>
          <p:blipFill>
            <a:blip r:embed="rId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51028" y="5090759"/>
              <a:ext cx="1364217" cy="372571"/>
            </a:xfrm>
            <a:prstGeom prst="rect">
              <a:avLst/>
            </a:prstGeom>
          </p:spPr>
        </p:pic>
      </p:grpSp>
      <p:sp>
        <p:nvSpPr>
          <p:cNvPr id="29" name="Freeform 28"/>
          <p:cNvSpPr/>
          <p:nvPr/>
        </p:nvSpPr>
        <p:spPr bwMode="auto">
          <a:xfrm>
            <a:off x="6401973" y="3057719"/>
            <a:ext cx="1804086" cy="313038"/>
          </a:xfrm>
          <a:custGeom>
            <a:avLst/>
            <a:gdLst>
              <a:gd name="connsiteX0" fmla="*/ 0 w 1804086"/>
              <a:gd name="connsiteY0" fmla="*/ 313038 h 313038"/>
              <a:gd name="connsiteX1" fmla="*/ 963827 w 1804086"/>
              <a:gd name="connsiteY1" fmla="*/ 230660 h 313038"/>
              <a:gd name="connsiteX2" fmla="*/ 1804086 w 1804086"/>
              <a:gd name="connsiteY2" fmla="*/ 0 h 31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04086" h="313038">
                <a:moveTo>
                  <a:pt x="0" y="313038"/>
                </a:moveTo>
                <a:cubicBezTo>
                  <a:pt x="331573" y="297935"/>
                  <a:pt x="663146" y="282833"/>
                  <a:pt x="963827" y="230660"/>
                </a:cubicBezTo>
                <a:cubicBezTo>
                  <a:pt x="1264508" y="178487"/>
                  <a:pt x="1534297" y="89243"/>
                  <a:pt x="1804086" y="0"/>
                </a:cubicBezTo>
              </a:path>
            </a:pathLst>
          </a:cu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1" name="Freeform 50"/>
          <p:cNvSpPr/>
          <p:nvPr/>
        </p:nvSpPr>
        <p:spPr bwMode="auto">
          <a:xfrm>
            <a:off x="7007108" y="1174145"/>
            <a:ext cx="593816" cy="628030"/>
          </a:xfrm>
          <a:custGeom>
            <a:avLst/>
            <a:gdLst>
              <a:gd name="connsiteX0" fmla="*/ 0 w 2743200"/>
              <a:gd name="connsiteY0" fmla="*/ 1403964 h 1420276"/>
              <a:gd name="connsiteX1" fmla="*/ 182240 w 2743200"/>
              <a:gd name="connsiteY1" fmla="*/ 1365597 h 1420276"/>
              <a:gd name="connsiteX2" fmla="*/ 326115 w 2743200"/>
              <a:gd name="connsiteY2" fmla="*/ 1407161 h 1420276"/>
              <a:gd name="connsiteX3" fmla="*/ 460397 w 2743200"/>
              <a:gd name="connsiteY3" fmla="*/ 1336822 h 1420276"/>
              <a:gd name="connsiteX4" fmla="*/ 601074 w 2743200"/>
              <a:gd name="connsiteY4" fmla="*/ 1413555 h 1420276"/>
              <a:gd name="connsiteX5" fmla="*/ 744948 w 2743200"/>
              <a:gd name="connsiteY5" fmla="*/ 1317639 h 1420276"/>
              <a:gd name="connsiteX6" fmla="*/ 933583 w 2743200"/>
              <a:gd name="connsiteY6" fmla="*/ 1413555 h 1420276"/>
              <a:gd name="connsiteX7" fmla="*/ 1061471 w 2743200"/>
              <a:gd name="connsiteY7" fmla="*/ 1224920 h 1420276"/>
              <a:gd name="connsiteX8" fmla="*/ 1128612 w 2743200"/>
              <a:gd name="connsiteY8" fmla="*/ 818876 h 1420276"/>
              <a:gd name="connsiteX9" fmla="*/ 1176571 w 2743200"/>
              <a:gd name="connsiteY9" fmla="*/ 281746 h 1420276"/>
              <a:gd name="connsiteX10" fmla="*/ 1221331 w 2743200"/>
              <a:gd name="connsiteY10" fmla="*/ 54744 h 1420276"/>
              <a:gd name="connsiteX11" fmla="*/ 1266092 w 2743200"/>
              <a:gd name="connsiteY11" fmla="*/ 392 h 1420276"/>
              <a:gd name="connsiteX12" fmla="*/ 1310853 w 2743200"/>
              <a:gd name="connsiteY12" fmla="*/ 70730 h 1420276"/>
              <a:gd name="connsiteX13" fmla="*/ 1355614 w 2743200"/>
              <a:gd name="connsiteY13" fmla="*/ 348887 h 1420276"/>
              <a:gd name="connsiteX14" fmla="*/ 1387586 w 2743200"/>
              <a:gd name="connsiteY14" fmla="*/ 770918 h 1420276"/>
              <a:gd name="connsiteX15" fmla="*/ 1451530 w 2743200"/>
              <a:gd name="connsiteY15" fmla="*/ 1244104 h 1420276"/>
              <a:gd name="connsiteX16" fmla="*/ 1566629 w 2743200"/>
              <a:gd name="connsiteY16" fmla="*/ 1413555 h 1420276"/>
              <a:gd name="connsiteX17" fmla="*/ 1755264 w 2743200"/>
              <a:gd name="connsiteY17" fmla="*/ 1320836 h 1420276"/>
              <a:gd name="connsiteX18" fmla="*/ 1902336 w 2743200"/>
              <a:gd name="connsiteY18" fmla="*/ 1416752 h 1420276"/>
              <a:gd name="connsiteX19" fmla="*/ 2049407 w 2743200"/>
              <a:gd name="connsiteY19" fmla="*/ 1346414 h 1420276"/>
              <a:gd name="connsiteX20" fmla="*/ 2183689 w 2743200"/>
              <a:gd name="connsiteY20" fmla="*/ 1419950 h 1420276"/>
              <a:gd name="connsiteX21" fmla="*/ 2308380 w 2743200"/>
              <a:gd name="connsiteY21" fmla="*/ 1375189 h 1420276"/>
              <a:gd name="connsiteX22" fmla="*/ 2509804 w 2743200"/>
              <a:gd name="connsiteY22" fmla="*/ 1419950 h 1420276"/>
              <a:gd name="connsiteX23" fmla="*/ 2631298 w 2743200"/>
              <a:gd name="connsiteY23" fmla="*/ 1391175 h 1420276"/>
              <a:gd name="connsiteX24" fmla="*/ 2743200 w 2743200"/>
              <a:gd name="connsiteY24" fmla="*/ 1416752 h 1420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743200" h="1420276">
                <a:moveTo>
                  <a:pt x="0" y="1403964"/>
                </a:moveTo>
                <a:cubicBezTo>
                  <a:pt x="63944" y="1384514"/>
                  <a:pt x="127888" y="1365064"/>
                  <a:pt x="182240" y="1365597"/>
                </a:cubicBezTo>
                <a:cubicBezTo>
                  <a:pt x="236592" y="1366130"/>
                  <a:pt x="279756" y="1411957"/>
                  <a:pt x="326115" y="1407161"/>
                </a:cubicBezTo>
                <a:cubicBezTo>
                  <a:pt x="372474" y="1402365"/>
                  <a:pt x="414571" y="1335756"/>
                  <a:pt x="460397" y="1336822"/>
                </a:cubicBezTo>
                <a:cubicBezTo>
                  <a:pt x="506223" y="1337888"/>
                  <a:pt x="553649" y="1416752"/>
                  <a:pt x="601074" y="1413555"/>
                </a:cubicBezTo>
                <a:cubicBezTo>
                  <a:pt x="648499" y="1410358"/>
                  <a:pt x="689530" y="1317639"/>
                  <a:pt x="744948" y="1317639"/>
                </a:cubicBezTo>
                <a:cubicBezTo>
                  <a:pt x="800366" y="1317639"/>
                  <a:pt x="880829" y="1429008"/>
                  <a:pt x="933583" y="1413555"/>
                </a:cubicBezTo>
                <a:cubicBezTo>
                  <a:pt x="986337" y="1398102"/>
                  <a:pt x="1028966" y="1324033"/>
                  <a:pt x="1061471" y="1224920"/>
                </a:cubicBezTo>
                <a:cubicBezTo>
                  <a:pt x="1093976" y="1125807"/>
                  <a:pt x="1109429" y="976072"/>
                  <a:pt x="1128612" y="818876"/>
                </a:cubicBezTo>
                <a:cubicBezTo>
                  <a:pt x="1147795" y="661680"/>
                  <a:pt x="1161118" y="409101"/>
                  <a:pt x="1176571" y="281746"/>
                </a:cubicBezTo>
                <a:cubicBezTo>
                  <a:pt x="1192024" y="154391"/>
                  <a:pt x="1206411" y="101636"/>
                  <a:pt x="1221331" y="54744"/>
                </a:cubicBezTo>
                <a:cubicBezTo>
                  <a:pt x="1236251" y="7852"/>
                  <a:pt x="1251172" y="-2272"/>
                  <a:pt x="1266092" y="392"/>
                </a:cubicBezTo>
                <a:cubicBezTo>
                  <a:pt x="1281012" y="3056"/>
                  <a:pt x="1295933" y="12648"/>
                  <a:pt x="1310853" y="70730"/>
                </a:cubicBezTo>
                <a:cubicBezTo>
                  <a:pt x="1325773" y="128812"/>
                  <a:pt x="1342825" y="232189"/>
                  <a:pt x="1355614" y="348887"/>
                </a:cubicBezTo>
                <a:cubicBezTo>
                  <a:pt x="1368403" y="465585"/>
                  <a:pt x="1371600" y="621715"/>
                  <a:pt x="1387586" y="770918"/>
                </a:cubicBezTo>
                <a:cubicBezTo>
                  <a:pt x="1403572" y="920121"/>
                  <a:pt x="1421690" y="1136998"/>
                  <a:pt x="1451530" y="1244104"/>
                </a:cubicBezTo>
                <a:cubicBezTo>
                  <a:pt x="1481370" y="1351210"/>
                  <a:pt x="1516007" y="1400766"/>
                  <a:pt x="1566629" y="1413555"/>
                </a:cubicBezTo>
                <a:cubicBezTo>
                  <a:pt x="1617251" y="1426344"/>
                  <a:pt x="1699313" y="1320303"/>
                  <a:pt x="1755264" y="1320836"/>
                </a:cubicBezTo>
                <a:cubicBezTo>
                  <a:pt x="1811215" y="1321369"/>
                  <a:pt x="1853312" y="1412489"/>
                  <a:pt x="1902336" y="1416752"/>
                </a:cubicBezTo>
                <a:cubicBezTo>
                  <a:pt x="1951360" y="1421015"/>
                  <a:pt x="2002515" y="1345881"/>
                  <a:pt x="2049407" y="1346414"/>
                </a:cubicBezTo>
                <a:cubicBezTo>
                  <a:pt x="2096299" y="1346947"/>
                  <a:pt x="2140527" y="1415154"/>
                  <a:pt x="2183689" y="1419950"/>
                </a:cubicBezTo>
                <a:cubicBezTo>
                  <a:pt x="2226851" y="1424746"/>
                  <a:pt x="2254028" y="1375189"/>
                  <a:pt x="2308380" y="1375189"/>
                </a:cubicBezTo>
                <a:cubicBezTo>
                  <a:pt x="2362732" y="1375189"/>
                  <a:pt x="2455984" y="1417286"/>
                  <a:pt x="2509804" y="1419950"/>
                </a:cubicBezTo>
                <a:cubicBezTo>
                  <a:pt x="2563624" y="1422614"/>
                  <a:pt x="2592399" y="1391708"/>
                  <a:pt x="2631298" y="1391175"/>
                </a:cubicBezTo>
                <a:cubicBezTo>
                  <a:pt x="2670197" y="1390642"/>
                  <a:pt x="2706698" y="1403697"/>
                  <a:pt x="2743200" y="1416752"/>
                </a:cubicBezTo>
              </a:path>
            </a:pathLst>
          </a:cu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2" name="Freeform 51"/>
          <p:cNvSpPr/>
          <p:nvPr/>
        </p:nvSpPr>
        <p:spPr bwMode="auto">
          <a:xfrm>
            <a:off x="7062195" y="3078749"/>
            <a:ext cx="593816" cy="628030"/>
          </a:xfrm>
          <a:custGeom>
            <a:avLst/>
            <a:gdLst>
              <a:gd name="connsiteX0" fmla="*/ 0 w 2743200"/>
              <a:gd name="connsiteY0" fmla="*/ 1403964 h 1420276"/>
              <a:gd name="connsiteX1" fmla="*/ 182240 w 2743200"/>
              <a:gd name="connsiteY1" fmla="*/ 1365597 h 1420276"/>
              <a:gd name="connsiteX2" fmla="*/ 326115 w 2743200"/>
              <a:gd name="connsiteY2" fmla="*/ 1407161 h 1420276"/>
              <a:gd name="connsiteX3" fmla="*/ 460397 w 2743200"/>
              <a:gd name="connsiteY3" fmla="*/ 1336822 h 1420276"/>
              <a:gd name="connsiteX4" fmla="*/ 601074 w 2743200"/>
              <a:gd name="connsiteY4" fmla="*/ 1413555 h 1420276"/>
              <a:gd name="connsiteX5" fmla="*/ 744948 w 2743200"/>
              <a:gd name="connsiteY5" fmla="*/ 1317639 h 1420276"/>
              <a:gd name="connsiteX6" fmla="*/ 933583 w 2743200"/>
              <a:gd name="connsiteY6" fmla="*/ 1413555 h 1420276"/>
              <a:gd name="connsiteX7" fmla="*/ 1061471 w 2743200"/>
              <a:gd name="connsiteY7" fmla="*/ 1224920 h 1420276"/>
              <a:gd name="connsiteX8" fmla="*/ 1128612 w 2743200"/>
              <a:gd name="connsiteY8" fmla="*/ 818876 h 1420276"/>
              <a:gd name="connsiteX9" fmla="*/ 1176571 w 2743200"/>
              <a:gd name="connsiteY9" fmla="*/ 281746 h 1420276"/>
              <a:gd name="connsiteX10" fmla="*/ 1221331 w 2743200"/>
              <a:gd name="connsiteY10" fmla="*/ 54744 h 1420276"/>
              <a:gd name="connsiteX11" fmla="*/ 1266092 w 2743200"/>
              <a:gd name="connsiteY11" fmla="*/ 392 h 1420276"/>
              <a:gd name="connsiteX12" fmla="*/ 1310853 w 2743200"/>
              <a:gd name="connsiteY12" fmla="*/ 70730 h 1420276"/>
              <a:gd name="connsiteX13" fmla="*/ 1355614 w 2743200"/>
              <a:gd name="connsiteY13" fmla="*/ 348887 h 1420276"/>
              <a:gd name="connsiteX14" fmla="*/ 1387586 w 2743200"/>
              <a:gd name="connsiteY14" fmla="*/ 770918 h 1420276"/>
              <a:gd name="connsiteX15" fmla="*/ 1451530 w 2743200"/>
              <a:gd name="connsiteY15" fmla="*/ 1244104 h 1420276"/>
              <a:gd name="connsiteX16" fmla="*/ 1566629 w 2743200"/>
              <a:gd name="connsiteY16" fmla="*/ 1413555 h 1420276"/>
              <a:gd name="connsiteX17" fmla="*/ 1755264 w 2743200"/>
              <a:gd name="connsiteY17" fmla="*/ 1320836 h 1420276"/>
              <a:gd name="connsiteX18" fmla="*/ 1902336 w 2743200"/>
              <a:gd name="connsiteY18" fmla="*/ 1416752 h 1420276"/>
              <a:gd name="connsiteX19" fmla="*/ 2049407 w 2743200"/>
              <a:gd name="connsiteY19" fmla="*/ 1346414 h 1420276"/>
              <a:gd name="connsiteX20" fmla="*/ 2183689 w 2743200"/>
              <a:gd name="connsiteY20" fmla="*/ 1419950 h 1420276"/>
              <a:gd name="connsiteX21" fmla="*/ 2308380 w 2743200"/>
              <a:gd name="connsiteY21" fmla="*/ 1375189 h 1420276"/>
              <a:gd name="connsiteX22" fmla="*/ 2509804 w 2743200"/>
              <a:gd name="connsiteY22" fmla="*/ 1419950 h 1420276"/>
              <a:gd name="connsiteX23" fmla="*/ 2631298 w 2743200"/>
              <a:gd name="connsiteY23" fmla="*/ 1391175 h 1420276"/>
              <a:gd name="connsiteX24" fmla="*/ 2743200 w 2743200"/>
              <a:gd name="connsiteY24" fmla="*/ 1416752 h 1420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743200" h="1420276">
                <a:moveTo>
                  <a:pt x="0" y="1403964"/>
                </a:moveTo>
                <a:cubicBezTo>
                  <a:pt x="63944" y="1384514"/>
                  <a:pt x="127888" y="1365064"/>
                  <a:pt x="182240" y="1365597"/>
                </a:cubicBezTo>
                <a:cubicBezTo>
                  <a:pt x="236592" y="1366130"/>
                  <a:pt x="279756" y="1411957"/>
                  <a:pt x="326115" y="1407161"/>
                </a:cubicBezTo>
                <a:cubicBezTo>
                  <a:pt x="372474" y="1402365"/>
                  <a:pt x="414571" y="1335756"/>
                  <a:pt x="460397" y="1336822"/>
                </a:cubicBezTo>
                <a:cubicBezTo>
                  <a:pt x="506223" y="1337888"/>
                  <a:pt x="553649" y="1416752"/>
                  <a:pt x="601074" y="1413555"/>
                </a:cubicBezTo>
                <a:cubicBezTo>
                  <a:pt x="648499" y="1410358"/>
                  <a:pt x="689530" y="1317639"/>
                  <a:pt x="744948" y="1317639"/>
                </a:cubicBezTo>
                <a:cubicBezTo>
                  <a:pt x="800366" y="1317639"/>
                  <a:pt x="880829" y="1429008"/>
                  <a:pt x="933583" y="1413555"/>
                </a:cubicBezTo>
                <a:cubicBezTo>
                  <a:pt x="986337" y="1398102"/>
                  <a:pt x="1028966" y="1324033"/>
                  <a:pt x="1061471" y="1224920"/>
                </a:cubicBezTo>
                <a:cubicBezTo>
                  <a:pt x="1093976" y="1125807"/>
                  <a:pt x="1109429" y="976072"/>
                  <a:pt x="1128612" y="818876"/>
                </a:cubicBezTo>
                <a:cubicBezTo>
                  <a:pt x="1147795" y="661680"/>
                  <a:pt x="1161118" y="409101"/>
                  <a:pt x="1176571" y="281746"/>
                </a:cubicBezTo>
                <a:cubicBezTo>
                  <a:pt x="1192024" y="154391"/>
                  <a:pt x="1206411" y="101636"/>
                  <a:pt x="1221331" y="54744"/>
                </a:cubicBezTo>
                <a:cubicBezTo>
                  <a:pt x="1236251" y="7852"/>
                  <a:pt x="1251172" y="-2272"/>
                  <a:pt x="1266092" y="392"/>
                </a:cubicBezTo>
                <a:cubicBezTo>
                  <a:pt x="1281012" y="3056"/>
                  <a:pt x="1295933" y="12648"/>
                  <a:pt x="1310853" y="70730"/>
                </a:cubicBezTo>
                <a:cubicBezTo>
                  <a:pt x="1325773" y="128812"/>
                  <a:pt x="1342825" y="232189"/>
                  <a:pt x="1355614" y="348887"/>
                </a:cubicBezTo>
                <a:cubicBezTo>
                  <a:pt x="1368403" y="465585"/>
                  <a:pt x="1371600" y="621715"/>
                  <a:pt x="1387586" y="770918"/>
                </a:cubicBezTo>
                <a:cubicBezTo>
                  <a:pt x="1403572" y="920121"/>
                  <a:pt x="1421690" y="1136998"/>
                  <a:pt x="1451530" y="1244104"/>
                </a:cubicBezTo>
                <a:cubicBezTo>
                  <a:pt x="1481370" y="1351210"/>
                  <a:pt x="1516007" y="1400766"/>
                  <a:pt x="1566629" y="1413555"/>
                </a:cubicBezTo>
                <a:cubicBezTo>
                  <a:pt x="1617251" y="1426344"/>
                  <a:pt x="1699313" y="1320303"/>
                  <a:pt x="1755264" y="1320836"/>
                </a:cubicBezTo>
                <a:cubicBezTo>
                  <a:pt x="1811215" y="1321369"/>
                  <a:pt x="1853312" y="1412489"/>
                  <a:pt x="1902336" y="1416752"/>
                </a:cubicBezTo>
                <a:cubicBezTo>
                  <a:pt x="1951360" y="1421015"/>
                  <a:pt x="2002515" y="1345881"/>
                  <a:pt x="2049407" y="1346414"/>
                </a:cubicBezTo>
                <a:cubicBezTo>
                  <a:pt x="2096299" y="1346947"/>
                  <a:pt x="2140527" y="1415154"/>
                  <a:pt x="2183689" y="1419950"/>
                </a:cubicBezTo>
                <a:cubicBezTo>
                  <a:pt x="2226851" y="1424746"/>
                  <a:pt x="2254028" y="1375189"/>
                  <a:pt x="2308380" y="1375189"/>
                </a:cubicBezTo>
                <a:cubicBezTo>
                  <a:pt x="2362732" y="1375189"/>
                  <a:pt x="2455984" y="1417286"/>
                  <a:pt x="2509804" y="1419950"/>
                </a:cubicBezTo>
                <a:cubicBezTo>
                  <a:pt x="2563624" y="1422614"/>
                  <a:pt x="2592399" y="1391708"/>
                  <a:pt x="2631298" y="1391175"/>
                </a:cubicBezTo>
                <a:cubicBezTo>
                  <a:pt x="2670197" y="1390642"/>
                  <a:pt x="2706698" y="1403697"/>
                  <a:pt x="2743200" y="1416752"/>
                </a:cubicBezTo>
              </a:path>
            </a:pathLst>
          </a:cu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7" name="Titel 1 2 2"/>
          <p:cNvSpPr txBox="1">
            <a:spLocks/>
          </p:cNvSpPr>
          <p:nvPr/>
        </p:nvSpPr>
        <p:spPr>
          <a:xfrm>
            <a:off x="367202" y="5269038"/>
            <a:ext cx="163347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 rate: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89" name="Group 88"/>
          <p:cNvGrpSpPr/>
          <p:nvPr/>
        </p:nvGrpSpPr>
        <p:grpSpPr>
          <a:xfrm>
            <a:off x="728772" y="5662078"/>
            <a:ext cx="3568814" cy="351562"/>
            <a:chOff x="1139076" y="5717107"/>
            <a:chExt cx="3568814" cy="351562"/>
          </a:xfrm>
        </p:grpSpPr>
        <p:pic>
          <p:nvPicPr>
            <p:cNvPr id="79" name="Picture 78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847445" y="5789066"/>
              <a:ext cx="199938" cy="225856"/>
            </a:xfrm>
            <a:prstGeom prst="rect">
              <a:avLst/>
            </a:prstGeom>
          </p:spPr>
        </p:pic>
        <p:pic>
          <p:nvPicPr>
            <p:cNvPr id="88" name="Picture 87"/>
            <p:cNvPicPr>
              <a:picLocks noChangeAspect="1"/>
            </p:cNvPicPr>
            <p:nvPr>
              <p:custDataLst>
                <p:tags r:id="rId12"/>
              </p:custDataLst>
            </p:nvPr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9076" y="5717107"/>
              <a:ext cx="3568814" cy="351562"/>
            </a:xfrm>
            <a:prstGeom prst="rect">
              <a:avLst/>
            </a:prstGeom>
          </p:spPr>
        </p:pic>
      </p:grpSp>
      <p:cxnSp>
        <p:nvCxnSpPr>
          <p:cNvPr id="14" name="Elbow Connector 13"/>
          <p:cNvCxnSpPr/>
          <p:nvPr/>
        </p:nvCxnSpPr>
        <p:spPr bwMode="auto">
          <a:xfrm rot="10800000">
            <a:off x="3876164" y="6013640"/>
            <a:ext cx="614917" cy="210393"/>
          </a:xfrm>
          <a:prstGeom prst="bentConnector3">
            <a:avLst>
              <a:gd name="adj1" fmla="val 100006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4" name="Titel 1 2 2"/>
          <p:cNvSpPr txBox="1">
            <a:spLocks/>
          </p:cNvSpPr>
          <p:nvPr/>
        </p:nvSpPr>
        <p:spPr>
          <a:xfrm>
            <a:off x="4500902" y="6051659"/>
            <a:ext cx="4075538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k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nown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electromagnetism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deduced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Boltzmann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formula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see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later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)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57" name="Elbow Connector 56"/>
          <p:cNvCxnSpPr/>
          <p:nvPr/>
        </p:nvCxnSpPr>
        <p:spPr bwMode="auto">
          <a:xfrm rot="16200000" flipV="1">
            <a:off x="3435710" y="6187002"/>
            <a:ext cx="646973" cy="444170"/>
          </a:xfrm>
          <a:prstGeom prst="bentConnector3">
            <a:avLst>
              <a:gd name="adj1" fmla="val -30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60" name="Titel 1 2 2"/>
          <p:cNvSpPr txBox="1">
            <a:spLocks/>
          </p:cNvSpPr>
          <p:nvPr/>
        </p:nvSpPr>
        <p:spPr>
          <a:xfrm>
            <a:off x="4033061" y="6539956"/>
            <a:ext cx="1478740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calculate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6" name="Titel 1 1"/>
          <p:cNvSpPr txBox="1">
            <a:spLocks/>
          </p:cNvSpPr>
          <p:nvPr/>
        </p:nvSpPr>
        <p:spPr>
          <a:xfrm>
            <a:off x="367202" y="801944"/>
            <a:ext cx="556933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far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coherent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monochromatic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electromagnetic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plane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77024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53" grpId="0" animBg="1"/>
      <p:bldP spid="69" grpId="0"/>
      <p:bldP spid="29" grpId="0" animBg="1"/>
      <p:bldP spid="51" grpId="0" animBg="1"/>
      <p:bldP spid="52" grpId="0" animBg="1"/>
      <p:bldP spid="77" grpId="0"/>
      <p:bldP spid="54" grpId="0"/>
      <p:bldP spid="60" grpId="0"/>
    </p:bldLst>
  </p:timing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smtClean="0"/>
              <a:t>Radiation </a:t>
            </a:r>
            <a:r>
              <a:rPr lang="de-DE" sz="3200" dirty="0" err="1" smtClean="0"/>
              <a:t>from</a:t>
            </a:r>
            <a:r>
              <a:rPr lang="de-DE" sz="3200" dirty="0" smtClean="0"/>
              <a:t> all </a:t>
            </a:r>
            <a:r>
              <a:rPr lang="de-DE" sz="3200" dirty="0" err="1" smtClean="0"/>
              <a:t>directions</a:t>
            </a:r>
            <a:r>
              <a:rPr lang="de-DE" sz="3200" dirty="0" smtClean="0"/>
              <a:t>, </a:t>
            </a:r>
            <a:r>
              <a:rPr lang="de-DE" sz="3200" dirty="0" err="1" smtClean="0"/>
              <a:t>with</a:t>
            </a:r>
            <a:r>
              <a:rPr lang="de-DE" sz="3200" dirty="0" smtClean="0"/>
              <a:t> all </a:t>
            </a:r>
            <a:r>
              <a:rPr lang="de-DE" sz="3200" dirty="0" err="1" smtClean="0"/>
              <a:t>polarizations</a:t>
            </a:r>
            <a:endParaRPr lang="en-GB" sz="3200" dirty="0"/>
          </a:p>
        </p:txBody>
      </p:sp>
      <p:sp>
        <p:nvSpPr>
          <p:cNvPr id="77" name="Titel 1 2 2"/>
          <p:cNvSpPr txBox="1">
            <a:spLocks/>
          </p:cNvSpPr>
          <p:nvPr/>
        </p:nvSpPr>
        <p:spPr>
          <a:xfrm>
            <a:off x="400153" y="840775"/>
            <a:ext cx="163347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 rate: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89" name="Group 88"/>
          <p:cNvGrpSpPr/>
          <p:nvPr/>
        </p:nvGrpSpPr>
        <p:grpSpPr>
          <a:xfrm>
            <a:off x="761723" y="1233815"/>
            <a:ext cx="3568814" cy="351562"/>
            <a:chOff x="1139076" y="5717107"/>
            <a:chExt cx="3568814" cy="351562"/>
          </a:xfrm>
        </p:grpSpPr>
        <p:pic>
          <p:nvPicPr>
            <p:cNvPr id="79" name="Picture 78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847445" y="5789066"/>
              <a:ext cx="199938" cy="225856"/>
            </a:xfrm>
            <a:prstGeom prst="rect">
              <a:avLst/>
            </a:prstGeom>
          </p:spPr>
        </p:pic>
        <p:pic>
          <p:nvPicPr>
            <p:cNvPr id="88" name="Picture 87"/>
            <p:cNvPicPr>
              <a:picLocks noChangeAspect="1"/>
            </p:cNvPicPr>
            <p:nvPr>
              <p:custDataLst>
                <p:tags r:id="rId12"/>
              </p:custDataLst>
            </p:nvPr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9076" y="5717107"/>
              <a:ext cx="3568814" cy="351562"/>
            </a:xfrm>
            <a:prstGeom prst="rect">
              <a:avLst/>
            </a:prstGeom>
          </p:spPr>
        </p:pic>
      </p:grpSp>
      <p:sp>
        <p:nvSpPr>
          <p:cNvPr id="50" name="Titel 1 1 1"/>
          <p:cNvSpPr txBox="1">
            <a:spLocks/>
          </p:cNvSpPr>
          <p:nvPr/>
        </p:nvSpPr>
        <p:spPr>
          <a:xfrm>
            <a:off x="400153" y="1692211"/>
            <a:ext cx="556933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 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far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single</a:t>
            </a:r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plane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polarized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along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direction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4" name="Titel 1 1 2 1"/>
          <p:cNvSpPr txBox="1">
            <a:spLocks/>
          </p:cNvSpPr>
          <p:nvPr/>
        </p:nvSpPr>
        <p:spPr>
          <a:xfrm>
            <a:off x="400153" y="2495400"/>
            <a:ext cx="727751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Now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radiation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all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directions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all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polarization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directions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per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mode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84814" y="1813876"/>
            <a:ext cx="108190" cy="114286"/>
          </a:xfrm>
          <a:prstGeom prst="rect">
            <a:avLst/>
          </a:prstGeom>
        </p:spPr>
      </p:pic>
      <p:sp>
        <p:nvSpPr>
          <p:cNvPr id="60" name="Titel 1 1 2 3 1"/>
          <p:cNvSpPr txBox="1">
            <a:spLocks/>
          </p:cNvSpPr>
          <p:nvPr/>
        </p:nvSpPr>
        <p:spPr>
          <a:xfrm>
            <a:off x="400153" y="2833349"/>
            <a:ext cx="698500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Todo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Average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over</a:t>
            </a:r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for all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directions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and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polarizations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62" name="Group 61"/>
          <p:cNvGrpSpPr/>
          <p:nvPr/>
        </p:nvGrpSpPr>
        <p:grpSpPr>
          <a:xfrm>
            <a:off x="2155564" y="2848490"/>
            <a:ext cx="417524" cy="317792"/>
            <a:chOff x="978307" y="2106554"/>
            <a:chExt cx="417524" cy="317792"/>
          </a:xfrm>
        </p:grpSpPr>
        <p:pic>
          <p:nvPicPr>
            <p:cNvPr id="65" name="Picture 6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986979" y="2106554"/>
              <a:ext cx="281324" cy="317792"/>
            </a:xfrm>
            <a:prstGeom prst="rect">
              <a:avLst/>
            </a:prstGeom>
          </p:spPr>
        </p:pic>
        <p:pic>
          <p:nvPicPr>
            <p:cNvPr id="66" name="Picture 65"/>
            <p:cNvPicPr>
              <a:picLocks noChangeAspect="1"/>
            </p:cNvPicPr>
            <p:nvPr>
              <p:custDataLst>
                <p:tags r:id="rId11"/>
              </p:custDataLst>
            </p:nvPr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78307" y="2142633"/>
              <a:ext cx="417524" cy="272762"/>
            </a:xfrm>
            <a:prstGeom prst="rect">
              <a:avLst/>
            </a:prstGeom>
          </p:spPr>
        </p:pic>
      </p:grpSp>
      <p:sp>
        <p:nvSpPr>
          <p:cNvPr id="67" name="Titel 1 1 2 4 1"/>
          <p:cNvSpPr txBox="1">
            <a:spLocks/>
          </p:cNvSpPr>
          <p:nvPr/>
        </p:nvSpPr>
        <p:spPr>
          <a:xfrm>
            <a:off x="400152" y="3244699"/>
            <a:ext cx="8216625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First: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Generalize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one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wavevector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and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polarization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direction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.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71" name="Group 70"/>
          <p:cNvGrpSpPr/>
          <p:nvPr/>
        </p:nvGrpSpPr>
        <p:grpSpPr>
          <a:xfrm>
            <a:off x="1955474" y="3238741"/>
            <a:ext cx="417524" cy="317792"/>
            <a:chOff x="978307" y="2106554"/>
            <a:chExt cx="417524" cy="317792"/>
          </a:xfrm>
        </p:grpSpPr>
        <p:pic>
          <p:nvPicPr>
            <p:cNvPr id="73" name="Picture 7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986979" y="2106554"/>
              <a:ext cx="281324" cy="317792"/>
            </a:xfrm>
            <a:prstGeom prst="rect">
              <a:avLst/>
            </a:prstGeom>
          </p:spPr>
        </p:pic>
        <p:pic>
          <p:nvPicPr>
            <p:cNvPr id="74" name="Picture 73"/>
            <p:cNvPicPr>
              <a:picLocks noChangeAspect="1"/>
            </p:cNvPicPr>
            <p:nvPr>
              <p:custDataLst>
                <p:tags r:id="rId10"/>
              </p:custDataLst>
            </p:nvPr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78307" y="2142633"/>
              <a:ext cx="417524" cy="272762"/>
            </a:xfrm>
            <a:prstGeom prst="rect">
              <a:avLst/>
            </a:prstGeom>
          </p:spPr>
        </p:pic>
      </p:grpSp>
      <p:pic>
        <p:nvPicPr>
          <p:cNvPr id="27" name="Picture 2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94875" y="3189815"/>
            <a:ext cx="225524" cy="30781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82703" y="3294696"/>
            <a:ext cx="138667" cy="17828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839" y="4083680"/>
            <a:ext cx="2660695" cy="333456"/>
          </a:xfrm>
          <a:prstGeom prst="rect">
            <a:avLst/>
          </a:prstGeom>
        </p:spPr>
      </p:pic>
      <p:sp>
        <p:nvSpPr>
          <p:cNvPr id="82" name="Titel 1 2 1 2 1 2 2 1 3 3 9 2 1 1 2 2 3 3 3 1"/>
          <p:cNvSpPr txBox="1">
            <a:spLocks/>
          </p:cNvSpPr>
          <p:nvPr/>
        </p:nvSpPr>
        <p:spPr>
          <a:xfrm>
            <a:off x="836177" y="4096346"/>
            <a:ext cx="1501389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itel 1 1 2 4 2 1 2"/>
          <p:cNvSpPr txBox="1">
            <a:spLocks/>
          </p:cNvSpPr>
          <p:nvPr/>
        </p:nvSpPr>
        <p:spPr>
          <a:xfrm>
            <a:off x="904490" y="3608763"/>
            <a:ext cx="7843000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i.e.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repeat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„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sinusoidal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“, but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keep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polarization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general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51" name="Picture 50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926032" y="2171775"/>
            <a:ext cx="281324" cy="317792"/>
          </a:xfrm>
          <a:prstGeom prst="rect">
            <a:avLst/>
          </a:prstGeom>
        </p:spPr>
      </p:pic>
      <p:grpSp>
        <p:nvGrpSpPr>
          <p:cNvPr id="52" name="Group 51"/>
          <p:cNvGrpSpPr/>
          <p:nvPr/>
        </p:nvGrpSpPr>
        <p:grpSpPr>
          <a:xfrm>
            <a:off x="2895290" y="2150915"/>
            <a:ext cx="1627780" cy="323659"/>
            <a:chOff x="2702757" y="2106554"/>
            <a:chExt cx="1627780" cy="323659"/>
          </a:xfrm>
        </p:grpSpPr>
        <p:pic>
          <p:nvPicPr>
            <p:cNvPr id="53" name="Picture 52"/>
            <p:cNvPicPr>
              <a:picLocks noChangeAspect="1"/>
            </p:cNvPicPr>
            <p:nvPr>
              <p:custDataLst>
                <p:tags r:id="rId9"/>
              </p:custDataLst>
            </p:nvPr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38746" y="2106554"/>
              <a:ext cx="1291791" cy="274465"/>
            </a:xfrm>
            <a:prstGeom prst="rect">
              <a:avLst/>
            </a:prstGeom>
          </p:spPr>
        </p:pic>
        <p:pic>
          <p:nvPicPr>
            <p:cNvPr id="55" name="Picture 5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2702757" y="2112421"/>
              <a:ext cx="281324" cy="317792"/>
            </a:xfrm>
            <a:prstGeom prst="rect">
              <a:avLst/>
            </a:prstGeom>
          </p:spPr>
        </p:pic>
      </p:grpSp>
      <p:pic>
        <p:nvPicPr>
          <p:cNvPr id="64" name="Picture 6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84814" y="1813876"/>
            <a:ext cx="108190" cy="114286"/>
          </a:xfrm>
          <a:prstGeom prst="rect">
            <a:avLst/>
          </a:prstGeom>
        </p:spPr>
      </p:pic>
      <p:grpSp>
        <p:nvGrpSpPr>
          <p:cNvPr id="70" name="Group 69"/>
          <p:cNvGrpSpPr/>
          <p:nvPr/>
        </p:nvGrpSpPr>
        <p:grpSpPr>
          <a:xfrm>
            <a:off x="792191" y="2106554"/>
            <a:ext cx="417524" cy="317792"/>
            <a:chOff x="978307" y="2106554"/>
            <a:chExt cx="417524" cy="317792"/>
          </a:xfrm>
        </p:grpSpPr>
        <p:pic>
          <p:nvPicPr>
            <p:cNvPr id="72" name="Picture 71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986979" y="2106554"/>
              <a:ext cx="281324" cy="317792"/>
            </a:xfrm>
            <a:prstGeom prst="rect">
              <a:avLst/>
            </a:prstGeom>
          </p:spPr>
        </p:pic>
        <p:pic>
          <p:nvPicPr>
            <p:cNvPr id="75" name="Picture 74"/>
            <p:cNvPicPr>
              <a:picLocks noChangeAspect="1"/>
            </p:cNvPicPr>
            <p:nvPr>
              <p:custDataLst>
                <p:tags r:id="rId8"/>
              </p:custDataLst>
            </p:nvPr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78307" y="2142633"/>
              <a:ext cx="417524" cy="272762"/>
            </a:xfrm>
            <a:prstGeom prst="rect">
              <a:avLst/>
            </a:prstGeom>
          </p:spPr>
        </p:pic>
      </p:grpSp>
      <p:sp>
        <p:nvSpPr>
          <p:cNvPr id="76" name="Titel 1 1 2 2 1"/>
          <p:cNvSpPr txBox="1">
            <a:spLocks/>
          </p:cNvSpPr>
          <p:nvPr/>
        </p:nvSpPr>
        <p:spPr>
          <a:xfrm>
            <a:off x="1338258" y="2124593"/>
            <a:ext cx="149866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78" name="Picture 77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5268" y="2187894"/>
            <a:ext cx="1484081" cy="266247"/>
          </a:xfrm>
          <a:prstGeom prst="rect">
            <a:avLst/>
          </a:prstGeom>
        </p:spPr>
      </p:pic>
      <p:sp>
        <p:nvSpPr>
          <p:cNvPr id="80" name="Titel 1 1 2 2 2"/>
          <p:cNvSpPr txBox="1">
            <a:spLocks/>
          </p:cNvSpPr>
          <p:nvPr/>
        </p:nvSpPr>
        <p:spPr>
          <a:xfrm>
            <a:off x="4662790" y="2114645"/>
            <a:ext cx="62180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81" name="Picture 80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3022" y="2192898"/>
            <a:ext cx="2017404" cy="263986"/>
          </a:xfrm>
          <a:prstGeom prst="rect">
            <a:avLst/>
          </a:prstGeom>
        </p:spPr>
      </p:pic>
      <p:sp>
        <p:nvSpPr>
          <p:cNvPr id="83" name="Titel 1 1 2 2 2"/>
          <p:cNvSpPr txBox="1">
            <a:spLocks/>
          </p:cNvSpPr>
          <p:nvPr/>
        </p:nvSpPr>
        <p:spPr>
          <a:xfrm>
            <a:off x="6671871" y="2114342"/>
            <a:ext cx="29537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75539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4" grpId="0"/>
      <p:bldP spid="60" grpId="0"/>
      <p:bldP spid="67" grpId="0"/>
      <p:bldP spid="82" grpId="0"/>
      <p:bldP spid="68" grpId="0"/>
      <p:bldP spid="76" grpId="0"/>
      <p:bldP spid="80" grpId="0"/>
      <p:bldP spid="83" grpId="0"/>
    </p:bldLst>
  </p:timing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Electric</a:t>
            </a:r>
            <a:r>
              <a:rPr lang="de-DE" sz="3200" dirty="0" smtClean="0"/>
              <a:t> </a:t>
            </a:r>
            <a:r>
              <a:rPr lang="de-DE" sz="3200" dirty="0" err="1" smtClean="0"/>
              <a:t>dipole</a:t>
            </a:r>
            <a:r>
              <a:rPr lang="de-DE" sz="3200" dirty="0" smtClean="0"/>
              <a:t> </a:t>
            </a:r>
            <a:r>
              <a:rPr lang="de-DE" sz="3200" dirty="0" err="1" smtClean="0"/>
              <a:t>transitions</a:t>
            </a:r>
            <a:endParaRPr lang="en-GB" sz="3200" dirty="0"/>
          </a:p>
        </p:txBody>
      </p:sp>
      <p:sp>
        <p:nvSpPr>
          <p:cNvPr id="28" name="Titel 1 2 1 2 1 2 2 1 3 3 9 2 1 1 2 2 3 1"/>
          <p:cNvSpPr txBox="1">
            <a:spLocks/>
          </p:cNvSpPr>
          <p:nvPr/>
        </p:nvSpPr>
        <p:spPr>
          <a:xfrm>
            <a:off x="262576" y="832294"/>
            <a:ext cx="6400813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E-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light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acting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on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charge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endParaRPr lang="de-AT" sz="1800" i="0" dirty="0" smtClean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3328" y="2266140"/>
            <a:ext cx="1139307" cy="312615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6169" y="3157856"/>
            <a:ext cx="2306399" cy="333456"/>
          </a:xfrm>
          <a:prstGeom prst="rect">
            <a:avLst/>
          </a:prstGeom>
        </p:spPr>
      </p:pic>
      <p:sp>
        <p:nvSpPr>
          <p:cNvPr id="21" name="Titel 1 2 1 2 1 2 2 1 3 3 9 2 1 1 2 2 3 2 1 1"/>
          <p:cNvSpPr txBox="1">
            <a:spLocks/>
          </p:cNvSpPr>
          <p:nvPr/>
        </p:nvSpPr>
        <p:spPr>
          <a:xfrm>
            <a:off x="452043" y="2266140"/>
            <a:ext cx="2505341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Force 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itel 1 2 1 2 1 2 2 1 3 3 9 2 1 1 2 2 3 3 1"/>
          <p:cNvSpPr txBox="1">
            <a:spLocks/>
          </p:cNvSpPr>
          <p:nvPr/>
        </p:nvSpPr>
        <p:spPr>
          <a:xfrm>
            <a:off x="262576" y="2725999"/>
            <a:ext cx="5215589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Time-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itel 1 2 1 2 1 2 2 1 3 3 9 2 1 1 2 2 3 2 2"/>
          <p:cNvSpPr txBox="1">
            <a:spLocks/>
          </p:cNvSpPr>
          <p:nvPr/>
        </p:nvSpPr>
        <p:spPr>
          <a:xfrm>
            <a:off x="452043" y="1284346"/>
            <a:ext cx="6179413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monochromatic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linearly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polarized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plane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wave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1" name="Titel 1 2 1 2 1 2 2 1 3 3 9 2 1 1 2 2 3 3 2 1"/>
          <p:cNvSpPr txBox="1">
            <a:spLocks/>
          </p:cNvSpPr>
          <p:nvPr/>
        </p:nvSpPr>
        <p:spPr>
          <a:xfrm>
            <a:off x="452044" y="3901849"/>
            <a:ext cx="3691589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Simplifications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itel 1 2 1 2 1 2 2 1 3 3 9 2 1 1 2 2 3 2 1 2"/>
          <p:cNvSpPr txBox="1">
            <a:spLocks/>
          </p:cNvSpPr>
          <p:nvPr/>
        </p:nvSpPr>
        <p:spPr>
          <a:xfrm>
            <a:off x="5038654" y="2241240"/>
            <a:ext cx="3798684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(Force on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nucleus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has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negligible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effect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since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nucleus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much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heavier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.)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3" name="Titel 1 2 1 2 1 2 2 1 3 3 9 2 1 1 2 2 3 3 3 1"/>
          <p:cNvSpPr txBox="1">
            <a:spLocks/>
          </p:cNvSpPr>
          <p:nvPr/>
        </p:nvSpPr>
        <p:spPr>
          <a:xfrm>
            <a:off x="452044" y="3155600"/>
            <a:ext cx="907197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itel 1 2 1 2 1 2 2 1 3 3 9 2 1 1 2 2 3 3 4 1"/>
          <p:cNvSpPr txBox="1">
            <a:spLocks/>
          </p:cNvSpPr>
          <p:nvPr/>
        </p:nvSpPr>
        <p:spPr>
          <a:xfrm>
            <a:off x="773835" y="4241581"/>
            <a:ext cx="5757748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wavelength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light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much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larger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size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atom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blue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400</a:t>
            </a:r>
            <a:r>
              <a:rPr lang="de-AT" sz="7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nm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red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700</a:t>
            </a:r>
            <a:r>
              <a:rPr lang="de-AT" sz="7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nm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;    Bohr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radius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0.05</a:t>
            </a:r>
            <a:r>
              <a:rPr lang="de-AT" sz="7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nm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 </a:t>
            </a:r>
          </a:p>
          <a:p>
            <a:pPr algn="l"/>
            <a:endParaRPr lang="de-AT" sz="16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14" name="Picture 1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4176" y="1739980"/>
            <a:ext cx="3770160" cy="404181"/>
          </a:xfrm>
          <a:prstGeom prst="rect">
            <a:avLst/>
          </a:prstGeom>
        </p:spPr>
      </p:pic>
      <p:cxnSp>
        <p:nvCxnSpPr>
          <p:cNvPr id="36" name="Elbow Connector 35"/>
          <p:cNvCxnSpPr/>
          <p:nvPr/>
        </p:nvCxnSpPr>
        <p:spPr bwMode="auto">
          <a:xfrm rot="10800000">
            <a:off x="2532620" y="3531863"/>
            <a:ext cx="469556" cy="249338"/>
          </a:xfrm>
          <a:prstGeom prst="bentConnector3">
            <a:avLst>
              <a:gd name="adj1" fmla="val 99123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38" name="Titel 1 2 1 2 1 2 2 1 3 3 9 2 1 1 2 2 3 3 2 2 1"/>
          <p:cNvSpPr txBox="1">
            <a:spLocks/>
          </p:cNvSpPr>
          <p:nvPr/>
        </p:nvSpPr>
        <p:spPr>
          <a:xfrm>
            <a:off x="3084706" y="3600333"/>
            <a:ext cx="261588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v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alence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position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itel 1 2 1 2 1 2 2 1 3 3 9 2 1 1 2 2 3 3 4 2 1"/>
          <p:cNvSpPr txBox="1">
            <a:spLocks/>
          </p:cNvSpPr>
          <p:nvPr/>
        </p:nvSpPr>
        <p:spPr>
          <a:xfrm>
            <a:off x="773834" y="5331794"/>
            <a:ext cx="7431051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z-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axis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parallel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E-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polarization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itel 1 2 1 2 1 2 2 1 3 3 9 2 1 1 2 2 3 3 4 3"/>
          <p:cNvSpPr txBox="1">
            <a:spLocks/>
          </p:cNvSpPr>
          <p:nvPr/>
        </p:nvSpPr>
        <p:spPr>
          <a:xfrm>
            <a:off x="1504360" y="4813775"/>
            <a:ext cx="3509578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E-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field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homogeneous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accross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atom      </a:t>
            </a:r>
          </a:p>
          <a:p>
            <a:pPr algn="l"/>
            <a:endParaRPr lang="de-AT" sz="16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4" name="Picture 4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0094" y="4813775"/>
            <a:ext cx="2066268" cy="296063"/>
          </a:xfrm>
          <a:prstGeom prst="rect">
            <a:avLst/>
          </a:prstGeom>
        </p:spPr>
      </p:pic>
      <p:cxnSp>
        <p:nvCxnSpPr>
          <p:cNvPr id="45" name="Elbow Connector 44"/>
          <p:cNvCxnSpPr/>
          <p:nvPr/>
        </p:nvCxnSpPr>
        <p:spPr bwMode="auto">
          <a:xfrm rot="10800000">
            <a:off x="6589244" y="5160186"/>
            <a:ext cx="469556" cy="249338"/>
          </a:xfrm>
          <a:prstGeom prst="bentConnector3">
            <a:avLst>
              <a:gd name="adj1" fmla="val 99123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6" name="Titel 1 2 1 2 1 2 2 1 3 3 9 2 1 1 2 2 3 3 2 2 2"/>
          <p:cNvSpPr txBox="1">
            <a:spLocks/>
          </p:cNvSpPr>
          <p:nvPr/>
        </p:nvSpPr>
        <p:spPr>
          <a:xfrm>
            <a:off x="7141330" y="5228656"/>
            <a:ext cx="1828012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nucleus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position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itel 1 2 1 2 1 2 2 1 3 3 9 2 1 1 2 2 3 3 4 2 2"/>
          <p:cNvSpPr txBox="1">
            <a:spLocks/>
          </p:cNvSpPr>
          <p:nvPr/>
        </p:nvSpPr>
        <p:spPr>
          <a:xfrm>
            <a:off x="773833" y="5667531"/>
            <a:ext cx="4564287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 atom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fixed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space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during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transition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itel 1 2 1 2 1 2 2 1 3 3 9 2 1 1 2 2 3 3 4 2 3"/>
          <p:cNvSpPr txBox="1">
            <a:spLocks/>
          </p:cNvSpPr>
          <p:nvPr/>
        </p:nvSpPr>
        <p:spPr>
          <a:xfrm>
            <a:off x="5606625" y="5669837"/>
            <a:ext cx="2113528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Doppler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effect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50" name="Straight Arrow Connector 49"/>
          <p:cNvCxnSpPr/>
          <p:nvPr/>
        </p:nvCxnSpPr>
        <p:spPr bwMode="auto">
          <a:xfrm>
            <a:off x="5123934" y="5849813"/>
            <a:ext cx="444844" cy="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1" name="Straight Arrow Connector 50"/>
          <p:cNvCxnSpPr/>
          <p:nvPr/>
        </p:nvCxnSpPr>
        <p:spPr bwMode="auto">
          <a:xfrm>
            <a:off x="1059516" y="4986973"/>
            <a:ext cx="444844" cy="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2" name="Titel 1 2 1 2 1 2 2 1 3 3 9 2 1 1 2 2 3 3 4 2 4"/>
          <p:cNvSpPr txBox="1">
            <a:spLocks/>
          </p:cNvSpPr>
          <p:nvPr/>
        </p:nvSpPr>
        <p:spPr>
          <a:xfrm>
            <a:off x="773832" y="5992698"/>
            <a:ext cx="4564287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 light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phase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chosen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such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53" name="Picture 5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8558" y="6133763"/>
            <a:ext cx="234232" cy="139273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9084" y="5982320"/>
            <a:ext cx="1447869" cy="287392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1925" y="6460853"/>
            <a:ext cx="2601660" cy="274465"/>
          </a:xfrm>
          <a:prstGeom prst="rect">
            <a:avLst/>
          </a:prstGeom>
        </p:spPr>
      </p:pic>
      <p:sp>
        <p:nvSpPr>
          <p:cNvPr id="57" name="Titel 1 2 1 2 1 2 2 1 3 3 9 2 1 1 2 2 3 3 3 2"/>
          <p:cNvSpPr txBox="1">
            <a:spLocks/>
          </p:cNvSpPr>
          <p:nvPr/>
        </p:nvSpPr>
        <p:spPr>
          <a:xfrm>
            <a:off x="452044" y="6393478"/>
            <a:ext cx="907197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61" name="Picture 60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56451" y="6458830"/>
            <a:ext cx="580155" cy="205438"/>
          </a:xfrm>
          <a:prstGeom prst="rect">
            <a:avLst/>
          </a:prstGeom>
        </p:spPr>
      </p:pic>
      <p:sp>
        <p:nvSpPr>
          <p:cNvPr id="62" name="Titel 1"/>
          <p:cNvSpPr txBox="1">
            <a:spLocks/>
          </p:cNvSpPr>
          <p:nvPr/>
        </p:nvSpPr>
        <p:spPr>
          <a:xfrm>
            <a:off x="6367298" y="6367822"/>
            <a:ext cx="272887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thorough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derivation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 </a:t>
            </a:r>
          </a:p>
          <a:p>
            <a:pPr algn="l"/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Sakurai 5.7, Cohen-</a:t>
            </a:r>
            <a:r>
              <a:rPr lang="de-AT" sz="12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Tannoudji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</a:t>
            </a:r>
            <a:r>
              <a:rPr lang="de-AT" sz="1200" i="0" baseline="-25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XIII</a:t>
            </a:r>
            <a:r>
              <a:rPr lang="de-AT" sz="12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,…</a:t>
            </a:r>
          </a:p>
        </p:txBody>
      </p:sp>
      <p:grpSp>
        <p:nvGrpSpPr>
          <p:cNvPr id="35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37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9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  <p:sp>
        <p:nvSpPr>
          <p:cNvPr id="42" name="Rounded Rectangle 41"/>
          <p:cNvSpPr/>
          <p:nvPr/>
        </p:nvSpPr>
        <p:spPr bwMode="auto">
          <a:xfrm>
            <a:off x="1432497" y="3114410"/>
            <a:ext cx="4292799" cy="834599"/>
          </a:xfrm>
          <a:prstGeom prst="roundRect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9" name="Rounded Rectangle 48"/>
          <p:cNvSpPr/>
          <p:nvPr/>
        </p:nvSpPr>
        <p:spPr bwMode="auto">
          <a:xfrm>
            <a:off x="2023619" y="6367822"/>
            <a:ext cx="2990319" cy="442955"/>
          </a:xfrm>
          <a:prstGeom prst="roundRect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4999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</p:bldLst>
  </p:timing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smtClean="0"/>
              <a:t>Radiation </a:t>
            </a:r>
            <a:r>
              <a:rPr lang="de-DE" sz="3200" dirty="0" err="1" smtClean="0"/>
              <a:t>from</a:t>
            </a:r>
            <a:r>
              <a:rPr lang="de-DE" sz="3200" dirty="0" smtClean="0"/>
              <a:t> all </a:t>
            </a:r>
            <a:r>
              <a:rPr lang="de-DE" sz="3200" dirty="0" err="1" smtClean="0"/>
              <a:t>directions</a:t>
            </a:r>
            <a:r>
              <a:rPr lang="de-DE" sz="3200" dirty="0" smtClean="0"/>
              <a:t>, </a:t>
            </a:r>
            <a:r>
              <a:rPr lang="de-DE" sz="3200" dirty="0" err="1" smtClean="0"/>
              <a:t>with</a:t>
            </a:r>
            <a:r>
              <a:rPr lang="de-DE" sz="3200" dirty="0" smtClean="0"/>
              <a:t> all </a:t>
            </a:r>
            <a:r>
              <a:rPr lang="de-DE" sz="3200" dirty="0" err="1" smtClean="0"/>
              <a:t>polarizations</a:t>
            </a:r>
            <a:endParaRPr lang="en-GB" sz="3200" dirty="0"/>
          </a:p>
        </p:txBody>
      </p:sp>
      <p:sp>
        <p:nvSpPr>
          <p:cNvPr id="77" name="Titel 1 2 2"/>
          <p:cNvSpPr txBox="1">
            <a:spLocks/>
          </p:cNvSpPr>
          <p:nvPr/>
        </p:nvSpPr>
        <p:spPr>
          <a:xfrm>
            <a:off x="400153" y="840775"/>
            <a:ext cx="163347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 rate: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89" name="Group 88"/>
          <p:cNvGrpSpPr/>
          <p:nvPr/>
        </p:nvGrpSpPr>
        <p:grpSpPr>
          <a:xfrm>
            <a:off x="761723" y="1233815"/>
            <a:ext cx="3568814" cy="351562"/>
            <a:chOff x="1139076" y="5717107"/>
            <a:chExt cx="3568814" cy="351562"/>
          </a:xfrm>
        </p:grpSpPr>
        <p:pic>
          <p:nvPicPr>
            <p:cNvPr id="79" name="Picture 78"/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3847445" y="5789066"/>
              <a:ext cx="199938" cy="225856"/>
            </a:xfrm>
            <a:prstGeom prst="rect">
              <a:avLst/>
            </a:prstGeom>
          </p:spPr>
        </p:pic>
        <p:pic>
          <p:nvPicPr>
            <p:cNvPr id="88" name="Picture 87"/>
            <p:cNvPicPr>
              <a:picLocks noChangeAspect="1"/>
            </p:cNvPicPr>
            <p:nvPr>
              <p:custDataLst>
                <p:tags r:id="rId21"/>
              </p:custDataLst>
            </p:nvPr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9076" y="5717107"/>
              <a:ext cx="3568814" cy="351562"/>
            </a:xfrm>
            <a:prstGeom prst="rect">
              <a:avLst/>
            </a:prstGeom>
          </p:spPr>
        </p:pic>
      </p:grpSp>
      <p:sp>
        <p:nvSpPr>
          <p:cNvPr id="50" name="Titel 1 1 1"/>
          <p:cNvSpPr txBox="1">
            <a:spLocks/>
          </p:cNvSpPr>
          <p:nvPr/>
        </p:nvSpPr>
        <p:spPr>
          <a:xfrm>
            <a:off x="400153" y="1692211"/>
            <a:ext cx="556933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 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far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single</a:t>
            </a:r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plane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polarized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along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direction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4" name="Titel 1 1 2 1"/>
          <p:cNvSpPr txBox="1">
            <a:spLocks/>
          </p:cNvSpPr>
          <p:nvPr/>
        </p:nvSpPr>
        <p:spPr>
          <a:xfrm>
            <a:off x="400153" y="2495400"/>
            <a:ext cx="727751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Now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radiation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all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directions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all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polarization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directions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per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mode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84814" y="1813876"/>
            <a:ext cx="108190" cy="114286"/>
          </a:xfrm>
          <a:prstGeom prst="rect">
            <a:avLst/>
          </a:prstGeom>
        </p:spPr>
      </p:pic>
      <p:sp>
        <p:nvSpPr>
          <p:cNvPr id="60" name="Titel 1 1 2 3 1"/>
          <p:cNvSpPr txBox="1">
            <a:spLocks/>
          </p:cNvSpPr>
          <p:nvPr/>
        </p:nvSpPr>
        <p:spPr>
          <a:xfrm>
            <a:off x="400153" y="2833349"/>
            <a:ext cx="698500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Todo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Average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over</a:t>
            </a:r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for all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directions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and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polarizations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62" name="Group 61"/>
          <p:cNvGrpSpPr/>
          <p:nvPr/>
        </p:nvGrpSpPr>
        <p:grpSpPr>
          <a:xfrm>
            <a:off x="2155564" y="2848490"/>
            <a:ext cx="417524" cy="317792"/>
            <a:chOff x="978307" y="2106554"/>
            <a:chExt cx="417524" cy="317792"/>
          </a:xfrm>
        </p:grpSpPr>
        <p:pic>
          <p:nvPicPr>
            <p:cNvPr id="65" name="Picture 64"/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986979" y="2106554"/>
              <a:ext cx="281324" cy="317792"/>
            </a:xfrm>
            <a:prstGeom prst="rect">
              <a:avLst/>
            </a:prstGeom>
          </p:spPr>
        </p:pic>
        <p:pic>
          <p:nvPicPr>
            <p:cNvPr id="66" name="Picture 65"/>
            <p:cNvPicPr>
              <a:picLocks noChangeAspect="1"/>
            </p:cNvPicPr>
            <p:nvPr>
              <p:custDataLst>
                <p:tags r:id="rId20"/>
              </p:custDataLst>
            </p:nvPr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78307" y="2142633"/>
              <a:ext cx="417524" cy="272762"/>
            </a:xfrm>
            <a:prstGeom prst="rect">
              <a:avLst/>
            </a:prstGeom>
          </p:spPr>
        </p:pic>
      </p:grpSp>
      <p:sp>
        <p:nvSpPr>
          <p:cNvPr id="67" name="Titel 1 1 2 4 1"/>
          <p:cNvSpPr txBox="1">
            <a:spLocks/>
          </p:cNvSpPr>
          <p:nvPr/>
        </p:nvSpPr>
        <p:spPr>
          <a:xfrm>
            <a:off x="400152" y="3244699"/>
            <a:ext cx="8216625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First: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Generalize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one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wavevector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and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polarization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direction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.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71" name="Group 70"/>
          <p:cNvGrpSpPr/>
          <p:nvPr/>
        </p:nvGrpSpPr>
        <p:grpSpPr>
          <a:xfrm>
            <a:off x="1955474" y="3238741"/>
            <a:ext cx="417524" cy="317792"/>
            <a:chOff x="978307" y="2106554"/>
            <a:chExt cx="417524" cy="317792"/>
          </a:xfrm>
        </p:grpSpPr>
        <p:pic>
          <p:nvPicPr>
            <p:cNvPr id="73" name="Picture 72"/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986979" y="2106554"/>
              <a:ext cx="281324" cy="317792"/>
            </a:xfrm>
            <a:prstGeom prst="rect">
              <a:avLst/>
            </a:prstGeom>
          </p:spPr>
        </p:pic>
        <p:pic>
          <p:nvPicPr>
            <p:cNvPr id="74" name="Picture 73"/>
            <p:cNvPicPr>
              <a:picLocks noChangeAspect="1"/>
            </p:cNvPicPr>
            <p:nvPr>
              <p:custDataLst>
                <p:tags r:id="rId19"/>
              </p:custDataLst>
            </p:nvPr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78307" y="2142633"/>
              <a:ext cx="417524" cy="272762"/>
            </a:xfrm>
            <a:prstGeom prst="rect">
              <a:avLst/>
            </a:prstGeom>
          </p:spPr>
        </p:pic>
      </p:grpSp>
      <p:pic>
        <p:nvPicPr>
          <p:cNvPr id="27" name="Picture 2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94875" y="3189815"/>
            <a:ext cx="225524" cy="30781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82703" y="3294696"/>
            <a:ext cx="138667" cy="17828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839" y="4083680"/>
            <a:ext cx="2660695" cy="333456"/>
          </a:xfrm>
          <a:prstGeom prst="rect">
            <a:avLst/>
          </a:prstGeom>
        </p:spPr>
      </p:pic>
      <p:sp>
        <p:nvSpPr>
          <p:cNvPr id="82" name="Titel 1 2 1 2 1 2 2 1 3 3 9 2 1 1 2 2 3 3 3 1"/>
          <p:cNvSpPr txBox="1">
            <a:spLocks/>
          </p:cNvSpPr>
          <p:nvPr/>
        </p:nvSpPr>
        <p:spPr>
          <a:xfrm>
            <a:off x="836177" y="4096346"/>
            <a:ext cx="1501389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35" name="Picture 34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079" y="5724043"/>
            <a:ext cx="1438062" cy="327057"/>
          </a:xfrm>
          <a:prstGeom prst="rect">
            <a:avLst/>
          </a:prstGeom>
        </p:spPr>
      </p:pic>
      <p:grpSp>
        <p:nvGrpSpPr>
          <p:cNvPr id="7" name="Group 6"/>
          <p:cNvGrpSpPr/>
          <p:nvPr/>
        </p:nvGrpSpPr>
        <p:grpSpPr>
          <a:xfrm>
            <a:off x="4890850" y="5743816"/>
            <a:ext cx="282468" cy="361174"/>
            <a:chOff x="2104808" y="4221233"/>
            <a:chExt cx="282468" cy="361174"/>
          </a:xfrm>
        </p:grpSpPr>
        <p:pic>
          <p:nvPicPr>
            <p:cNvPr id="85" name="Picture 84"/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104808" y="4264615"/>
              <a:ext cx="281324" cy="317792"/>
            </a:xfrm>
            <a:prstGeom prst="rect">
              <a:avLst/>
            </a:prstGeom>
          </p:spPr>
        </p:pic>
        <p:pic>
          <p:nvPicPr>
            <p:cNvPr id="40" name="Picture 39"/>
            <p:cNvPicPr>
              <a:picLocks noChangeAspect="1"/>
            </p:cNvPicPr>
            <p:nvPr>
              <p:custDataLst>
                <p:tags r:id="rId18"/>
              </p:custDataLst>
            </p:nvPr>
          </p:nvPicPr>
          <p:blipFill>
            <a:blip r:embed="rId3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54920" y="4221233"/>
              <a:ext cx="232356" cy="112302"/>
            </a:xfrm>
            <a:prstGeom prst="rect">
              <a:avLst/>
            </a:prstGeom>
          </p:spPr>
        </p:pic>
      </p:grpSp>
      <p:pic>
        <p:nvPicPr>
          <p:cNvPr id="6" name="Picture 5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9471" y="5770333"/>
            <a:ext cx="1845651" cy="269534"/>
          </a:xfrm>
          <a:prstGeom prst="rect">
            <a:avLst/>
          </a:prstGeom>
        </p:spPr>
      </p:pic>
      <p:grpSp>
        <p:nvGrpSpPr>
          <p:cNvPr id="39" name="Group 38"/>
          <p:cNvGrpSpPr/>
          <p:nvPr/>
        </p:nvGrpSpPr>
        <p:grpSpPr>
          <a:xfrm>
            <a:off x="3094924" y="5733505"/>
            <a:ext cx="282468" cy="352936"/>
            <a:chOff x="2104808" y="4229471"/>
            <a:chExt cx="282468" cy="352936"/>
          </a:xfrm>
        </p:grpSpPr>
        <p:pic>
          <p:nvPicPr>
            <p:cNvPr id="41" name="Picture 40"/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104808" y="4264615"/>
              <a:ext cx="281324" cy="317792"/>
            </a:xfrm>
            <a:prstGeom prst="rect">
              <a:avLst/>
            </a:prstGeom>
          </p:spPr>
        </p:pic>
        <p:pic>
          <p:nvPicPr>
            <p:cNvPr id="42" name="Picture 41"/>
            <p:cNvPicPr>
              <a:picLocks noChangeAspect="1"/>
            </p:cNvPicPr>
            <p:nvPr>
              <p:custDataLst>
                <p:tags r:id="rId17"/>
              </p:custDataLst>
            </p:nvPr>
          </p:nvPicPr>
          <p:blipFill>
            <a:blip r:embed="rId3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54920" y="4229471"/>
              <a:ext cx="232356" cy="112302"/>
            </a:xfrm>
            <a:prstGeom prst="rect">
              <a:avLst/>
            </a:prstGeom>
          </p:spPr>
        </p:pic>
      </p:grpSp>
      <p:sp>
        <p:nvSpPr>
          <p:cNvPr id="43" name="Titel 1 1 2 4 2 1 1"/>
          <p:cNvSpPr txBox="1">
            <a:spLocks/>
          </p:cNvSpPr>
          <p:nvPr/>
        </p:nvSpPr>
        <p:spPr>
          <a:xfrm>
            <a:off x="1964146" y="4564550"/>
            <a:ext cx="6856753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Note: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direction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light    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doesn‘t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influence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atom-light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interaction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only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polarization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does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4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44" name="Picture 43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86794" y="4517646"/>
            <a:ext cx="189353" cy="25844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96236" y="4630975"/>
            <a:ext cx="116427" cy="14969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4571" y="4138432"/>
            <a:ext cx="2425886" cy="276491"/>
          </a:xfrm>
          <a:prstGeom prst="rect">
            <a:avLst/>
          </a:prstGeom>
        </p:spPr>
      </p:pic>
      <p:sp>
        <p:nvSpPr>
          <p:cNvPr id="49" name="Titel 1 1 2 4 2 2 1"/>
          <p:cNvSpPr txBox="1">
            <a:spLocks/>
          </p:cNvSpPr>
          <p:nvPr/>
        </p:nvSpPr>
        <p:spPr>
          <a:xfrm>
            <a:off x="4102645" y="5711315"/>
            <a:ext cx="84763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itel 1 1 2 4 2 1 2"/>
          <p:cNvSpPr txBox="1">
            <a:spLocks/>
          </p:cNvSpPr>
          <p:nvPr/>
        </p:nvSpPr>
        <p:spPr>
          <a:xfrm>
            <a:off x="904490" y="3608763"/>
            <a:ext cx="7843000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i.e.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repeat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„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sinusoidal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“, but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keep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polarization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general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itel 1 1 2 4 2 2 3"/>
          <p:cNvSpPr txBox="1">
            <a:spLocks/>
          </p:cNvSpPr>
          <p:nvPr/>
        </p:nvSpPr>
        <p:spPr>
          <a:xfrm>
            <a:off x="836177" y="5175063"/>
            <a:ext cx="6705600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matrix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element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,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keeping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mind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                         :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4640" y="5259613"/>
            <a:ext cx="300708" cy="226580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5926032" y="2171775"/>
            <a:ext cx="281324" cy="317792"/>
          </a:xfrm>
          <a:prstGeom prst="rect">
            <a:avLst/>
          </a:prstGeom>
        </p:spPr>
      </p:pic>
      <p:grpSp>
        <p:nvGrpSpPr>
          <p:cNvPr id="70" name="Group 69"/>
          <p:cNvGrpSpPr/>
          <p:nvPr/>
        </p:nvGrpSpPr>
        <p:grpSpPr>
          <a:xfrm>
            <a:off x="2895290" y="2150915"/>
            <a:ext cx="1627780" cy="323659"/>
            <a:chOff x="2702757" y="2106554"/>
            <a:chExt cx="1627780" cy="323659"/>
          </a:xfrm>
        </p:grpSpPr>
        <p:pic>
          <p:nvPicPr>
            <p:cNvPr id="72" name="Picture 71"/>
            <p:cNvPicPr>
              <a:picLocks noChangeAspect="1"/>
            </p:cNvPicPr>
            <p:nvPr>
              <p:custDataLst>
                <p:tags r:id="rId16"/>
              </p:custDataLst>
            </p:nvPr>
          </p:nvPicPr>
          <p:blipFill>
            <a:blip r:embed="rId3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38746" y="2106554"/>
              <a:ext cx="1291791" cy="274465"/>
            </a:xfrm>
            <a:prstGeom prst="rect">
              <a:avLst/>
            </a:prstGeom>
          </p:spPr>
        </p:pic>
        <p:pic>
          <p:nvPicPr>
            <p:cNvPr id="75" name="Picture 74"/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702757" y="2112421"/>
              <a:ext cx="281324" cy="317792"/>
            </a:xfrm>
            <a:prstGeom prst="rect">
              <a:avLst/>
            </a:prstGeom>
          </p:spPr>
        </p:pic>
      </p:grpSp>
      <p:pic>
        <p:nvPicPr>
          <p:cNvPr id="76" name="Picture 75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84814" y="1813876"/>
            <a:ext cx="108190" cy="114286"/>
          </a:xfrm>
          <a:prstGeom prst="rect">
            <a:avLst/>
          </a:prstGeom>
        </p:spPr>
      </p:pic>
      <p:grpSp>
        <p:nvGrpSpPr>
          <p:cNvPr id="78" name="Group 77"/>
          <p:cNvGrpSpPr/>
          <p:nvPr/>
        </p:nvGrpSpPr>
        <p:grpSpPr>
          <a:xfrm>
            <a:off x="792191" y="2106554"/>
            <a:ext cx="417524" cy="317792"/>
            <a:chOff x="978307" y="2106554"/>
            <a:chExt cx="417524" cy="317792"/>
          </a:xfrm>
        </p:grpSpPr>
        <p:pic>
          <p:nvPicPr>
            <p:cNvPr id="80" name="Picture 79"/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986979" y="2106554"/>
              <a:ext cx="281324" cy="317792"/>
            </a:xfrm>
            <a:prstGeom prst="rect">
              <a:avLst/>
            </a:prstGeom>
          </p:spPr>
        </p:pic>
        <p:pic>
          <p:nvPicPr>
            <p:cNvPr id="81" name="Picture 80"/>
            <p:cNvPicPr>
              <a:picLocks noChangeAspect="1"/>
            </p:cNvPicPr>
            <p:nvPr>
              <p:custDataLst>
                <p:tags r:id="rId15"/>
              </p:custDataLst>
            </p:nvPr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78307" y="2142633"/>
              <a:ext cx="417524" cy="272762"/>
            </a:xfrm>
            <a:prstGeom prst="rect">
              <a:avLst/>
            </a:prstGeom>
          </p:spPr>
        </p:pic>
      </p:grpSp>
      <p:sp>
        <p:nvSpPr>
          <p:cNvPr id="83" name="Titel 1 1 2 2 1"/>
          <p:cNvSpPr txBox="1">
            <a:spLocks/>
          </p:cNvSpPr>
          <p:nvPr/>
        </p:nvSpPr>
        <p:spPr>
          <a:xfrm>
            <a:off x="1338258" y="2124593"/>
            <a:ext cx="149866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84" name="Picture 83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5268" y="2187894"/>
            <a:ext cx="1484081" cy="266247"/>
          </a:xfrm>
          <a:prstGeom prst="rect">
            <a:avLst/>
          </a:prstGeom>
        </p:spPr>
      </p:pic>
      <p:sp>
        <p:nvSpPr>
          <p:cNvPr id="86" name="Titel 1 1 2 2 2"/>
          <p:cNvSpPr txBox="1">
            <a:spLocks/>
          </p:cNvSpPr>
          <p:nvPr/>
        </p:nvSpPr>
        <p:spPr>
          <a:xfrm>
            <a:off x="4662790" y="2114645"/>
            <a:ext cx="62180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87" name="Picture 86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3022" y="2192898"/>
            <a:ext cx="2017404" cy="263986"/>
          </a:xfrm>
          <a:prstGeom prst="rect">
            <a:avLst/>
          </a:prstGeom>
        </p:spPr>
      </p:pic>
      <p:sp>
        <p:nvSpPr>
          <p:cNvPr id="90" name="Titel 1 1 2 2 2"/>
          <p:cNvSpPr txBox="1">
            <a:spLocks/>
          </p:cNvSpPr>
          <p:nvPr/>
        </p:nvSpPr>
        <p:spPr>
          <a:xfrm>
            <a:off x="6671871" y="2114342"/>
            <a:ext cx="29537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91" name="Picture 90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8654" y="5245191"/>
            <a:ext cx="2017404" cy="2639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4856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49" grpId="0"/>
      <p:bldP spid="69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8397240" cy="750498"/>
          </a:xfrm>
        </p:spPr>
        <p:txBody>
          <a:bodyPr/>
          <a:lstStyle/>
          <a:p>
            <a:r>
              <a:rPr lang="en-GB" dirty="0" smtClean="0"/>
              <a:t>Starting point: hydrogen states</a:t>
            </a:r>
            <a:endParaRPr lang="en-GB" i="1" dirty="0"/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8563" y="1124895"/>
            <a:ext cx="457199" cy="183168"/>
          </a:xfrm>
          <a:prstGeom prst="rect">
            <a:avLst/>
          </a:prstGeom>
        </p:spPr>
      </p:pic>
      <p:sp>
        <p:nvSpPr>
          <p:cNvPr id="5" name="Titel 1 1"/>
          <p:cNvSpPr txBox="1">
            <a:spLocks/>
          </p:cNvSpPr>
          <p:nvPr/>
        </p:nvSpPr>
        <p:spPr>
          <a:xfrm>
            <a:off x="2159629" y="1050306"/>
            <a:ext cx="432513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Hydrogen-like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nucleus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charge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9" name="Straight Arrow Connector 8"/>
          <p:cNvCxnSpPr/>
          <p:nvPr/>
        </p:nvCxnSpPr>
        <p:spPr bwMode="auto">
          <a:xfrm flipV="1">
            <a:off x="723900" y="949452"/>
            <a:ext cx="0" cy="435166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>
            <a:off x="594360" y="1234440"/>
            <a:ext cx="25908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3" name="Picture 1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913" y="1147572"/>
            <a:ext cx="108204" cy="173736"/>
          </a:xfrm>
          <a:prstGeom prst="rect">
            <a:avLst/>
          </a:prstGeom>
        </p:spPr>
      </p:pic>
      <p:sp>
        <p:nvSpPr>
          <p:cNvPr id="14" name="Rectangle 13"/>
          <p:cNvSpPr>
            <a:spLocks noChangeAspect="1"/>
          </p:cNvSpPr>
          <p:nvPr/>
        </p:nvSpPr>
        <p:spPr bwMode="auto">
          <a:xfrm>
            <a:off x="7493440" y="305175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" name="Rectangle 14"/>
          <p:cNvSpPr>
            <a:spLocks noChangeAspect="1"/>
          </p:cNvSpPr>
          <p:nvPr/>
        </p:nvSpPr>
        <p:spPr bwMode="auto">
          <a:xfrm>
            <a:off x="7695453" y="305175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" name="Rectangle 15"/>
          <p:cNvSpPr>
            <a:spLocks noChangeAspect="1"/>
          </p:cNvSpPr>
          <p:nvPr/>
        </p:nvSpPr>
        <p:spPr bwMode="auto">
          <a:xfrm>
            <a:off x="7897465" y="305175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Rectangle 16"/>
          <p:cNvSpPr>
            <a:spLocks noChangeAspect="1"/>
          </p:cNvSpPr>
          <p:nvPr/>
        </p:nvSpPr>
        <p:spPr bwMode="auto">
          <a:xfrm>
            <a:off x="8099478" y="305175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Rectangle 17"/>
          <p:cNvSpPr>
            <a:spLocks noChangeAspect="1"/>
          </p:cNvSpPr>
          <p:nvPr/>
        </p:nvSpPr>
        <p:spPr bwMode="auto">
          <a:xfrm>
            <a:off x="8301490" y="305175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" name="Rectangle 18"/>
          <p:cNvSpPr>
            <a:spLocks noChangeAspect="1"/>
          </p:cNvSpPr>
          <p:nvPr/>
        </p:nvSpPr>
        <p:spPr bwMode="auto">
          <a:xfrm>
            <a:off x="8503503" y="305175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" name="Rectangle 19"/>
          <p:cNvSpPr>
            <a:spLocks noChangeAspect="1"/>
          </p:cNvSpPr>
          <p:nvPr/>
        </p:nvSpPr>
        <p:spPr bwMode="auto">
          <a:xfrm>
            <a:off x="8705515" y="305175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" name="Rectangle 22"/>
          <p:cNvSpPr>
            <a:spLocks noChangeAspect="1"/>
          </p:cNvSpPr>
          <p:nvPr/>
        </p:nvSpPr>
        <p:spPr bwMode="auto">
          <a:xfrm>
            <a:off x="6346367" y="305175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4" name="Rectangle 23"/>
          <p:cNvSpPr>
            <a:spLocks noChangeAspect="1"/>
          </p:cNvSpPr>
          <p:nvPr/>
        </p:nvSpPr>
        <p:spPr bwMode="auto">
          <a:xfrm>
            <a:off x="6548379" y="305175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Rectangle 24"/>
          <p:cNvSpPr>
            <a:spLocks noChangeAspect="1"/>
          </p:cNvSpPr>
          <p:nvPr/>
        </p:nvSpPr>
        <p:spPr bwMode="auto">
          <a:xfrm>
            <a:off x="6750392" y="305175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" name="Rectangle 25"/>
          <p:cNvSpPr>
            <a:spLocks noChangeAspect="1"/>
          </p:cNvSpPr>
          <p:nvPr/>
        </p:nvSpPr>
        <p:spPr bwMode="auto">
          <a:xfrm>
            <a:off x="6952404" y="305175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7" name="Rectangle 26"/>
          <p:cNvSpPr>
            <a:spLocks noChangeAspect="1"/>
          </p:cNvSpPr>
          <p:nvPr/>
        </p:nvSpPr>
        <p:spPr bwMode="auto">
          <a:xfrm>
            <a:off x="7154417" y="305175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8" name="Rectangle 27"/>
          <p:cNvSpPr>
            <a:spLocks noChangeAspect="1"/>
          </p:cNvSpPr>
          <p:nvPr/>
        </p:nvSpPr>
        <p:spPr bwMode="auto">
          <a:xfrm>
            <a:off x="5219914" y="3051756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Rectangle 29"/>
          <p:cNvSpPr>
            <a:spLocks noChangeAspect="1"/>
          </p:cNvSpPr>
          <p:nvPr/>
        </p:nvSpPr>
        <p:spPr bwMode="auto">
          <a:xfrm>
            <a:off x="5587703" y="305175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1" name="Rectangle 30"/>
          <p:cNvSpPr>
            <a:spLocks noChangeAspect="1"/>
          </p:cNvSpPr>
          <p:nvPr/>
        </p:nvSpPr>
        <p:spPr bwMode="auto">
          <a:xfrm>
            <a:off x="5789715" y="305175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2" name="Rectangle 31"/>
          <p:cNvSpPr>
            <a:spLocks noChangeAspect="1"/>
          </p:cNvSpPr>
          <p:nvPr/>
        </p:nvSpPr>
        <p:spPr bwMode="auto">
          <a:xfrm>
            <a:off x="5991728" y="305175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Rectangle 41"/>
          <p:cNvSpPr>
            <a:spLocks noChangeAspect="1"/>
          </p:cNvSpPr>
          <p:nvPr/>
        </p:nvSpPr>
        <p:spPr bwMode="auto">
          <a:xfrm>
            <a:off x="3925801" y="329158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3" name="Rectangle 42"/>
          <p:cNvSpPr>
            <a:spLocks noChangeAspect="1"/>
          </p:cNvSpPr>
          <p:nvPr/>
        </p:nvSpPr>
        <p:spPr bwMode="auto">
          <a:xfrm>
            <a:off x="4127814" y="329158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4" name="Rectangle 43"/>
          <p:cNvSpPr>
            <a:spLocks noChangeAspect="1"/>
          </p:cNvSpPr>
          <p:nvPr/>
        </p:nvSpPr>
        <p:spPr bwMode="auto">
          <a:xfrm>
            <a:off x="4329826" y="329158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5" name="Rectangle 44"/>
          <p:cNvSpPr>
            <a:spLocks noChangeAspect="1"/>
          </p:cNvSpPr>
          <p:nvPr/>
        </p:nvSpPr>
        <p:spPr bwMode="auto">
          <a:xfrm>
            <a:off x="4531838" y="329158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6" name="Rectangle 45"/>
          <p:cNvSpPr>
            <a:spLocks noChangeAspect="1"/>
          </p:cNvSpPr>
          <p:nvPr/>
        </p:nvSpPr>
        <p:spPr bwMode="auto">
          <a:xfrm>
            <a:off x="4733851" y="329158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7" name="Rectangle 46"/>
          <p:cNvSpPr>
            <a:spLocks noChangeAspect="1"/>
          </p:cNvSpPr>
          <p:nvPr/>
        </p:nvSpPr>
        <p:spPr bwMode="auto">
          <a:xfrm>
            <a:off x="2799348" y="3291589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8" name="Rectangle 47"/>
          <p:cNvSpPr>
            <a:spLocks noChangeAspect="1"/>
          </p:cNvSpPr>
          <p:nvPr/>
        </p:nvSpPr>
        <p:spPr bwMode="auto">
          <a:xfrm>
            <a:off x="3167137" y="3291589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9" name="Rectangle 48"/>
          <p:cNvSpPr>
            <a:spLocks noChangeAspect="1"/>
          </p:cNvSpPr>
          <p:nvPr/>
        </p:nvSpPr>
        <p:spPr bwMode="auto">
          <a:xfrm>
            <a:off x="3369149" y="3291589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0" name="Rectangle 49"/>
          <p:cNvSpPr>
            <a:spLocks noChangeAspect="1"/>
          </p:cNvSpPr>
          <p:nvPr/>
        </p:nvSpPr>
        <p:spPr bwMode="auto">
          <a:xfrm>
            <a:off x="3571162" y="3291589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8" name="Rectangle 57"/>
          <p:cNvSpPr>
            <a:spLocks noChangeAspect="1"/>
          </p:cNvSpPr>
          <p:nvPr/>
        </p:nvSpPr>
        <p:spPr bwMode="auto">
          <a:xfrm>
            <a:off x="1552829" y="3929343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9" name="Rectangle 58"/>
          <p:cNvSpPr>
            <a:spLocks noChangeAspect="1"/>
          </p:cNvSpPr>
          <p:nvPr/>
        </p:nvSpPr>
        <p:spPr bwMode="auto">
          <a:xfrm>
            <a:off x="1920618" y="3929343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0" name="Rectangle 59"/>
          <p:cNvSpPr>
            <a:spLocks noChangeAspect="1"/>
          </p:cNvSpPr>
          <p:nvPr/>
        </p:nvSpPr>
        <p:spPr bwMode="auto">
          <a:xfrm>
            <a:off x="2122630" y="3929343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Rectangle 60"/>
          <p:cNvSpPr>
            <a:spLocks noChangeAspect="1"/>
          </p:cNvSpPr>
          <p:nvPr/>
        </p:nvSpPr>
        <p:spPr bwMode="auto">
          <a:xfrm>
            <a:off x="2324643" y="3929343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2" name="Rectangle 61"/>
          <p:cNvSpPr>
            <a:spLocks noChangeAspect="1"/>
          </p:cNvSpPr>
          <p:nvPr/>
        </p:nvSpPr>
        <p:spPr bwMode="auto">
          <a:xfrm>
            <a:off x="1099604" y="4897553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64" name="Straight Connector 63"/>
          <p:cNvCxnSpPr/>
          <p:nvPr/>
        </p:nvCxnSpPr>
        <p:spPr bwMode="auto">
          <a:xfrm flipV="1">
            <a:off x="642169" y="456006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5" name="Straight Connector 64"/>
          <p:cNvCxnSpPr/>
          <p:nvPr/>
        </p:nvCxnSpPr>
        <p:spPr bwMode="auto">
          <a:xfrm flipV="1">
            <a:off x="642169" y="449910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6" name="Straight Connector 65"/>
          <p:cNvCxnSpPr/>
          <p:nvPr/>
        </p:nvCxnSpPr>
        <p:spPr bwMode="auto">
          <a:xfrm flipV="1">
            <a:off x="626929" y="4537203"/>
            <a:ext cx="187891" cy="98469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67" name="Picture 6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219" y="5399760"/>
            <a:ext cx="470677" cy="137433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5045" y="5399760"/>
            <a:ext cx="476758" cy="136217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0728" y="5399760"/>
            <a:ext cx="477974" cy="138649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3342" y="5399760"/>
            <a:ext cx="481623" cy="139865"/>
          </a:xfrm>
          <a:prstGeom prst="rect">
            <a:avLst/>
          </a:prstGeom>
        </p:spPr>
      </p:pic>
      <p:sp>
        <p:nvSpPr>
          <p:cNvPr id="74" name="Titel 1 2"/>
          <p:cNvSpPr txBox="1">
            <a:spLocks/>
          </p:cNvSpPr>
          <p:nvPr/>
        </p:nvSpPr>
        <p:spPr>
          <a:xfrm>
            <a:off x="1008741" y="5056961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1s</a:t>
            </a:r>
          </a:p>
        </p:txBody>
      </p:sp>
      <p:sp>
        <p:nvSpPr>
          <p:cNvPr id="75" name="Titel 1 3"/>
          <p:cNvSpPr txBox="1">
            <a:spLocks/>
          </p:cNvSpPr>
          <p:nvPr/>
        </p:nvSpPr>
        <p:spPr>
          <a:xfrm>
            <a:off x="1466665" y="4080487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2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</a:t>
            </a:r>
          </a:p>
        </p:txBody>
      </p:sp>
      <p:sp>
        <p:nvSpPr>
          <p:cNvPr id="76" name="Titel 1 4"/>
          <p:cNvSpPr txBox="1">
            <a:spLocks/>
          </p:cNvSpPr>
          <p:nvPr/>
        </p:nvSpPr>
        <p:spPr>
          <a:xfrm>
            <a:off x="2037440" y="4080487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2</a:t>
            </a:r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p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77" name="Titel 1 5"/>
          <p:cNvSpPr txBox="1">
            <a:spLocks/>
          </p:cNvSpPr>
          <p:nvPr/>
        </p:nvSpPr>
        <p:spPr>
          <a:xfrm>
            <a:off x="2711236" y="345382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3s</a:t>
            </a:r>
          </a:p>
        </p:txBody>
      </p:sp>
      <p:sp>
        <p:nvSpPr>
          <p:cNvPr id="78" name="Titel 1 6"/>
          <p:cNvSpPr txBox="1">
            <a:spLocks/>
          </p:cNvSpPr>
          <p:nvPr/>
        </p:nvSpPr>
        <p:spPr>
          <a:xfrm>
            <a:off x="3274391" y="345382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p</a:t>
            </a:r>
          </a:p>
        </p:txBody>
      </p:sp>
      <p:sp>
        <p:nvSpPr>
          <p:cNvPr id="79" name="Titel 1 7"/>
          <p:cNvSpPr txBox="1">
            <a:spLocks/>
          </p:cNvSpPr>
          <p:nvPr/>
        </p:nvSpPr>
        <p:spPr>
          <a:xfrm>
            <a:off x="4247497" y="345205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d</a:t>
            </a:r>
          </a:p>
        </p:txBody>
      </p:sp>
      <p:sp>
        <p:nvSpPr>
          <p:cNvPr id="80" name="Titel 1 8"/>
          <p:cNvSpPr txBox="1">
            <a:spLocks/>
          </p:cNvSpPr>
          <p:nvPr/>
        </p:nvSpPr>
        <p:spPr>
          <a:xfrm>
            <a:off x="5124526" y="321980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4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</a:t>
            </a:r>
          </a:p>
        </p:txBody>
      </p:sp>
      <p:sp>
        <p:nvSpPr>
          <p:cNvPr id="81" name="Titel 1 9"/>
          <p:cNvSpPr txBox="1">
            <a:spLocks/>
          </p:cNvSpPr>
          <p:nvPr/>
        </p:nvSpPr>
        <p:spPr>
          <a:xfrm>
            <a:off x="5702921" y="321980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4p</a:t>
            </a:r>
          </a:p>
        </p:txBody>
      </p:sp>
      <p:sp>
        <p:nvSpPr>
          <p:cNvPr id="82" name="Titel 1 10"/>
          <p:cNvSpPr txBox="1">
            <a:spLocks/>
          </p:cNvSpPr>
          <p:nvPr/>
        </p:nvSpPr>
        <p:spPr>
          <a:xfrm>
            <a:off x="6660787" y="321803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4d</a:t>
            </a:r>
          </a:p>
        </p:txBody>
      </p:sp>
      <p:sp>
        <p:nvSpPr>
          <p:cNvPr id="83" name="Titel 1 11"/>
          <p:cNvSpPr txBox="1">
            <a:spLocks/>
          </p:cNvSpPr>
          <p:nvPr/>
        </p:nvSpPr>
        <p:spPr>
          <a:xfrm>
            <a:off x="8040007" y="321803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4f</a:t>
            </a:r>
          </a:p>
        </p:txBody>
      </p:sp>
      <p:sp>
        <p:nvSpPr>
          <p:cNvPr id="84" name="Titel 1 12"/>
          <p:cNvSpPr txBox="1">
            <a:spLocks/>
          </p:cNvSpPr>
          <p:nvPr/>
        </p:nvSpPr>
        <p:spPr>
          <a:xfrm>
            <a:off x="277806" y="5863144"/>
            <a:ext cx="729647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400" i="0" dirty="0" err="1">
                <a:solidFill>
                  <a:srgbClr val="000000"/>
                </a:solidFill>
                <a:cs typeface="Arial" panose="020B0604020202020204" pitchFamily="34" charset="0"/>
              </a:rPr>
              <a:t>m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aximally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two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e</a:t>
            </a:r>
            <a:r>
              <a:rPr lang="de-AT" sz="18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per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spin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spin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</a:t>
            </a:r>
          </a:p>
        </p:txBody>
      </p:sp>
      <p:cxnSp>
        <p:nvCxnSpPr>
          <p:cNvPr id="86" name="Straight Arrow Connector 85"/>
          <p:cNvCxnSpPr/>
          <p:nvPr/>
        </p:nvCxnSpPr>
        <p:spPr bwMode="auto">
          <a:xfrm flipV="1">
            <a:off x="3228097" y="5886004"/>
            <a:ext cx="0" cy="225236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87" name="Straight Arrow Connector 86"/>
          <p:cNvCxnSpPr/>
          <p:nvPr/>
        </p:nvCxnSpPr>
        <p:spPr bwMode="auto">
          <a:xfrm flipV="1">
            <a:off x="4195837" y="5886004"/>
            <a:ext cx="0" cy="225236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  <p:sp>
        <p:nvSpPr>
          <p:cNvPr id="88" name="Titel 1 13"/>
          <p:cNvSpPr txBox="1">
            <a:spLocks/>
          </p:cNvSpPr>
          <p:nvPr/>
        </p:nvSpPr>
        <p:spPr>
          <a:xfrm>
            <a:off x="277806" y="6296455"/>
            <a:ext cx="729647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groundstate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multi-e</a:t>
            </a:r>
            <a:r>
              <a:rPr lang="de-AT" sz="18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400" i="0" dirty="0">
                <a:solidFill>
                  <a:srgbClr val="000000"/>
                </a:solidFill>
                <a:cs typeface="Arial" panose="020B0604020202020204" pitchFamily="34" charset="0"/>
              </a:rPr>
              <a:t>, e</a:t>
            </a:r>
            <a:r>
              <a:rPr lang="de-AT" sz="1800" i="0" baseline="30000" dirty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occupy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lowest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possible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states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</p:txBody>
      </p:sp>
      <p:cxnSp>
        <p:nvCxnSpPr>
          <p:cNvPr id="89" name="Straight Arrow Connector 88"/>
          <p:cNvCxnSpPr/>
          <p:nvPr/>
        </p:nvCxnSpPr>
        <p:spPr bwMode="auto">
          <a:xfrm flipV="1">
            <a:off x="1144794" y="491056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90" name="Straight Arrow Connector 89"/>
          <p:cNvCxnSpPr/>
          <p:nvPr/>
        </p:nvCxnSpPr>
        <p:spPr bwMode="auto">
          <a:xfrm flipV="1">
            <a:off x="1224445" y="491056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arrow" w="sm" len="sm"/>
            <a:tailEnd type="none" w="sm" len="sm"/>
          </a:ln>
          <a:effectLst/>
        </p:spPr>
      </p:cxnSp>
      <p:sp>
        <p:nvSpPr>
          <p:cNvPr id="93" name="Titel 1 2 1 2 1 2 2 2 2"/>
          <p:cNvSpPr txBox="1">
            <a:spLocks/>
          </p:cNvSpPr>
          <p:nvPr/>
        </p:nvSpPr>
        <p:spPr>
          <a:xfrm rot="16200000">
            <a:off x="-190561" y="2499159"/>
            <a:ext cx="1196927" cy="317008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98" name="Picture 9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0590" y="2901455"/>
            <a:ext cx="382237" cy="105408"/>
          </a:xfrm>
          <a:prstGeom prst="rect">
            <a:avLst/>
          </a:prstGeom>
        </p:spPr>
      </p:pic>
      <p:sp>
        <p:nvSpPr>
          <p:cNvPr id="99" name="Titel 1 14"/>
          <p:cNvSpPr txBox="1">
            <a:spLocks/>
          </p:cNvSpPr>
          <p:nvPr/>
        </p:nvSpPr>
        <p:spPr>
          <a:xfrm>
            <a:off x="5170268" y="2806950"/>
            <a:ext cx="282391" cy="26766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0</a:t>
            </a:r>
          </a:p>
        </p:txBody>
      </p:sp>
      <p:sp>
        <p:nvSpPr>
          <p:cNvPr id="100" name="Titel 1 14"/>
          <p:cNvSpPr txBox="1">
            <a:spLocks/>
          </p:cNvSpPr>
          <p:nvPr/>
        </p:nvSpPr>
        <p:spPr>
          <a:xfrm>
            <a:off x="5512505" y="2806950"/>
            <a:ext cx="815575" cy="26766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-1   0 +1</a:t>
            </a:r>
          </a:p>
        </p:txBody>
      </p:sp>
      <p:sp>
        <p:nvSpPr>
          <p:cNvPr id="101" name="Titel 1 14"/>
          <p:cNvSpPr txBox="1">
            <a:spLocks/>
          </p:cNvSpPr>
          <p:nvPr/>
        </p:nvSpPr>
        <p:spPr>
          <a:xfrm>
            <a:off x="6287023" y="2806950"/>
            <a:ext cx="1245795" cy="26766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-2 -1   0 +1 +2</a:t>
            </a:r>
          </a:p>
        </p:txBody>
      </p:sp>
      <p:sp>
        <p:nvSpPr>
          <p:cNvPr id="102" name="Titel 1 14"/>
          <p:cNvSpPr txBox="1">
            <a:spLocks/>
          </p:cNvSpPr>
          <p:nvPr/>
        </p:nvSpPr>
        <p:spPr>
          <a:xfrm>
            <a:off x="7437941" y="2806950"/>
            <a:ext cx="1639195" cy="26766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-3 -2 -1   0 +1 +2 +3</a:t>
            </a:r>
          </a:p>
        </p:txBody>
      </p:sp>
    </p:spTree>
    <p:extLst>
      <p:ext uri="{BB962C8B-B14F-4D97-AF65-F5344CB8AC3E}">
        <p14:creationId xmlns:p14="http://schemas.microsoft.com/office/powerpoint/2010/main" val="4127574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Sinusoidal</a:t>
            </a:r>
            <a:r>
              <a:rPr lang="de-DE" sz="3200" dirty="0" smtClean="0"/>
              <a:t> </a:t>
            </a:r>
            <a:r>
              <a:rPr lang="de-DE" sz="3200" dirty="0" err="1" smtClean="0"/>
              <a:t>perturbation</a:t>
            </a:r>
            <a:endParaRPr lang="en-GB" sz="3200" dirty="0">
              <a:solidFill>
                <a:schemeClr val="bg1"/>
              </a:solidFill>
            </a:endParaRPr>
          </a:p>
        </p:txBody>
      </p:sp>
      <p:pic>
        <p:nvPicPr>
          <p:cNvPr id="22" name="Picture 2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006" y="793628"/>
            <a:ext cx="1844290" cy="282886"/>
          </a:xfrm>
          <a:prstGeom prst="rect">
            <a:avLst/>
          </a:prstGeom>
        </p:spPr>
      </p:pic>
      <p:sp>
        <p:nvSpPr>
          <p:cNvPr id="33" name="Titel 1 1 3 1 3 2 1"/>
          <p:cNvSpPr txBox="1">
            <a:spLocks/>
          </p:cNvSpPr>
          <p:nvPr/>
        </p:nvSpPr>
        <p:spPr>
          <a:xfrm>
            <a:off x="446508" y="1086898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static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4" name="Elbow Connector 13"/>
          <p:cNvCxnSpPr/>
          <p:nvPr/>
        </p:nvCxnSpPr>
        <p:spPr bwMode="auto">
          <a:xfrm>
            <a:off x="2010032" y="1075307"/>
            <a:ext cx="288325" cy="212466"/>
          </a:xfrm>
          <a:prstGeom prst="bentConnector3">
            <a:avLst>
              <a:gd name="adj1" fmla="val 142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Elbow Connector 37"/>
          <p:cNvCxnSpPr/>
          <p:nvPr/>
        </p:nvCxnSpPr>
        <p:spPr bwMode="auto">
          <a:xfrm rot="5400000">
            <a:off x="1101865" y="1132021"/>
            <a:ext cx="230713" cy="157403"/>
          </a:xfrm>
          <a:prstGeom prst="bentConnector3">
            <a:avLst>
              <a:gd name="adj1" fmla="val 9641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2" name="Picture 1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5127" y="2038725"/>
            <a:ext cx="1938630" cy="26855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9500" y="2463229"/>
            <a:ext cx="1798345" cy="268550"/>
          </a:xfrm>
          <a:prstGeom prst="rect">
            <a:avLst/>
          </a:prstGeom>
        </p:spPr>
      </p:pic>
      <p:sp>
        <p:nvSpPr>
          <p:cNvPr id="20" name="Titel 1 1 3 1 3 2 3 1 1 2 2 1"/>
          <p:cNvSpPr txBox="1">
            <a:spLocks/>
          </p:cNvSpPr>
          <p:nvPr/>
        </p:nvSpPr>
        <p:spPr>
          <a:xfrm>
            <a:off x="292278" y="1486565"/>
            <a:ext cx="568015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Initial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condition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7192" y="1562041"/>
            <a:ext cx="868442" cy="22312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796" y="1562041"/>
            <a:ext cx="859089" cy="223124"/>
          </a:xfrm>
          <a:prstGeom prst="rect">
            <a:avLst/>
          </a:prstGeom>
        </p:spPr>
      </p:pic>
      <p:sp>
        <p:nvSpPr>
          <p:cNvPr id="25" name="Titel 1 1 3 1 3 2 3 1 1 2 1 2"/>
          <p:cNvSpPr txBox="1">
            <a:spLocks/>
          </p:cNvSpPr>
          <p:nvPr/>
        </p:nvSpPr>
        <p:spPr>
          <a:xfrm>
            <a:off x="5416859" y="1486565"/>
            <a:ext cx="36771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</a:p>
        </p:txBody>
      </p:sp>
      <p:sp>
        <p:nvSpPr>
          <p:cNvPr id="26" name="Titel 1 1 3 1 3 2 3 1 1 2 2 2 1"/>
          <p:cNvSpPr txBox="1">
            <a:spLocks/>
          </p:cNvSpPr>
          <p:nvPr/>
        </p:nvSpPr>
        <p:spPr>
          <a:xfrm>
            <a:off x="292293" y="1972742"/>
            <a:ext cx="186190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Iteratively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0" name="Picture 39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048" y="3341651"/>
            <a:ext cx="837712" cy="22312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048" y="3710262"/>
            <a:ext cx="3091651" cy="527750"/>
          </a:xfrm>
          <a:prstGeom prst="rect">
            <a:avLst/>
          </a:prstGeom>
        </p:spPr>
      </p:pic>
      <p:sp>
        <p:nvSpPr>
          <p:cNvPr id="50" name="Titel 1 1 3 1 3 2 3 1 1 2 2 3 2 2"/>
          <p:cNvSpPr txBox="1">
            <a:spLocks/>
          </p:cNvSpPr>
          <p:nvPr/>
        </p:nvSpPr>
        <p:spPr>
          <a:xfrm>
            <a:off x="292278" y="2877165"/>
            <a:ext cx="3398258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 Order:</a:t>
            </a:r>
          </a:p>
        </p:txBody>
      </p:sp>
      <p:sp>
        <p:nvSpPr>
          <p:cNvPr id="57" name="Titel 1 1 3 1 3 2 3 1 1 2 1 1"/>
          <p:cNvSpPr txBox="1">
            <a:spLocks/>
          </p:cNvSpPr>
          <p:nvPr/>
        </p:nvSpPr>
        <p:spPr>
          <a:xfrm>
            <a:off x="4628249" y="1972742"/>
            <a:ext cx="361038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</a:p>
        </p:txBody>
      </p:sp>
      <p:sp>
        <p:nvSpPr>
          <p:cNvPr id="46" name="Titel 1 1 3 1 3 2 2"/>
          <p:cNvSpPr txBox="1">
            <a:spLocks/>
          </p:cNvSpPr>
          <p:nvPr/>
        </p:nvSpPr>
        <p:spPr>
          <a:xfrm>
            <a:off x="2344819" y="1086898"/>
            <a:ext cx="5418197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time-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8" name="Picture 27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795" y="1170727"/>
            <a:ext cx="1761755" cy="232030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1166" y="2978383"/>
            <a:ext cx="1952102" cy="26676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6151" y="4445719"/>
            <a:ext cx="3230602" cy="399487"/>
          </a:xfrm>
          <a:prstGeom prst="rect">
            <a:avLst/>
          </a:prstGeom>
        </p:spPr>
      </p:pic>
      <p:sp>
        <p:nvSpPr>
          <p:cNvPr id="58" name="Titel 1 1 3 1 3 2 3 1 1 2 2 2 2 1"/>
          <p:cNvSpPr txBox="1">
            <a:spLocks/>
          </p:cNvSpPr>
          <p:nvPr/>
        </p:nvSpPr>
        <p:spPr>
          <a:xfrm>
            <a:off x="292293" y="4925083"/>
            <a:ext cx="339824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Simplifying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assumption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65" name="Picture 64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0548" y="5026190"/>
            <a:ext cx="2268976" cy="222370"/>
          </a:xfrm>
          <a:prstGeom prst="rect">
            <a:avLst/>
          </a:prstGeom>
        </p:spPr>
      </p:pic>
      <p:pic>
        <p:nvPicPr>
          <p:cNvPr id="70" name="Picture 69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048" y="5525656"/>
            <a:ext cx="4797806" cy="338027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6152" y="6068842"/>
            <a:ext cx="3003471" cy="324666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6951" y="3695597"/>
            <a:ext cx="3555265" cy="527750"/>
          </a:xfrm>
          <a:prstGeom prst="rect">
            <a:avLst/>
          </a:prstGeom>
        </p:spPr>
      </p:pic>
      <p:grpSp>
        <p:nvGrpSpPr>
          <p:cNvPr id="78" name="Group 77"/>
          <p:cNvGrpSpPr/>
          <p:nvPr/>
        </p:nvGrpSpPr>
        <p:grpSpPr>
          <a:xfrm>
            <a:off x="5784571" y="2008956"/>
            <a:ext cx="3060972" cy="967448"/>
            <a:chOff x="5784571" y="2008956"/>
            <a:chExt cx="3060972" cy="967448"/>
          </a:xfrm>
        </p:grpSpPr>
        <p:pic>
          <p:nvPicPr>
            <p:cNvPr id="63" name="Picture 62"/>
            <p:cNvPicPr>
              <a:picLocks noChangeAspect="1"/>
            </p:cNvPicPr>
            <p:nvPr>
              <p:custDataLst>
                <p:tags r:id="rId17"/>
              </p:custDataLst>
            </p:nvPr>
          </p:nvPicPr>
          <p:blipFill>
            <a:blip r:embed="rId3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56143" y="2529762"/>
              <a:ext cx="222653" cy="138566"/>
            </a:xfrm>
            <a:prstGeom prst="rect">
              <a:avLst/>
            </a:prstGeom>
          </p:spPr>
        </p:pic>
        <p:grpSp>
          <p:nvGrpSpPr>
            <p:cNvPr id="77" name="Group 76"/>
            <p:cNvGrpSpPr/>
            <p:nvPr>
              <p:custDataLst>
                <p:tags r:id="rId18"/>
              </p:custDataLst>
            </p:nvPr>
          </p:nvGrpSpPr>
          <p:grpSpPr>
            <a:xfrm>
              <a:off x="5784571" y="2008956"/>
              <a:ext cx="3060972" cy="967448"/>
              <a:chOff x="5784571" y="2008956"/>
              <a:chExt cx="3060972" cy="967448"/>
            </a:xfrm>
          </p:grpSpPr>
          <p:cxnSp>
            <p:nvCxnSpPr>
              <p:cNvPr id="34" name="Straight Connector 33"/>
              <p:cNvCxnSpPr/>
              <p:nvPr/>
            </p:nvCxnSpPr>
            <p:spPr bwMode="auto">
              <a:xfrm>
                <a:off x="6307757" y="2914364"/>
                <a:ext cx="1934023" cy="0"/>
              </a:xfrm>
              <a:prstGeom prst="line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5" name="Straight Connector 34"/>
              <p:cNvCxnSpPr/>
              <p:nvPr/>
            </p:nvCxnSpPr>
            <p:spPr bwMode="auto">
              <a:xfrm>
                <a:off x="6307757" y="2355850"/>
                <a:ext cx="1934023" cy="0"/>
              </a:xfrm>
              <a:prstGeom prst="line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6" name="Straight Arrow Connector 35"/>
              <p:cNvCxnSpPr/>
              <p:nvPr/>
            </p:nvCxnSpPr>
            <p:spPr bwMode="auto">
              <a:xfrm flipH="1">
                <a:off x="6563791" y="2229459"/>
                <a:ext cx="1028" cy="686727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0000FF"/>
                </a:solidFill>
                <a:prstDash val="solid"/>
                <a:round/>
                <a:headEnd type="triangle" w="lg" len="lg"/>
                <a:tailEnd type="triangle" w="lg" len="lg"/>
              </a:ln>
              <a:effectLst/>
            </p:spPr>
          </p:cxnSp>
          <p:cxnSp>
            <p:nvCxnSpPr>
              <p:cNvPr id="37" name="Straight Arrow Connector 36"/>
              <p:cNvCxnSpPr/>
              <p:nvPr/>
            </p:nvCxnSpPr>
            <p:spPr bwMode="auto">
              <a:xfrm>
                <a:off x="7663487" y="2354680"/>
                <a:ext cx="1" cy="558494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0000"/>
                </a:solidFill>
                <a:prstDash val="solid"/>
                <a:round/>
                <a:headEnd type="triangle" w="lg" len="lg"/>
                <a:tailEnd type="triangle" w="lg" len="lg"/>
              </a:ln>
              <a:effectLst/>
            </p:spPr>
          </p:cxnSp>
          <p:cxnSp>
            <p:nvCxnSpPr>
              <p:cNvPr id="39" name="Straight Arrow Connector 38"/>
              <p:cNvCxnSpPr/>
              <p:nvPr/>
            </p:nvCxnSpPr>
            <p:spPr bwMode="auto">
              <a:xfrm flipV="1">
                <a:off x="7149663" y="2364290"/>
                <a:ext cx="0" cy="244046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cxnSp>
            <p:nvCxnSpPr>
              <p:cNvPr id="41" name="Straight Connector 40"/>
              <p:cNvCxnSpPr/>
              <p:nvPr/>
            </p:nvCxnSpPr>
            <p:spPr bwMode="auto">
              <a:xfrm>
                <a:off x="6446427" y="2229459"/>
                <a:ext cx="947163" cy="0"/>
              </a:xfrm>
              <a:prstGeom prst="line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" name="Straight Arrow Connector 43"/>
              <p:cNvCxnSpPr/>
              <p:nvPr/>
            </p:nvCxnSpPr>
            <p:spPr bwMode="auto">
              <a:xfrm>
                <a:off x="7149663" y="2040096"/>
                <a:ext cx="0" cy="189363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16" name="Picture 15"/>
              <p:cNvPicPr>
                <a:picLocks noChangeAspect="1"/>
              </p:cNvPicPr>
              <p:nvPr>
                <p:custDataLst>
                  <p:tags r:id="rId19"/>
                </p:custDataLst>
              </p:nvPr>
            </p:nvPicPr>
            <p:blipFill>
              <a:blip r:embed="rId3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784571" y="2229460"/>
                <a:ext cx="243134" cy="196485"/>
              </a:xfrm>
              <a:prstGeom prst="rect">
                <a:avLst/>
              </a:prstGeom>
            </p:spPr>
          </p:pic>
          <p:pic>
            <p:nvPicPr>
              <p:cNvPr id="19" name="Picture 18"/>
              <p:cNvPicPr>
                <a:picLocks noChangeAspect="1"/>
              </p:cNvPicPr>
              <p:nvPr>
                <p:custDataLst>
                  <p:tags r:id="rId20"/>
                </p:custDataLst>
              </p:nvPr>
            </p:nvPicPr>
            <p:blipFill>
              <a:blip r:embed="rId4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787145" y="2779919"/>
                <a:ext cx="260096" cy="196485"/>
              </a:xfrm>
              <a:prstGeom prst="rect">
                <a:avLst/>
              </a:prstGeom>
            </p:spPr>
          </p:pic>
          <p:pic>
            <p:nvPicPr>
              <p:cNvPr id="31" name="Picture 30"/>
              <p:cNvPicPr>
                <a:picLocks noChangeAspect="1"/>
              </p:cNvPicPr>
              <p:nvPr>
                <p:custDataLst>
                  <p:tags r:id="rId21"/>
                </p:custDataLst>
              </p:nvPr>
            </p:nvPicPr>
            <p:blipFill>
              <a:blip r:embed="rId4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50426" y="2559517"/>
                <a:ext cx="1095117" cy="145605"/>
              </a:xfrm>
              <a:prstGeom prst="rect">
                <a:avLst/>
              </a:prstGeom>
            </p:spPr>
          </p:pic>
          <p:pic>
            <p:nvPicPr>
              <p:cNvPr id="76" name="Picture 75"/>
              <p:cNvPicPr>
                <a:picLocks noChangeAspect="1"/>
              </p:cNvPicPr>
              <p:nvPr>
                <p:custDataLst>
                  <p:tags r:id="rId22"/>
                </p:custDataLst>
              </p:nvPr>
            </p:nvPicPr>
            <p:blipFill>
              <a:blip r:embed="rId4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245189" y="2008956"/>
                <a:ext cx="1149780" cy="176807"/>
              </a:xfrm>
              <a:prstGeom prst="rect">
                <a:avLst/>
              </a:prstGeom>
            </p:spPr>
          </p:pic>
        </p:grpSp>
      </p:grpSp>
      <p:sp>
        <p:nvSpPr>
          <p:cNvPr id="66" name="Titel 1 1 3 1 3 2 3 1 1 2 2 2 2 2"/>
          <p:cNvSpPr txBox="1">
            <a:spLocks/>
          </p:cNvSpPr>
          <p:nvPr/>
        </p:nvSpPr>
        <p:spPr>
          <a:xfrm>
            <a:off x="5355635" y="4972431"/>
            <a:ext cx="3327120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i.e.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detuning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compared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frequency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68" name="Straight Connector 67"/>
          <p:cNvCxnSpPr/>
          <p:nvPr/>
        </p:nvCxnSpPr>
        <p:spPr bwMode="auto">
          <a:xfrm flipV="1">
            <a:off x="2398296" y="4445719"/>
            <a:ext cx="806150" cy="479364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72" name="Picture 71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45329" y="2824120"/>
            <a:ext cx="306184" cy="180045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4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31838" y="2260253"/>
            <a:ext cx="291090" cy="180045"/>
          </a:xfrm>
          <a:prstGeom prst="rect">
            <a:avLst/>
          </a:prstGeom>
        </p:spPr>
      </p:pic>
      <p:grpSp>
        <p:nvGrpSpPr>
          <p:cNvPr id="45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47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8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  <p:sp>
        <p:nvSpPr>
          <p:cNvPr id="49" name="Rounded Rectangle 48"/>
          <p:cNvSpPr/>
          <p:nvPr/>
        </p:nvSpPr>
        <p:spPr bwMode="auto">
          <a:xfrm>
            <a:off x="1810611" y="2872462"/>
            <a:ext cx="2185239" cy="442955"/>
          </a:xfrm>
          <a:prstGeom prst="roundRect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3628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Straight Connector 1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61" name="Picture 60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5926032" y="2171775"/>
            <a:ext cx="281324" cy="317792"/>
          </a:xfrm>
          <a:prstGeom prst="rect">
            <a:avLst/>
          </a:prstGeom>
        </p:spPr>
      </p:pic>
      <p:sp>
        <p:nvSpPr>
          <p:cNvPr id="55" name="Titel 1 1 2 3 2"/>
          <p:cNvSpPr txBox="1">
            <a:spLocks/>
          </p:cNvSpPr>
          <p:nvPr/>
        </p:nvSpPr>
        <p:spPr>
          <a:xfrm>
            <a:off x="400153" y="6312760"/>
            <a:ext cx="698500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Next: 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Average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over</a:t>
            </a:r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for all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directions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and all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polarizations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smtClean="0"/>
              <a:t>Radiation </a:t>
            </a:r>
            <a:r>
              <a:rPr lang="de-DE" sz="3200" dirty="0" err="1" smtClean="0"/>
              <a:t>from</a:t>
            </a:r>
            <a:r>
              <a:rPr lang="de-DE" sz="3200" dirty="0" smtClean="0"/>
              <a:t> all </a:t>
            </a:r>
            <a:r>
              <a:rPr lang="de-DE" sz="3200" dirty="0" err="1" smtClean="0"/>
              <a:t>directions</a:t>
            </a:r>
            <a:r>
              <a:rPr lang="de-DE" sz="3200" dirty="0" smtClean="0"/>
              <a:t>, </a:t>
            </a:r>
            <a:r>
              <a:rPr lang="de-DE" sz="3200" dirty="0" err="1" smtClean="0"/>
              <a:t>with</a:t>
            </a:r>
            <a:r>
              <a:rPr lang="de-DE" sz="3200" dirty="0" smtClean="0"/>
              <a:t> all </a:t>
            </a:r>
            <a:r>
              <a:rPr lang="de-DE" sz="3200" dirty="0" err="1" smtClean="0"/>
              <a:t>polarizations</a:t>
            </a:r>
            <a:endParaRPr lang="en-GB" sz="3200" dirty="0"/>
          </a:p>
        </p:txBody>
      </p:sp>
      <p:sp>
        <p:nvSpPr>
          <p:cNvPr id="77" name="Titel 1 2 2"/>
          <p:cNvSpPr txBox="1">
            <a:spLocks/>
          </p:cNvSpPr>
          <p:nvPr/>
        </p:nvSpPr>
        <p:spPr>
          <a:xfrm>
            <a:off x="400153" y="840775"/>
            <a:ext cx="163347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 rate: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89" name="Group 88"/>
          <p:cNvGrpSpPr/>
          <p:nvPr/>
        </p:nvGrpSpPr>
        <p:grpSpPr>
          <a:xfrm>
            <a:off x="761723" y="1233815"/>
            <a:ext cx="3568814" cy="351562"/>
            <a:chOff x="1139076" y="5717107"/>
            <a:chExt cx="3568814" cy="351562"/>
          </a:xfrm>
        </p:grpSpPr>
        <p:pic>
          <p:nvPicPr>
            <p:cNvPr id="79" name="Picture 78"/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3847445" y="5789066"/>
              <a:ext cx="199938" cy="225856"/>
            </a:xfrm>
            <a:prstGeom prst="rect">
              <a:avLst/>
            </a:prstGeom>
          </p:spPr>
        </p:pic>
        <p:pic>
          <p:nvPicPr>
            <p:cNvPr id="88" name="Picture 87"/>
            <p:cNvPicPr>
              <a:picLocks noChangeAspect="1"/>
            </p:cNvPicPr>
            <p:nvPr>
              <p:custDataLst>
                <p:tags r:id="rId22"/>
              </p:custDataLst>
            </p:nvPr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9076" y="5717107"/>
              <a:ext cx="3568814" cy="351562"/>
            </a:xfrm>
            <a:prstGeom prst="rect">
              <a:avLst/>
            </a:prstGeom>
          </p:spPr>
        </p:pic>
      </p:grpSp>
      <p:sp>
        <p:nvSpPr>
          <p:cNvPr id="50" name="Titel 1 1 1"/>
          <p:cNvSpPr txBox="1">
            <a:spLocks/>
          </p:cNvSpPr>
          <p:nvPr/>
        </p:nvSpPr>
        <p:spPr>
          <a:xfrm>
            <a:off x="400153" y="1692211"/>
            <a:ext cx="556933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 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far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single</a:t>
            </a:r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plane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polarized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along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direction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4" name="Titel 1 1 2 1"/>
          <p:cNvSpPr txBox="1">
            <a:spLocks/>
          </p:cNvSpPr>
          <p:nvPr/>
        </p:nvSpPr>
        <p:spPr>
          <a:xfrm>
            <a:off x="400153" y="2495400"/>
            <a:ext cx="727751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Now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radiation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all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directions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all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polarization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directions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per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mode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2895290" y="2150915"/>
            <a:ext cx="1627780" cy="323659"/>
            <a:chOff x="2702757" y="2106554"/>
            <a:chExt cx="1627780" cy="323659"/>
          </a:xfrm>
        </p:grpSpPr>
        <p:pic>
          <p:nvPicPr>
            <p:cNvPr id="5" name="Picture 4"/>
            <p:cNvPicPr>
              <a:picLocks noChangeAspect="1"/>
            </p:cNvPicPr>
            <p:nvPr>
              <p:custDataLst>
                <p:tags r:id="rId21"/>
              </p:custDataLst>
            </p:nvPr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38746" y="2106554"/>
              <a:ext cx="1291791" cy="274465"/>
            </a:xfrm>
            <a:prstGeom prst="rect">
              <a:avLst/>
            </a:prstGeom>
          </p:spPr>
        </p:pic>
        <p:pic>
          <p:nvPicPr>
            <p:cNvPr id="57" name="Picture 56"/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2702757" y="2112421"/>
              <a:ext cx="281324" cy="317792"/>
            </a:xfrm>
            <a:prstGeom prst="rect">
              <a:avLst/>
            </a:prstGeom>
          </p:spPr>
        </p:pic>
      </p:grpSp>
      <p:pic>
        <p:nvPicPr>
          <p:cNvPr id="8" name="Picture 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84814" y="1813876"/>
            <a:ext cx="108190" cy="114286"/>
          </a:xfrm>
          <a:prstGeom prst="rect">
            <a:avLst/>
          </a:prstGeom>
        </p:spPr>
      </p:pic>
      <p:grpSp>
        <p:nvGrpSpPr>
          <p:cNvPr id="20" name="Group 19"/>
          <p:cNvGrpSpPr/>
          <p:nvPr/>
        </p:nvGrpSpPr>
        <p:grpSpPr>
          <a:xfrm>
            <a:off x="792191" y="2106554"/>
            <a:ext cx="417524" cy="317792"/>
            <a:chOff x="978307" y="2106554"/>
            <a:chExt cx="417524" cy="317792"/>
          </a:xfrm>
        </p:grpSpPr>
        <p:pic>
          <p:nvPicPr>
            <p:cNvPr id="58" name="Picture 57"/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986979" y="2106554"/>
              <a:ext cx="281324" cy="317792"/>
            </a:xfrm>
            <a:prstGeom prst="rect">
              <a:avLst/>
            </a:prstGeom>
          </p:spPr>
        </p:pic>
        <p:pic>
          <p:nvPicPr>
            <p:cNvPr id="16" name="Picture 15"/>
            <p:cNvPicPr>
              <a:picLocks noChangeAspect="1"/>
            </p:cNvPicPr>
            <p:nvPr>
              <p:custDataLst>
                <p:tags r:id="rId20"/>
              </p:custDataLst>
            </p:nvPr>
          </p:nvPicPr>
          <p:blipFill>
            <a:blip r:embed="rId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78307" y="2142633"/>
              <a:ext cx="417524" cy="272762"/>
            </a:xfrm>
            <a:prstGeom prst="rect">
              <a:avLst/>
            </a:prstGeom>
          </p:spPr>
        </p:pic>
      </p:grpSp>
      <p:sp>
        <p:nvSpPr>
          <p:cNvPr id="59" name="Titel 1 1 2 2 1"/>
          <p:cNvSpPr txBox="1">
            <a:spLocks/>
          </p:cNvSpPr>
          <p:nvPr/>
        </p:nvSpPr>
        <p:spPr>
          <a:xfrm>
            <a:off x="1338258" y="2124593"/>
            <a:ext cx="149866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0" name="Titel 1 1 2 3 1"/>
          <p:cNvSpPr txBox="1">
            <a:spLocks/>
          </p:cNvSpPr>
          <p:nvPr/>
        </p:nvSpPr>
        <p:spPr>
          <a:xfrm>
            <a:off x="400153" y="2833349"/>
            <a:ext cx="698500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Todo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Average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over</a:t>
            </a:r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for all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directions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and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polarizations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62" name="Group 61"/>
          <p:cNvGrpSpPr/>
          <p:nvPr/>
        </p:nvGrpSpPr>
        <p:grpSpPr>
          <a:xfrm>
            <a:off x="2155564" y="2848490"/>
            <a:ext cx="417524" cy="317792"/>
            <a:chOff x="978307" y="2106554"/>
            <a:chExt cx="417524" cy="317792"/>
          </a:xfrm>
        </p:grpSpPr>
        <p:pic>
          <p:nvPicPr>
            <p:cNvPr id="65" name="Picture 64"/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986979" y="2106554"/>
              <a:ext cx="281324" cy="317792"/>
            </a:xfrm>
            <a:prstGeom prst="rect">
              <a:avLst/>
            </a:prstGeom>
          </p:spPr>
        </p:pic>
        <p:pic>
          <p:nvPicPr>
            <p:cNvPr id="66" name="Picture 65"/>
            <p:cNvPicPr>
              <a:picLocks noChangeAspect="1"/>
            </p:cNvPicPr>
            <p:nvPr>
              <p:custDataLst>
                <p:tags r:id="rId19"/>
              </p:custDataLst>
            </p:nvPr>
          </p:nvPicPr>
          <p:blipFill>
            <a:blip r:embed="rId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78307" y="2142633"/>
              <a:ext cx="417524" cy="272762"/>
            </a:xfrm>
            <a:prstGeom prst="rect">
              <a:avLst/>
            </a:prstGeom>
          </p:spPr>
        </p:pic>
      </p:grpSp>
      <p:sp>
        <p:nvSpPr>
          <p:cNvPr id="67" name="Titel 1 1 2 4 1"/>
          <p:cNvSpPr txBox="1">
            <a:spLocks/>
          </p:cNvSpPr>
          <p:nvPr/>
        </p:nvSpPr>
        <p:spPr>
          <a:xfrm>
            <a:off x="400152" y="3244699"/>
            <a:ext cx="8216625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First: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Generalize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one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wavevector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and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polarization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direction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.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71" name="Group 70"/>
          <p:cNvGrpSpPr/>
          <p:nvPr/>
        </p:nvGrpSpPr>
        <p:grpSpPr>
          <a:xfrm>
            <a:off x="1955474" y="3238741"/>
            <a:ext cx="417524" cy="317792"/>
            <a:chOff x="978307" y="2106554"/>
            <a:chExt cx="417524" cy="317792"/>
          </a:xfrm>
        </p:grpSpPr>
        <p:pic>
          <p:nvPicPr>
            <p:cNvPr id="73" name="Picture 72"/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986979" y="2106554"/>
              <a:ext cx="281324" cy="317792"/>
            </a:xfrm>
            <a:prstGeom prst="rect">
              <a:avLst/>
            </a:prstGeom>
          </p:spPr>
        </p:pic>
        <p:pic>
          <p:nvPicPr>
            <p:cNvPr id="74" name="Picture 73"/>
            <p:cNvPicPr>
              <a:picLocks noChangeAspect="1"/>
            </p:cNvPicPr>
            <p:nvPr>
              <p:custDataLst>
                <p:tags r:id="rId18"/>
              </p:custDataLst>
            </p:nvPr>
          </p:nvPicPr>
          <p:blipFill>
            <a:blip r:embed="rId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78307" y="2142633"/>
              <a:ext cx="417524" cy="272762"/>
            </a:xfrm>
            <a:prstGeom prst="rect">
              <a:avLst/>
            </a:prstGeom>
          </p:spPr>
        </p:pic>
      </p:grpSp>
      <p:pic>
        <p:nvPicPr>
          <p:cNvPr id="27" name="Picture 2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94875" y="3189815"/>
            <a:ext cx="225524" cy="30781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82703" y="3294696"/>
            <a:ext cx="138667" cy="17828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839" y="4083680"/>
            <a:ext cx="2660695" cy="333456"/>
          </a:xfrm>
          <a:prstGeom prst="rect">
            <a:avLst/>
          </a:prstGeom>
        </p:spPr>
      </p:pic>
      <p:sp>
        <p:nvSpPr>
          <p:cNvPr id="82" name="Titel 1 2 1 2 1 2 2 1 3 3 9 2 1 1 2 2 3 3 3 1"/>
          <p:cNvSpPr txBox="1">
            <a:spLocks/>
          </p:cNvSpPr>
          <p:nvPr/>
        </p:nvSpPr>
        <p:spPr>
          <a:xfrm>
            <a:off x="836177" y="4096346"/>
            <a:ext cx="1501389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35" name="Picture 34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079" y="5724043"/>
            <a:ext cx="1438062" cy="327057"/>
          </a:xfrm>
          <a:prstGeom prst="rect">
            <a:avLst/>
          </a:prstGeom>
        </p:spPr>
      </p:pic>
      <p:grpSp>
        <p:nvGrpSpPr>
          <p:cNvPr id="7" name="Group 6"/>
          <p:cNvGrpSpPr/>
          <p:nvPr/>
        </p:nvGrpSpPr>
        <p:grpSpPr>
          <a:xfrm>
            <a:off x="4890850" y="5743816"/>
            <a:ext cx="282468" cy="361174"/>
            <a:chOff x="2104808" y="4221233"/>
            <a:chExt cx="282468" cy="361174"/>
          </a:xfrm>
        </p:grpSpPr>
        <p:pic>
          <p:nvPicPr>
            <p:cNvPr id="85" name="Picture 84"/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2104808" y="4264615"/>
              <a:ext cx="281324" cy="317792"/>
            </a:xfrm>
            <a:prstGeom prst="rect">
              <a:avLst/>
            </a:prstGeom>
          </p:spPr>
        </p:pic>
        <p:pic>
          <p:nvPicPr>
            <p:cNvPr id="40" name="Picture 39"/>
            <p:cNvPicPr>
              <a:picLocks noChangeAspect="1"/>
            </p:cNvPicPr>
            <p:nvPr>
              <p:custDataLst>
                <p:tags r:id="rId17"/>
              </p:custDataLst>
            </p:nvPr>
          </p:nvPicPr>
          <p:blipFill>
            <a:blip r:embed="rId3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54920" y="4221233"/>
              <a:ext cx="232356" cy="112302"/>
            </a:xfrm>
            <a:prstGeom prst="rect">
              <a:avLst/>
            </a:prstGeom>
          </p:spPr>
        </p:pic>
      </p:grpSp>
      <p:pic>
        <p:nvPicPr>
          <p:cNvPr id="6" name="Picture 5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9471" y="5770333"/>
            <a:ext cx="1845651" cy="269534"/>
          </a:xfrm>
          <a:prstGeom prst="rect">
            <a:avLst/>
          </a:prstGeom>
        </p:spPr>
      </p:pic>
      <p:grpSp>
        <p:nvGrpSpPr>
          <p:cNvPr id="39" name="Group 38"/>
          <p:cNvGrpSpPr/>
          <p:nvPr/>
        </p:nvGrpSpPr>
        <p:grpSpPr>
          <a:xfrm>
            <a:off x="3094924" y="5733505"/>
            <a:ext cx="282468" cy="352936"/>
            <a:chOff x="2104808" y="4229471"/>
            <a:chExt cx="282468" cy="352936"/>
          </a:xfrm>
        </p:grpSpPr>
        <p:pic>
          <p:nvPicPr>
            <p:cNvPr id="41" name="Picture 40"/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2104808" y="4264615"/>
              <a:ext cx="281324" cy="317792"/>
            </a:xfrm>
            <a:prstGeom prst="rect">
              <a:avLst/>
            </a:prstGeom>
          </p:spPr>
        </p:pic>
        <p:pic>
          <p:nvPicPr>
            <p:cNvPr id="42" name="Picture 41"/>
            <p:cNvPicPr>
              <a:picLocks noChangeAspect="1"/>
            </p:cNvPicPr>
            <p:nvPr>
              <p:custDataLst>
                <p:tags r:id="rId16"/>
              </p:custDataLst>
            </p:nvPr>
          </p:nvPicPr>
          <p:blipFill>
            <a:blip r:embed="rId3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54920" y="4229471"/>
              <a:ext cx="232356" cy="112302"/>
            </a:xfrm>
            <a:prstGeom prst="rect">
              <a:avLst/>
            </a:prstGeom>
          </p:spPr>
        </p:pic>
      </p:grpSp>
      <p:sp>
        <p:nvSpPr>
          <p:cNvPr id="43" name="Titel 1 1 2 4 2 1 1"/>
          <p:cNvSpPr txBox="1">
            <a:spLocks/>
          </p:cNvSpPr>
          <p:nvPr/>
        </p:nvSpPr>
        <p:spPr>
          <a:xfrm>
            <a:off x="1964146" y="4564550"/>
            <a:ext cx="6856753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Note: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direction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light    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doesn‘t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influence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atom-light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interaction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only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polarization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does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4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44" name="Picture 43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86794" y="4517646"/>
            <a:ext cx="189353" cy="25844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96236" y="4630975"/>
            <a:ext cx="116427" cy="149692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69709" y="6327973"/>
            <a:ext cx="752762" cy="272762"/>
          </a:xfrm>
          <a:prstGeom prst="rect">
            <a:avLst/>
          </a:prstGeom>
        </p:spPr>
      </p:pic>
      <p:grpSp>
        <p:nvGrpSpPr>
          <p:cNvPr id="51" name="Group 50"/>
          <p:cNvGrpSpPr/>
          <p:nvPr/>
        </p:nvGrpSpPr>
        <p:grpSpPr>
          <a:xfrm>
            <a:off x="2199993" y="6348755"/>
            <a:ext cx="282468" cy="352936"/>
            <a:chOff x="2104808" y="4229471"/>
            <a:chExt cx="282468" cy="352936"/>
          </a:xfrm>
        </p:grpSpPr>
        <p:pic>
          <p:nvPicPr>
            <p:cNvPr id="52" name="Picture 51"/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2104808" y="4264615"/>
              <a:ext cx="281324" cy="317792"/>
            </a:xfrm>
            <a:prstGeom prst="rect">
              <a:avLst/>
            </a:prstGeom>
          </p:spPr>
        </p:pic>
        <p:pic>
          <p:nvPicPr>
            <p:cNvPr id="53" name="Picture 52"/>
            <p:cNvPicPr>
              <a:picLocks noChangeAspect="1"/>
            </p:cNvPicPr>
            <p:nvPr>
              <p:custDataLst>
                <p:tags r:id="rId15"/>
              </p:custDataLst>
            </p:nvPr>
          </p:nvPicPr>
          <p:blipFill>
            <a:blip r:embed="rId3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54920" y="4229471"/>
              <a:ext cx="232356" cy="112302"/>
            </a:xfrm>
            <a:prstGeom prst="rect">
              <a:avLst/>
            </a:prstGeom>
          </p:spPr>
        </p:pic>
      </p:grpSp>
      <p:pic>
        <p:nvPicPr>
          <p:cNvPr id="4" name="Picture 3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4571" y="4138432"/>
            <a:ext cx="2425886" cy="276491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5268" y="2187894"/>
            <a:ext cx="1484081" cy="266247"/>
          </a:xfrm>
          <a:prstGeom prst="rect">
            <a:avLst/>
          </a:prstGeom>
        </p:spPr>
      </p:pic>
      <p:sp>
        <p:nvSpPr>
          <p:cNvPr id="63" name="Titel 1 1 2 2 2"/>
          <p:cNvSpPr txBox="1">
            <a:spLocks/>
          </p:cNvSpPr>
          <p:nvPr/>
        </p:nvSpPr>
        <p:spPr>
          <a:xfrm>
            <a:off x="4662790" y="2114645"/>
            <a:ext cx="62180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itel 1 1 2 4 2 2 1"/>
          <p:cNvSpPr txBox="1">
            <a:spLocks/>
          </p:cNvSpPr>
          <p:nvPr/>
        </p:nvSpPr>
        <p:spPr>
          <a:xfrm>
            <a:off x="4102645" y="5711315"/>
            <a:ext cx="84763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56" name="Picture 55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1848" y="5247493"/>
            <a:ext cx="1952102" cy="266765"/>
          </a:xfrm>
          <a:prstGeom prst="rect">
            <a:avLst/>
          </a:prstGeom>
        </p:spPr>
      </p:pic>
      <p:sp>
        <p:nvSpPr>
          <p:cNvPr id="68" name="Titel 1 1 2 4 2 1 2"/>
          <p:cNvSpPr txBox="1">
            <a:spLocks/>
          </p:cNvSpPr>
          <p:nvPr/>
        </p:nvSpPr>
        <p:spPr>
          <a:xfrm>
            <a:off x="904490" y="3608763"/>
            <a:ext cx="7843000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i.e.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repeat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„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sinusoidal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“, but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keep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polarization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general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itel 1 1 2 4 2 2 3"/>
          <p:cNvSpPr txBox="1">
            <a:spLocks/>
          </p:cNvSpPr>
          <p:nvPr/>
        </p:nvSpPr>
        <p:spPr>
          <a:xfrm>
            <a:off x="836177" y="5175063"/>
            <a:ext cx="6548981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Perturbation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matrix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element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,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keeping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mind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                       :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4640" y="5259613"/>
            <a:ext cx="300708" cy="22658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3022" y="2192898"/>
            <a:ext cx="2017404" cy="263986"/>
          </a:xfrm>
          <a:prstGeom prst="rect">
            <a:avLst/>
          </a:prstGeom>
        </p:spPr>
      </p:pic>
      <p:sp>
        <p:nvSpPr>
          <p:cNvPr id="75" name="Titel 1 1 2 2 2"/>
          <p:cNvSpPr txBox="1">
            <a:spLocks/>
          </p:cNvSpPr>
          <p:nvPr/>
        </p:nvSpPr>
        <p:spPr>
          <a:xfrm>
            <a:off x="6671871" y="2114342"/>
            <a:ext cx="29537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;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30753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</p:bldLst>
  </p:timing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115" name="Titel 1 1 2 3 2"/>
          <p:cNvSpPr txBox="1">
            <a:spLocks/>
          </p:cNvSpPr>
          <p:nvPr/>
        </p:nvSpPr>
        <p:spPr>
          <a:xfrm>
            <a:off x="144780" y="4254426"/>
            <a:ext cx="800389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Hold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fixed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and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average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over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all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orientations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and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.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127" name="Group 126"/>
          <p:cNvGrpSpPr>
            <a:grpSpLocks noChangeAspect="1"/>
          </p:cNvGrpSpPr>
          <p:nvPr/>
        </p:nvGrpSpPr>
        <p:grpSpPr>
          <a:xfrm>
            <a:off x="614644" y="4316493"/>
            <a:ext cx="216176" cy="259934"/>
            <a:chOff x="6338337" y="5628692"/>
            <a:chExt cx="166349" cy="200021"/>
          </a:xfrm>
        </p:grpSpPr>
        <p:pic>
          <p:nvPicPr>
            <p:cNvPr id="128" name="Picture 127"/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6338337" y="5641562"/>
              <a:ext cx="165674" cy="187151"/>
            </a:xfrm>
            <a:prstGeom prst="rect">
              <a:avLst/>
            </a:prstGeom>
          </p:spPr>
        </p:pic>
        <p:pic>
          <p:nvPicPr>
            <p:cNvPr id="129" name="Picture 128"/>
            <p:cNvPicPr>
              <a:picLocks noChangeAspect="1"/>
            </p:cNvPicPr>
            <p:nvPr>
              <p:custDataLst>
                <p:tags r:id="rId23"/>
              </p:custDataLst>
            </p:nvPr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67849" y="5628692"/>
              <a:ext cx="136837" cy="66136"/>
            </a:xfrm>
            <a:prstGeom prst="rect">
              <a:avLst/>
            </a:prstGeom>
          </p:spPr>
        </p:pic>
      </p:grpSp>
      <p:grpSp>
        <p:nvGrpSpPr>
          <p:cNvPr id="4" name="Group 3"/>
          <p:cNvGrpSpPr/>
          <p:nvPr/>
        </p:nvGrpSpPr>
        <p:grpSpPr>
          <a:xfrm>
            <a:off x="1540129" y="5443189"/>
            <a:ext cx="2865329" cy="411656"/>
            <a:chOff x="1540129" y="5443189"/>
            <a:chExt cx="2865329" cy="411656"/>
          </a:xfrm>
        </p:grpSpPr>
        <p:pic>
          <p:nvPicPr>
            <p:cNvPr id="142" name="Picture 141"/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1791236" y="5443189"/>
              <a:ext cx="225680" cy="254934"/>
            </a:xfrm>
            <a:prstGeom prst="rect">
              <a:avLst/>
            </a:prstGeom>
          </p:spPr>
        </p:pic>
        <p:pic>
          <p:nvPicPr>
            <p:cNvPr id="143" name="Picture 142"/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4078605" y="5553451"/>
              <a:ext cx="225680" cy="254934"/>
            </a:xfrm>
            <a:prstGeom prst="rect">
              <a:avLst/>
            </a:prstGeom>
          </p:spPr>
        </p:pic>
        <p:pic>
          <p:nvPicPr>
            <p:cNvPr id="141" name="Picture 140"/>
            <p:cNvPicPr>
              <a:picLocks noChangeAspect="1"/>
            </p:cNvPicPr>
            <p:nvPr>
              <p:custDataLst>
                <p:tags r:id="rId22"/>
              </p:custDataLst>
            </p:nvPr>
          </p:nvPicPr>
          <p:blipFill>
            <a:blip r:embed="rId2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40129" y="5466119"/>
              <a:ext cx="2865329" cy="388726"/>
            </a:xfrm>
            <a:prstGeom prst="rect">
              <a:avLst/>
            </a:prstGeom>
          </p:spPr>
        </p:pic>
      </p:grpSp>
      <p:cxnSp>
        <p:nvCxnSpPr>
          <p:cNvPr id="145" name="Elbow Connector 144"/>
          <p:cNvCxnSpPr/>
          <p:nvPr/>
        </p:nvCxnSpPr>
        <p:spPr bwMode="auto">
          <a:xfrm rot="10800000">
            <a:off x="3983859" y="5813765"/>
            <a:ext cx="700494" cy="154278"/>
          </a:xfrm>
          <a:prstGeom prst="bentConnector3">
            <a:avLst>
              <a:gd name="adj1" fmla="val 100000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smtClean="0"/>
              <a:t>Radiation </a:t>
            </a:r>
            <a:r>
              <a:rPr lang="de-DE" sz="3200" dirty="0" err="1" smtClean="0"/>
              <a:t>from</a:t>
            </a:r>
            <a:r>
              <a:rPr lang="de-DE" sz="3200" dirty="0" smtClean="0"/>
              <a:t> all </a:t>
            </a:r>
            <a:r>
              <a:rPr lang="de-DE" sz="3200" dirty="0" err="1" smtClean="0"/>
              <a:t>directions</a:t>
            </a:r>
            <a:r>
              <a:rPr lang="de-DE" sz="3200" dirty="0" smtClean="0"/>
              <a:t>, </a:t>
            </a:r>
            <a:r>
              <a:rPr lang="de-DE" sz="3200" dirty="0" err="1" smtClean="0"/>
              <a:t>with</a:t>
            </a:r>
            <a:r>
              <a:rPr lang="de-DE" sz="3200" dirty="0" smtClean="0"/>
              <a:t> all </a:t>
            </a:r>
            <a:r>
              <a:rPr lang="de-DE" sz="3200" dirty="0" err="1" smtClean="0"/>
              <a:t>polarizations</a:t>
            </a:r>
            <a:endParaRPr lang="en-GB" sz="3200" dirty="0"/>
          </a:p>
        </p:txBody>
      </p:sp>
      <p:grpSp>
        <p:nvGrpSpPr>
          <p:cNvPr id="56" name="Group 55"/>
          <p:cNvGrpSpPr/>
          <p:nvPr/>
        </p:nvGrpSpPr>
        <p:grpSpPr>
          <a:xfrm>
            <a:off x="1914336" y="793628"/>
            <a:ext cx="853334" cy="373718"/>
            <a:chOff x="2227932" y="5617353"/>
            <a:chExt cx="853334" cy="373718"/>
          </a:xfrm>
        </p:grpSpPr>
        <p:pic>
          <p:nvPicPr>
            <p:cNvPr id="61" name="Picture 60"/>
            <p:cNvPicPr>
              <a:picLocks noChangeAspect="1"/>
            </p:cNvPicPr>
            <p:nvPr>
              <p:custDataLst>
                <p:tags r:id="rId20"/>
              </p:custDataLst>
            </p:nvPr>
          </p:nvPicPr>
          <p:blipFill>
            <a:blip r:embed="rId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27932" y="5617353"/>
              <a:ext cx="853334" cy="303238"/>
            </a:xfrm>
            <a:prstGeom prst="rect">
              <a:avLst/>
            </a:prstGeom>
          </p:spPr>
        </p:pic>
        <p:grpSp>
          <p:nvGrpSpPr>
            <p:cNvPr id="63" name="Group 62"/>
            <p:cNvGrpSpPr/>
            <p:nvPr/>
          </p:nvGrpSpPr>
          <p:grpSpPr>
            <a:xfrm>
              <a:off x="2258216" y="5638135"/>
              <a:ext cx="282468" cy="352936"/>
              <a:chOff x="2104808" y="4229471"/>
              <a:chExt cx="282468" cy="352936"/>
            </a:xfrm>
          </p:grpSpPr>
          <p:pic>
            <p:nvPicPr>
              <p:cNvPr id="64" name="Picture 63"/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04808" y="4264615"/>
                <a:ext cx="281324" cy="317792"/>
              </a:xfrm>
              <a:prstGeom prst="rect">
                <a:avLst/>
              </a:prstGeom>
            </p:spPr>
          </p:pic>
          <p:pic>
            <p:nvPicPr>
              <p:cNvPr id="68" name="Picture 67"/>
              <p:cNvPicPr>
                <a:picLocks noChangeAspect="1"/>
              </p:cNvPicPr>
              <p:nvPr>
                <p:custDataLst>
                  <p:tags r:id="rId21"/>
                </p:custDataLst>
              </p:nvPr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154920" y="4229471"/>
                <a:ext cx="232356" cy="112302"/>
              </a:xfrm>
              <a:prstGeom prst="rect">
                <a:avLst/>
              </a:prstGeom>
            </p:spPr>
          </p:pic>
        </p:grpSp>
      </p:grpSp>
      <p:sp>
        <p:nvSpPr>
          <p:cNvPr id="69" name="Titel 1 1 2 3 1"/>
          <p:cNvSpPr txBox="1">
            <a:spLocks/>
          </p:cNvSpPr>
          <p:nvPr/>
        </p:nvSpPr>
        <p:spPr>
          <a:xfrm>
            <a:off x="144780" y="826967"/>
            <a:ext cx="698500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Next: 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Average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over</a:t>
            </a:r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for all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directions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and all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polarizations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101" name="Group 100"/>
          <p:cNvGrpSpPr>
            <a:grpSpLocks noChangeAspect="1"/>
          </p:cNvGrpSpPr>
          <p:nvPr/>
        </p:nvGrpSpPr>
        <p:grpSpPr>
          <a:xfrm>
            <a:off x="1823192" y="1303616"/>
            <a:ext cx="3583044" cy="2138967"/>
            <a:chOff x="1317294" y="1556951"/>
            <a:chExt cx="7217106" cy="4308390"/>
          </a:xfrm>
        </p:grpSpPr>
        <p:cxnSp>
          <p:nvCxnSpPr>
            <p:cNvPr id="94" name="Straight Connector 93"/>
            <p:cNvCxnSpPr/>
            <p:nvPr/>
          </p:nvCxnSpPr>
          <p:spPr bwMode="auto">
            <a:xfrm>
              <a:off x="7080356" y="2240692"/>
              <a:ext cx="0" cy="3039762"/>
            </a:xfrm>
            <a:prstGeom prst="line">
              <a:avLst/>
            </a:prstGeom>
            <a:noFill/>
            <a:ln w="15875" cap="flat" cmpd="sng" algn="ctr">
              <a:solidFill>
                <a:schemeClr val="tx1"/>
              </a:solidFill>
              <a:prstDash val="lgDash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100" name="Group 99"/>
            <p:cNvGrpSpPr>
              <a:grpSpLocks noChangeAspect="1"/>
            </p:cNvGrpSpPr>
            <p:nvPr/>
          </p:nvGrpSpPr>
          <p:grpSpPr>
            <a:xfrm>
              <a:off x="1317294" y="1556951"/>
              <a:ext cx="7217106" cy="4308390"/>
              <a:chOff x="1317294" y="1556951"/>
              <a:chExt cx="7217106" cy="4308390"/>
            </a:xfrm>
          </p:grpSpPr>
          <p:cxnSp>
            <p:nvCxnSpPr>
              <p:cNvPr id="75" name="Straight Arrow Connector 74"/>
              <p:cNvCxnSpPr/>
              <p:nvPr/>
            </p:nvCxnSpPr>
            <p:spPr bwMode="auto">
              <a:xfrm flipH="1">
                <a:off x="1482812" y="4020065"/>
                <a:ext cx="2388972" cy="1845276"/>
              </a:xfrm>
              <a:prstGeom prst="straightConnector1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cxnSp>
            <p:nvCxnSpPr>
              <p:cNvPr id="78" name="Straight Arrow Connector 77"/>
              <p:cNvCxnSpPr/>
              <p:nvPr/>
            </p:nvCxnSpPr>
            <p:spPr bwMode="auto">
              <a:xfrm flipV="1">
                <a:off x="3871784" y="1556951"/>
                <a:ext cx="0" cy="2463114"/>
              </a:xfrm>
              <a:prstGeom prst="straightConnector1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grpSp>
            <p:nvGrpSpPr>
              <p:cNvPr id="91" name="Group 90"/>
              <p:cNvGrpSpPr/>
              <p:nvPr/>
            </p:nvGrpSpPr>
            <p:grpSpPr>
              <a:xfrm>
                <a:off x="5279262" y="2699829"/>
                <a:ext cx="282468" cy="361174"/>
                <a:chOff x="2104808" y="4221233"/>
                <a:chExt cx="282468" cy="361174"/>
              </a:xfrm>
            </p:grpSpPr>
            <p:pic>
              <p:nvPicPr>
                <p:cNvPr id="92" name="Picture 91"/>
                <p:cNvPicPr>
                  <a:picLocks noChangeAspect="1"/>
                </p:cNvPicPr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104808" y="4264615"/>
                  <a:ext cx="281324" cy="317792"/>
                </a:xfrm>
                <a:prstGeom prst="rect">
                  <a:avLst/>
                </a:prstGeom>
              </p:spPr>
            </p:pic>
            <p:pic>
              <p:nvPicPr>
                <p:cNvPr id="93" name="Picture 92"/>
                <p:cNvPicPr>
                  <a:picLocks noChangeAspect="1"/>
                </p:cNvPicPr>
                <p:nvPr>
                  <p:custDataLst>
                    <p:tags r:id="rId19"/>
                  </p:custDataLst>
                </p:nvPr>
              </p:nvPicPr>
              <p:blipFill>
                <a:blip r:embed="rId2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154920" y="4221233"/>
                  <a:ext cx="232356" cy="112302"/>
                </a:xfrm>
                <a:prstGeom prst="rect">
                  <a:avLst/>
                </a:prstGeom>
              </p:spPr>
            </p:pic>
          </p:grpSp>
          <p:cxnSp>
            <p:nvCxnSpPr>
              <p:cNvPr id="15" name="Straight Arrow Connector 14"/>
              <p:cNvCxnSpPr/>
              <p:nvPr/>
            </p:nvCxnSpPr>
            <p:spPr bwMode="auto">
              <a:xfrm flipV="1">
                <a:off x="3871784" y="2240692"/>
                <a:ext cx="3179805" cy="1779373"/>
              </a:xfrm>
              <a:prstGeom prst="straightConnector1">
                <a:avLst/>
              </a:prstGeom>
              <a:noFill/>
              <a:ln w="412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cxnSp>
            <p:nvCxnSpPr>
              <p:cNvPr id="70" name="Straight Arrow Connector 69"/>
              <p:cNvCxnSpPr/>
              <p:nvPr/>
            </p:nvCxnSpPr>
            <p:spPr bwMode="auto">
              <a:xfrm flipV="1">
                <a:off x="3871784" y="2446638"/>
                <a:ext cx="0" cy="1573427"/>
              </a:xfrm>
              <a:prstGeom prst="straightConnector1">
                <a:avLst/>
              </a:prstGeom>
              <a:noFill/>
              <a:ln w="412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cxnSp>
            <p:nvCxnSpPr>
              <p:cNvPr id="72" name="Straight Arrow Connector 71"/>
              <p:cNvCxnSpPr/>
              <p:nvPr/>
            </p:nvCxnSpPr>
            <p:spPr bwMode="auto">
              <a:xfrm flipH="1">
                <a:off x="2627870" y="4020065"/>
                <a:ext cx="1243914" cy="955589"/>
              </a:xfrm>
              <a:prstGeom prst="straightConnector1">
                <a:avLst/>
              </a:prstGeom>
              <a:noFill/>
              <a:ln w="41275" cap="flat" cmpd="sng" algn="ctr">
                <a:solidFill>
                  <a:srgbClr val="00B050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cxnSp>
            <p:nvCxnSpPr>
              <p:cNvPr id="76" name="Straight Arrow Connector 75"/>
              <p:cNvCxnSpPr/>
              <p:nvPr/>
            </p:nvCxnSpPr>
            <p:spPr bwMode="auto">
              <a:xfrm>
                <a:off x="3871784" y="4020065"/>
                <a:ext cx="4662616" cy="82378"/>
              </a:xfrm>
              <a:prstGeom prst="straightConnector1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pic>
            <p:nvPicPr>
              <p:cNvPr id="80" name="Picture 79"/>
              <p:cNvPicPr>
                <a:picLocks noChangeAspect="1"/>
              </p:cNvPicPr>
              <p:nvPr>
                <p:custDataLst>
                  <p:tags r:id="rId12"/>
                </p:custDataLst>
              </p:nvPr>
            </p:nvPicPr>
            <p:blipFill>
              <a:blip r:embed="rId2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402346" y="4507952"/>
                <a:ext cx="225524" cy="307810"/>
              </a:xfrm>
              <a:prstGeom prst="rect">
                <a:avLst/>
              </a:prstGeom>
            </p:spPr>
          </p:pic>
          <p:pic>
            <p:nvPicPr>
              <p:cNvPr id="81" name="Picture 80"/>
              <p:cNvPicPr>
                <a:picLocks noChangeAspect="1"/>
              </p:cNvPicPr>
              <p:nvPr>
                <p:custDataLst>
                  <p:tags r:id="rId13"/>
                </p:custDataLst>
              </p:nvPr>
            </p:nvPicPr>
            <p:blipFill>
              <a:blip r:embed="rId3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498615" y="2549457"/>
                <a:ext cx="138667" cy="178286"/>
              </a:xfrm>
              <a:prstGeom prst="rect">
                <a:avLst/>
              </a:prstGeom>
            </p:spPr>
          </p:pic>
          <p:pic>
            <p:nvPicPr>
              <p:cNvPr id="32" name="Picture 31"/>
              <p:cNvPicPr>
                <a:picLocks noChangeAspect="1"/>
              </p:cNvPicPr>
              <p:nvPr>
                <p:custDataLst>
                  <p:tags r:id="rId14"/>
                </p:custDataLst>
              </p:nvPr>
            </p:nvPicPr>
            <p:blipFill>
              <a:blip r:embed="rId3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621599" y="1625300"/>
                <a:ext cx="156645" cy="165471"/>
              </a:xfrm>
              <a:prstGeom prst="rect">
                <a:avLst/>
              </a:prstGeom>
            </p:spPr>
          </p:pic>
          <p:pic>
            <p:nvPicPr>
              <p:cNvPr id="33" name="Picture 32"/>
              <p:cNvPicPr>
                <a:picLocks noChangeAspect="1"/>
              </p:cNvPicPr>
              <p:nvPr>
                <p:custDataLst>
                  <p:tags r:id="rId15"/>
                </p:custDataLst>
              </p:nvPr>
            </p:nvPicPr>
            <p:blipFill>
              <a:blip r:embed="rId3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317294" y="5567105"/>
                <a:ext cx="185327" cy="165471"/>
              </a:xfrm>
              <a:prstGeom prst="rect">
                <a:avLst/>
              </a:prstGeom>
            </p:spPr>
          </p:pic>
          <p:pic>
            <p:nvPicPr>
              <p:cNvPr id="34" name="Picture 33"/>
              <p:cNvPicPr>
                <a:picLocks noChangeAspect="1"/>
              </p:cNvPicPr>
              <p:nvPr>
                <p:custDataLst>
                  <p:tags r:id="rId16"/>
                </p:custDataLst>
              </p:nvPr>
            </p:nvPicPr>
            <p:blipFill>
              <a:blip r:embed="rId3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204887" y="4228836"/>
                <a:ext cx="172089" cy="236072"/>
              </a:xfrm>
              <a:prstGeom prst="rect">
                <a:avLst/>
              </a:prstGeom>
            </p:spPr>
          </p:pic>
          <p:pic>
            <p:nvPicPr>
              <p:cNvPr id="36" name="Picture 35"/>
              <p:cNvPicPr>
                <a:picLocks noChangeAspect="1"/>
              </p:cNvPicPr>
              <p:nvPr>
                <p:custDataLst>
                  <p:tags r:id="rId17"/>
                </p:custDataLst>
              </p:nvPr>
            </p:nvPicPr>
            <p:blipFill>
              <a:blip r:embed="rId3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912927" y="4560942"/>
                <a:ext cx="134095" cy="227048"/>
              </a:xfrm>
              <a:prstGeom prst="rect">
                <a:avLst/>
              </a:prstGeom>
            </p:spPr>
          </p:pic>
          <p:pic>
            <p:nvPicPr>
              <p:cNvPr id="37" name="Picture 36"/>
              <p:cNvPicPr>
                <a:picLocks noChangeAspect="1"/>
              </p:cNvPicPr>
              <p:nvPr>
                <p:custDataLst>
                  <p:tags r:id="rId18"/>
                </p:custDataLst>
              </p:nvPr>
            </p:nvPicPr>
            <p:blipFill>
              <a:blip r:embed="rId3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402665" y="3006581"/>
                <a:ext cx="106667" cy="181333"/>
              </a:xfrm>
              <a:prstGeom prst="rect">
                <a:avLst/>
              </a:prstGeom>
            </p:spPr>
          </p:pic>
          <p:cxnSp>
            <p:nvCxnSpPr>
              <p:cNvPr id="95" name="Straight Connector 94"/>
              <p:cNvCxnSpPr/>
              <p:nvPr/>
            </p:nvCxnSpPr>
            <p:spPr bwMode="auto">
              <a:xfrm>
                <a:off x="3897578" y="4020065"/>
                <a:ext cx="3182778" cy="1260389"/>
              </a:xfrm>
              <a:prstGeom prst="line">
                <a:avLst/>
              </a:prstGeom>
              <a:noFill/>
              <a:ln w="15875" cap="flat" cmpd="sng" algn="ctr">
                <a:solidFill>
                  <a:schemeClr val="tx1"/>
                </a:solidFill>
                <a:prstDash val="lg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98" name="Arc 97"/>
              <p:cNvSpPr/>
              <p:nvPr/>
            </p:nvSpPr>
            <p:spPr bwMode="auto">
              <a:xfrm>
                <a:off x="2949004" y="3176726"/>
                <a:ext cx="1903081" cy="2595833"/>
              </a:xfrm>
              <a:prstGeom prst="arc">
                <a:avLst>
                  <a:gd name="adj1" fmla="val 16221957"/>
                  <a:gd name="adj2" fmla="val 18523666"/>
                </a:avLst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GB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99" name="Arc 98"/>
              <p:cNvSpPr/>
              <p:nvPr/>
            </p:nvSpPr>
            <p:spPr bwMode="auto">
              <a:xfrm>
                <a:off x="2415950" y="1869075"/>
                <a:ext cx="2818537" cy="2595833"/>
              </a:xfrm>
              <a:prstGeom prst="arc">
                <a:avLst>
                  <a:gd name="adj1" fmla="val 3442911"/>
                  <a:gd name="adj2" fmla="val 6491152"/>
                </a:avLst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GB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</p:grpSp>
      <p:grpSp>
        <p:nvGrpSpPr>
          <p:cNvPr id="114" name="Group 113"/>
          <p:cNvGrpSpPr>
            <a:grpSpLocks noChangeAspect="1"/>
          </p:cNvGrpSpPr>
          <p:nvPr/>
        </p:nvGrpSpPr>
        <p:grpSpPr>
          <a:xfrm>
            <a:off x="362010" y="3730673"/>
            <a:ext cx="1623301" cy="345576"/>
            <a:chOff x="367359" y="4595800"/>
            <a:chExt cx="1746898" cy="371888"/>
          </a:xfrm>
        </p:grpSpPr>
        <p:pic>
          <p:nvPicPr>
            <p:cNvPr id="113" name="Picture 112"/>
            <p:cNvPicPr>
              <a:picLocks noChangeAspect="1"/>
            </p:cNvPicPr>
            <p:nvPr>
              <p:custDataLst>
                <p:tags r:id="rId10"/>
              </p:custDataLst>
            </p:nvPr>
          </p:nvPicPr>
          <p:blipFill>
            <a:blip r:embed="rId3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1018" y="4595800"/>
              <a:ext cx="1423239" cy="242286"/>
            </a:xfrm>
            <a:prstGeom prst="rect">
              <a:avLst/>
            </a:prstGeom>
          </p:spPr>
        </p:pic>
        <p:grpSp>
          <p:nvGrpSpPr>
            <p:cNvPr id="105" name="Group 104"/>
            <p:cNvGrpSpPr/>
            <p:nvPr/>
          </p:nvGrpSpPr>
          <p:grpSpPr>
            <a:xfrm>
              <a:off x="367359" y="4614752"/>
              <a:ext cx="282468" cy="352936"/>
              <a:chOff x="2104808" y="4229471"/>
              <a:chExt cx="282468" cy="352936"/>
            </a:xfrm>
          </p:grpSpPr>
          <p:pic>
            <p:nvPicPr>
              <p:cNvPr id="106" name="Picture 105"/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04808" y="4264615"/>
                <a:ext cx="281324" cy="317792"/>
              </a:xfrm>
              <a:prstGeom prst="rect">
                <a:avLst/>
              </a:prstGeom>
            </p:spPr>
          </p:pic>
          <p:pic>
            <p:nvPicPr>
              <p:cNvPr id="107" name="Picture 106"/>
              <p:cNvPicPr>
                <a:picLocks noChangeAspect="1"/>
              </p:cNvPicPr>
              <p:nvPr>
                <p:custDataLst>
                  <p:tags r:id="rId11"/>
                </p:custDataLst>
              </p:nvPr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154920" y="4229471"/>
                <a:ext cx="232356" cy="112302"/>
              </a:xfrm>
              <a:prstGeom prst="rect">
                <a:avLst/>
              </a:prstGeom>
            </p:spPr>
          </p:pic>
        </p:grpSp>
        <p:pic>
          <p:nvPicPr>
            <p:cNvPr id="111" name="Picture 110"/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1294116" y="4630944"/>
              <a:ext cx="281324" cy="317792"/>
            </a:xfrm>
            <a:prstGeom prst="rect">
              <a:avLst/>
            </a:prstGeom>
          </p:spPr>
        </p:pic>
      </p:grpSp>
      <p:sp>
        <p:nvSpPr>
          <p:cNvPr id="116" name="Titel 1 1 2 3 3"/>
          <p:cNvSpPr txBox="1">
            <a:spLocks/>
          </p:cNvSpPr>
          <p:nvPr/>
        </p:nvSpPr>
        <p:spPr>
          <a:xfrm>
            <a:off x="144780" y="4598277"/>
            <a:ext cx="800389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Equivalent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holding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and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fixed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figure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and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averaging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over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all     .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17" name="Picture 11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9101" y="4185234"/>
            <a:ext cx="225524" cy="307810"/>
          </a:xfrm>
          <a:prstGeom prst="rect">
            <a:avLst/>
          </a:prstGeom>
        </p:spPr>
      </p:pic>
      <p:pic>
        <p:nvPicPr>
          <p:cNvPr id="118" name="Picture 11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6759" y="4314758"/>
            <a:ext cx="138667" cy="178286"/>
          </a:xfrm>
          <a:prstGeom prst="rect">
            <a:avLst/>
          </a:prstGeom>
        </p:spPr>
      </p:pic>
      <p:pic>
        <p:nvPicPr>
          <p:cNvPr id="120" name="Picture 11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3285" y="4206029"/>
            <a:ext cx="722287" cy="307810"/>
          </a:xfrm>
          <a:prstGeom prst="rect">
            <a:avLst/>
          </a:prstGeom>
        </p:spPr>
      </p:pic>
      <p:pic>
        <p:nvPicPr>
          <p:cNvPr id="122" name="Picture 12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547" y="4538129"/>
            <a:ext cx="225524" cy="307810"/>
          </a:xfrm>
          <a:prstGeom prst="rect">
            <a:avLst/>
          </a:prstGeom>
        </p:spPr>
      </p:pic>
      <p:pic>
        <p:nvPicPr>
          <p:cNvPr id="123" name="Picture 12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3205" y="4654461"/>
            <a:ext cx="138667" cy="178286"/>
          </a:xfrm>
          <a:prstGeom prst="rect">
            <a:avLst/>
          </a:prstGeom>
        </p:spPr>
      </p:pic>
      <p:grpSp>
        <p:nvGrpSpPr>
          <p:cNvPr id="126" name="Group 125"/>
          <p:cNvGrpSpPr>
            <a:grpSpLocks noChangeAspect="1"/>
          </p:cNvGrpSpPr>
          <p:nvPr/>
        </p:nvGrpSpPr>
        <p:grpSpPr>
          <a:xfrm>
            <a:off x="6092654" y="4630452"/>
            <a:ext cx="216175" cy="276410"/>
            <a:chOff x="6338337" y="5616014"/>
            <a:chExt cx="166348" cy="212699"/>
          </a:xfrm>
        </p:grpSpPr>
        <p:pic>
          <p:nvPicPr>
            <p:cNvPr id="124" name="Picture 123"/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6338337" y="5641562"/>
              <a:ext cx="165674" cy="187151"/>
            </a:xfrm>
            <a:prstGeom prst="rect">
              <a:avLst/>
            </a:prstGeom>
          </p:spPr>
        </p:pic>
        <p:pic>
          <p:nvPicPr>
            <p:cNvPr id="125" name="Picture 124"/>
            <p:cNvPicPr>
              <a:picLocks noChangeAspect="1"/>
            </p:cNvPicPr>
            <p:nvPr>
              <p:custDataLst>
                <p:tags r:id="rId9"/>
              </p:custDataLst>
            </p:nvPr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67848" y="5616014"/>
              <a:ext cx="136837" cy="66136"/>
            </a:xfrm>
            <a:prstGeom prst="rect">
              <a:avLst/>
            </a:prstGeom>
          </p:spPr>
        </p:pic>
      </p:grpSp>
      <p:grpSp>
        <p:nvGrpSpPr>
          <p:cNvPr id="150" name="Group 149"/>
          <p:cNvGrpSpPr>
            <a:grpSpLocks noChangeAspect="1"/>
          </p:cNvGrpSpPr>
          <p:nvPr/>
        </p:nvGrpSpPr>
        <p:grpSpPr>
          <a:xfrm>
            <a:off x="331727" y="5075880"/>
            <a:ext cx="3607331" cy="293190"/>
            <a:chOff x="331727" y="5075880"/>
            <a:chExt cx="4496765" cy="365480"/>
          </a:xfrm>
        </p:grpSpPr>
        <p:pic>
          <p:nvPicPr>
            <p:cNvPr id="138" name="Picture 137"/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2669934" y="5114112"/>
              <a:ext cx="281324" cy="317792"/>
            </a:xfrm>
            <a:prstGeom prst="rect">
              <a:avLst/>
            </a:prstGeom>
          </p:spPr>
        </p:pic>
        <p:grpSp>
          <p:nvGrpSpPr>
            <p:cNvPr id="132" name="Group 131"/>
            <p:cNvGrpSpPr/>
            <p:nvPr/>
          </p:nvGrpSpPr>
          <p:grpSpPr>
            <a:xfrm>
              <a:off x="362010" y="5088424"/>
              <a:ext cx="282468" cy="352936"/>
              <a:chOff x="2104808" y="4229471"/>
              <a:chExt cx="282468" cy="352936"/>
            </a:xfrm>
          </p:grpSpPr>
          <p:pic>
            <p:nvPicPr>
              <p:cNvPr id="133" name="Picture 132"/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04808" y="4264615"/>
                <a:ext cx="281324" cy="317792"/>
              </a:xfrm>
              <a:prstGeom prst="rect">
                <a:avLst/>
              </a:prstGeom>
            </p:spPr>
          </p:pic>
          <p:pic>
            <p:nvPicPr>
              <p:cNvPr id="134" name="Picture 133"/>
              <p:cNvPicPr>
                <a:picLocks noChangeAspect="1"/>
              </p:cNvPicPr>
              <p:nvPr>
                <p:custDataLst>
                  <p:tags r:id="rId8"/>
                </p:custDataLst>
              </p:nvPr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154920" y="4229471"/>
                <a:ext cx="232356" cy="112302"/>
              </a:xfrm>
              <a:prstGeom prst="rect">
                <a:avLst/>
              </a:prstGeom>
            </p:spPr>
          </p:pic>
        </p:grpSp>
        <p:pic>
          <p:nvPicPr>
            <p:cNvPr id="136" name="Picture 135"/>
            <p:cNvPicPr>
              <a:picLocks noChangeAspect="1"/>
            </p:cNvPicPr>
            <p:nvPr>
              <p:custDataLst>
                <p:tags r:id="rId7"/>
              </p:custDataLst>
            </p:nvPr>
          </p:nvPicPr>
          <p:blipFill>
            <a:blip r:embed="rId3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1727" y="5075880"/>
              <a:ext cx="4496765" cy="338286"/>
            </a:xfrm>
            <a:prstGeom prst="rect">
              <a:avLst/>
            </a:prstGeom>
          </p:spPr>
        </p:pic>
      </p:grpSp>
      <p:sp>
        <p:nvSpPr>
          <p:cNvPr id="149" name="Titel 1 1 2 3 3"/>
          <p:cNvSpPr txBox="1">
            <a:spLocks/>
          </p:cNvSpPr>
          <p:nvPr/>
        </p:nvSpPr>
        <p:spPr>
          <a:xfrm>
            <a:off x="4758275" y="5789541"/>
            <a:ext cx="292328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actor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1/3 different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before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52" name="Titel 1 2 2"/>
          <p:cNvSpPr txBox="1">
            <a:spLocks/>
          </p:cNvSpPr>
          <p:nvPr/>
        </p:nvSpPr>
        <p:spPr>
          <a:xfrm>
            <a:off x="144780" y="5982158"/>
            <a:ext cx="4749383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Final 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result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rate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153" name="Group 152"/>
          <p:cNvGrpSpPr/>
          <p:nvPr/>
        </p:nvGrpSpPr>
        <p:grpSpPr>
          <a:xfrm>
            <a:off x="591346" y="6399996"/>
            <a:ext cx="2530945" cy="303940"/>
            <a:chOff x="761724" y="1233815"/>
            <a:chExt cx="2530945" cy="303940"/>
          </a:xfrm>
        </p:grpSpPr>
        <p:pic>
          <p:nvPicPr>
            <p:cNvPr id="154" name="Picture 153"/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2415649" y="1281060"/>
              <a:ext cx="199938" cy="225856"/>
            </a:xfrm>
            <a:prstGeom prst="rect">
              <a:avLst/>
            </a:prstGeom>
          </p:spPr>
        </p:pic>
        <p:pic>
          <p:nvPicPr>
            <p:cNvPr id="155" name="Picture 154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3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1724" y="1233815"/>
              <a:ext cx="2530945" cy="303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06021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/>
      <p:bldP spid="116" grpId="0"/>
      <p:bldP spid="149" grpId="0"/>
      <p:bldP spid="152" grpId="0"/>
    </p:bldLst>
  </p:timing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cxnSp>
        <p:nvCxnSpPr>
          <p:cNvPr id="63" name="Straight Connector 62"/>
          <p:cNvCxnSpPr/>
          <p:nvPr/>
        </p:nvCxnSpPr>
        <p:spPr bwMode="auto">
          <a:xfrm flipH="1" flipV="1">
            <a:off x="6328108" y="3295219"/>
            <a:ext cx="1037692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4" name="Straight Connector 63"/>
          <p:cNvCxnSpPr/>
          <p:nvPr/>
        </p:nvCxnSpPr>
        <p:spPr bwMode="auto">
          <a:xfrm flipH="1" flipV="1">
            <a:off x="7334704" y="2941475"/>
            <a:ext cx="0" cy="759173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Incoherent</a:t>
            </a:r>
            <a:r>
              <a:rPr lang="de-DE" sz="3200" dirty="0" smtClean="0"/>
              <a:t> </a:t>
            </a:r>
            <a:r>
              <a:rPr lang="de-DE" sz="3200" dirty="0" err="1" smtClean="0"/>
              <a:t>perturbation</a:t>
            </a:r>
            <a:endParaRPr lang="en-GB" sz="3200" dirty="0"/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2296" y="1402705"/>
            <a:ext cx="1011809" cy="295619"/>
          </a:xfrm>
          <a:prstGeom prst="rect">
            <a:avLst/>
          </a:prstGeom>
        </p:spPr>
      </p:pic>
      <p:sp>
        <p:nvSpPr>
          <p:cNvPr id="4" name="Titel 1 1"/>
          <p:cNvSpPr txBox="1">
            <a:spLocks/>
          </p:cNvSpPr>
          <p:nvPr/>
        </p:nvSpPr>
        <p:spPr>
          <a:xfrm>
            <a:off x="367202" y="860676"/>
            <a:ext cx="556933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density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monochromatic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electromagnetic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plane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728772" y="2156893"/>
            <a:ext cx="3333507" cy="380975"/>
            <a:chOff x="715476" y="1950946"/>
            <a:chExt cx="3333507" cy="380975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257547" y="2036744"/>
              <a:ext cx="199938" cy="225856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>
              <p:custDataLst>
                <p:tags r:id="rId16"/>
              </p:custDataLst>
            </p:nvPr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5476" y="1950946"/>
              <a:ext cx="3333507" cy="380975"/>
            </a:xfrm>
            <a:prstGeom prst="rect">
              <a:avLst/>
            </a:prstGeom>
          </p:spPr>
        </p:pic>
      </p:grpSp>
      <p:sp>
        <p:nvSpPr>
          <p:cNvPr id="11" name="Titel 1 2 1"/>
          <p:cNvSpPr txBox="1">
            <a:spLocks/>
          </p:cNvSpPr>
          <p:nvPr/>
        </p:nvSpPr>
        <p:spPr>
          <a:xfrm>
            <a:off x="367202" y="1783082"/>
            <a:ext cx="402369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probability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itel 1 3 1 1"/>
          <p:cNvSpPr txBox="1">
            <a:spLocks/>
          </p:cNvSpPr>
          <p:nvPr/>
        </p:nvSpPr>
        <p:spPr>
          <a:xfrm>
            <a:off x="367202" y="2752248"/>
            <a:ext cx="324920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Incoherent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electromagnetic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7" name="Straight Arrow Connector 6"/>
          <p:cNvCxnSpPr/>
          <p:nvPr/>
        </p:nvCxnSpPr>
        <p:spPr bwMode="auto">
          <a:xfrm flipH="1" flipV="1">
            <a:off x="6401973" y="997277"/>
            <a:ext cx="0" cy="960083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3" name="Straight Arrow Connector 12"/>
          <p:cNvCxnSpPr/>
          <p:nvPr/>
        </p:nvCxnSpPr>
        <p:spPr bwMode="auto">
          <a:xfrm>
            <a:off x="6233098" y="1804512"/>
            <a:ext cx="209653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15" name="Picture 1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7788" y="1900217"/>
            <a:ext cx="127451" cy="95589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2605" y="1942684"/>
            <a:ext cx="206471" cy="127453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0654" y="1111540"/>
            <a:ext cx="387454" cy="212845"/>
          </a:xfrm>
          <a:prstGeom prst="rect">
            <a:avLst/>
          </a:prstGeom>
        </p:spPr>
      </p:pic>
      <p:cxnSp>
        <p:nvCxnSpPr>
          <p:cNvPr id="21" name="Straight Connector 20"/>
          <p:cNvCxnSpPr/>
          <p:nvPr/>
        </p:nvCxnSpPr>
        <p:spPr bwMode="auto">
          <a:xfrm flipV="1">
            <a:off x="7281363" y="1147850"/>
            <a:ext cx="0" cy="656662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2" name="Straight Arrow Connector 21"/>
          <p:cNvCxnSpPr/>
          <p:nvPr/>
        </p:nvCxnSpPr>
        <p:spPr bwMode="auto">
          <a:xfrm flipV="1">
            <a:off x="6401973" y="2752248"/>
            <a:ext cx="0" cy="111392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3" name="Straight Arrow Connector 22"/>
          <p:cNvCxnSpPr/>
          <p:nvPr/>
        </p:nvCxnSpPr>
        <p:spPr bwMode="auto">
          <a:xfrm>
            <a:off x="6233098" y="3713319"/>
            <a:ext cx="209653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24" name="Picture 2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7788" y="3809024"/>
            <a:ext cx="127451" cy="95589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2910" y="3866167"/>
            <a:ext cx="206471" cy="127453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0654" y="2886781"/>
            <a:ext cx="387454" cy="212845"/>
          </a:xfrm>
          <a:prstGeom prst="rect">
            <a:avLst/>
          </a:prstGeom>
        </p:spPr>
      </p:pic>
      <p:sp>
        <p:nvSpPr>
          <p:cNvPr id="30" name="Titel 1 3 2"/>
          <p:cNvSpPr txBox="1">
            <a:spLocks/>
          </p:cNvSpPr>
          <p:nvPr/>
        </p:nvSpPr>
        <p:spPr>
          <a:xfrm>
            <a:off x="5454067" y="2137280"/>
            <a:ext cx="324920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nergy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density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range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32" name="Picture 31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55820" y="2207948"/>
            <a:ext cx="647456" cy="212845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1359" y="2243394"/>
            <a:ext cx="230688" cy="149119"/>
          </a:xfrm>
          <a:prstGeom prst="rect">
            <a:avLst/>
          </a:prstGeom>
        </p:spPr>
      </p:pic>
      <p:cxnSp>
        <p:nvCxnSpPr>
          <p:cNvPr id="36" name="Straight Connector 35"/>
          <p:cNvCxnSpPr/>
          <p:nvPr/>
        </p:nvCxnSpPr>
        <p:spPr bwMode="auto">
          <a:xfrm>
            <a:off x="7334601" y="3624647"/>
            <a:ext cx="0" cy="185653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7285482" y="1709348"/>
            <a:ext cx="0" cy="185653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6" name="Group 15"/>
          <p:cNvGrpSpPr/>
          <p:nvPr/>
        </p:nvGrpSpPr>
        <p:grpSpPr>
          <a:xfrm>
            <a:off x="704057" y="3274014"/>
            <a:ext cx="4728538" cy="525241"/>
            <a:chOff x="704057" y="3274014"/>
            <a:chExt cx="4728538" cy="525241"/>
          </a:xfrm>
        </p:grpSpPr>
        <p:pic>
          <p:nvPicPr>
            <p:cNvPr id="39" name="Picture 38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246128" y="3401002"/>
              <a:ext cx="199938" cy="225856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>
              <p:custDataLst>
                <p:tags r:id="rId15"/>
              </p:custDataLst>
            </p:nvPr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4057" y="3274014"/>
              <a:ext cx="4728538" cy="525241"/>
            </a:xfrm>
            <a:prstGeom prst="rect">
              <a:avLst/>
            </a:prstGeom>
          </p:spPr>
        </p:pic>
      </p:grpSp>
      <p:grpSp>
        <p:nvGrpSpPr>
          <p:cNvPr id="49" name="Group 48"/>
          <p:cNvGrpSpPr/>
          <p:nvPr/>
        </p:nvGrpSpPr>
        <p:grpSpPr>
          <a:xfrm>
            <a:off x="1559265" y="4150202"/>
            <a:ext cx="3281684" cy="525241"/>
            <a:chOff x="1559265" y="4001922"/>
            <a:chExt cx="3281684" cy="525241"/>
          </a:xfrm>
        </p:grpSpPr>
        <p:pic>
          <p:nvPicPr>
            <p:cNvPr id="45" name="Picture 44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244601" y="4137148"/>
              <a:ext cx="199938" cy="225856"/>
            </a:xfrm>
            <a:prstGeom prst="rect">
              <a:avLst/>
            </a:prstGeom>
          </p:spPr>
        </p:pic>
        <p:pic>
          <p:nvPicPr>
            <p:cNvPr id="48" name="Picture 47"/>
            <p:cNvPicPr>
              <a:picLocks noChangeAspect="1"/>
            </p:cNvPicPr>
            <p:nvPr>
              <p:custDataLst>
                <p:tags r:id="rId14"/>
              </p:custDataLst>
            </p:nvPr>
          </p:nvPicPr>
          <p:blipFill>
            <a:blip r:embed="rId2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59265" y="4001922"/>
              <a:ext cx="3281684" cy="525241"/>
            </a:xfrm>
            <a:prstGeom prst="rect">
              <a:avLst/>
            </a:prstGeom>
          </p:spPr>
        </p:pic>
      </p:grpSp>
      <p:sp>
        <p:nvSpPr>
          <p:cNvPr id="53" name="Right Brace 52"/>
          <p:cNvSpPr/>
          <p:nvPr/>
        </p:nvSpPr>
        <p:spPr bwMode="auto">
          <a:xfrm rot="5400000">
            <a:off x="4169948" y="2940132"/>
            <a:ext cx="141990" cy="1725003"/>
          </a:xfrm>
          <a:prstGeom prst="rightBrac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5" name="Elbow Connector 54"/>
          <p:cNvCxnSpPr>
            <a:stCxn id="53" idx="1"/>
          </p:cNvCxnSpPr>
          <p:nvPr/>
        </p:nvCxnSpPr>
        <p:spPr bwMode="auto">
          <a:xfrm rot="5400000" flipH="1" flipV="1">
            <a:off x="5553793" y="2214817"/>
            <a:ext cx="345962" cy="2971662"/>
          </a:xfrm>
          <a:prstGeom prst="bentConnector4">
            <a:avLst>
              <a:gd name="adj1" fmla="val -43456"/>
              <a:gd name="adj2" fmla="val 51195"/>
            </a:avLst>
          </a:prstGeom>
          <a:noFill/>
          <a:ln w="158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pic>
        <p:nvPicPr>
          <p:cNvPr id="68" name="Picture 67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3232" y="3182019"/>
            <a:ext cx="474121" cy="212845"/>
          </a:xfrm>
          <a:prstGeom prst="rect">
            <a:avLst/>
          </a:prstGeom>
        </p:spPr>
      </p:pic>
      <p:sp>
        <p:nvSpPr>
          <p:cNvPr id="69" name="Titel 1 3 1 2"/>
          <p:cNvSpPr txBox="1">
            <a:spLocks/>
          </p:cNvSpPr>
          <p:nvPr/>
        </p:nvSpPr>
        <p:spPr>
          <a:xfrm>
            <a:off x="5511801" y="4207398"/>
            <a:ext cx="3401608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tom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absorbs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resonantly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around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70" name="Picture 69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9969" y="4342072"/>
            <a:ext cx="206471" cy="127453"/>
          </a:xfrm>
          <a:prstGeom prst="rect">
            <a:avLst/>
          </a:prstGeom>
        </p:spPr>
      </p:pic>
      <p:grpSp>
        <p:nvGrpSpPr>
          <p:cNvPr id="76" name="Group 75"/>
          <p:cNvGrpSpPr/>
          <p:nvPr/>
        </p:nvGrpSpPr>
        <p:grpSpPr>
          <a:xfrm>
            <a:off x="1559266" y="4805850"/>
            <a:ext cx="1364217" cy="377390"/>
            <a:chOff x="1551028" y="5085940"/>
            <a:chExt cx="1364217" cy="377390"/>
          </a:xfrm>
        </p:grpSpPr>
        <p:pic>
          <p:nvPicPr>
            <p:cNvPr id="72" name="Picture 71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1948041" y="5085940"/>
              <a:ext cx="199938" cy="225856"/>
            </a:xfrm>
            <a:prstGeom prst="rect">
              <a:avLst/>
            </a:prstGeom>
          </p:spPr>
        </p:pic>
        <p:pic>
          <p:nvPicPr>
            <p:cNvPr id="75" name="Picture 74"/>
            <p:cNvPicPr>
              <a:picLocks noChangeAspect="1"/>
            </p:cNvPicPr>
            <p:nvPr>
              <p:custDataLst>
                <p:tags r:id="rId13"/>
              </p:custDataLst>
            </p:nvPr>
          </p:nvPicPr>
          <p:blipFill>
            <a:blip r:embed="rId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51028" y="5090759"/>
              <a:ext cx="1364217" cy="372571"/>
            </a:xfrm>
            <a:prstGeom prst="rect">
              <a:avLst/>
            </a:prstGeom>
          </p:spPr>
        </p:pic>
      </p:grpSp>
      <p:sp>
        <p:nvSpPr>
          <p:cNvPr id="29" name="Freeform 28"/>
          <p:cNvSpPr/>
          <p:nvPr/>
        </p:nvSpPr>
        <p:spPr bwMode="auto">
          <a:xfrm>
            <a:off x="6401973" y="3057719"/>
            <a:ext cx="1804086" cy="313038"/>
          </a:xfrm>
          <a:custGeom>
            <a:avLst/>
            <a:gdLst>
              <a:gd name="connsiteX0" fmla="*/ 0 w 1804086"/>
              <a:gd name="connsiteY0" fmla="*/ 313038 h 313038"/>
              <a:gd name="connsiteX1" fmla="*/ 963827 w 1804086"/>
              <a:gd name="connsiteY1" fmla="*/ 230660 h 313038"/>
              <a:gd name="connsiteX2" fmla="*/ 1804086 w 1804086"/>
              <a:gd name="connsiteY2" fmla="*/ 0 h 31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04086" h="313038">
                <a:moveTo>
                  <a:pt x="0" y="313038"/>
                </a:moveTo>
                <a:cubicBezTo>
                  <a:pt x="331573" y="297935"/>
                  <a:pt x="663146" y="282833"/>
                  <a:pt x="963827" y="230660"/>
                </a:cubicBezTo>
                <a:cubicBezTo>
                  <a:pt x="1264508" y="178487"/>
                  <a:pt x="1534297" y="89243"/>
                  <a:pt x="1804086" y="0"/>
                </a:cubicBezTo>
              </a:path>
            </a:pathLst>
          </a:cu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1" name="Freeform 50"/>
          <p:cNvSpPr/>
          <p:nvPr/>
        </p:nvSpPr>
        <p:spPr bwMode="auto">
          <a:xfrm>
            <a:off x="7007108" y="1174145"/>
            <a:ext cx="593816" cy="628030"/>
          </a:xfrm>
          <a:custGeom>
            <a:avLst/>
            <a:gdLst>
              <a:gd name="connsiteX0" fmla="*/ 0 w 2743200"/>
              <a:gd name="connsiteY0" fmla="*/ 1403964 h 1420276"/>
              <a:gd name="connsiteX1" fmla="*/ 182240 w 2743200"/>
              <a:gd name="connsiteY1" fmla="*/ 1365597 h 1420276"/>
              <a:gd name="connsiteX2" fmla="*/ 326115 w 2743200"/>
              <a:gd name="connsiteY2" fmla="*/ 1407161 h 1420276"/>
              <a:gd name="connsiteX3" fmla="*/ 460397 w 2743200"/>
              <a:gd name="connsiteY3" fmla="*/ 1336822 h 1420276"/>
              <a:gd name="connsiteX4" fmla="*/ 601074 w 2743200"/>
              <a:gd name="connsiteY4" fmla="*/ 1413555 h 1420276"/>
              <a:gd name="connsiteX5" fmla="*/ 744948 w 2743200"/>
              <a:gd name="connsiteY5" fmla="*/ 1317639 h 1420276"/>
              <a:gd name="connsiteX6" fmla="*/ 933583 w 2743200"/>
              <a:gd name="connsiteY6" fmla="*/ 1413555 h 1420276"/>
              <a:gd name="connsiteX7" fmla="*/ 1061471 w 2743200"/>
              <a:gd name="connsiteY7" fmla="*/ 1224920 h 1420276"/>
              <a:gd name="connsiteX8" fmla="*/ 1128612 w 2743200"/>
              <a:gd name="connsiteY8" fmla="*/ 818876 h 1420276"/>
              <a:gd name="connsiteX9" fmla="*/ 1176571 w 2743200"/>
              <a:gd name="connsiteY9" fmla="*/ 281746 h 1420276"/>
              <a:gd name="connsiteX10" fmla="*/ 1221331 w 2743200"/>
              <a:gd name="connsiteY10" fmla="*/ 54744 h 1420276"/>
              <a:gd name="connsiteX11" fmla="*/ 1266092 w 2743200"/>
              <a:gd name="connsiteY11" fmla="*/ 392 h 1420276"/>
              <a:gd name="connsiteX12" fmla="*/ 1310853 w 2743200"/>
              <a:gd name="connsiteY12" fmla="*/ 70730 h 1420276"/>
              <a:gd name="connsiteX13" fmla="*/ 1355614 w 2743200"/>
              <a:gd name="connsiteY13" fmla="*/ 348887 h 1420276"/>
              <a:gd name="connsiteX14" fmla="*/ 1387586 w 2743200"/>
              <a:gd name="connsiteY14" fmla="*/ 770918 h 1420276"/>
              <a:gd name="connsiteX15" fmla="*/ 1451530 w 2743200"/>
              <a:gd name="connsiteY15" fmla="*/ 1244104 h 1420276"/>
              <a:gd name="connsiteX16" fmla="*/ 1566629 w 2743200"/>
              <a:gd name="connsiteY16" fmla="*/ 1413555 h 1420276"/>
              <a:gd name="connsiteX17" fmla="*/ 1755264 w 2743200"/>
              <a:gd name="connsiteY17" fmla="*/ 1320836 h 1420276"/>
              <a:gd name="connsiteX18" fmla="*/ 1902336 w 2743200"/>
              <a:gd name="connsiteY18" fmla="*/ 1416752 h 1420276"/>
              <a:gd name="connsiteX19" fmla="*/ 2049407 w 2743200"/>
              <a:gd name="connsiteY19" fmla="*/ 1346414 h 1420276"/>
              <a:gd name="connsiteX20" fmla="*/ 2183689 w 2743200"/>
              <a:gd name="connsiteY20" fmla="*/ 1419950 h 1420276"/>
              <a:gd name="connsiteX21" fmla="*/ 2308380 w 2743200"/>
              <a:gd name="connsiteY21" fmla="*/ 1375189 h 1420276"/>
              <a:gd name="connsiteX22" fmla="*/ 2509804 w 2743200"/>
              <a:gd name="connsiteY22" fmla="*/ 1419950 h 1420276"/>
              <a:gd name="connsiteX23" fmla="*/ 2631298 w 2743200"/>
              <a:gd name="connsiteY23" fmla="*/ 1391175 h 1420276"/>
              <a:gd name="connsiteX24" fmla="*/ 2743200 w 2743200"/>
              <a:gd name="connsiteY24" fmla="*/ 1416752 h 1420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743200" h="1420276">
                <a:moveTo>
                  <a:pt x="0" y="1403964"/>
                </a:moveTo>
                <a:cubicBezTo>
                  <a:pt x="63944" y="1384514"/>
                  <a:pt x="127888" y="1365064"/>
                  <a:pt x="182240" y="1365597"/>
                </a:cubicBezTo>
                <a:cubicBezTo>
                  <a:pt x="236592" y="1366130"/>
                  <a:pt x="279756" y="1411957"/>
                  <a:pt x="326115" y="1407161"/>
                </a:cubicBezTo>
                <a:cubicBezTo>
                  <a:pt x="372474" y="1402365"/>
                  <a:pt x="414571" y="1335756"/>
                  <a:pt x="460397" y="1336822"/>
                </a:cubicBezTo>
                <a:cubicBezTo>
                  <a:pt x="506223" y="1337888"/>
                  <a:pt x="553649" y="1416752"/>
                  <a:pt x="601074" y="1413555"/>
                </a:cubicBezTo>
                <a:cubicBezTo>
                  <a:pt x="648499" y="1410358"/>
                  <a:pt x="689530" y="1317639"/>
                  <a:pt x="744948" y="1317639"/>
                </a:cubicBezTo>
                <a:cubicBezTo>
                  <a:pt x="800366" y="1317639"/>
                  <a:pt x="880829" y="1429008"/>
                  <a:pt x="933583" y="1413555"/>
                </a:cubicBezTo>
                <a:cubicBezTo>
                  <a:pt x="986337" y="1398102"/>
                  <a:pt x="1028966" y="1324033"/>
                  <a:pt x="1061471" y="1224920"/>
                </a:cubicBezTo>
                <a:cubicBezTo>
                  <a:pt x="1093976" y="1125807"/>
                  <a:pt x="1109429" y="976072"/>
                  <a:pt x="1128612" y="818876"/>
                </a:cubicBezTo>
                <a:cubicBezTo>
                  <a:pt x="1147795" y="661680"/>
                  <a:pt x="1161118" y="409101"/>
                  <a:pt x="1176571" y="281746"/>
                </a:cubicBezTo>
                <a:cubicBezTo>
                  <a:pt x="1192024" y="154391"/>
                  <a:pt x="1206411" y="101636"/>
                  <a:pt x="1221331" y="54744"/>
                </a:cubicBezTo>
                <a:cubicBezTo>
                  <a:pt x="1236251" y="7852"/>
                  <a:pt x="1251172" y="-2272"/>
                  <a:pt x="1266092" y="392"/>
                </a:cubicBezTo>
                <a:cubicBezTo>
                  <a:pt x="1281012" y="3056"/>
                  <a:pt x="1295933" y="12648"/>
                  <a:pt x="1310853" y="70730"/>
                </a:cubicBezTo>
                <a:cubicBezTo>
                  <a:pt x="1325773" y="128812"/>
                  <a:pt x="1342825" y="232189"/>
                  <a:pt x="1355614" y="348887"/>
                </a:cubicBezTo>
                <a:cubicBezTo>
                  <a:pt x="1368403" y="465585"/>
                  <a:pt x="1371600" y="621715"/>
                  <a:pt x="1387586" y="770918"/>
                </a:cubicBezTo>
                <a:cubicBezTo>
                  <a:pt x="1403572" y="920121"/>
                  <a:pt x="1421690" y="1136998"/>
                  <a:pt x="1451530" y="1244104"/>
                </a:cubicBezTo>
                <a:cubicBezTo>
                  <a:pt x="1481370" y="1351210"/>
                  <a:pt x="1516007" y="1400766"/>
                  <a:pt x="1566629" y="1413555"/>
                </a:cubicBezTo>
                <a:cubicBezTo>
                  <a:pt x="1617251" y="1426344"/>
                  <a:pt x="1699313" y="1320303"/>
                  <a:pt x="1755264" y="1320836"/>
                </a:cubicBezTo>
                <a:cubicBezTo>
                  <a:pt x="1811215" y="1321369"/>
                  <a:pt x="1853312" y="1412489"/>
                  <a:pt x="1902336" y="1416752"/>
                </a:cubicBezTo>
                <a:cubicBezTo>
                  <a:pt x="1951360" y="1421015"/>
                  <a:pt x="2002515" y="1345881"/>
                  <a:pt x="2049407" y="1346414"/>
                </a:cubicBezTo>
                <a:cubicBezTo>
                  <a:pt x="2096299" y="1346947"/>
                  <a:pt x="2140527" y="1415154"/>
                  <a:pt x="2183689" y="1419950"/>
                </a:cubicBezTo>
                <a:cubicBezTo>
                  <a:pt x="2226851" y="1424746"/>
                  <a:pt x="2254028" y="1375189"/>
                  <a:pt x="2308380" y="1375189"/>
                </a:cubicBezTo>
                <a:cubicBezTo>
                  <a:pt x="2362732" y="1375189"/>
                  <a:pt x="2455984" y="1417286"/>
                  <a:pt x="2509804" y="1419950"/>
                </a:cubicBezTo>
                <a:cubicBezTo>
                  <a:pt x="2563624" y="1422614"/>
                  <a:pt x="2592399" y="1391708"/>
                  <a:pt x="2631298" y="1391175"/>
                </a:cubicBezTo>
                <a:cubicBezTo>
                  <a:pt x="2670197" y="1390642"/>
                  <a:pt x="2706698" y="1403697"/>
                  <a:pt x="2743200" y="1416752"/>
                </a:cubicBezTo>
              </a:path>
            </a:pathLst>
          </a:cu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2" name="Freeform 51"/>
          <p:cNvSpPr/>
          <p:nvPr/>
        </p:nvSpPr>
        <p:spPr bwMode="auto">
          <a:xfrm>
            <a:off x="7062195" y="3078749"/>
            <a:ext cx="593816" cy="628030"/>
          </a:xfrm>
          <a:custGeom>
            <a:avLst/>
            <a:gdLst>
              <a:gd name="connsiteX0" fmla="*/ 0 w 2743200"/>
              <a:gd name="connsiteY0" fmla="*/ 1403964 h 1420276"/>
              <a:gd name="connsiteX1" fmla="*/ 182240 w 2743200"/>
              <a:gd name="connsiteY1" fmla="*/ 1365597 h 1420276"/>
              <a:gd name="connsiteX2" fmla="*/ 326115 w 2743200"/>
              <a:gd name="connsiteY2" fmla="*/ 1407161 h 1420276"/>
              <a:gd name="connsiteX3" fmla="*/ 460397 w 2743200"/>
              <a:gd name="connsiteY3" fmla="*/ 1336822 h 1420276"/>
              <a:gd name="connsiteX4" fmla="*/ 601074 w 2743200"/>
              <a:gd name="connsiteY4" fmla="*/ 1413555 h 1420276"/>
              <a:gd name="connsiteX5" fmla="*/ 744948 w 2743200"/>
              <a:gd name="connsiteY5" fmla="*/ 1317639 h 1420276"/>
              <a:gd name="connsiteX6" fmla="*/ 933583 w 2743200"/>
              <a:gd name="connsiteY6" fmla="*/ 1413555 h 1420276"/>
              <a:gd name="connsiteX7" fmla="*/ 1061471 w 2743200"/>
              <a:gd name="connsiteY7" fmla="*/ 1224920 h 1420276"/>
              <a:gd name="connsiteX8" fmla="*/ 1128612 w 2743200"/>
              <a:gd name="connsiteY8" fmla="*/ 818876 h 1420276"/>
              <a:gd name="connsiteX9" fmla="*/ 1176571 w 2743200"/>
              <a:gd name="connsiteY9" fmla="*/ 281746 h 1420276"/>
              <a:gd name="connsiteX10" fmla="*/ 1221331 w 2743200"/>
              <a:gd name="connsiteY10" fmla="*/ 54744 h 1420276"/>
              <a:gd name="connsiteX11" fmla="*/ 1266092 w 2743200"/>
              <a:gd name="connsiteY11" fmla="*/ 392 h 1420276"/>
              <a:gd name="connsiteX12" fmla="*/ 1310853 w 2743200"/>
              <a:gd name="connsiteY12" fmla="*/ 70730 h 1420276"/>
              <a:gd name="connsiteX13" fmla="*/ 1355614 w 2743200"/>
              <a:gd name="connsiteY13" fmla="*/ 348887 h 1420276"/>
              <a:gd name="connsiteX14" fmla="*/ 1387586 w 2743200"/>
              <a:gd name="connsiteY14" fmla="*/ 770918 h 1420276"/>
              <a:gd name="connsiteX15" fmla="*/ 1451530 w 2743200"/>
              <a:gd name="connsiteY15" fmla="*/ 1244104 h 1420276"/>
              <a:gd name="connsiteX16" fmla="*/ 1566629 w 2743200"/>
              <a:gd name="connsiteY16" fmla="*/ 1413555 h 1420276"/>
              <a:gd name="connsiteX17" fmla="*/ 1755264 w 2743200"/>
              <a:gd name="connsiteY17" fmla="*/ 1320836 h 1420276"/>
              <a:gd name="connsiteX18" fmla="*/ 1902336 w 2743200"/>
              <a:gd name="connsiteY18" fmla="*/ 1416752 h 1420276"/>
              <a:gd name="connsiteX19" fmla="*/ 2049407 w 2743200"/>
              <a:gd name="connsiteY19" fmla="*/ 1346414 h 1420276"/>
              <a:gd name="connsiteX20" fmla="*/ 2183689 w 2743200"/>
              <a:gd name="connsiteY20" fmla="*/ 1419950 h 1420276"/>
              <a:gd name="connsiteX21" fmla="*/ 2308380 w 2743200"/>
              <a:gd name="connsiteY21" fmla="*/ 1375189 h 1420276"/>
              <a:gd name="connsiteX22" fmla="*/ 2509804 w 2743200"/>
              <a:gd name="connsiteY22" fmla="*/ 1419950 h 1420276"/>
              <a:gd name="connsiteX23" fmla="*/ 2631298 w 2743200"/>
              <a:gd name="connsiteY23" fmla="*/ 1391175 h 1420276"/>
              <a:gd name="connsiteX24" fmla="*/ 2743200 w 2743200"/>
              <a:gd name="connsiteY24" fmla="*/ 1416752 h 1420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743200" h="1420276">
                <a:moveTo>
                  <a:pt x="0" y="1403964"/>
                </a:moveTo>
                <a:cubicBezTo>
                  <a:pt x="63944" y="1384514"/>
                  <a:pt x="127888" y="1365064"/>
                  <a:pt x="182240" y="1365597"/>
                </a:cubicBezTo>
                <a:cubicBezTo>
                  <a:pt x="236592" y="1366130"/>
                  <a:pt x="279756" y="1411957"/>
                  <a:pt x="326115" y="1407161"/>
                </a:cubicBezTo>
                <a:cubicBezTo>
                  <a:pt x="372474" y="1402365"/>
                  <a:pt x="414571" y="1335756"/>
                  <a:pt x="460397" y="1336822"/>
                </a:cubicBezTo>
                <a:cubicBezTo>
                  <a:pt x="506223" y="1337888"/>
                  <a:pt x="553649" y="1416752"/>
                  <a:pt x="601074" y="1413555"/>
                </a:cubicBezTo>
                <a:cubicBezTo>
                  <a:pt x="648499" y="1410358"/>
                  <a:pt x="689530" y="1317639"/>
                  <a:pt x="744948" y="1317639"/>
                </a:cubicBezTo>
                <a:cubicBezTo>
                  <a:pt x="800366" y="1317639"/>
                  <a:pt x="880829" y="1429008"/>
                  <a:pt x="933583" y="1413555"/>
                </a:cubicBezTo>
                <a:cubicBezTo>
                  <a:pt x="986337" y="1398102"/>
                  <a:pt x="1028966" y="1324033"/>
                  <a:pt x="1061471" y="1224920"/>
                </a:cubicBezTo>
                <a:cubicBezTo>
                  <a:pt x="1093976" y="1125807"/>
                  <a:pt x="1109429" y="976072"/>
                  <a:pt x="1128612" y="818876"/>
                </a:cubicBezTo>
                <a:cubicBezTo>
                  <a:pt x="1147795" y="661680"/>
                  <a:pt x="1161118" y="409101"/>
                  <a:pt x="1176571" y="281746"/>
                </a:cubicBezTo>
                <a:cubicBezTo>
                  <a:pt x="1192024" y="154391"/>
                  <a:pt x="1206411" y="101636"/>
                  <a:pt x="1221331" y="54744"/>
                </a:cubicBezTo>
                <a:cubicBezTo>
                  <a:pt x="1236251" y="7852"/>
                  <a:pt x="1251172" y="-2272"/>
                  <a:pt x="1266092" y="392"/>
                </a:cubicBezTo>
                <a:cubicBezTo>
                  <a:pt x="1281012" y="3056"/>
                  <a:pt x="1295933" y="12648"/>
                  <a:pt x="1310853" y="70730"/>
                </a:cubicBezTo>
                <a:cubicBezTo>
                  <a:pt x="1325773" y="128812"/>
                  <a:pt x="1342825" y="232189"/>
                  <a:pt x="1355614" y="348887"/>
                </a:cubicBezTo>
                <a:cubicBezTo>
                  <a:pt x="1368403" y="465585"/>
                  <a:pt x="1371600" y="621715"/>
                  <a:pt x="1387586" y="770918"/>
                </a:cubicBezTo>
                <a:cubicBezTo>
                  <a:pt x="1403572" y="920121"/>
                  <a:pt x="1421690" y="1136998"/>
                  <a:pt x="1451530" y="1244104"/>
                </a:cubicBezTo>
                <a:cubicBezTo>
                  <a:pt x="1481370" y="1351210"/>
                  <a:pt x="1516007" y="1400766"/>
                  <a:pt x="1566629" y="1413555"/>
                </a:cubicBezTo>
                <a:cubicBezTo>
                  <a:pt x="1617251" y="1426344"/>
                  <a:pt x="1699313" y="1320303"/>
                  <a:pt x="1755264" y="1320836"/>
                </a:cubicBezTo>
                <a:cubicBezTo>
                  <a:pt x="1811215" y="1321369"/>
                  <a:pt x="1853312" y="1412489"/>
                  <a:pt x="1902336" y="1416752"/>
                </a:cubicBezTo>
                <a:cubicBezTo>
                  <a:pt x="1951360" y="1421015"/>
                  <a:pt x="2002515" y="1345881"/>
                  <a:pt x="2049407" y="1346414"/>
                </a:cubicBezTo>
                <a:cubicBezTo>
                  <a:pt x="2096299" y="1346947"/>
                  <a:pt x="2140527" y="1415154"/>
                  <a:pt x="2183689" y="1419950"/>
                </a:cubicBezTo>
                <a:cubicBezTo>
                  <a:pt x="2226851" y="1424746"/>
                  <a:pt x="2254028" y="1375189"/>
                  <a:pt x="2308380" y="1375189"/>
                </a:cubicBezTo>
                <a:cubicBezTo>
                  <a:pt x="2362732" y="1375189"/>
                  <a:pt x="2455984" y="1417286"/>
                  <a:pt x="2509804" y="1419950"/>
                </a:cubicBezTo>
                <a:cubicBezTo>
                  <a:pt x="2563624" y="1422614"/>
                  <a:pt x="2592399" y="1391708"/>
                  <a:pt x="2631298" y="1391175"/>
                </a:cubicBezTo>
                <a:cubicBezTo>
                  <a:pt x="2670197" y="1390642"/>
                  <a:pt x="2706698" y="1403697"/>
                  <a:pt x="2743200" y="1416752"/>
                </a:cubicBezTo>
              </a:path>
            </a:pathLst>
          </a:cu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7" name="Titel 1 2 2 1"/>
          <p:cNvSpPr txBox="1">
            <a:spLocks/>
          </p:cNvSpPr>
          <p:nvPr/>
        </p:nvSpPr>
        <p:spPr>
          <a:xfrm>
            <a:off x="367202" y="5269038"/>
            <a:ext cx="163347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 rate: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89" name="Group 88"/>
          <p:cNvGrpSpPr/>
          <p:nvPr/>
        </p:nvGrpSpPr>
        <p:grpSpPr>
          <a:xfrm>
            <a:off x="728772" y="5662078"/>
            <a:ext cx="3568814" cy="351562"/>
            <a:chOff x="1139076" y="5717107"/>
            <a:chExt cx="3568814" cy="351562"/>
          </a:xfrm>
        </p:grpSpPr>
        <p:pic>
          <p:nvPicPr>
            <p:cNvPr id="79" name="Picture 78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847445" y="5789066"/>
              <a:ext cx="199938" cy="225856"/>
            </a:xfrm>
            <a:prstGeom prst="rect">
              <a:avLst/>
            </a:prstGeom>
          </p:spPr>
        </p:pic>
        <p:pic>
          <p:nvPicPr>
            <p:cNvPr id="88" name="Picture 87"/>
            <p:cNvPicPr>
              <a:picLocks noChangeAspect="1"/>
            </p:cNvPicPr>
            <p:nvPr>
              <p:custDataLst>
                <p:tags r:id="rId12"/>
              </p:custDataLst>
            </p:nvPr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9076" y="5717107"/>
              <a:ext cx="3568814" cy="351562"/>
            </a:xfrm>
            <a:prstGeom prst="rect">
              <a:avLst/>
            </a:prstGeom>
          </p:spPr>
        </p:pic>
      </p:grpSp>
      <p:cxnSp>
        <p:nvCxnSpPr>
          <p:cNvPr id="14" name="Elbow Connector 13"/>
          <p:cNvCxnSpPr/>
          <p:nvPr/>
        </p:nvCxnSpPr>
        <p:spPr bwMode="auto">
          <a:xfrm rot="10800000">
            <a:off x="3876164" y="6013640"/>
            <a:ext cx="614917" cy="210393"/>
          </a:xfrm>
          <a:prstGeom prst="bentConnector3">
            <a:avLst>
              <a:gd name="adj1" fmla="val 100006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4" name="Titel 1 2 2 2"/>
          <p:cNvSpPr txBox="1">
            <a:spLocks/>
          </p:cNvSpPr>
          <p:nvPr/>
        </p:nvSpPr>
        <p:spPr>
          <a:xfrm>
            <a:off x="4500902" y="6051659"/>
            <a:ext cx="4075538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k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nown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electromagnetism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deduced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Boltzmann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formula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now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)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57" name="Elbow Connector 56"/>
          <p:cNvCxnSpPr/>
          <p:nvPr/>
        </p:nvCxnSpPr>
        <p:spPr bwMode="auto">
          <a:xfrm rot="16200000" flipV="1">
            <a:off x="3435710" y="6187002"/>
            <a:ext cx="646973" cy="444170"/>
          </a:xfrm>
          <a:prstGeom prst="bentConnector3">
            <a:avLst>
              <a:gd name="adj1" fmla="val -30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60" name="Titel 1 2 2 3"/>
          <p:cNvSpPr txBox="1">
            <a:spLocks/>
          </p:cNvSpPr>
          <p:nvPr/>
        </p:nvSpPr>
        <p:spPr>
          <a:xfrm>
            <a:off x="4033061" y="6539956"/>
            <a:ext cx="1478740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done</a:t>
            </a:r>
            <a:endParaRPr lang="de-AT" sz="1600" i="0" baseline="30000" dirty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56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58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9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66314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Overview</a:t>
            </a:r>
            <a:r>
              <a:rPr lang="de-DE" sz="3200" dirty="0" smtClean="0"/>
              <a:t> of „</a:t>
            </a:r>
            <a:r>
              <a:rPr lang="de-DE" sz="2800" i="1" dirty="0" smtClean="0"/>
              <a:t>Time-</a:t>
            </a:r>
            <a:r>
              <a:rPr lang="de-DE" sz="2800" i="1" dirty="0" err="1" smtClean="0"/>
              <a:t>dependent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perturbation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theory</a:t>
            </a:r>
            <a:r>
              <a:rPr lang="de-DE" sz="3200" dirty="0" smtClean="0"/>
              <a:t>“</a:t>
            </a:r>
            <a:endParaRPr lang="en-GB" sz="3200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2895142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373871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Introduction</a:t>
            </a:r>
          </a:p>
          <a:p>
            <a:pPr marL="342900" indent="-342900" algn="l">
              <a:buAutoNum type="arabicParenR"/>
            </a:pP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Two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-level 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system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time-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time-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sinuosidal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 Emission and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radiation</a:t>
            </a:r>
            <a:endParaRPr lang="de-DE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stimulated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	-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i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ncoherent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Einstein‘s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and B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coefficients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lifetime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excited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selection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  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Fermi‘s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golden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</a:t>
            </a:r>
            <a:endParaRPr lang="en-GB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Describe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reaction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a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</a:p>
          <a:p>
            <a:pPr algn="l"/>
            <a:endParaRPr lang="de-AT" sz="1800" i="0" dirty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especially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absorption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and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emission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pic>
        <p:nvPicPr>
          <p:cNvPr id="14" name="Picture 1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2217" y="3753434"/>
            <a:ext cx="196091" cy="157150"/>
          </a:xfrm>
          <a:prstGeom prst="rect">
            <a:avLst/>
          </a:prstGeom>
        </p:spPr>
      </p:pic>
      <p:sp>
        <p:nvSpPr>
          <p:cNvPr id="19" name="Titel 1"/>
          <p:cNvSpPr txBox="1">
            <a:spLocks/>
          </p:cNvSpPr>
          <p:nvPr/>
        </p:nvSpPr>
        <p:spPr>
          <a:xfrm>
            <a:off x="5695679" y="344253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11.0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6539550" y="3671887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6539550" y="4434527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11.2 - 3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5" name="Straight Arrow Connector 14"/>
          <p:cNvCxnSpPr/>
          <p:nvPr/>
        </p:nvCxnSpPr>
        <p:spPr bwMode="auto">
          <a:xfrm flipV="1">
            <a:off x="1136742" y="5638036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4294303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99" name="Picture 9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11026" y="5132886"/>
            <a:ext cx="199938" cy="22585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Spontaneous</a:t>
            </a:r>
            <a:r>
              <a:rPr lang="de-DE" sz="3200" dirty="0" smtClean="0"/>
              <a:t> </a:t>
            </a:r>
            <a:r>
              <a:rPr lang="de-DE" sz="3200" dirty="0" err="1" smtClean="0"/>
              <a:t>emission</a:t>
            </a:r>
            <a:r>
              <a:rPr lang="de-DE" sz="3200" dirty="0" smtClean="0"/>
              <a:t> rate after Einstein</a:t>
            </a:r>
            <a:endParaRPr lang="en-GB" sz="3200" dirty="0"/>
          </a:p>
        </p:txBody>
      </p:sp>
      <p:sp>
        <p:nvSpPr>
          <p:cNvPr id="3" name="Titel 1 1 2 3 1 1"/>
          <p:cNvSpPr txBox="1">
            <a:spLocks/>
          </p:cNvSpPr>
          <p:nvPr/>
        </p:nvSpPr>
        <p:spPr>
          <a:xfrm>
            <a:off x="144779" y="813287"/>
            <a:ext cx="8331955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Goal: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derive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spontaneous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emission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rate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" name="Titel 1 1 2 3 1 2"/>
          <p:cNvSpPr txBox="1">
            <a:spLocks/>
          </p:cNvSpPr>
          <p:nvPr/>
        </p:nvSpPr>
        <p:spPr>
          <a:xfrm>
            <a:off x="4310756" y="793628"/>
            <a:ext cx="483324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Einstein‘s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derivation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1917,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before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quantum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mechanics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Quantization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enters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via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Planck‘s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blackbody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formula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1900.</a:t>
            </a:r>
            <a:endParaRPr lang="de-AT" sz="14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38" name="Group 37"/>
          <p:cNvGrpSpPr>
            <a:grpSpLocks noChangeAspect="1"/>
          </p:cNvGrpSpPr>
          <p:nvPr/>
        </p:nvGrpSpPr>
        <p:grpSpPr>
          <a:xfrm>
            <a:off x="2068158" y="2669624"/>
            <a:ext cx="257808" cy="257828"/>
            <a:chOff x="2647340" y="4907296"/>
            <a:chExt cx="457162" cy="457198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25894" y="4943594"/>
              <a:ext cx="335104" cy="394558"/>
            </a:xfrm>
            <a:prstGeom prst="rect">
              <a:avLst/>
            </a:prstGeom>
          </p:spPr>
        </p:pic>
        <p:sp>
          <p:nvSpPr>
            <p:cNvPr id="7" name="Oval 6"/>
            <p:cNvSpPr>
              <a:spLocks noChangeAspect="1"/>
            </p:cNvSpPr>
            <p:nvPr/>
          </p:nvSpPr>
          <p:spPr bwMode="auto">
            <a:xfrm>
              <a:off x="2647340" y="4907296"/>
              <a:ext cx="457162" cy="457198"/>
            </a:xfrm>
            <a:prstGeom prst="ellipse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5" name="Rectangle 4"/>
          <p:cNvSpPr/>
          <p:nvPr/>
        </p:nvSpPr>
        <p:spPr bwMode="auto">
          <a:xfrm>
            <a:off x="857209" y="1884120"/>
            <a:ext cx="3756455" cy="1935891"/>
          </a:xfrm>
          <a:prstGeom prst="rect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7" name="Straight Connector 26"/>
          <p:cNvCxnSpPr/>
          <p:nvPr/>
        </p:nvCxnSpPr>
        <p:spPr bwMode="auto">
          <a:xfrm>
            <a:off x="7909075" y="4282068"/>
            <a:ext cx="288324" cy="0"/>
          </a:xfrm>
          <a:prstGeom prst="line">
            <a:avLst/>
          </a:prstGeom>
          <a:noFill/>
          <a:ln w="571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8" name="Freihandform 52 1"/>
          <p:cNvSpPr/>
          <p:nvPr/>
        </p:nvSpPr>
        <p:spPr>
          <a:xfrm rot="11771425">
            <a:off x="2704183" y="2198078"/>
            <a:ext cx="723900" cy="174197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C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29" name="Freihandform 52 2"/>
          <p:cNvSpPr/>
          <p:nvPr/>
        </p:nvSpPr>
        <p:spPr>
          <a:xfrm rot="7976303">
            <a:off x="823958" y="2966341"/>
            <a:ext cx="1109892" cy="206906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0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30" name="Freihandform 52 3"/>
          <p:cNvSpPr/>
          <p:nvPr/>
        </p:nvSpPr>
        <p:spPr>
          <a:xfrm rot="5129959" flipV="1">
            <a:off x="2760575" y="2940955"/>
            <a:ext cx="384957" cy="107361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00FF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31" name="Freihandform 52 4"/>
          <p:cNvSpPr/>
          <p:nvPr/>
        </p:nvSpPr>
        <p:spPr>
          <a:xfrm rot="6054432" flipV="1">
            <a:off x="3732936" y="3395722"/>
            <a:ext cx="552049" cy="154094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B05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32" name="Freihandform 52 5"/>
          <p:cNvSpPr/>
          <p:nvPr/>
        </p:nvSpPr>
        <p:spPr>
          <a:xfrm rot="12608537" flipV="1">
            <a:off x="2329488" y="3361786"/>
            <a:ext cx="1109892" cy="166073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0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33" name="Freihandform 52 6"/>
          <p:cNvSpPr/>
          <p:nvPr/>
        </p:nvSpPr>
        <p:spPr>
          <a:xfrm rot="10060606" flipV="1">
            <a:off x="1467424" y="3419089"/>
            <a:ext cx="384957" cy="107361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00FF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34" name="Freihandform 52 7"/>
          <p:cNvSpPr/>
          <p:nvPr/>
        </p:nvSpPr>
        <p:spPr>
          <a:xfrm rot="2630717">
            <a:off x="1258861" y="2327056"/>
            <a:ext cx="723900" cy="174197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C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35" name="Freihandform 52 8"/>
          <p:cNvSpPr/>
          <p:nvPr/>
        </p:nvSpPr>
        <p:spPr>
          <a:xfrm rot="2723176" flipV="1">
            <a:off x="3339272" y="2423005"/>
            <a:ext cx="1109892" cy="166073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0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36" name="Freihandform 52 9"/>
          <p:cNvSpPr/>
          <p:nvPr/>
        </p:nvSpPr>
        <p:spPr>
          <a:xfrm rot="14922125" flipV="1">
            <a:off x="1758207" y="2119223"/>
            <a:ext cx="384957" cy="107361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00FF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37" name="Freihandform 52 10"/>
          <p:cNvSpPr/>
          <p:nvPr/>
        </p:nvSpPr>
        <p:spPr>
          <a:xfrm rot="12882744" flipV="1">
            <a:off x="919879" y="2440012"/>
            <a:ext cx="552049" cy="154094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B05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grpSp>
        <p:nvGrpSpPr>
          <p:cNvPr id="39" name="Group 38"/>
          <p:cNvGrpSpPr>
            <a:grpSpLocks noChangeAspect="1"/>
          </p:cNvGrpSpPr>
          <p:nvPr/>
        </p:nvGrpSpPr>
        <p:grpSpPr>
          <a:xfrm>
            <a:off x="3283522" y="2949729"/>
            <a:ext cx="257808" cy="257828"/>
            <a:chOff x="2647340" y="4907296"/>
            <a:chExt cx="457162" cy="457198"/>
          </a:xfrm>
        </p:grpSpPr>
        <p:pic>
          <p:nvPicPr>
            <p:cNvPr id="40" name="Picture 39"/>
            <p:cNvPicPr>
              <a:picLocks noChangeAspect="1"/>
            </p:cNvPicPr>
            <p:nvPr/>
          </p:nvPicPr>
          <p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25894" y="4943594"/>
              <a:ext cx="335104" cy="394558"/>
            </a:xfrm>
            <a:prstGeom prst="rect">
              <a:avLst/>
            </a:prstGeom>
          </p:spPr>
        </p:pic>
        <p:sp>
          <p:nvSpPr>
            <p:cNvPr id="41" name="Oval 40"/>
            <p:cNvSpPr>
              <a:spLocks noChangeAspect="1"/>
            </p:cNvSpPr>
            <p:nvPr/>
          </p:nvSpPr>
          <p:spPr bwMode="auto">
            <a:xfrm>
              <a:off x="2647340" y="4907296"/>
              <a:ext cx="457162" cy="457198"/>
            </a:xfrm>
            <a:prstGeom prst="ellipse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42" name="Group 41"/>
          <p:cNvGrpSpPr>
            <a:grpSpLocks noChangeAspect="1"/>
          </p:cNvGrpSpPr>
          <p:nvPr/>
        </p:nvGrpSpPr>
        <p:grpSpPr>
          <a:xfrm>
            <a:off x="2255509" y="2177397"/>
            <a:ext cx="257808" cy="257828"/>
            <a:chOff x="2647340" y="4907296"/>
            <a:chExt cx="457162" cy="457198"/>
          </a:xfrm>
        </p:grpSpPr>
        <p:pic>
          <p:nvPicPr>
            <p:cNvPr id="43" name="Picture 42"/>
            <p:cNvPicPr>
              <a:picLocks noChangeAspect="1"/>
            </p:cNvPicPr>
            <p:nvPr/>
          </p:nvPicPr>
          <p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25894" y="4943594"/>
              <a:ext cx="335104" cy="394558"/>
            </a:xfrm>
            <a:prstGeom prst="rect">
              <a:avLst/>
            </a:prstGeom>
          </p:spPr>
        </p:pic>
        <p:sp>
          <p:nvSpPr>
            <p:cNvPr id="44" name="Oval 43"/>
            <p:cNvSpPr>
              <a:spLocks noChangeAspect="1"/>
            </p:cNvSpPr>
            <p:nvPr/>
          </p:nvSpPr>
          <p:spPr bwMode="auto">
            <a:xfrm>
              <a:off x="2647340" y="4907296"/>
              <a:ext cx="457162" cy="457198"/>
            </a:xfrm>
            <a:prstGeom prst="ellipse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47" name="Group 46"/>
          <p:cNvGrpSpPr>
            <a:grpSpLocks noChangeAspect="1"/>
          </p:cNvGrpSpPr>
          <p:nvPr/>
        </p:nvGrpSpPr>
        <p:grpSpPr>
          <a:xfrm>
            <a:off x="3404410" y="2460954"/>
            <a:ext cx="259133" cy="259153"/>
            <a:chOff x="3769170" y="1572031"/>
            <a:chExt cx="457162" cy="457198"/>
          </a:xfrm>
        </p:grpSpPr>
        <p:pic>
          <p:nvPicPr>
            <p:cNvPr id="45" name="Picture 44"/>
            <p:cNvPicPr>
              <a:picLocks noChangeAspect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821485" y="1611637"/>
              <a:ext cx="362129" cy="372939"/>
            </a:xfrm>
            <a:prstGeom prst="rect">
              <a:avLst/>
            </a:prstGeom>
          </p:spPr>
        </p:pic>
        <p:sp>
          <p:nvSpPr>
            <p:cNvPr id="46" name="Oval 45"/>
            <p:cNvSpPr>
              <a:spLocks noChangeAspect="1"/>
            </p:cNvSpPr>
            <p:nvPr/>
          </p:nvSpPr>
          <p:spPr bwMode="auto">
            <a:xfrm>
              <a:off x="3769170" y="1572031"/>
              <a:ext cx="457162" cy="457198"/>
            </a:xfrm>
            <a:prstGeom prst="ellipse">
              <a:avLst/>
            </a:prstGeom>
            <a:noFill/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48" name="Group 47"/>
          <p:cNvGrpSpPr>
            <a:grpSpLocks noChangeAspect="1"/>
          </p:cNvGrpSpPr>
          <p:nvPr/>
        </p:nvGrpSpPr>
        <p:grpSpPr>
          <a:xfrm>
            <a:off x="1743416" y="2971836"/>
            <a:ext cx="259133" cy="259153"/>
            <a:chOff x="3769170" y="1572031"/>
            <a:chExt cx="457162" cy="457198"/>
          </a:xfrm>
        </p:grpSpPr>
        <p:pic>
          <p:nvPicPr>
            <p:cNvPr id="49" name="Picture 48"/>
            <p:cNvPicPr>
              <a:picLocks noChangeAspect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821485" y="1611637"/>
              <a:ext cx="362129" cy="372939"/>
            </a:xfrm>
            <a:prstGeom prst="rect">
              <a:avLst/>
            </a:prstGeom>
          </p:spPr>
        </p:pic>
        <p:sp>
          <p:nvSpPr>
            <p:cNvPr id="50" name="Oval 49"/>
            <p:cNvSpPr>
              <a:spLocks noChangeAspect="1"/>
            </p:cNvSpPr>
            <p:nvPr/>
          </p:nvSpPr>
          <p:spPr bwMode="auto">
            <a:xfrm>
              <a:off x="3769170" y="1572031"/>
              <a:ext cx="457162" cy="457198"/>
            </a:xfrm>
            <a:prstGeom prst="ellipse">
              <a:avLst/>
            </a:prstGeom>
            <a:noFill/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51" name="Group 50"/>
          <p:cNvGrpSpPr>
            <a:grpSpLocks noChangeAspect="1"/>
          </p:cNvGrpSpPr>
          <p:nvPr/>
        </p:nvGrpSpPr>
        <p:grpSpPr>
          <a:xfrm>
            <a:off x="2233263" y="3381567"/>
            <a:ext cx="259133" cy="259153"/>
            <a:chOff x="3769170" y="1572031"/>
            <a:chExt cx="457162" cy="457198"/>
          </a:xfrm>
        </p:grpSpPr>
        <p:pic>
          <p:nvPicPr>
            <p:cNvPr id="52" name="Picture 51"/>
            <p:cNvPicPr>
              <a:picLocks noChangeAspect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821485" y="1611637"/>
              <a:ext cx="362129" cy="372939"/>
            </a:xfrm>
            <a:prstGeom prst="rect">
              <a:avLst/>
            </a:prstGeom>
          </p:spPr>
        </p:pic>
        <p:sp>
          <p:nvSpPr>
            <p:cNvPr id="53" name="Oval 52"/>
            <p:cNvSpPr>
              <a:spLocks noChangeAspect="1"/>
            </p:cNvSpPr>
            <p:nvPr/>
          </p:nvSpPr>
          <p:spPr bwMode="auto">
            <a:xfrm>
              <a:off x="3769170" y="1572031"/>
              <a:ext cx="457162" cy="457198"/>
            </a:xfrm>
            <a:prstGeom prst="ellipse">
              <a:avLst/>
            </a:prstGeom>
            <a:noFill/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54" name="Group 53"/>
          <p:cNvGrpSpPr>
            <a:grpSpLocks noChangeAspect="1"/>
          </p:cNvGrpSpPr>
          <p:nvPr/>
        </p:nvGrpSpPr>
        <p:grpSpPr>
          <a:xfrm>
            <a:off x="1034654" y="1994763"/>
            <a:ext cx="259133" cy="259153"/>
            <a:chOff x="3769170" y="1572031"/>
            <a:chExt cx="457162" cy="457198"/>
          </a:xfrm>
        </p:grpSpPr>
        <p:pic>
          <p:nvPicPr>
            <p:cNvPr id="55" name="Picture 54"/>
            <p:cNvPicPr>
              <a:picLocks noChangeAspect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821485" y="1611637"/>
              <a:ext cx="362129" cy="372939"/>
            </a:xfrm>
            <a:prstGeom prst="rect">
              <a:avLst/>
            </a:prstGeom>
          </p:spPr>
        </p:pic>
        <p:sp>
          <p:nvSpPr>
            <p:cNvPr id="56" name="Oval 55"/>
            <p:cNvSpPr>
              <a:spLocks noChangeAspect="1"/>
            </p:cNvSpPr>
            <p:nvPr/>
          </p:nvSpPr>
          <p:spPr bwMode="auto">
            <a:xfrm>
              <a:off x="3769170" y="1572031"/>
              <a:ext cx="457162" cy="457198"/>
            </a:xfrm>
            <a:prstGeom prst="ellipse">
              <a:avLst/>
            </a:prstGeom>
            <a:noFill/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57" name="Group 56"/>
          <p:cNvGrpSpPr>
            <a:grpSpLocks noChangeAspect="1"/>
          </p:cNvGrpSpPr>
          <p:nvPr/>
        </p:nvGrpSpPr>
        <p:grpSpPr>
          <a:xfrm>
            <a:off x="971320" y="2755315"/>
            <a:ext cx="257808" cy="257828"/>
            <a:chOff x="2647340" y="4907296"/>
            <a:chExt cx="457162" cy="457198"/>
          </a:xfrm>
        </p:grpSpPr>
        <p:pic>
          <p:nvPicPr>
            <p:cNvPr id="58" name="Picture 57"/>
            <p:cNvPicPr>
              <a:picLocks noChangeAspect="1"/>
            </p:cNvPicPr>
            <p:nvPr/>
          </p:nvPicPr>
          <p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25894" y="4943594"/>
              <a:ext cx="335104" cy="394558"/>
            </a:xfrm>
            <a:prstGeom prst="rect">
              <a:avLst/>
            </a:prstGeom>
          </p:spPr>
        </p:pic>
        <p:sp>
          <p:nvSpPr>
            <p:cNvPr id="59" name="Oval 58"/>
            <p:cNvSpPr>
              <a:spLocks noChangeAspect="1"/>
            </p:cNvSpPr>
            <p:nvPr/>
          </p:nvSpPr>
          <p:spPr bwMode="auto">
            <a:xfrm>
              <a:off x="2647340" y="4907296"/>
              <a:ext cx="457162" cy="457198"/>
            </a:xfrm>
            <a:prstGeom prst="ellipse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60" name="Group 59"/>
          <p:cNvGrpSpPr>
            <a:grpSpLocks noChangeAspect="1"/>
          </p:cNvGrpSpPr>
          <p:nvPr/>
        </p:nvGrpSpPr>
        <p:grpSpPr>
          <a:xfrm>
            <a:off x="2756095" y="2393316"/>
            <a:ext cx="259133" cy="259153"/>
            <a:chOff x="3769170" y="1572031"/>
            <a:chExt cx="457162" cy="457198"/>
          </a:xfrm>
        </p:grpSpPr>
        <p:pic>
          <p:nvPicPr>
            <p:cNvPr id="61" name="Picture 60"/>
            <p:cNvPicPr>
              <a:picLocks noChangeAspect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821485" y="1611637"/>
              <a:ext cx="362129" cy="372939"/>
            </a:xfrm>
            <a:prstGeom prst="rect">
              <a:avLst/>
            </a:prstGeom>
          </p:spPr>
        </p:pic>
        <p:sp>
          <p:nvSpPr>
            <p:cNvPr id="62" name="Oval 61"/>
            <p:cNvSpPr>
              <a:spLocks noChangeAspect="1"/>
            </p:cNvSpPr>
            <p:nvPr/>
          </p:nvSpPr>
          <p:spPr bwMode="auto">
            <a:xfrm>
              <a:off x="3769170" y="1572031"/>
              <a:ext cx="457162" cy="457198"/>
            </a:xfrm>
            <a:prstGeom prst="ellipse">
              <a:avLst/>
            </a:prstGeom>
            <a:noFill/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63" name="Group 62"/>
          <p:cNvGrpSpPr>
            <a:grpSpLocks noChangeAspect="1"/>
          </p:cNvGrpSpPr>
          <p:nvPr/>
        </p:nvGrpSpPr>
        <p:grpSpPr>
          <a:xfrm>
            <a:off x="3616217" y="3323049"/>
            <a:ext cx="259133" cy="259153"/>
            <a:chOff x="3769170" y="1572031"/>
            <a:chExt cx="457162" cy="457198"/>
          </a:xfrm>
        </p:grpSpPr>
        <p:pic>
          <p:nvPicPr>
            <p:cNvPr id="64" name="Picture 63"/>
            <p:cNvPicPr>
              <a:picLocks noChangeAspect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821485" y="1611637"/>
              <a:ext cx="362129" cy="372939"/>
            </a:xfrm>
            <a:prstGeom prst="rect">
              <a:avLst/>
            </a:prstGeom>
          </p:spPr>
        </p:pic>
        <p:sp>
          <p:nvSpPr>
            <p:cNvPr id="65" name="Oval 64"/>
            <p:cNvSpPr>
              <a:spLocks noChangeAspect="1"/>
            </p:cNvSpPr>
            <p:nvPr/>
          </p:nvSpPr>
          <p:spPr bwMode="auto">
            <a:xfrm>
              <a:off x="3769170" y="1572031"/>
              <a:ext cx="457162" cy="457198"/>
            </a:xfrm>
            <a:prstGeom prst="ellipse">
              <a:avLst/>
            </a:prstGeom>
            <a:noFill/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66" name="Group 65"/>
          <p:cNvGrpSpPr>
            <a:grpSpLocks noChangeAspect="1"/>
          </p:cNvGrpSpPr>
          <p:nvPr/>
        </p:nvGrpSpPr>
        <p:grpSpPr>
          <a:xfrm>
            <a:off x="4091289" y="2068290"/>
            <a:ext cx="259133" cy="259153"/>
            <a:chOff x="3769170" y="1572031"/>
            <a:chExt cx="457162" cy="457198"/>
          </a:xfrm>
        </p:grpSpPr>
        <p:pic>
          <p:nvPicPr>
            <p:cNvPr id="67" name="Picture 66"/>
            <p:cNvPicPr>
              <a:picLocks noChangeAspect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821485" y="1611637"/>
              <a:ext cx="362129" cy="372939"/>
            </a:xfrm>
            <a:prstGeom prst="rect">
              <a:avLst/>
            </a:prstGeom>
          </p:spPr>
        </p:pic>
        <p:sp>
          <p:nvSpPr>
            <p:cNvPr id="68" name="Oval 67"/>
            <p:cNvSpPr>
              <a:spLocks noChangeAspect="1"/>
            </p:cNvSpPr>
            <p:nvPr/>
          </p:nvSpPr>
          <p:spPr bwMode="auto">
            <a:xfrm>
              <a:off x="3769170" y="1572031"/>
              <a:ext cx="457162" cy="457198"/>
            </a:xfrm>
            <a:prstGeom prst="ellipse">
              <a:avLst/>
            </a:prstGeom>
            <a:noFill/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69" name="Titel 1 1 2 3 1 3"/>
          <p:cNvSpPr txBox="1">
            <a:spLocks/>
          </p:cNvSpPr>
          <p:nvPr/>
        </p:nvSpPr>
        <p:spPr>
          <a:xfrm>
            <a:off x="144779" y="1464891"/>
            <a:ext cx="572292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Consider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box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filled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blackbody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radiation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and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two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-level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71" name="Titel 1 1 2 3 1 5 1"/>
          <p:cNvSpPr txBox="1">
            <a:spLocks/>
          </p:cNvSpPr>
          <p:nvPr/>
        </p:nvSpPr>
        <p:spPr>
          <a:xfrm>
            <a:off x="5135268" y="3169873"/>
            <a:ext cx="2995745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two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-level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systems</a:t>
            </a:r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lower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72" name="Picture 7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375" y="3266414"/>
            <a:ext cx="242632" cy="173845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6667" y="3231768"/>
            <a:ext cx="217271" cy="223977"/>
          </a:xfrm>
          <a:prstGeom prst="rect">
            <a:avLst/>
          </a:prstGeom>
        </p:spPr>
      </p:pic>
      <p:sp>
        <p:nvSpPr>
          <p:cNvPr id="77" name="Titel 1 1 2 3 1 5 2 1 1"/>
          <p:cNvSpPr txBox="1">
            <a:spLocks/>
          </p:cNvSpPr>
          <p:nvPr/>
        </p:nvSpPr>
        <p:spPr>
          <a:xfrm>
            <a:off x="5135268" y="3536800"/>
            <a:ext cx="2995745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two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-level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systems</a:t>
            </a:r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upper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80" name="Picture 7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375" y="3633342"/>
            <a:ext cx="227624" cy="17384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76096" y="3598696"/>
            <a:ext cx="194471" cy="223977"/>
          </a:xfrm>
          <a:prstGeom prst="rect">
            <a:avLst/>
          </a:prstGeom>
        </p:spPr>
      </p:pic>
      <p:sp>
        <p:nvSpPr>
          <p:cNvPr id="82" name="Titel 1 1 2 3 1 5 2 2"/>
          <p:cNvSpPr txBox="1">
            <a:spLocks/>
          </p:cNvSpPr>
          <p:nvPr/>
        </p:nvSpPr>
        <p:spPr>
          <a:xfrm>
            <a:off x="1353902" y="4723213"/>
            <a:ext cx="215659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pontaneous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emission</a:t>
            </a:r>
            <a:endParaRPr lang="de-AT" sz="1600" i="0" baseline="30000" dirty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95" name="Picture 94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209" y="4402321"/>
            <a:ext cx="567466" cy="280363"/>
          </a:xfrm>
          <a:prstGeom prst="rect">
            <a:avLst/>
          </a:prstGeom>
        </p:spPr>
      </p:pic>
      <p:sp>
        <p:nvSpPr>
          <p:cNvPr id="84" name="Titel 1 1 2 3 1 5 2 3 1"/>
          <p:cNvSpPr txBox="1">
            <a:spLocks/>
          </p:cNvSpPr>
          <p:nvPr/>
        </p:nvSpPr>
        <p:spPr>
          <a:xfrm>
            <a:off x="3775538" y="4723213"/>
            <a:ext cx="183442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timulated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emission</a:t>
            </a:r>
            <a:endParaRPr lang="de-AT" sz="1600" i="0" baseline="30000" dirty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91" name="Picture 90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6421" y="4441217"/>
            <a:ext cx="1289941" cy="225099"/>
          </a:xfrm>
          <a:prstGeom prst="rect">
            <a:avLst/>
          </a:prstGeom>
        </p:spPr>
      </p:pic>
      <p:sp>
        <p:nvSpPr>
          <p:cNvPr id="92" name="Titel 1 1 2 3 1 5 2 1 2"/>
          <p:cNvSpPr txBox="1">
            <a:spLocks/>
          </p:cNvSpPr>
          <p:nvPr/>
        </p:nvSpPr>
        <p:spPr>
          <a:xfrm>
            <a:off x="144779" y="3950422"/>
            <a:ext cx="5498140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Change of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number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two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-level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upper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94" name="Picture 93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5965" y="4441217"/>
            <a:ext cx="587685" cy="195445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4566" y="5141124"/>
            <a:ext cx="1169978" cy="358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63662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69" grpId="0"/>
      <p:bldP spid="71" grpId="0"/>
      <p:bldP spid="77" grpId="0"/>
      <p:bldP spid="82" grpId="0"/>
      <p:bldP spid="84" grpId="0"/>
      <p:bldP spid="92" grpId="0"/>
    </p:bldLst>
  </p:timing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grpSp>
        <p:nvGrpSpPr>
          <p:cNvPr id="4" name="Group 3"/>
          <p:cNvGrpSpPr/>
          <p:nvPr/>
        </p:nvGrpSpPr>
        <p:grpSpPr>
          <a:xfrm>
            <a:off x="1540129" y="5443189"/>
            <a:ext cx="2865329" cy="411656"/>
            <a:chOff x="1540129" y="5443189"/>
            <a:chExt cx="2865329" cy="411656"/>
          </a:xfrm>
        </p:grpSpPr>
        <p:pic>
          <p:nvPicPr>
            <p:cNvPr id="142" name="Picture 141"/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1791236" y="5443189"/>
              <a:ext cx="225680" cy="254934"/>
            </a:xfrm>
            <a:prstGeom prst="rect">
              <a:avLst/>
            </a:prstGeom>
          </p:spPr>
        </p:pic>
        <p:pic>
          <p:nvPicPr>
            <p:cNvPr id="143" name="Picture 142"/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4078605" y="5553451"/>
              <a:ext cx="225680" cy="254934"/>
            </a:xfrm>
            <a:prstGeom prst="rect">
              <a:avLst/>
            </a:prstGeom>
          </p:spPr>
        </p:pic>
        <p:pic>
          <p:nvPicPr>
            <p:cNvPr id="141" name="Picture 140"/>
            <p:cNvPicPr>
              <a:picLocks noChangeAspect="1"/>
            </p:cNvPicPr>
            <p:nvPr>
              <p:custDataLst>
                <p:tags r:id="rId23"/>
              </p:custDataLst>
            </p:nvPr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40129" y="5466119"/>
              <a:ext cx="2865329" cy="388726"/>
            </a:xfrm>
            <a:prstGeom prst="rect">
              <a:avLst/>
            </a:prstGeom>
          </p:spPr>
        </p:pic>
      </p:grpSp>
      <p:cxnSp>
        <p:nvCxnSpPr>
          <p:cNvPr id="145" name="Elbow Connector 144"/>
          <p:cNvCxnSpPr/>
          <p:nvPr/>
        </p:nvCxnSpPr>
        <p:spPr bwMode="auto">
          <a:xfrm rot="10800000">
            <a:off x="3983859" y="5813765"/>
            <a:ext cx="700494" cy="154278"/>
          </a:xfrm>
          <a:prstGeom prst="bentConnector3">
            <a:avLst>
              <a:gd name="adj1" fmla="val 100000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smtClean="0"/>
              <a:t>Radiation </a:t>
            </a:r>
            <a:r>
              <a:rPr lang="de-DE" sz="3200" dirty="0" err="1" smtClean="0"/>
              <a:t>from</a:t>
            </a:r>
            <a:r>
              <a:rPr lang="de-DE" sz="3200" dirty="0" smtClean="0"/>
              <a:t> all </a:t>
            </a:r>
            <a:r>
              <a:rPr lang="de-DE" sz="3200" dirty="0" err="1" smtClean="0"/>
              <a:t>directions</a:t>
            </a:r>
            <a:r>
              <a:rPr lang="de-DE" sz="3200" dirty="0" smtClean="0"/>
              <a:t>, </a:t>
            </a:r>
            <a:r>
              <a:rPr lang="de-DE" sz="3200" dirty="0" err="1" smtClean="0"/>
              <a:t>with</a:t>
            </a:r>
            <a:r>
              <a:rPr lang="de-DE" sz="3200" dirty="0" smtClean="0"/>
              <a:t> all </a:t>
            </a:r>
            <a:r>
              <a:rPr lang="de-DE" sz="3200" dirty="0" err="1" smtClean="0"/>
              <a:t>polarizations</a:t>
            </a:r>
            <a:endParaRPr lang="en-GB" sz="3200" dirty="0"/>
          </a:p>
        </p:txBody>
      </p:sp>
      <p:grpSp>
        <p:nvGrpSpPr>
          <p:cNvPr id="56" name="Group 55"/>
          <p:cNvGrpSpPr/>
          <p:nvPr/>
        </p:nvGrpSpPr>
        <p:grpSpPr>
          <a:xfrm>
            <a:off x="1914336" y="793628"/>
            <a:ext cx="853334" cy="373718"/>
            <a:chOff x="2227932" y="5617353"/>
            <a:chExt cx="853334" cy="373718"/>
          </a:xfrm>
        </p:grpSpPr>
        <p:pic>
          <p:nvPicPr>
            <p:cNvPr id="61" name="Picture 60"/>
            <p:cNvPicPr>
              <a:picLocks noChangeAspect="1"/>
            </p:cNvPicPr>
            <p:nvPr>
              <p:custDataLst>
                <p:tags r:id="rId21"/>
              </p:custDataLst>
            </p:nvPr>
          </p:nvPicPr>
          <p:blipFill>
            <a:blip r:embed="rId2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27932" y="5617353"/>
              <a:ext cx="853334" cy="303238"/>
            </a:xfrm>
            <a:prstGeom prst="rect">
              <a:avLst/>
            </a:prstGeom>
          </p:spPr>
        </p:pic>
        <p:grpSp>
          <p:nvGrpSpPr>
            <p:cNvPr id="63" name="Group 62"/>
            <p:cNvGrpSpPr/>
            <p:nvPr/>
          </p:nvGrpSpPr>
          <p:grpSpPr>
            <a:xfrm>
              <a:off x="2258216" y="5638135"/>
              <a:ext cx="282468" cy="352936"/>
              <a:chOff x="2104808" y="4229471"/>
              <a:chExt cx="282468" cy="352936"/>
            </a:xfrm>
          </p:grpSpPr>
          <p:pic>
            <p:nvPicPr>
              <p:cNvPr id="64" name="Picture 63"/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04808" y="4264615"/>
                <a:ext cx="281324" cy="317792"/>
              </a:xfrm>
              <a:prstGeom prst="rect">
                <a:avLst/>
              </a:prstGeom>
            </p:spPr>
          </p:pic>
          <p:pic>
            <p:nvPicPr>
              <p:cNvPr id="68" name="Picture 67"/>
              <p:cNvPicPr>
                <a:picLocks noChangeAspect="1"/>
              </p:cNvPicPr>
              <p:nvPr>
                <p:custDataLst>
                  <p:tags r:id="rId22"/>
                </p:custDataLst>
              </p:nvPr>
            </p:nvPicPr>
            <p:blipFill>
              <a:blip r:embed="rId2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154920" y="4229471"/>
                <a:ext cx="232356" cy="112302"/>
              </a:xfrm>
              <a:prstGeom prst="rect">
                <a:avLst/>
              </a:prstGeom>
            </p:spPr>
          </p:pic>
        </p:grpSp>
      </p:grpSp>
      <p:sp>
        <p:nvSpPr>
          <p:cNvPr id="69" name="Titel 1 1 2 3 1"/>
          <p:cNvSpPr txBox="1">
            <a:spLocks/>
          </p:cNvSpPr>
          <p:nvPr/>
        </p:nvSpPr>
        <p:spPr>
          <a:xfrm>
            <a:off x="144780" y="826967"/>
            <a:ext cx="698500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Next: Average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over</a:t>
            </a:r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for all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directions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and all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polarizations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101" name="Group 100"/>
          <p:cNvGrpSpPr>
            <a:grpSpLocks noChangeAspect="1"/>
          </p:cNvGrpSpPr>
          <p:nvPr/>
        </p:nvGrpSpPr>
        <p:grpSpPr>
          <a:xfrm>
            <a:off x="1823192" y="1303616"/>
            <a:ext cx="3583044" cy="2138967"/>
            <a:chOff x="1317294" y="1556951"/>
            <a:chExt cx="7217106" cy="4308390"/>
          </a:xfrm>
        </p:grpSpPr>
        <p:cxnSp>
          <p:nvCxnSpPr>
            <p:cNvPr id="94" name="Straight Connector 93"/>
            <p:cNvCxnSpPr/>
            <p:nvPr/>
          </p:nvCxnSpPr>
          <p:spPr bwMode="auto">
            <a:xfrm>
              <a:off x="7080356" y="2240692"/>
              <a:ext cx="0" cy="3039762"/>
            </a:xfrm>
            <a:prstGeom prst="line">
              <a:avLst/>
            </a:prstGeom>
            <a:noFill/>
            <a:ln w="15875" cap="flat" cmpd="sng" algn="ctr">
              <a:solidFill>
                <a:schemeClr val="tx1"/>
              </a:solidFill>
              <a:prstDash val="lgDash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100" name="Group 99"/>
            <p:cNvGrpSpPr>
              <a:grpSpLocks noChangeAspect="1"/>
            </p:cNvGrpSpPr>
            <p:nvPr/>
          </p:nvGrpSpPr>
          <p:grpSpPr>
            <a:xfrm>
              <a:off x="1317294" y="1556951"/>
              <a:ext cx="7217106" cy="4308390"/>
              <a:chOff x="1317294" y="1556951"/>
              <a:chExt cx="7217106" cy="4308390"/>
            </a:xfrm>
          </p:grpSpPr>
          <p:cxnSp>
            <p:nvCxnSpPr>
              <p:cNvPr id="75" name="Straight Arrow Connector 74"/>
              <p:cNvCxnSpPr/>
              <p:nvPr/>
            </p:nvCxnSpPr>
            <p:spPr bwMode="auto">
              <a:xfrm flipH="1">
                <a:off x="1482812" y="4020065"/>
                <a:ext cx="2388972" cy="1845276"/>
              </a:xfrm>
              <a:prstGeom prst="straightConnector1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cxnSp>
            <p:nvCxnSpPr>
              <p:cNvPr id="78" name="Straight Arrow Connector 77"/>
              <p:cNvCxnSpPr/>
              <p:nvPr/>
            </p:nvCxnSpPr>
            <p:spPr bwMode="auto">
              <a:xfrm flipV="1">
                <a:off x="3871784" y="1556951"/>
                <a:ext cx="0" cy="2463114"/>
              </a:xfrm>
              <a:prstGeom prst="straightConnector1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grpSp>
            <p:nvGrpSpPr>
              <p:cNvPr id="91" name="Group 90"/>
              <p:cNvGrpSpPr/>
              <p:nvPr/>
            </p:nvGrpSpPr>
            <p:grpSpPr>
              <a:xfrm>
                <a:off x="5279262" y="2699829"/>
                <a:ext cx="282468" cy="361174"/>
                <a:chOff x="2104808" y="4221233"/>
                <a:chExt cx="282468" cy="361174"/>
              </a:xfrm>
            </p:grpSpPr>
            <p:pic>
              <p:nvPicPr>
                <p:cNvPr id="92" name="Picture 91"/>
                <p:cNvPicPr>
                  <a:picLocks noChangeAspect="1"/>
                </p:cNvPicPr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104808" y="4264615"/>
                  <a:ext cx="281324" cy="317792"/>
                </a:xfrm>
                <a:prstGeom prst="rect">
                  <a:avLst/>
                </a:prstGeom>
              </p:spPr>
            </p:pic>
            <p:pic>
              <p:nvPicPr>
                <p:cNvPr id="93" name="Picture 92"/>
                <p:cNvPicPr>
                  <a:picLocks noChangeAspect="1"/>
                </p:cNvPicPr>
                <p:nvPr>
                  <p:custDataLst>
                    <p:tags r:id="rId20"/>
                  </p:custDataLst>
                </p:nvPr>
              </p:nvPicPr>
              <p:blipFill>
                <a:blip r:embed="rId2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154920" y="4221233"/>
                  <a:ext cx="232356" cy="112302"/>
                </a:xfrm>
                <a:prstGeom prst="rect">
                  <a:avLst/>
                </a:prstGeom>
              </p:spPr>
            </p:pic>
          </p:grpSp>
          <p:cxnSp>
            <p:nvCxnSpPr>
              <p:cNvPr id="15" name="Straight Arrow Connector 14"/>
              <p:cNvCxnSpPr/>
              <p:nvPr/>
            </p:nvCxnSpPr>
            <p:spPr bwMode="auto">
              <a:xfrm flipV="1">
                <a:off x="3871784" y="2240692"/>
                <a:ext cx="3179805" cy="1779373"/>
              </a:xfrm>
              <a:prstGeom prst="straightConnector1">
                <a:avLst/>
              </a:prstGeom>
              <a:noFill/>
              <a:ln w="412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cxnSp>
            <p:nvCxnSpPr>
              <p:cNvPr id="70" name="Straight Arrow Connector 69"/>
              <p:cNvCxnSpPr/>
              <p:nvPr/>
            </p:nvCxnSpPr>
            <p:spPr bwMode="auto">
              <a:xfrm flipV="1">
                <a:off x="3871784" y="2446638"/>
                <a:ext cx="0" cy="1573427"/>
              </a:xfrm>
              <a:prstGeom prst="straightConnector1">
                <a:avLst/>
              </a:prstGeom>
              <a:noFill/>
              <a:ln w="412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cxnSp>
            <p:nvCxnSpPr>
              <p:cNvPr id="72" name="Straight Arrow Connector 71"/>
              <p:cNvCxnSpPr/>
              <p:nvPr/>
            </p:nvCxnSpPr>
            <p:spPr bwMode="auto">
              <a:xfrm flipH="1">
                <a:off x="2627870" y="4020065"/>
                <a:ext cx="1243914" cy="955589"/>
              </a:xfrm>
              <a:prstGeom prst="straightConnector1">
                <a:avLst/>
              </a:prstGeom>
              <a:noFill/>
              <a:ln w="41275" cap="flat" cmpd="sng" algn="ctr">
                <a:solidFill>
                  <a:srgbClr val="00B050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cxnSp>
            <p:nvCxnSpPr>
              <p:cNvPr id="76" name="Straight Arrow Connector 75"/>
              <p:cNvCxnSpPr/>
              <p:nvPr/>
            </p:nvCxnSpPr>
            <p:spPr bwMode="auto">
              <a:xfrm>
                <a:off x="3871784" y="4020065"/>
                <a:ext cx="4662616" cy="82378"/>
              </a:xfrm>
              <a:prstGeom prst="straightConnector1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stealth" w="lg" len="lg"/>
              </a:ln>
              <a:effectLst/>
            </p:spPr>
          </p:cxnSp>
          <p:pic>
            <p:nvPicPr>
              <p:cNvPr id="80" name="Picture 79"/>
              <p:cNvPicPr>
                <a:picLocks noChangeAspect="1"/>
              </p:cNvPicPr>
              <p:nvPr>
                <p:custDataLst>
                  <p:tags r:id="rId13"/>
                </p:custDataLst>
              </p:nvPr>
            </p:nvPicPr>
            <p:blipFill>
              <a:blip r:embed="rId2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402346" y="4507952"/>
                <a:ext cx="225524" cy="307810"/>
              </a:xfrm>
              <a:prstGeom prst="rect">
                <a:avLst/>
              </a:prstGeom>
            </p:spPr>
          </p:pic>
          <p:pic>
            <p:nvPicPr>
              <p:cNvPr id="81" name="Picture 80"/>
              <p:cNvPicPr>
                <a:picLocks noChangeAspect="1"/>
              </p:cNvPicPr>
              <p:nvPr>
                <p:custDataLst>
                  <p:tags r:id="rId14"/>
                </p:custDataLst>
              </p:nvPr>
            </p:nvPicPr>
            <p:blipFill>
              <a:blip r:embed="rId3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498615" y="2549457"/>
                <a:ext cx="138667" cy="178286"/>
              </a:xfrm>
              <a:prstGeom prst="rect">
                <a:avLst/>
              </a:prstGeom>
            </p:spPr>
          </p:pic>
          <p:pic>
            <p:nvPicPr>
              <p:cNvPr id="32" name="Picture 31"/>
              <p:cNvPicPr>
                <a:picLocks noChangeAspect="1"/>
              </p:cNvPicPr>
              <p:nvPr>
                <p:custDataLst>
                  <p:tags r:id="rId15"/>
                </p:custDataLst>
              </p:nvPr>
            </p:nvPicPr>
            <p:blipFill>
              <a:blip r:embed="rId3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621599" y="1625300"/>
                <a:ext cx="156645" cy="165471"/>
              </a:xfrm>
              <a:prstGeom prst="rect">
                <a:avLst/>
              </a:prstGeom>
            </p:spPr>
          </p:pic>
          <p:pic>
            <p:nvPicPr>
              <p:cNvPr id="33" name="Picture 32"/>
              <p:cNvPicPr>
                <a:picLocks noChangeAspect="1"/>
              </p:cNvPicPr>
              <p:nvPr>
                <p:custDataLst>
                  <p:tags r:id="rId16"/>
                </p:custDataLst>
              </p:nvPr>
            </p:nvPicPr>
            <p:blipFill>
              <a:blip r:embed="rId3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317294" y="5567105"/>
                <a:ext cx="185327" cy="165471"/>
              </a:xfrm>
              <a:prstGeom prst="rect">
                <a:avLst/>
              </a:prstGeom>
            </p:spPr>
          </p:pic>
          <p:pic>
            <p:nvPicPr>
              <p:cNvPr id="34" name="Picture 33"/>
              <p:cNvPicPr>
                <a:picLocks noChangeAspect="1"/>
              </p:cNvPicPr>
              <p:nvPr>
                <p:custDataLst>
                  <p:tags r:id="rId17"/>
                </p:custDataLst>
              </p:nvPr>
            </p:nvPicPr>
            <p:blipFill>
              <a:blip r:embed="rId3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204887" y="4228836"/>
                <a:ext cx="172089" cy="236072"/>
              </a:xfrm>
              <a:prstGeom prst="rect">
                <a:avLst/>
              </a:prstGeom>
            </p:spPr>
          </p:pic>
          <p:pic>
            <p:nvPicPr>
              <p:cNvPr id="36" name="Picture 35"/>
              <p:cNvPicPr>
                <a:picLocks noChangeAspect="1"/>
              </p:cNvPicPr>
              <p:nvPr>
                <p:custDataLst>
                  <p:tags r:id="rId18"/>
                </p:custDataLst>
              </p:nvPr>
            </p:nvPicPr>
            <p:blipFill>
              <a:blip r:embed="rId3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912927" y="4560942"/>
                <a:ext cx="134095" cy="227048"/>
              </a:xfrm>
              <a:prstGeom prst="rect">
                <a:avLst/>
              </a:prstGeom>
            </p:spPr>
          </p:pic>
          <p:pic>
            <p:nvPicPr>
              <p:cNvPr id="37" name="Picture 36"/>
              <p:cNvPicPr>
                <a:picLocks noChangeAspect="1"/>
              </p:cNvPicPr>
              <p:nvPr>
                <p:custDataLst>
                  <p:tags r:id="rId19"/>
                </p:custDataLst>
              </p:nvPr>
            </p:nvPicPr>
            <p:blipFill>
              <a:blip r:embed="rId3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402665" y="3006581"/>
                <a:ext cx="106667" cy="181333"/>
              </a:xfrm>
              <a:prstGeom prst="rect">
                <a:avLst/>
              </a:prstGeom>
            </p:spPr>
          </p:pic>
          <p:cxnSp>
            <p:nvCxnSpPr>
              <p:cNvPr id="95" name="Straight Connector 94"/>
              <p:cNvCxnSpPr/>
              <p:nvPr/>
            </p:nvCxnSpPr>
            <p:spPr bwMode="auto">
              <a:xfrm>
                <a:off x="3897578" y="4020065"/>
                <a:ext cx="3182778" cy="1260389"/>
              </a:xfrm>
              <a:prstGeom prst="line">
                <a:avLst/>
              </a:prstGeom>
              <a:noFill/>
              <a:ln w="15875" cap="flat" cmpd="sng" algn="ctr">
                <a:solidFill>
                  <a:schemeClr val="tx1"/>
                </a:solidFill>
                <a:prstDash val="lg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98" name="Arc 97"/>
              <p:cNvSpPr/>
              <p:nvPr/>
            </p:nvSpPr>
            <p:spPr bwMode="auto">
              <a:xfrm>
                <a:off x="2949004" y="3176726"/>
                <a:ext cx="1903081" cy="2595833"/>
              </a:xfrm>
              <a:prstGeom prst="arc">
                <a:avLst>
                  <a:gd name="adj1" fmla="val 16221957"/>
                  <a:gd name="adj2" fmla="val 18523666"/>
                </a:avLst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GB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99" name="Arc 98"/>
              <p:cNvSpPr/>
              <p:nvPr/>
            </p:nvSpPr>
            <p:spPr bwMode="auto">
              <a:xfrm>
                <a:off x="2415950" y="1869075"/>
                <a:ext cx="2818537" cy="2595833"/>
              </a:xfrm>
              <a:prstGeom prst="arc">
                <a:avLst>
                  <a:gd name="adj1" fmla="val 3442911"/>
                  <a:gd name="adj2" fmla="val 6491152"/>
                </a:avLst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GB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</p:grpSp>
      <p:grpSp>
        <p:nvGrpSpPr>
          <p:cNvPr id="114" name="Group 113"/>
          <p:cNvGrpSpPr>
            <a:grpSpLocks noChangeAspect="1"/>
          </p:cNvGrpSpPr>
          <p:nvPr/>
        </p:nvGrpSpPr>
        <p:grpSpPr>
          <a:xfrm>
            <a:off x="362010" y="3730673"/>
            <a:ext cx="1623301" cy="345576"/>
            <a:chOff x="367359" y="4595800"/>
            <a:chExt cx="1746898" cy="371888"/>
          </a:xfrm>
        </p:grpSpPr>
        <p:pic>
          <p:nvPicPr>
            <p:cNvPr id="113" name="Picture 112"/>
            <p:cNvPicPr>
              <a:picLocks noChangeAspect="1"/>
            </p:cNvPicPr>
            <p:nvPr>
              <p:custDataLst>
                <p:tags r:id="rId11"/>
              </p:custDataLst>
            </p:nvPr>
          </p:nvPicPr>
          <p:blipFill>
            <a:blip r:embed="rId3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1018" y="4595800"/>
              <a:ext cx="1423239" cy="242286"/>
            </a:xfrm>
            <a:prstGeom prst="rect">
              <a:avLst/>
            </a:prstGeom>
          </p:spPr>
        </p:pic>
        <p:grpSp>
          <p:nvGrpSpPr>
            <p:cNvPr id="105" name="Group 104"/>
            <p:cNvGrpSpPr/>
            <p:nvPr/>
          </p:nvGrpSpPr>
          <p:grpSpPr>
            <a:xfrm>
              <a:off x="367359" y="4614752"/>
              <a:ext cx="282468" cy="352936"/>
              <a:chOff x="2104808" y="4229471"/>
              <a:chExt cx="282468" cy="352936"/>
            </a:xfrm>
          </p:grpSpPr>
          <p:pic>
            <p:nvPicPr>
              <p:cNvPr id="106" name="Picture 105"/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04808" y="4264615"/>
                <a:ext cx="281324" cy="317792"/>
              </a:xfrm>
              <a:prstGeom prst="rect">
                <a:avLst/>
              </a:prstGeom>
            </p:spPr>
          </p:pic>
          <p:pic>
            <p:nvPicPr>
              <p:cNvPr id="107" name="Picture 106"/>
              <p:cNvPicPr>
                <a:picLocks noChangeAspect="1"/>
              </p:cNvPicPr>
              <p:nvPr>
                <p:custDataLst>
                  <p:tags r:id="rId12"/>
                </p:custDataLst>
              </p:nvPr>
            </p:nvPicPr>
            <p:blipFill>
              <a:blip r:embed="rId2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154920" y="4229471"/>
                <a:ext cx="232356" cy="112302"/>
              </a:xfrm>
              <a:prstGeom prst="rect">
                <a:avLst/>
              </a:prstGeom>
            </p:spPr>
          </p:pic>
        </p:grpSp>
        <p:pic>
          <p:nvPicPr>
            <p:cNvPr id="111" name="Picture 110"/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1294116" y="4630944"/>
              <a:ext cx="281324" cy="317792"/>
            </a:xfrm>
            <a:prstGeom prst="rect">
              <a:avLst/>
            </a:prstGeom>
          </p:spPr>
        </p:pic>
      </p:grpSp>
      <p:sp>
        <p:nvSpPr>
          <p:cNvPr id="115" name="Titel 1 1 2 3 2"/>
          <p:cNvSpPr txBox="1">
            <a:spLocks/>
          </p:cNvSpPr>
          <p:nvPr/>
        </p:nvSpPr>
        <p:spPr>
          <a:xfrm>
            <a:off x="147901" y="4254426"/>
            <a:ext cx="658386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Hold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fixed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and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average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over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all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orientations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and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.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16" name="Titel 1 1 2 3 3"/>
          <p:cNvSpPr txBox="1">
            <a:spLocks/>
          </p:cNvSpPr>
          <p:nvPr/>
        </p:nvSpPr>
        <p:spPr>
          <a:xfrm>
            <a:off x="144780" y="4598277"/>
            <a:ext cx="800389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Equivalent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holding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and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fixed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figure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and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averaging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over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all     .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17" name="Picture 11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9100" y="4185234"/>
            <a:ext cx="225524" cy="307810"/>
          </a:xfrm>
          <a:prstGeom prst="rect">
            <a:avLst/>
          </a:prstGeom>
        </p:spPr>
      </p:pic>
      <p:pic>
        <p:nvPicPr>
          <p:cNvPr id="118" name="Picture 11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6758" y="4314758"/>
            <a:ext cx="138667" cy="178286"/>
          </a:xfrm>
          <a:prstGeom prst="rect">
            <a:avLst/>
          </a:prstGeom>
        </p:spPr>
      </p:pic>
      <p:pic>
        <p:nvPicPr>
          <p:cNvPr id="120" name="Picture 11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3284" y="4206029"/>
            <a:ext cx="722287" cy="307810"/>
          </a:xfrm>
          <a:prstGeom prst="rect">
            <a:avLst/>
          </a:prstGeom>
        </p:spPr>
      </p:pic>
      <p:pic>
        <p:nvPicPr>
          <p:cNvPr id="122" name="Picture 12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547" y="4538129"/>
            <a:ext cx="225524" cy="307810"/>
          </a:xfrm>
          <a:prstGeom prst="rect">
            <a:avLst/>
          </a:prstGeom>
        </p:spPr>
      </p:pic>
      <p:pic>
        <p:nvPicPr>
          <p:cNvPr id="123" name="Picture 12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3205" y="4654461"/>
            <a:ext cx="138667" cy="178286"/>
          </a:xfrm>
          <a:prstGeom prst="rect">
            <a:avLst/>
          </a:prstGeom>
        </p:spPr>
      </p:pic>
      <p:grpSp>
        <p:nvGrpSpPr>
          <p:cNvPr id="126" name="Group 125"/>
          <p:cNvGrpSpPr>
            <a:grpSpLocks noChangeAspect="1"/>
          </p:cNvGrpSpPr>
          <p:nvPr/>
        </p:nvGrpSpPr>
        <p:grpSpPr>
          <a:xfrm>
            <a:off x="6092654" y="4630452"/>
            <a:ext cx="216175" cy="276410"/>
            <a:chOff x="6338337" y="5616014"/>
            <a:chExt cx="166348" cy="212699"/>
          </a:xfrm>
        </p:grpSpPr>
        <p:pic>
          <p:nvPicPr>
            <p:cNvPr id="124" name="Picture 123"/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6338337" y="5641562"/>
              <a:ext cx="165674" cy="187151"/>
            </a:xfrm>
            <a:prstGeom prst="rect">
              <a:avLst/>
            </a:prstGeom>
          </p:spPr>
        </p:pic>
        <p:pic>
          <p:nvPicPr>
            <p:cNvPr id="125" name="Picture 124"/>
            <p:cNvPicPr>
              <a:picLocks noChangeAspect="1"/>
            </p:cNvPicPr>
            <p:nvPr>
              <p:custDataLst>
                <p:tags r:id="rId10"/>
              </p:custDataLst>
            </p:nvPr>
          </p:nvPicPr>
          <p:blipFill>
            <a:blip r:embed="rId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67848" y="5616014"/>
              <a:ext cx="136837" cy="66136"/>
            </a:xfrm>
            <a:prstGeom prst="rect">
              <a:avLst/>
            </a:prstGeom>
          </p:spPr>
        </p:pic>
      </p:grpSp>
      <p:grpSp>
        <p:nvGrpSpPr>
          <p:cNvPr id="127" name="Group 126"/>
          <p:cNvGrpSpPr>
            <a:grpSpLocks noChangeAspect="1"/>
          </p:cNvGrpSpPr>
          <p:nvPr/>
        </p:nvGrpSpPr>
        <p:grpSpPr>
          <a:xfrm>
            <a:off x="631130" y="4300031"/>
            <a:ext cx="216175" cy="276410"/>
            <a:chOff x="6338337" y="5616014"/>
            <a:chExt cx="166348" cy="212699"/>
          </a:xfrm>
        </p:grpSpPr>
        <p:pic>
          <p:nvPicPr>
            <p:cNvPr id="128" name="Picture 127"/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6338337" y="5641562"/>
              <a:ext cx="165674" cy="187151"/>
            </a:xfrm>
            <a:prstGeom prst="rect">
              <a:avLst/>
            </a:prstGeom>
          </p:spPr>
        </p:pic>
        <p:pic>
          <p:nvPicPr>
            <p:cNvPr id="129" name="Picture 128"/>
            <p:cNvPicPr>
              <a:picLocks noChangeAspect="1"/>
            </p:cNvPicPr>
            <p:nvPr>
              <p:custDataLst>
                <p:tags r:id="rId9"/>
              </p:custDataLst>
            </p:nvPr>
          </p:nvPicPr>
          <p:blipFill>
            <a:blip r:embed="rId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67848" y="5616014"/>
              <a:ext cx="136837" cy="66136"/>
            </a:xfrm>
            <a:prstGeom prst="rect">
              <a:avLst/>
            </a:prstGeom>
          </p:spPr>
        </p:pic>
      </p:grpSp>
      <p:grpSp>
        <p:nvGrpSpPr>
          <p:cNvPr id="150" name="Group 149"/>
          <p:cNvGrpSpPr>
            <a:grpSpLocks noChangeAspect="1"/>
          </p:cNvGrpSpPr>
          <p:nvPr/>
        </p:nvGrpSpPr>
        <p:grpSpPr>
          <a:xfrm>
            <a:off x="331727" y="5075880"/>
            <a:ext cx="3607331" cy="293190"/>
            <a:chOff x="331727" y="5075880"/>
            <a:chExt cx="4496765" cy="365480"/>
          </a:xfrm>
        </p:grpSpPr>
        <p:pic>
          <p:nvPicPr>
            <p:cNvPr id="138" name="Picture 137"/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2669934" y="5114112"/>
              <a:ext cx="281324" cy="317792"/>
            </a:xfrm>
            <a:prstGeom prst="rect">
              <a:avLst/>
            </a:prstGeom>
          </p:spPr>
        </p:pic>
        <p:grpSp>
          <p:nvGrpSpPr>
            <p:cNvPr id="132" name="Group 131"/>
            <p:cNvGrpSpPr/>
            <p:nvPr/>
          </p:nvGrpSpPr>
          <p:grpSpPr>
            <a:xfrm>
              <a:off x="362010" y="5088424"/>
              <a:ext cx="282468" cy="352936"/>
              <a:chOff x="2104808" y="4229471"/>
              <a:chExt cx="282468" cy="352936"/>
            </a:xfrm>
          </p:grpSpPr>
          <p:pic>
            <p:nvPicPr>
              <p:cNvPr id="133" name="Picture 132"/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04808" y="4264615"/>
                <a:ext cx="281324" cy="317792"/>
              </a:xfrm>
              <a:prstGeom prst="rect">
                <a:avLst/>
              </a:prstGeom>
            </p:spPr>
          </p:pic>
          <p:pic>
            <p:nvPicPr>
              <p:cNvPr id="134" name="Picture 133"/>
              <p:cNvPicPr>
                <a:picLocks noChangeAspect="1"/>
              </p:cNvPicPr>
              <p:nvPr>
                <p:custDataLst>
                  <p:tags r:id="rId8"/>
                </p:custDataLst>
              </p:nvPr>
            </p:nvPicPr>
            <p:blipFill>
              <a:blip r:embed="rId2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154920" y="4229471"/>
                <a:ext cx="232356" cy="112302"/>
              </a:xfrm>
              <a:prstGeom prst="rect">
                <a:avLst/>
              </a:prstGeom>
            </p:spPr>
          </p:pic>
        </p:grpSp>
        <p:pic>
          <p:nvPicPr>
            <p:cNvPr id="136" name="Picture 135"/>
            <p:cNvPicPr>
              <a:picLocks noChangeAspect="1"/>
            </p:cNvPicPr>
            <p:nvPr>
              <p:custDataLst>
                <p:tags r:id="rId7"/>
              </p:custDataLst>
            </p:nvPr>
          </p:nvPicPr>
          <p:blipFill>
            <a:blip r:embed="rId3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1727" y="5075880"/>
              <a:ext cx="4496765" cy="338286"/>
            </a:xfrm>
            <a:prstGeom prst="rect">
              <a:avLst/>
            </a:prstGeom>
          </p:spPr>
        </p:pic>
      </p:grpSp>
      <p:sp>
        <p:nvSpPr>
          <p:cNvPr id="149" name="Titel 1 1 2 3 3"/>
          <p:cNvSpPr txBox="1">
            <a:spLocks/>
          </p:cNvSpPr>
          <p:nvPr/>
        </p:nvSpPr>
        <p:spPr>
          <a:xfrm>
            <a:off x="4758275" y="5789541"/>
            <a:ext cx="292328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actor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1/3 different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before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52" name="Titel 1 2 2"/>
          <p:cNvSpPr txBox="1">
            <a:spLocks/>
          </p:cNvSpPr>
          <p:nvPr/>
        </p:nvSpPr>
        <p:spPr>
          <a:xfrm>
            <a:off x="226271" y="5982158"/>
            <a:ext cx="4749383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Final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result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rate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153" name="Group 152"/>
          <p:cNvGrpSpPr/>
          <p:nvPr/>
        </p:nvGrpSpPr>
        <p:grpSpPr>
          <a:xfrm>
            <a:off x="591346" y="6399996"/>
            <a:ext cx="2530945" cy="303940"/>
            <a:chOff x="761724" y="1233815"/>
            <a:chExt cx="2530945" cy="303940"/>
          </a:xfrm>
        </p:grpSpPr>
        <p:pic>
          <p:nvPicPr>
            <p:cNvPr id="154" name="Picture 153"/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2415649" y="1281060"/>
              <a:ext cx="199938" cy="225856"/>
            </a:xfrm>
            <a:prstGeom prst="rect">
              <a:avLst/>
            </a:prstGeom>
          </p:spPr>
        </p:pic>
        <p:pic>
          <p:nvPicPr>
            <p:cNvPr id="155" name="Picture 154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3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1724" y="1233815"/>
              <a:ext cx="2530945" cy="303940"/>
            </a:xfrm>
            <a:prstGeom prst="rect">
              <a:avLst/>
            </a:prstGeom>
          </p:spPr>
        </p:pic>
      </p:grpSp>
      <p:grpSp>
        <p:nvGrpSpPr>
          <p:cNvPr id="66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67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1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  <p:sp>
        <p:nvSpPr>
          <p:cNvPr id="73" name="Rounded Rectangle 72"/>
          <p:cNvSpPr/>
          <p:nvPr/>
        </p:nvSpPr>
        <p:spPr bwMode="auto">
          <a:xfrm>
            <a:off x="226271" y="5996387"/>
            <a:ext cx="3128701" cy="791591"/>
          </a:xfrm>
          <a:prstGeom prst="roundRect">
            <a:avLst/>
          </a:prstGeom>
          <a:noFill/>
          <a:ln w="349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71178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99" name="Picture 98"/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>
            <a:off x="5011026" y="5132886"/>
            <a:ext cx="199938" cy="22585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Spontaneous</a:t>
            </a:r>
            <a:r>
              <a:rPr lang="de-DE" sz="3200" dirty="0" smtClean="0"/>
              <a:t> </a:t>
            </a:r>
            <a:r>
              <a:rPr lang="de-DE" sz="3200" dirty="0" err="1" smtClean="0"/>
              <a:t>emission</a:t>
            </a:r>
            <a:r>
              <a:rPr lang="de-DE" sz="3200" dirty="0" smtClean="0"/>
              <a:t> rate after Einstein</a:t>
            </a:r>
            <a:endParaRPr lang="en-GB" sz="3200" dirty="0"/>
          </a:p>
        </p:txBody>
      </p:sp>
      <p:sp>
        <p:nvSpPr>
          <p:cNvPr id="3" name="Titel 1 1 2 3 1 1"/>
          <p:cNvSpPr txBox="1">
            <a:spLocks/>
          </p:cNvSpPr>
          <p:nvPr/>
        </p:nvSpPr>
        <p:spPr>
          <a:xfrm>
            <a:off x="144779" y="813287"/>
            <a:ext cx="8331955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Goal: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derive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spontaneous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emission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rate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" name="Titel 1 1 2 3 1 2"/>
          <p:cNvSpPr txBox="1">
            <a:spLocks/>
          </p:cNvSpPr>
          <p:nvPr/>
        </p:nvSpPr>
        <p:spPr>
          <a:xfrm>
            <a:off x="4310756" y="793628"/>
            <a:ext cx="483324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Einstein‘s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derivation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1917,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before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quantum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mechanics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Quantization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enters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via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Planck‘s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blackbody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equation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1900.</a:t>
            </a:r>
            <a:endParaRPr lang="de-AT" sz="14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" name="Rectangle 4"/>
          <p:cNvSpPr/>
          <p:nvPr/>
        </p:nvSpPr>
        <p:spPr bwMode="auto">
          <a:xfrm>
            <a:off x="857209" y="1884120"/>
            <a:ext cx="3756455" cy="1935891"/>
          </a:xfrm>
          <a:prstGeom prst="rect">
            <a:avLst/>
          </a:prstGeom>
          <a:noFill/>
          <a:ln w="762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7" name="Straight Connector 26"/>
          <p:cNvCxnSpPr/>
          <p:nvPr/>
        </p:nvCxnSpPr>
        <p:spPr bwMode="auto">
          <a:xfrm>
            <a:off x="7925551" y="4265592"/>
            <a:ext cx="288324" cy="0"/>
          </a:xfrm>
          <a:prstGeom prst="line">
            <a:avLst/>
          </a:prstGeom>
          <a:noFill/>
          <a:ln w="571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8" name="Freihandform 52 1"/>
          <p:cNvSpPr/>
          <p:nvPr/>
        </p:nvSpPr>
        <p:spPr>
          <a:xfrm rot="11771425">
            <a:off x="2704183" y="2198078"/>
            <a:ext cx="723900" cy="174197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C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29" name="Freihandform 52 2"/>
          <p:cNvSpPr/>
          <p:nvPr/>
        </p:nvSpPr>
        <p:spPr>
          <a:xfrm rot="7976303">
            <a:off x="823958" y="2966341"/>
            <a:ext cx="1109892" cy="206906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0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30" name="Freihandform 52 3"/>
          <p:cNvSpPr/>
          <p:nvPr/>
        </p:nvSpPr>
        <p:spPr>
          <a:xfrm rot="5129959" flipV="1">
            <a:off x="2760575" y="2940955"/>
            <a:ext cx="384957" cy="107361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00FF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31" name="Freihandform 52 4"/>
          <p:cNvSpPr/>
          <p:nvPr/>
        </p:nvSpPr>
        <p:spPr>
          <a:xfrm rot="6054432" flipV="1">
            <a:off x="3732936" y="3395722"/>
            <a:ext cx="552049" cy="154094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B05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32" name="Freihandform 52 5"/>
          <p:cNvSpPr/>
          <p:nvPr/>
        </p:nvSpPr>
        <p:spPr>
          <a:xfrm rot="12608537" flipV="1">
            <a:off x="2329488" y="3361786"/>
            <a:ext cx="1109892" cy="166073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0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33" name="Freihandform 52 6"/>
          <p:cNvSpPr/>
          <p:nvPr/>
        </p:nvSpPr>
        <p:spPr>
          <a:xfrm rot="10060606" flipV="1">
            <a:off x="1467424" y="3419089"/>
            <a:ext cx="384957" cy="107361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00FF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34" name="Freihandform 52 7"/>
          <p:cNvSpPr/>
          <p:nvPr/>
        </p:nvSpPr>
        <p:spPr>
          <a:xfrm rot="2630717">
            <a:off x="1258861" y="2327056"/>
            <a:ext cx="723900" cy="174197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C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35" name="Freihandform 52 8"/>
          <p:cNvSpPr/>
          <p:nvPr/>
        </p:nvSpPr>
        <p:spPr>
          <a:xfrm rot="2723176" flipV="1">
            <a:off x="3339272" y="2423005"/>
            <a:ext cx="1109892" cy="166073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FF000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36" name="Freihandform 52 9"/>
          <p:cNvSpPr/>
          <p:nvPr/>
        </p:nvSpPr>
        <p:spPr>
          <a:xfrm rot="14922125" flipV="1">
            <a:off x="1758207" y="2119223"/>
            <a:ext cx="384957" cy="107361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00FF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37" name="Freihandform 52 10"/>
          <p:cNvSpPr/>
          <p:nvPr/>
        </p:nvSpPr>
        <p:spPr>
          <a:xfrm rot="12882744" flipV="1">
            <a:off x="919879" y="2440012"/>
            <a:ext cx="552049" cy="154094"/>
          </a:xfrm>
          <a:custGeom>
            <a:avLst/>
            <a:gdLst>
              <a:gd name="connsiteX0" fmla="*/ 0 w 724619"/>
              <a:gd name="connsiteY0" fmla="*/ 163903 h 296175"/>
              <a:gd name="connsiteX1" fmla="*/ 129396 w 724619"/>
              <a:gd name="connsiteY1" fmla="*/ 163903 h 296175"/>
              <a:gd name="connsiteX2" fmla="*/ 232913 w 724619"/>
              <a:gd name="connsiteY2" fmla="*/ 34506 h 296175"/>
              <a:gd name="connsiteX3" fmla="*/ 336430 w 724619"/>
              <a:gd name="connsiteY3" fmla="*/ 267420 h 296175"/>
              <a:gd name="connsiteX4" fmla="*/ 448573 w 724619"/>
              <a:gd name="connsiteY4" fmla="*/ 34506 h 296175"/>
              <a:gd name="connsiteX5" fmla="*/ 552090 w 724619"/>
              <a:gd name="connsiteY5" fmla="*/ 293299 h 296175"/>
              <a:gd name="connsiteX6" fmla="*/ 664234 w 724619"/>
              <a:gd name="connsiteY6" fmla="*/ 17253 h 296175"/>
              <a:gd name="connsiteX7" fmla="*/ 724619 w 724619"/>
              <a:gd name="connsiteY7" fmla="*/ 189782 h 29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4619" h="296175">
                <a:moveTo>
                  <a:pt x="0" y="163903"/>
                </a:moveTo>
                <a:cubicBezTo>
                  <a:pt x="45288" y="174686"/>
                  <a:pt x="90577" y="185469"/>
                  <a:pt x="129396" y="163903"/>
                </a:cubicBezTo>
                <a:cubicBezTo>
                  <a:pt x="168215" y="142337"/>
                  <a:pt x="198407" y="17253"/>
                  <a:pt x="232913" y="34506"/>
                </a:cubicBezTo>
                <a:cubicBezTo>
                  <a:pt x="267419" y="51759"/>
                  <a:pt x="300487" y="267420"/>
                  <a:pt x="336430" y="267420"/>
                </a:cubicBezTo>
                <a:cubicBezTo>
                  <a:pt x="372373" y="267420"/>
                  <a:pt x="412630" y="30193"/>
                  <a:pt x="448573" y="34506"/>
                </a:cubicBezTo>
                <a:cubicBezTo>
                  <a:pt x="484516" y="38819"/>
                  <a:pt x="516147" y="296175"/>
                  <a:pt x="552090" y="293299"/>
                </a:cubicBezTo>
                <a:cubicBezTo>
                  <a:pt x="588034" y="290424"/>
                  <a:pt x="635479" y="34506"/>
                  <a:pt x="664234" y="17253"/>
                </a:cubicBezTo>
                <a:cubicBezTo>
                  <a:pt x="692989" y="0"/>
                  <a:pt x="708804" y="94891"/>
                  <a:pt x="724619" y="189782"/>
                </a:cubicBezTo>
              </a:path>
            </a:pathLst>
          </a:custGeom>
          <a:ln w="19050">
            <a:solidFill>
              <a:srgbClr val="00B050"/>
            </a:solidFill>
            <a:headEnd type="triangle" w="med" len="med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de-DE"/>
          </a:p>
        </p:txBody>
      </p:sp>
      <p:sp>
        <p:nvSpPr>
          <p:cNvPr id="69" name="Titel 1 1 2 3 1 3"/>
          <p:cNvSpPr txBox="1">
            <a:spLocks/>
          </p:cNvSpPr>
          <p:nvPr/>
        </p:nvSpPr>
        <p:spPr>
          <a:xfrm>
            <a:off x="144779" y="1464891"/>
            <a:ext cx="572292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Consider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box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filled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blackbody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radiation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and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two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-level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71" name="Titel 1 1 2 3 1 5 1 1"/>
          <p:cNvSpPr txBox="1">
            <a:spLocks/>
          </p:cNvSpPr>
          <p:nvPr/>
        </p:nvSpPr>
        <p:spPr>
          <a:xfrm>
            <a:off x="5135268" y="3169873"/>
            <a:ext cx="2995745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two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-level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systems</a:t>
            </a:r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lower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72" name="Picture 7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375" y="3266414"/>
            <a:ext cx="242632" cy="173845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6667" y="3231768"/>
            <a:ext cx="217271" cy="223977"/>
          </a:xfrm>
          <a:prstGeom prst="rect">
            <a:avLst/>
          </a:prstGeom>
        </p:spPr>
      </p:pic>
      <p:sp>
        <p:nvSpPr>
          <p:cNvPr id="77" name="Titel 1 1 2 3 1 5 2 1 1"/>
          <p:cNvSpPr txBox="1">
            <a:spLocks/>
          </p:cNvSpPr>
          <p:nvPr/>
        </p:nvSpPr>
        <p:spPr>
          <a:xfrm>
            <a:off x="5135268" y="3536800"/>
            <a:ext cx="2995745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two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-level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systems</a:t>
            </a:r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upper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80" name="Picture 7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375" y="3633342"/>
            <a:ext cx="227624" cy="173845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76096" y="3598696"/>
            <a:ext cx="194471" cy="223977"/>
          </a:xfrm>
          <a:prstGeom prst="rect">
            <a:avLst/>
          </a:prstGeom>
        </p:spPr>
      </p:pic>
      <p:sp>
        <p:nvSpPr>
          <p:cNvPr id="82" name="Titel 1 1 2 3 1 5 2 2"/>
          <p:cNvSpPr txBox="1">
            <a:spLocks/>
          </p:cNvSpPr>
          <p:nvPr/>
        </p:nvSpPr>
        <p:spPr>
          <a:xfrm>
            <a:off x="1353902" y="4723213"/>
            <a:ext cx="215659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pontaneous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emission</a:t>
            </a:r>
            <a:endParaRPr lang="de-AT" sz="1600" i="0" baseline="30000" dirty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95" name="Picture 94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209" y="4402321"/>
            <a:ext cx="567466" cy="280363"/>
          </a:xfrm>
          <a:prstGeom prst="rect">
            <a:avLst/>
          </a:prstGeom>
        </p:spPr>
      </p:pic>
      <p:sp>
        <p:nvSpPr>
          <p:cNvPr id="84" name="Titel 1 1 2 3 1 5 2 3 1"/>
          <p:cNvSpPr txBox="1">
            <a:spLocks/>
          </p:cNvSpPr>
          <p:nvPr/>
        </p:nvSpPr>
        <p:spPr>
          <a:xfrm>
            <a:off x="3775538" y="4723213"/>
            <a:ext cx="183442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timulated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emission</a:t>
            </a:r>
            <a:endParaRPr lang="de-AT" sz="1600" i="0" baseline="30000" dirty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91" name="Picture 90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6421" y="4441217"/>
            <a:ext cx="1289941" cy="225099"/>
          </a:xfrm>
          <a:prstGeom prst="rect">
            <a:avLst/>
          </a:prstGeom>
        </p:spPr>
      </p:pic>
      <p:sp>
        <p:nvSpPr>
          <p:cNvPr id="88" name="Titel 1 1 2 3 1 5 2 3 2"/>
          <p:cNvSpPr txBox="1">
            <a:spLocks/>
          </p:cNvSpPr>
          <p:nvPr/>
        </p:nvSpPr>
        <p:spPr>
          <a:xfrm>
            <a:off x="6137614" y="4723213"/>
            <a:ext cx="2059785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timulated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absorption</a:t>
            </a:r>
            <a:endParaRPr lang="de-AT" sz="1600" i="0" baseline="30000" dirty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90" name="Picture 89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45842" y="4404626"/>
            <a:ext cx="1314203" cy="225099"/>
          </a:xfrm>
          <a:prstGeom prst="rect">
            <a:avLst/>
          </a:prstGeom>
        </p:spPr>
      </p:pic>
      <p:sp>
        <p:nvSpPr>
          <p:cNvPr id="92" name="Titel 1 1 2 3 1 5 2 1 2 1"/>
          <p:cNvSpPr txBox="1">
            <a:spLocks/>
          </p:cNvSpPr>
          <p:nvPr/>
        </p:nvSpPr>
        <p:spPr>
          <a:xfrm>
            <a:off x="144779" y="3950422"/>
            <a:ext cx="5498140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Change of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number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two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-level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systems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upper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94" name="Picture 93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5965" y="4441217"/>
            <a:ext cx="587685" cy="195445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4566" y="5141124"/>
            <a:ext cx="1169978" cy="358541"/>
          </a:xfrm>
          <a:prstGeom prst="rect">
            <a:avLst/>
          </a:prstGeom>
        </p:spPr>
      </p:pic>
      <p:grpSp>
        <p:nvGrpSpPr>
          <p:cNvPr id="11" name="Group 10"/>
          <p:cNvGrpSpPr>
            <a:grpSpLocks noChangeAspect="1"/>
          </p:cNvGrpSpPr>
          <p:nvPr/>
        </p:nvGrpSpPr>
        <p:grpSpPr>
          <a:xfrm>
            <a:off x="5626443" y="3983100"/>
            <a:ext cx="3619778" cy="347297"/>
            <a:chOff x="5375941" y="5518927"/>
            <a:chExt cx="4015190" cy="385235"/>
          </a:xfrm>
        </p:grpSpPr>
        <p:sp>
          <p:nvSpPr>
            <p:cNvPr id="70" name="Titel 1 1 2 3 1 5 1 2"/>
            <p:cNvSpPr txBox="1">
              <a:spLocks/>
            </p:cNvSpPr>
            <p:nvPr/>
          </p:nvSpPr>
          <p:spPr>
            <a:xfrm>
              <a:off x="5420918" y="5518927"/>
              <a:ext cx="3970213" cy="385235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400" i="0" dirty="0" smtClean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rPr>
                <a:t> ,         ,          : „</a:t>
              </a:r>
              <a:r>
                <a:rPr lang="de-AT" sz="1400" i="0" dirty="0" err="1" smtClean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rPr>
                <a:t>Einstein‘s</a:t>
              </a:r>
              <a:r>
                <a:rPr lang="de-AT" sz="1400" i="0" dirty="0" smtClean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rPr>
                <a:t> A and B </a:t>
              </a:r>
              <a:r>
                <a:rPr lang="de-AT" sz="1400" i="0" dirty="0" err="1" smtClean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rPr>
                <a:t>coefficients</a:t>
              </a:r>
              <a:r>
                <a:rPr lang="de-AT" sz="1400" i="0" dirty="0" smtClean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rPr>
                <a:t>“</a:t>
              </a:r>
              <a:endParaRPr lang="de-AT" sz="1400" i="0" baseline="300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8" name="Picture 7"/>
            <p:cNvPicPr>
              <a:picLocks noChangeAspect="1"/>
            </p:cNvPicPr>
            <p:nvPr>
              <p:custDataLst>
                <p:tags r:id="rId23"/>
              </p:custDataLst>
            </p:nvPr>
          </p:nvPicPr>
          <p:blipFill>
            <a:blip r:embed="rId3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45319" y="5612708"/>
              <a:ext cx="330236" cy="187358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>
              <p:custDataLst>
                <p:tags r:id="rId24"/>
              </p:custDataLst>
            </p:nvPr>
          </p:nvPicPr>
          <p:blipFill>
            <a:blip r:embed="rId3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089923" y="5612708"/>
              <a:ext cx="332932" cy="187358"/>
            </a:xfrm>
            <a:prstGeom prst="rect">
              <a:avLst/>
            </a:prstGeom>
          </p:spPr>
        </p:pic>
        <p:pic>
          <p:nvPicPr>
            <p:cNvPr id="10" name="Picture 9"/>
            <p:cNvPicPr>
              <a:picLocks noChangeAspect="1"/>
            </p:cNvPicPr>
            <p:nvPr>
              <p:custDataLst>
                <p:tags r:id="rId25"/>
              </p:custDataLst>
            </p:nvPr>
          </p:nvPicPr>
          <p:blipFill>
            <a:blip r:embed="rId3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375941" y="5604062"/>
              <a:ext cx="155009" cy="160400"/>
            </a:xfrm>
            <a:prstGeom prst="rect">
              <a:avLst/>
            </a:prstGeom>
          </p:spPr>
        </p:pic>
      </p:grpSp>
      <p:sp>
        <p:nvSpPr>
          <p:cNvPr id="78" name="Titel 1 1 2 3 1 5 2 1 2 2"/>
          <p:cNvSpPr txBox="1">
            <a:spLocks/>
          </p:cNvSpPr>
          <p:nvPr/>
        </p:nvSpPr>
        <p:spPr>
          <a:xfrm>
            <a:off x="168851" y="5527935"/>
            <a:ext cx="5498140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equilibrium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2" name="Picture 11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2793" y="5575524"/>
            <a:ext cx="745389" cy="280363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3917" y="6134110"/>
            <a:ext cx="2281996" cy="316756"/>
          </a:xfrm>
          <a:prstGeom prst="rect">
            <a:avLst/>
          </a:prstGeom>
        </p:spPr>
      </p:pic>
      <p:cxnSp>
        <p:nvCxnSpPr>
          <p:cNvPr id="15" name="Straight Arrow Connector 14"/>
          <p:cNvCxnSpPr/>
          <p:nvPr/>
        </p:nvCxnSpPr>
        <p:spPr bwMode="auto">
          <a:xfrm>
            <a:off x="263611" y="6276012"/>
            <a:ext cx="593598" cy="0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grpSp>
        <p:nvGrpSpPr>
          <p:cNvPr id="16" name="Group 15"/>
          <p:cNvGrpSpPr/>
          <p:nvPr/>
        </p:nvGrpSpPr>
        <p:grpSpPr>
          <a:xfrm>
            <a:off x="4091289" y="2068290"/>
            <a:ext cx="259133" cy="259153"/>
            <a:chOff x="4091289" y="2068290"/>
            <a:chExt cx="259133" cy="259153"/>
          </a:xfrm>
        </p:grpSpPr>
        <p:sp>
          <p:nvSpPr>
            <p:cNvPr id="68" name="Oval 67"/>
            <p:cNvSpPr>
              <a:spLocks noChangeAspect="1"/>
            </p:cNvSpPr>
            <p:nvPr/>
          </p:nvSpPr>
          <p:spPr bwMode="auto">
            <a:xfrm>
              <a:off x="4091289" y="2068290"/>
              <a:ext cx="259133" cy="259153"/>
            </a:xfrm>
            <a:prstGeom prst="ellipse">
              <a:avLst/>
            </a:prstGeom>
            <a:noFill/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85" name="Picture 84"/>
            <p:cNvPicPr>
              <a:picLocks noChangeAspect="1"/>
            </p:cNvPicPr>
            <p:nvPr>
              <p:custDataLst>
                <p:tags r:id="rId22"/>
              </p:custDataLst>
            </p:nvPr>
          </p:nvPicPr>
          <p:blipFill>
            <a:blip r:embed="rId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55106" y="2119511"/>
              <a:ext cx="152876" cy="157594"/>
            </a:xfrm>
            <a:prstGeom prst="rect">
              <a:avLst/>
            </a:prstGeom>
          </p:spPr>
        </p:pic>
      </p:grpSp>
      <p:grpSp>
        <p:nvGrpSpPr>
          <p:cNvPr id="86" name="Group 85"/>
          <p:cNvGrpSpPr/>
          <p:nvPr/>
        </p:nvGrpSpPr>
        <p:grpSpPr>
          <a:xfrm>
            <a:off x="2762540" y="2426718"/>
            <a:ext cx="259133" cy="259153"/>
            <a:chOff x="4091289" y="2068290"/>
            <a:chExt cx="259133" cy="259153"/>
          </a:xfrm>
        </p:grpSpPr>
        <p:sp>
          <p:nvSpPr>
            <p:cNvPr id="87" name="Oval 86"/>
            <p:cNvSpPr>
              <a:spLocks noChangeAspect="1"/>
            </p:cNvSpPr>
            <p:nvPr/>
          </p:nvSpPr>
          <p:spPr bwMode="auto">
            <a:xfrm>
              <a:off x="4091289" y="2068290"/>
              <a:ext cx="259133" cy="259153"/>
            </a:xfrm>
            <a:prstGeom prst="ellipse">
              <a:avLst/>
            </a:prstGeom>
            <a:noFill/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89" name="Picture 88"/>
            <p:cNvPicPr>
              <a:picLocks noChangeAspect="1"/>
            </p:cNvPicPr>
            <p:nvPr>
              <p:custDataLst>
                <p:tags r:id="rId21"/>
              </p:custDataLst>
            </p:nvPr>
          </p:nvPicPr>
          <p:blipFill>
            <a:blip r:embed="rId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55106" y="2119511"/>
              <a:ext cx="152876" cy="157594"/>
            </a:xfrm>
            <a:prstGeom prst="rect">
              <a:avLst/>
            </a:prstGeom>
          </p:spPr>
        </p:pic>
      </p:grpSp>
      <p:grpSp>
        <p:nvGrpSpPr>
          <p:cNvPr id="93" name="Group 92"/>
          <p:cNvGrpSpPr/>
          <p:nvPr/>
        </p:nvGrpSpPr>
        <p:grpSpPr>
          <a:xfrm>
            <a:off x="3204912" y="2571235"/>
            <a:ext cx="259133" cy="259153"/>
            <a:chOff x="4091289" y="2068290"/>
            <a:chExt cx="259133" cy="259153"/>
          </a:xfrm>
        </p:grpSpPr>
        <p:sp>
          <p:nvSpPr>
            <p:cNvPr id="96" name="Oval 95"/>
            <p:cNvSpPr>
              <a:spLocks noChangeAspect="1"/>
            </p:cNvSpPr>
            <p:nvPr/>
          </p:nvSpPr>
          <p:spPr bwMode="auto">
            <a:xfrm>
              <a:off x="4091289" y="2068290"/>
              <a:ext cx="259133" cy="259153"/>
            </a:xfrm>
            <a:prstGeom prst="ellipse">
              <a:avLst/>
            </a:prstGeom>
            <a:noFill/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97" name="Picture 96"/>
            <p:cNvPicPr>
              <a:picLocks noChangeAspect="1"/>
            </p:cNvPicPr>
            <p:nvPr>
              <p:custDataLst>
                <p:tags r:id="rId20"/>
              </p:custDataLst>
            </p:nvPr>
          </p:nvPicPr>
          <p:blipFill>
            <a:blip r:embed="rId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55106" y="2119511"/>
              <a:ext cx="152876" cy="157594"/>
            </a:xfrm>
            <a:prstGeom prst="rect">
              <a:avLst/>
            </a:prstGeom>
          </p:spPr>
        </p:pic>
      </p:grpSp>
      <p:grpSp>
        <p:nvGrpSpPr>
          <p:cNvPr id="98" name="Group 97"/>
          <p:cNvGrpSpPr/>
          <p:nvPr/>
        </p:nvGrpSpPr>
        <p:grpSpPr>
          <a:xfrm>
            <a:off x="2275254" y="3444822"/>
            <a:ext cx="259133" cy="259153"/>
            <a:chOff x="4091289" y="2068290"/>
            <a:chExt cx="259133" cy="259153"/>
          </a:xfrm>
        </p:grpSpPr>
        <p:sp>
          <p:nvSpPr>
            <p:cNvPr id="100" name="Oval 99"/>
            <p:cNvSpPr>
              <a:spLocks noChangeAspect="1"/>
            </p:cNvSpPr>
            <p:nvPr/>
          </p:nvSpPr>
          <p:spPr bwMode="auto">
            <a:xfrm>
              <a:off x="4091289" y="2068290"/>
              <a:ext cx="259133" cy="259153"/>
            </a:xfrm>
            <a:prstGeom prst="ellipse">
              <a:avLst/>
            </a:prstGeom>
            <a:noFill/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02" name="Picture 101"/>
            <p:cNvPicPr>
              <a:picLocks noChangeAspect="1"/>
            </p:cNvPicPr>
            <p:nvPr>
              <p:custDataLst>
                <p:tags r:id="rId19"/>
              </p:custDataLst>
            </p:nvPr>
          </p:nvPicPr>
          <p:blipFill>
            <a:blip r:embed="rId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55106" y="2119511"/>
              <a:ext cx="152876" cy="157594"/>
            </a:xfrm>
            <a:prstGeom prst="rect">
              <a:avLst/>
            </a:prstGeom>
          </p:spPr>
        </p:pic>
      </p:grpSp>
      <p:grpSp>
        <p:nvGrpSpPr>
          <p:cNvPr id="103" name="Group 102"/>
          <p:cNvGrpSpPr/>
          <p:nvPr/>
        </p:nvGrpSpPr>
        <p:grpSpPr>
          <a:xfrm>
            <a:off x="4200790" y="3401790"/>
            <a:ext cx="259133" cy="259153"/>
            <a:chOff x="4091289" y="2068290"/>
            <a:chExt cx="259133" cy="259153"/>
          </a:xfrm>
        </p:grpSpPr>
        <p:sp>
          <p:nvSpPr>
            <p:cNvPr id="104" name="Oval 103"/>
            <p:cNvSpPr>
              <a:spLocks noChangeAspect="1"/>
            </p:cNvSpPr>
            <p:nvPr/>
          </p:nvSpPr>
          <p:spPr bwMode="auto">
            <a:xfrm>
              <a:off x="4091289" y="2068290"/>
              <a:ext cx="259133" cy="259153"/>
            </a:xfrm>
            <a:prstGeom prst="ellipse">
              <a:avLst/>
            </a:prstGeom>
            <a:noFill/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05" name="Picture 104"/>
            <p:cNvPicPr>
              <a:picLocks noChangeAspect="1"/>
            </p:cNvPicPr>
            <p:nvPr>
              <p:custDataLst>
                <p:tags r:id="rId18"/>
              </p:custDataLst>
            </p:nvPr>
          </p:nvPicPr>
          <p:blipFill>
            <a:blip r:embed="rId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55106" y="2119511"/>
              <a:ext cx="152876" cy="157594"/>
            </a:xfrm>
            <a:prstGeom prst="rect">
              <a:avLst/>
            </a:prstGeom>
          </p:spPr>
        </p:pic>
      </p:grpSp>
      <p:grpSp>
        <p:nvGrpSpPr>
          <p:cNvPr id="106" name="Group 105"/>
          <p:cNvGrpSpPr/>
          <p:nvPr/>
        </p:nvGrpSpPr>
        <p:grpSpPr>
          <a:xfrm>
            <a:off x="1759281" y="2961822"/>
            <a:ext cx="259133" cy="259153"/>
            <a:chOff x="4091289" y="2068290"/>
            <a:chExt cx="259133" cy="259153"/>
          </a:xfrm>
        </p:grpSpPr>
        <p:sp>
          <p:nvSpPr>
            <p:cNvPr id="107" name="Oval 106"/>
            <p:cNvSpPr>
              <a:spLocks noChangeAspect="1"/>
            </p:cNvSpPr>
            <p:nvPr/>
          </p:nvSpPr>
          <p:spPr bwMode="auto">
            <a:xfrm>
              <a:off x="4091289" y="2068290"/>
              <a:ext cx="259133" cy="259153"/>
            </a:xfrm>
            <a:prstGeom prst="ellipse">
              <a:avLst/>
            </a:prstGeom>
            <a:noFill/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08" name="Picture 107"/>
            <p:cNvPicPr>
              <a:picLocks noChangeAspect="1"/>
            </p:cNvPicPr>
            <p:nvPr>
              <p:custDataLst>
                <p:tags r:id="rId17"/>
              </p:custDataLst>
            </p:nvPr>
          </p:nvPicPr>
          <p:blipFill>
            <a:blip r:embed="rId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55106" y="2119511"/>
              <a:ext cx="152876" cy="157594"/>
            </a:xfrm>
            <a:prstGeom prst="rect">
              <a:avLst/>
            </a:prstGeom>
          </p:spPr>
        </p:pic>
      </p:grpSp>
      <p:grpSp>
        <p:nvGrpSpPr>
          <p:cNvPr id="109" name="Group 108"/>
          <p:cNvGrpSpPr/>
          <p:nvPr/>
        </p:nvGrpSpPr>
        <p:grpSpPr>
          <a:xfrm>
            <a:off x="988931" y="1968229"/>
            <a:ext cx="259133" cy="259153"/>
            <a:chOff x="4091289" y="2068290"/>
            <a:chExt cx="259133" cy="259153"/>
          </a:xfrm>
        </p:grpSpPr>
        <p:sp>
          <p:nvSpPr>
            <p:cNvPr id="110" name="Oval 109"/>
            <p:cNvSpPr>
              <a:spLocks noChangeAspect="1"/>
            </p:cNvSpPr>
            <p:nvPr/>
          </p:nvSpPr>
          <p:spPr bwMode="auto">
            <a:xfrm>
              <a:off x="4091289" y="2068290"/>
              <a:ext cx="259133" cy="259153"/>
            </a:xfrm>
            <a:prstGeom prst="ellipse">
              <a:avLst/>
            </a:prstGeom>
            <a:noFill/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11" name="Picture 110"/>
            <p:cNvPicPr>
              <a:picLocks noChangeAspect="1"/>
            </p:cNvPicPr>
            <p:nvPr>
              <p:custDataLst>
                <p:tags r:id="rId16"/>
              </p:custDataLst>
            </p:nvPr>
          </p:nvPicPr>
          <p:blipFill>
            <a:blip r:embed="rId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55106" y="2119511"/>
              <a:ext cx="152876" cy="157594"/>
            </a:xfrm>
            <a:prstGeom prst="rect">
              <a:avLst/>
            </a:prstGeom>
          </p:spPr>
        </p:pic>
      </p:grpSp>
      <p:grpSp>
        <p:nvGrpSpPr>
          <p:cNvPr id="19" name="Group 18"/>
          <p:cNvGrpSpPr/>
          <p:nvPr/>
        </p:nvGrpSpPr>
        <p:grpSpPr>
          <a:xfrm>
            <a:off x="3322183" y="2971037"/>
            <a:ext cx="259133" cy="259153"/>
            <a:chOff x="3322183" y="2971037"/>
            <a:chExt cx="259133" cy="259153"/>
          </a:xfrm>
        </p:grpSpPr>
        <p:sp>
          <p:nvSpPr>
            <p:cNvPr id="113" name="Oval 112"/>
            <p:cNvSpPr>
              <a:spLocks noChangeAspect="1"/>
            </p:cNvSpPr>
            <p:nvPr/>
          </p:nvSpPr>
          <p:spPr bwMode="auto">
            <a:xfrm>
              <a:off x="3322183" y="2971037"/>
              <a:ext cx="259133" cy="259153"/>
            </a:xfrm>
            <a:prstGeom prst="ellipse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8" name="Picture 17"/>
            <p:cNvPicPr>
              <a:picLocks noChangeAspect="1"/>
            </p:cNvPicPr>
            <p:nvPr>
              <p:custDataLst>
                <p:tags r:id="rId15"/>
              </p:custDataLst>
            </p:nvPr>
          </p:nvPicPr>
          <p:blipFill>
            <a:blip r:embed="rId3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92533" y="3025524"/>
              <a:ext cx="136833" cy="157594"/>
            </a:xfrm>
            <a:prstGeom prst="rect">
              <a:avLst/>
            </a:prstGeom>
          </p:spPr>
        </p:pic>
      </p:grpSp>
      <p:grpSp>
        <p:nvGrpSpPr>
          <p:cNvPr id="115" name="Group 114"/>
          <p:cNvGrpSpPr/>
          <p:nvPr/>
        </p:nvGrpSpPr>
        <p:grpSpPr>
          <a:xfrm>
            <a:off x="2095259" y="2679978"/>
            <a:ext cx="259133" cy="259153"/>
            <a:chOff x="3322183" y="2971037"/>
            <a:chExt cx="259133" cy="259153"/>
          </a:xfrm>
        </p:grpSpPr>
        <p:sp>
          <p:nvSpPr>
            <p:cNvPr id="116" name="Oval 115"/>
            <p:cNvSpPr>
              <a:spLocks noChangeAspect="1"/>
            </p:cNvSpPr>
            <p:nvPr/>
          </p:nvSpPr>
          <p:spPr bwMode="auto">
            <a:xfrm>
              <a:off x="3322183" y="2971037"/>
              <a:ext cx="259133" cy="259153"/>
            </a:xfrm>
            <a:prstGeom prst="ellipse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17" name="Picture 116"/>
            <p:cNvPicPr>
              <a:picLocks noChangeAspect="1"/>
            </p:cNvPicPr>
            <p:nvPr>
              <p:custDataLst>
                <p:tags r:id="rId14"/>
              </p:custDataLst>
            </p:nvPr>
          </p:nvPicPr>
          <p:blipFill>
            <a:blip r:embed="rId3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92533" y="3025524"/>
              <a:ext cx="136833" cy="157594"/>
            </a:xfrm>
            <a:prstGeom prst="rect">
              <a:avLst/>
            </a:prstGeom>
          </p:spPr>
        </p:pic>
      </p:grpSp>
      <p:grpSp>
        <p:nvGrpSpPr>
          <p:cNvPr id="118" name="Group 117"/>
          <p:cNvGrpSpPr/>
          <p:nvPr/>
        </p:nvGrpSpPr>
        <p:grpSpPr>
          <a:xfrm>
            <a:off x="2295209" y="2228433"/>
            <a:ext cx="259133" cy="259153"/>
            <a:chOff x="3322183" y="2971037"/>
            <a:chExt cx="259133" cy="259153"/>
          </a:xfrm>
        </p:grpSpPr>
        <p:sp>
          <p:nvSpPr>
            <p:cNvPr id="119" name="Oval 118"/>
            <p:cNvSpPr>
              <a:spLocks noChangeAspect="1"/>
            </p:cNvSpPr>
            <p:nvPr/>
          </p:nvSpPr>
          <p:spPr bwMode="auto">
            <a:xfrm>
              <a:off x="3322183" y="2971037"/>
              <a:ext cx="259133" cy="259153"/>
            </a:xfrm>
            <a:prstGeom prst="ellipse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20" name="Picture 119"/>
            <p:cNvPicPr>
              <a:picLocks noChangeAspect="1"/>
            </p:cNvPicPr>
            <p:nvPr>
              <p:custDataLst>
                <p:tags r:id="rId13"/>
              </p:custDataLst>
            </p:nvPr>
          </p:nvPicPr>
          <p:blipFill>
            <a:blip r:embed="rId3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92533" y="3025524"/>
              <a:ext cx="136833" cy="157594"/>
            </a:xfrm>
            <a:prstGeom prst="rect">
              <a:avLst/>
            </a:prstGeom>
          </p:spPr>
        </p:pic>
      </p:grpSp>
      <p:grpSp>
        <p:nvGrpSpPr>
          <p:cNvPr id="121" name="Group 120"/>
          <p:cNvGrpSpPr/>
          <p:nvPr/>
        </p:nvGrpSpPr>
        <p:grpSpPr>
          <a:xfrm>
            <a:off x="999619" y="2727699"/>
            <a:ext cx="259133" cy="259153"/>
            <a:chOff x="3322183" y="2971037"/>
            <a:chExt cx="259133" cy="259153"/>
          </a:xfrm>
        </p:grpSpPr>
        <p:sp>
          <p:nvSpPr>
            <p:cNvPr id="122" name="Oval 121"/>
            <p:cNvSpPr>
              <a:spLocks noChangeAspect="1"/>
            </p:cNvSpPr>
            <p:nvPr/>
          </p:nvSpPr>
          <p:spPr bwMode="auto">
            <a:xfrm>
              <a:off x="3322183" y="2971037"/>
              <a:ext cx="259133" cy="259153"/>
            </a:xfrm>
            <a:prstGeom prst="ellipse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23" name="Picture 122"/>
            <p:cNvPicPr>
              <a:picLocks noChangeAspect="1"/>
            </p:cNvPicPr>
            <p:nvPr>
              <p:custDataLst>
                <p:tags r:id="rId12"/>
              </p:custDataLst>
            </p:nvPr>
          </p:nvPicPr>
          <p:blipFill>
            <a:blip r:embed="rId3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92533" y="3025524"/>
              <a:ext cx="136833" cy="15759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49316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78" grpId="0"/>
    </p:bldLst>
  </p:timing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Spontaneous</a:t>
            </a:r>
            <a:r>
              <a:rPr lang="de-DE" sz="3200" dirty="0" smtClean="0"/>
              <a:t> </a:t>
            </a:r>
            <a:r>
              <a:rPr lang="de-DE" sz="3200" dirty="0" err="1" smtClean="0"/>
              <a:t>emission</a:t>
            </a:r>
            <a:r>
              <a:rPr lang="de-DE" sz="3200" dirty="0" smtClean="0"/>
              <a:t> rate after Einstein</a:t>
            </a:r>
            <a:endParaRPr lang="en-GB" sz="3200" dirty="0"/>
          </a:p>
        </p:txBody>
      </p:sp>
      <p:sp>
        <p:nvSpPr>
          <p:cNvPr id="3" name="Titel 1 1 2 3 1 1"/>
          <p:cNvSpPr txBox="1">
            <a:spLocks/>
          </p:cNvSpPr>
          <p:nvPr/>
        </p:nvSpPr>
        <p:spPr>
          <a:xfrm>
            <a:off x="144779" y="813287"/>
            <a:ext cx="8331955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Goal: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derive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spontaneous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emission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rate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" name="Titel 1 1 2 3 1 2"/>
          <p:cNvSpPr txBox="1">
            <a:spLocks/>
          </p:cNvSpPr>
          <p:nvPr/>
        </p:nvSpPr>
        <p:spPr>
          <a:xfrm>
            <a:off x="4310756" y="793628"/>
            <a:ext cx="483324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Einstein‘s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derivation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1917,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before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quantum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mechanics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Quantization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enters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via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Planck‘s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blackbody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equation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r>
              <a:rPr lang="de-AT" sz="14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1900.</a:t>
            </a:r>
            <a:endParaRPr lang="de-AT" sz="14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0204" y="1496207"/>
            <a:ext cx="2281996" cy="316756"/>
          </a:xfrm>
          <a:prstGeom prst="rect">
            <a:avLst/>
          </a:prstGeom>
        </p:spPr>
      </p:pic>
      <p:cxnSp>
        <p:nvCxnSpPr>
          <p:cNvPr id="15" name="Straight Arrow Connector 14"/>
          <p:cNvCxnSpPr/>
          <p:nvPr/>
        </p:nvCxnSpPr>
        <p:spPr bwMode="auto">
          <a:xfrm>
            <a:off x="263611" y="1654585"/>
            <a:ext cx="593598" cy="0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76" name="Titel 1 1 2 3 1 5 2 1 2 2 1"/>
          <p:cNvSpPr txBox="1">
            <a:spLocks/>
          </p:cNvSpPr>
          <p:nvPr/>
        </p:nvSpPr>
        <p:spPr>
          <a:xfrm>
            <a:off x="144779" y="2110648"/>
            <a:ext cx="864499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statistical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mechanics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know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that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occupation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proportional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Boltzmann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factor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: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0204" y="2656011"/>
            <a:ext cx="2606841" cy="341018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0204" y="3407352"/>
            <a:ext cx="2379046" cy="322147"/>
          </a:xfrm>
          <a:prstGeom prst="rect">
            <a:avLst/>
          </a:prstGeom>
        </p:spPr>
      </p:pic>
      <p:cxnSp>
        <p:nvCxnSpPr>
          <p:cNvPr id="86" name="Straight Arrow Connector 85"/>
          <p:cNvCxnSpPr/>
          <p:nvPr/>
        </p:nvCxnSpPr>
        <p:spPr bwMode="auto">
          <a:xfrm>
            <a:off x="263611" y="3554848"/>
            <a:ext cx="593598" cy="0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87" name="Titel 1 1 2 3 1 5 2 1 2 2 2 1"/>
          <p:cNvSpPr txBox="1">
            <a:spLocks/>
          </p:cNvSpPr>
          <p:nvPr/>
        </p:nvSpPr>
        <p:spPr>
          <a:xfrm>
            <a:off x="144778" y="3982092"/>
            <a:ext cx="899922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Compare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Planck‘s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blackbody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formula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which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also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gives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density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thermal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radiation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: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Picture 1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10409" y="2162308"/>
            <a:ext cx="818176" cy="200837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37632" y="4045684"/>
            <a:ext cx="409762" cy="225098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0204" y="4596534"/>
            <a:ext cx="2102726" cy="327539"/>
          </a:xfrm>
          <a:prstGeom prst="rect">
            <a:avLst/>
          </a:prstGeom>
        </p:spPr>
      </p:pic>
      <p:cxnSp>
        <p:nvCxnSpPr>
          <p:cNvPr id="97" name="Straight Arrow Connector 96"/>
          <p:cNvCxnSpPr/>
          <p:nvPr/>
        </p:nvCxnSpPr>
        <p:spPr bwMode="auto">
          <a:xfrm>
            <a:off x="276205" y="5231248"/>
            <a:ext cx="593598" cy="0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20" name="Picture 19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0205" y="5182728"/>
            <a:ext cx="890715" cy="168907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7859" y="5105282"/>
            <a:ext cx="1097293" cy="301359"/>
          </a:xfrm>
          <a:prstGeom prst="rect">
            <a:avLst/>
          </a:prstGeom>
        </p:spPr>
      </p:pic>
      <p:sp>
        <p:nvSpPr>
          <p:cNvPr id="102" name="Titel 1 1 2 3 1 5 2 1 2 2 2 2"/>
          <p:cNvSpPr txBox="1">
            <a:spLocks/>
          </p:cNvSpPr>
          <p:nvPr/>
        </p:nvSpPr>
        <p:spPr>
          <a:xfrm>
            <a:off x="2227303" y="5080568"/>
            <a:ext cx="212641" cy="3033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03" name="Picture 102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7835973" y="5110803"/>
            <a:ext cx="199938" cy="225856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9513" y="5121151"/>
            <a:ext cx="1169978" cy="358541"/>
          </a:xfrm>
          <a:prstGeom prst="rect">
            <a:avLst/>
          </a:prstGeom>
        </p:spPr>
      </p:pic>
      <p:sp>
        <p:nvSpPr>
          <p:cNvPr id="105" name="Titel 1 1 2 3 1 5 2 1 2 2 2 3 1"/>
          <p:cNvSpPr txBox="1">
            <a:spLocks/>
          </p:cNvSpPr>
          <p:nvPr/>
        </p:nvSpPr>
        <p:spPr>
          <a:xfrm>
            <a:off x="5384305" y="5131233"/>
            <a:ext cx="1761974" cy="3033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where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know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08" name="Titel 1 1 2 3 1 5 2 1 2 2 2 4"/>
          <p:cNvSpPr txBox="1">
            <a:spLocks/>
          </p:cNvSpPr>
          <p:nvPr/>
        </p:nvSpPr>
        <p:spPr>
          <a:xfrm>
            <a:off x="2481722" y="5625167"/>
            <a:ext cx="2468799" cy="3033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Spontaneous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emission</a:t>
            </a:r>
            <a:endParaRPr lang="de-AT" sz="1600" i="0" baseline="30000" dirty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5139573" y="6096341"/>
            <a:ext cx="1215612" cy="397817"/>
            <a:chOff x="1030204" y="6089232"/>
            <a:chExt cx="1215612" cy="397817"/>
          </a:xfrm>
        </p:grpSpPr>
        <p:pic>
          <p:nvPicPr>
            <p:cNvPr id="110" name="Picture 109"/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1870379" y="6089232"/>
              <a:ext cx="199938" cy="225856"/>
            </a:xfrm>
            <a:prstGeom prst="rect">
              <a:avLst/>
            </a:prstGeom>
          </p:spPr>
        </p:pic>
        <p:pic>
          <p:nvPicPr>
            <p:cNvPr id="22" name="Picture 21"/>
            <p:cNvPicPr>
              <a:picLocks noChangeAspect="1"/>
            </p:cNvPicPr>
            <p:nvPr>
              <p:custDataLst>
                <p:tags r:id="rId13"/>
              </p:custDataLst>
            </p:nvPr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0204" y="6097470"/>
              <a:ext cx="1215612" cy="389579"/>
            </a:xfrm>
            <a:prstGeom prst="rect">
              <a:avLst/>
            </a:prstGeom>
          </p:spPr>
        </p:pic>
      </p:grpSp>
      <p:sp>
        <p:nvSpPr>
          <p:cNvPr id="24" name="Rounded Rectangle 23"/>
          <p:cNvSpPr/>
          <p:nvPr/>
        </p:nvSpPr>
        <p:spPr bwMode="auto">
          <a:xfrm>
            <a:off x="619341" y="5587849"/>
            <a:ext cx="5921501" cy="1155463"/>
          </a:xfrm>
          <a:prstGeom prst="roundRect">
            <a:avLst/>
          </a:prstGeom>
          <a:noFill/>
          <a:ln w="222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Titel 1 1 2 3 1 5 2 1 2 2 2 3 2"/>
          <p:cNvSpPr txBox="1">
            <a:spLocks/>
          </p:cNvSpPr>
          <p:nvPr/>
        </p:nvSpPr>
        <p:spPr>
          <a:xfrm>
            <a:off x="6701152" y="5928479"/>
            <a:ext cx="2541664" cy="3033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Note: modern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symbol</a:t>
            </a:r>
            <a:endParaRPr lang="de-AT" sz="16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instead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</a:p>
        </p:txBody>
      </p:sp>
      <p:pic>
        <p:nvPicPr>
          <p:cNvPr id="25" name="Picture 24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89876" y="6031956"/>
            <a:ext cx="116027" cy="142511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6168" y="6268327"/>
            <a:ext cx="145034" cy="150078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624" y="6176534"/>
            <a:ext cx="1236025" cy="280363"/>
          </a:xfrm>
          <a:prstGeom prst="rect">
            <a:avLst/>
          </a:prstGeom>
        </p:spPr>
      </p:pic>
      <p:sp>
        <p:nvSpPr>
          <p:cNvPr id="34" name="Titel 1 1 2 3 1 5 2 1 2 2 2 3 1"/>
          <p:cNvSpPr txBox="1">
            <a:spLocks/>
          </p:cNvSpPr>
          <p:nvPr/>
        </p:nvSpPr>
        <p:spPr>
          <a:xfrm>
            <a:off x="2251942" y="6143594"/>
            <a:ext cx="3103239" cy="3033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spontaneous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emission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rate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5865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87" grpId="0"/>
      <p:bldP spid="102" grpId="0"/>
      <p:bldP spid="105" grpId="0"/>
      <p:bldP spid="108" grpId="0"/>
      <p:bldP spid="24" grpId="0" animBg="1"/>
      <p:bldP spid="114" grpId="0"/>
      <p:bldP spid="34" grpId="0"/>
    </p:bldLst>
  </p:timing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85" name="Picture 84"/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>
            <a:off x="719975" y="4210693"/>
            <a:ext cx="3172863" cy="1799744"/>
          </a:xfrm>
          <a:prstGeom prst="rect">
            <a:avLst/>
          </a:prstGeom>
        </p:spPr>
      </p:pic>
      <p:sp>
        <p:nvSpPr>
          <p:cNvPr id="140" name="Rectangle 139"/>
          <p:cNvSpPr/>
          <p:nvPr/>
        </p:nvSpPr>
        <p:spPr bwMode="auto">
          <a:xfrm>
            <a:off x="727852" y="4234837"/>
            <a:ext cx="153397" cy="1619891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5" name="Rectangle 134"/>
          <p:cNvSpPr/>
          <p:nvPr/>
        </p:nvSpPr>
        <p:spPr bwMode="auto">
          <a:xfrm>
            <a:off x="919827" y="5882287"/>
            <a:ext cx="2993590" cy="12124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Lifetime</a:t>
            </a:r>
            <a:r>
              <a:rPr lang="de-DE" sz="3200" dirty="0" smtClean="0"/>
              <a:t> of </a:t>
            </a:r>
            <a:r>
              <a:rPr lang="de-DE" sz="3200" dirty="0" err="1" smtClean="0"/>
              <a:t>excited</a:t>
            </a:r>
            <a:r>
              <a:rPr lang="de-DE" sz="3200" dirty="0" smtClean="0"/>
              <a:t> </a:t>
            </a:r>
            <a:r>
              <a:rPr lang="de-DE" sz="3200" dirty="0" err="1" smtClean="0"/>
              <a:t>state</a:t>
            </a:r>
            <a:endParaRPr lang="en-GB" sz="3200" dirty="0"/>
          </a:p>
        </p:txBody>
      </p:sp>
      <p:grpSp>
        <p:nvGrpSpPr>
          <p:cNvPr id="35" name="Group 34"/>
          <p:cNvGrpSpPr/>
          <p:nvPr/>
        </p:nvGrpSpPr>
        <p:grpSpPr>
          <a:xfrm>
            <a:off x="1129185" y="1778684"/>
            <a:ext cx="259133" cy="259153"/>
            <a:chOff x="3322183" y="2971037"/>
            <a:chExt cx="259133" cy="259153"/>
          </a:xfrm>
        </p:grpSpPr>
        <p:sp>
          <p:nvSpPr>
            <p:cNvPr id="36" name="Oval 35"/>
            <p:cNvSpPr>
              <a:spLocks noChangeAspect="1"/>
            </p:cNvSpPr>
            <p:nvPr/>
          </p:nvSpPr>
          <p:spPr bwMode="auto">
            <a:xfrm>
              <a:off x="3322183" y="2971037"/>
              <a:ext cx="259133" cy="259153"/>
            </a:xfrm>
            <a:prstGeom prst="ellipse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37" name="Picture 36"/>
            <p:cNvPicPr>
              <a:picLocks noChangeAspect="1"/>
            </p:cNvPicPr>
            <p:nvPr>
              <p:custDataLst>
                <p:tags r:id="rId25"/>
              </p:custDataLst>
            </p:nvPr>
          </p:nvPicPr>
          <p:blipFill>
            <a:blip r:embed="rId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92533" y="3025524"/>
              <a:ext cx="136833" cy="157594"/>
            </a:xfrm>
            <a:prstGeom prst="rect">
              <a:avLst/>
            </a:prstGeom>
          </p:spPr>
        </p:pic>
      </p:grpSp>
      <p:grpSp>
        <p:nvGrpSpPr>
          <p:cNvPr id="38" name="Group 37"/>
          <p:cNvGrpSpPr/>
          <p:nvPr/>
        </p:nvGrpSpPr>
        <p:grpSpPr>
          <a:xfrm>
            <a:off x="2095259" y="2679978"/>
            <a:ext cx="259133" cy="259153"/>
            <a:chOff x="3322183" y="2971037"/>
            <a:chExt cx="259133" cy="259153"/>
          </a:xfrm>
        </p:grpSpPr>
        <p:sp>
          <p:nvSpPr>
            <p:cNvPr id="39" name="Oval 38"/>
            <p:cNvSpPr>
              <a:spLocks noChangeAspect="1"/>
            </p:cNvSpPr>
            <p:nvPr/>
          </p:nvSpPr>
          <p:spPr bwMode="auto">
            <a:xfrm>
              <a:off x="3322183" y="2971037"/>
              <a:ext cx="259133" cy="259153"/>
            </a:xfrm>
            <a:prstGeom prst="ellipse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40" name="Picture 39"/>
            <p:cNvPicPr>
              <a:picLocks noChangeAspect="1"/>
            </p:cNvPicPr>
            <p:nvPr>
              <p:custDataLst>
                <p:tags r:id="rId24"/>
              </p:custDataLst>
            </p:nvPr>
          </p:nvPicPr>
          <p:blipFill>
            <a:blip r:embed="rId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92533" y="3025524"/>
              <a:ext cx="136833" cy="157594"/>
            </a:xfrm>
            <a:prstGeom prst="rect">
              <a:avLst/>
            </a:prstGeom>
          </p:spPr>
        </p:pic>
      </p:grpSp>
      <p:grpSp>
        <p:nvGrpSpPr>
          <p:cNvPr id="41" name="Group 40"/>
          <p:cNvGrpSpPr/>
          <p:nvPr/>
        </p:nvGrpSpPr>
        <p:grpSpPr>
          <a:xfrm>
            <a:off x="2492917" y="1989535"/>
            <a:ext cx="259133" cy="259153"/>
            <a:chOff x="3322183" y="2971037"/>
            <a:chExt cx="259133" cy="259153"/>
          </a:xfrm>
        </p:grpSpPr>
        <p:sp>
          <p:nvSpPr>
            <p:cNvPr id="42" name="Oval 41"/>
            <p:cNvSpPr>
              <a:spLocks noChangeAspect="1"/>
            </p:cNvSpPr>
            <p:nvPr/>
          </p:nvSpPr>
          <p:spPr bwMode="auto">
            <a:xfrm>
              <a:off x="3322183" y="2971037"/>
              <a:ext cx="259133" cy="259153"/>
            </a:xfrm>
            <a:prstGeom prst="ellipse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43" name="Picture 42"/>
            <p:cNvPicPr>
              <a:picLocks noChangeAspect="1"/>
            </p:cNvPicPr>
            <p:nvPr>
              <p:custDataLst>
                <p:tags r:id="rId23"/>
              </p:custDataLst>
            </p:nvPr>
          </p:nvPicPr>
          <p:blipFill>
            <a:blip r:embed="rId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92533" y="3025524"/>
              <a:ext cx="136833" cy="157594"/>
            </a:xfrm>
            <a:prstGeom prst="rect">
              <a:avLst/>
            </a:prstGeom>
          </p:spPr>
        </p:pic>
      </p:grpSp>
      <p:grpSp>
        <p:nvGrpSpPr>
          <p:cNvPr id="44" name="Group 43"/>
          <p:cNvGrpSpPr/>
          <p:nvPr/>
        </p:nvGrpSpPr>
        <p:grpSpPr>
          <a:xfrm>
            <a:off x="999619" y="2727699"/>
            <a:ext cx="259133" cy="259153"/>
            <a:chOff x="3322183" y="2971037"/>
            <a:chExt cx="259133" cy="259153"/>
          </a:xfrm>
        </p:grpSpPr>
        <p:sp>
          <p:nvSpPr>
            <p:cNvPr id="45" name="Oval 44"/>
            <p:cNvSpPr>
              <a:spLocks noChangeAspect="1"/>
            </p:cNvSpPr>
            <p:nvPr/>
          </p:nvSpPr>
          <p:spPr bwMode="auto">
            <a:xfrm>
              <a:off x="3322183" y="2971037"/>
              <a:ext cx="259133" cy="259153"/>
            </a:xfrm>
            <a:prstGeom prst="ellipse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46" name="Picture 45"/>
            <p:cNvPicPr>
              <a:picLocks noChangeAspect="1"/>
            </p:cNvPicPr>
            <p:nvPr>
              <p:custDataLst>
                <p:tags r:id="rId22"/>
              </p:custDataLst>
            </p:nvPr>
          </p:nvPicPr>
          <p:blipFill>
            <a:blip r:embed="rId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92533" y="3025524"/>
              <a:ext cx="136833" cy="157594"/>
            </a:xfrm>
            <a:prstGeom prst="rect">
              <a:avLst/>
            </a:prstGeom>
          </p:spPr>
        </p:pic>
      </p:grpSp>
      <p:grpSp>
        <p:nvGrpSpPr>
          <p:cNvPr id="50" name="Group 49"/>
          <p:cNvGrpSpPr/>
          <p:nvPr/>
        </p:nvGrpSpPr>
        <p:grpSpPr>
          <a:xfrm>
            <a:off x="2224825" y="3250507"/>
            <a:ext cx="259133" cy="259153"/>
            <a:chOff x="3322183" y="2971037"/>
            <a:chExt cx="259133" cy="259153"/>
          </a:xfrm>
        </p:grpSpPr>
        <p:sp>
          <p:nvSpPr>
            <p:cNvPr id="51" name="Oval 50"/>
            <p:cNvSpPr>
              <a:spLocks noChangeAspect="1"/>
            </p:cNvSpPr>
            <p:nvPr/>
          </p:nvSpPr>
          <p:spPr bwMode="auto">
            <a:xfrm>
              <a:off x="3322183" y="2971037"/>
              <a:ext cx="259133" cy="259153"/>
            </a:xfrm>
            <a:prstGeom prst="ellipse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52" name="Picture 51"/>
            <p:cNvPicPr>
              <a:picLocks noChangeAspect="1"/>
            </p:cNvPicPr>
            <p:nvPr>
              <p:custDataLst>
                <p:tags r:id="rId21"/>
              </p:custDataLst>
            </p:nvPr>
          </p:nvPicPr>
          <p:blipFill>
            <a:blip r:embed="rId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92533" y="3025524"/>
              <a:ext cx="136833" cy="157594"/>
            </a:xfrm>
            <a:prstGeom prst="rect">
              <a:avLst/>
            </a:prstGeom>
          </p:spPr>
        </p:pic>
      </p:grpSp>
      <p:grpSp>
        <p:nvGrpSpPr>
          <p:cNvPr id="53" name="Group 52"/>
          <p:cNvGrpSpPr/>
          <p:nvPr/>
        </p:nvGrpSpPr>
        <p:grpSpPr>
          <a:xfrm>
            <a:off x="2622483" y="2560064"/>
            <a:ext cx="259133" cy="259153"/>
            <a:chOff x="3322183" y="2971037"/>
            <a:chExt cx="259133" cy="259153"/>
          </a:xfrm>
        </p:grpSpPr>
        <p:sp>
          <p:nvSpPr>
            <p:cNvPr id="54" name="Oval 53"/>
            <p:cNvSpPr>
              <a:spLocks noChangeAspect="1"/>
            </p:cNvSpPr>
            <p:nvPr/>
          </p:nvSpPr>
          <p:spPr bwMode="auto">
            <a:xfrm>
              <a:off x="3322183" y="2971037"/>
              <a:ext cx="259133" cy="259153"/>
            </a:xfrm>
            <a:prstGeom prst="ellipse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55" name="Picture 54"/>
            <p:cNvPicPr>
              <a:picLocks noChangeAspect="1"/>
            </p:cNvPicPr>
            <p:nvPr>
              <p:custDataLst>
                <p:tags r:id="rId20"/>
              </p:custDataLst>
            </p:nvPr>
          </p:nvPicPr>
          <p:blipFill>
            <a:blip r:embed="rId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92533" y="3025524"/>
              <a:ext cx="136833" cy="157594"/>
            </a:xfrm>
            <a:prstGeom prst="rect">
              <a:avLst/>
            </a:prstGeom>
          </p:spPr>
        </p:pic>
      </p:grpSp>
      <p:grpSp>
        <p:nvGrpSpPr>
          <p:cNvPr id="56" name="Group 55"/>
          <p:cNvGrpSpPr/>
          <p:nvPr/>
        </p:nvGrpSpPr>
        <p:grpSpPr>
          <a:xfrm>
            <a:off x="1582447" y="3015982"/>
            <a:ext cx="259133" cy="259153"/>
            <a:chOff x="3322183" y="2971037"/>
            <a:chExt cx="259133" cy="259153"/>
          </a:xfrm>
        </p:grpSpPr>
        <p:sp>
          <p:nvSpPr>
            <p:cNvPr id="57" name="Oval 56"/>
            <p:cNvSpPr>
              <a:spLocks noChangeAspect="1"/>
            </p:cNvSpPr>
            <p:nvPr/>
          </p:nvSpPr>
          <p:spPr bwMode="auto">
            <a:xfrm>
              <a:off x="3322183" y="2971037"/>
              <a:ext cx="259133" cy="259153"/>
            </a:xfrm>
            <a:prstGeom prst="ellipse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58" name="Picture 57"/>
            <p:cNvPicPr>
              <a:picLocks noChangeAspect="1"/>
            </p:cNvPicPr>
            <p:nvPr>
              <p:custDataLst>
                <p:tags r:id="rId19"/>
              </p:custDataLst>
            </p:nvPr>
          </p:nvPicPr>
          <p:blipFill>
            <a:blip r:embed="rId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92533" y="3025524"/>
              <a:ext cx="136833" cy="157594"/>
            </a:xfrm>
            <a:prstGeom prst="rect">
              <a:avLst/>
            </a:prstGeom>
          </p:spPr>
        </p:pic>
      </p:grpSp>
      <p:grpSp>
        <p:nvGrpSpPr>
          <p:cNvPr id="59" name="Group 58"/>
          <p:cNvGrpSpPr>
            <a:grpSpLocks noChangeAspect="1"/>
          </p:cNvGrpSpPr>
          <p:nvPr/>
        </p:nvGrpSpPr>
        <p:grpSpPr>
          <a:xfrm rot="18882351">
            <a:off x="1930963" y="1702408"/>
            <a:ext cx="689275" cy="225483"/>
            <a:chOff x="3045379" y="3375370"/>
            <a:chExt cx="841675" cy="275338"/>
          </a:xfrm>
        </p:grpSpPr>
        <p:cxnSp>
          <p:nvCxnSpPr>
            <p:cNvPr id="60" name="Straight Arrow Connector 59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61" name="Picture 60"/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grpSp>
        <p:nvGrpSpPr>
          <p:cNvPr id="62" name="Group 61"/>
          <p:cNvGrpSpPr/>
          <p:nvPr/>
        </p:nvGrpSpPr>
        <p:grpSpPr>
          <a:xfrm>
            <a:off x="1788289" y="2072039"/>
            <a:ext cx="259133" cy="259153"/>
            <a:chOff x="4091289" y="2068290"/>
            <a:chExt cx="259133" cy="259153"/>
          </a:xfrm>
        </p:grpSpPr>
        <p:sp>
          <p:nvSpPr>
            <p:cNvPr id="63" name="Oval 62"/>
            <p:cNvSpPr>
              <a:spLocks noChangeAspect="1"/>
            </p:cNvSpPr>
            <p:nvPr/>
          </p:nvSpPr>
          <p:spPr bwMode="auto">
            <a:xfrm>
              <a:off x="4091289" y="2068290"/>
              <a:ext cx="259133" cy="259153"/>
            </a:xfrm>
            <a:prstGeom prst="ellipse">
              <a:avLst/>
            </a:prstGeom>
            <a:noFill/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64" name="Picture 63"/>
            <p:cNvPicPr>
              <a:picLocks noChangeAspect="1"/>
            </p:cNvPicPr>
            <p:nvPr>
              <p:custDataLst>
                <p:tags r:id="rId18"/>
              </p:custDataLst>
            </p:nvPr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55106" y="2119511"/>
              <a:ext cx="152876" cy="157594"/>
            </a:xfrm>
            <a:prstGeom prst="rect">
              <a:avLst/>
            </a:prstGeom>
          </p:spPr>
        </p:pic>
      </p:grpSp>
      <p:sp>
        <p:nvSpPr>
          <p:cNvPr id="65" name="Titel 1 1 2 3 1 1 1"/>
          <p:cNvSpPr txBox="1">
            <a:spLocks/>
          </p:cNvSpPr>
          <p:nvPr/>
        </p:nvSpPr>
        <p:spPr>
          <a:xfrm>
            <a:off x="144779" y="813287"/>
            <a:ext cx="8331955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Prepare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emitters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66" name="Picture 6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0191" y="906996"/>
            <a:ext cx="227624" cy="173845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8910" y="877883"/>
            <a:ext cx="194471" cy="223977"/>
          </a:xfrm>
          <a:prstGeom prst="rect">
            <a:avLst/>
          </a:prstGeom>
        </p:spPr>
      </p:pic>
      <p:sp>
        <p:nvSpPr>
          <p:cNvPr id="68" name="Titel 1 1 2 3 1 1 2"/>
          <p:cNvSpPr txBox="1">
            <a:spLocks/>
          </p:cNvSpPr>
          <p:nvPr/>
        </p:nvSpPr>
        <p:spPr>
          <a:xfrm>
            <a:off x="3971254" y="1418070"/>
            <a:ext cx="3651315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Spontaneous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emission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decreases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number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excited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emitters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over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time.</a:t>
            </a:r>
          </a:p>
        </p:txBody>
      </p:sp>
      <p:sp>
        <p:nvSpPr>
          <p:cNvPr id="69" name="Titel 1 1 2 3 1 1 3 1"/>
          <p:cNvSpPr txBox="1">
            <a:spLocks/>
          </p:cNvSpPr>
          <p:nvPr/>
        </p:nvSpPr>
        <p:spPr>
          <a:xfrm>
            <a:off x="3971253" y="1989535"/>
            <a:ext cx="456314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Assuming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emitters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don‘t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reabsorb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emitted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photons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(e.g.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emitters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dilute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and in finite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volume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)</a:t>
            </a:r>
          </a:p>
        </p:txBody>
      </p:sp>
      <p:pic>
        <p:nvPicPr>
          <p:cNvPr id="73" name="Picture 7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93133" y="3695377"/>
            <a:ext cx="1866842" cy="254752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634" y="3793101"/>
            <a:ext cx="789870" cy="225098"/>
          </a:xfrm>
          <a:prstGeom prst="rect">
            <a:avLst/>
          </a:prstGeom>
        </p:spPr>
      </p:pic>
      <p:sp>
        <p:nvSpPr>
          <p:cNvPr id="76" name="Titel 1 1 2 3 1 1 3 2"/>
          <p:cNvSpPr txBox="1">
            <a:spLocks/>
          </p:cNvSpPr>
          <p:nvPr/>
        </p:nvSpPr>
        <p:spPr>
          <a:xfrm>
            <a:off x="6532152" y="3732084"/>
            <a:ext cx="69548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with</a:t>
            </a:r>
            <a:endParaRPr lang="de-AT" sz="16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79" name="Picture 78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93133" y="4692237"/>
            <a:ext cx="1517736" cy="225098"/>
          </a:xfrm>
          <a:prstGeom prst="rect">
            <a:avLst/>
          </a:prstGeom>
        </p:spPr>
      </p:pic>
      <p:sp>
        <p:nvSpPr>
          <p:cNvPr id="78" name="Titel 1 1 2 3 1 1 3 3 1 1"/>
          <p:cNvSpPr txBox="1">
            <a:spLocks/>
          </p:cNvSpPr>
          <p:nvPr/>
        </p:nvSpPr>
        <p:spPr>
          <a:xfrm>
            <a:off x="3971253" y="4234837"/>
            <a:ext cx="234716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Rate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photon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emission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80" name="Titel 1 1 2 3 1 1 3 3 2"/>
          <p:cNvSpPr txBox="1">
            <a:spLocks/>
          </p:cNvSpPr>
          <p:nvPr/>
        </p:nvSpPr>
        <p:spPr>
          <a:xfrm>
            <a:off x="3971252" y="3187465"/>
            <a:ext cx="379702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Number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excited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emitters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over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time:</a:t>
            </a:r>
          </a:p>
        </p:txBody>
      </p:sp>
      <p:sp>
        <p:nvSpPr>
          <p:cNvPr id="86" name="Titel 1 1"/>
          <p:cNvSpPr txBox="1">
            <a:spLocks/>
          </p:cNvSpPr>
          <p:nvPr/>
        </p:nvSpPr>
        <p:spPr>
          <a:xfrm>
            <a:off x="1943021" y="5982411"/>
            <a:ext cx="1248897" cy="30133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time        (   )</a:t>
            </a:r>
            <a:endParaRPr lang="de-AT" sz="14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7" name="Picture 86"/>
          <p:cNvPicPr>
            <a:picLocks noChangeAspect="1"/>
          </p:cNvPicPr>
          <p:nvPr/>
        </p:nvPicPr>
        <p:blipFill>
          <a:blip r:embed="rId35"/>
          <a:stretch>
            <a:fillRect/>
          </a:stretch>
        </p:blipFill>
        <p:spPr>
          <a:xfrm>
            <a:off x="1546883" y="4720257"/>
            <a:ext cx="1105456" cy="280432"/>
          </a:xfrm>
          <a:prstGeom prst="rect">
            <a:avLst/>
          </a:prstGeom>
        </p:spPr>
      </p:pic>
      <p:pic>
        <p:nvPicPr>
          <p:cNvPr id="90" name="Picture 89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146" y="4321834"/>
            <a:ext cx="464223" cy="21123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07690" y="6071857"/>
            <a:ext cx="63806" cy="131294"/>
          </a:xfrm>
          <a:prstGeom prst="rect">
            <a:avLst/>
          </a:prstGeom>
        </p:spPr>
      </p:pic>
      <p:sp>
        <p:nvSpPr>
          <p:cNvPr id="92" name="Titel 1 1 2 3 1 1 3 3 1 2"/>
          <p:cNvSpPr txBox="1">
            <a:spLocks/>
          </p:cNvSpPr>
          <p:nvPr/>
        </p:nvSpPr>
        <p:spPr>
          <a:xfrm>
            <a:off x="3978417" y="5103636"/>
            <a:ext cx="364415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several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lower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</a:p>
        </p:txBody>
      </p:sp>
      <p:pic>
        <p:nvPicPr>
          <p:cNvPr id="94" name="Picture 93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5112" y="5839422"/>
            <a:ext cx="1964622" cy="345027"/>
          </a:xfrm>
          <a:prstGeom prst="rect">
            <a:avLst/>
          </a:prstGeom>
        </p:spPr>
      </p:pic>
      <p:cxnSp>
        <p:nvCxnSpPr>
          <p:cNvPr id="97" name="Straight Connector 96"/>
          <p:cNvCxnSpPr/>
          <p:nvPr/>
        </p:nvCxnSpPr>
        <p:spPr bwMode="auto">
          <a:xfrm>
            <a:off x="4697936" y="6070043"/>
            <a:ext cx="109615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8" name="Straight Connector 97"/>
          <p:cNvCxnSpPr/>
          <p:nvPr/>
        </p:nvCxnSpPr>
        <p:spPr bwMode="auto">
          <a:xfrm>
            <a:off x="4697936" y="6242557"/>
            <a:ext cx="109615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9" name="Straight Connector 98"/>
          <p:cNvCxnSpPr/>
          <p:nvPr/>
        </p:nvCxnSpPr>
        <p:spPr bwMode="auto">
          <a:xfrm>
            <a:off x="4697936" y="6535000"/>
            <a:ext cx="109615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1" name="Straight Arrow Connector 100"/>
          <p:cNvCxnSpPr/>
          <p:nvPr/>
        </p:nvCxnSpPr>
        <p:spPr bwMode="auto">
          <a:xfrm>
            <a:off x="4868564" y="5595963"/>
            <a:ext cx="0" cy="474080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2" name="Straight Arrow Connector 101"/>
          <p:cNvCxnSpPr/>
          <p:nvPr/>
        </p:nvCxnSpPr>
        <p:spPr bwMode="auto">
          <a:xfrm flipH="1">
            <a:off x="5631357" y="5595963"/>
            <a:ext cx="792" cy="939037"/>
          </a:xfrm>
          <a:prstGeom prst="straightConnector1">
            <a:avLst/>
          </a:prstGeom>
          <a:noFill/>
          <a:ln w="15875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4" name="Straight Arrow Connector 103"/>
          <p:cNvCxnSpPr/>
          <p:nvPr/>
        </p:nvCxnSpPr>
        <p:spPr bwMode="auto">
          <a:xfrm flipH="1">
            <a:off x="5239849" y="5595963"/>
            <a:ext cx="0" cy="646594"/>
          </a:xfrm>
          <a:prstGeom prst="straightConnector1">
            <a:avLst/>
          </a:prstGeom>
          <a:noFill/>
          <a:ln w="15875" cap="flat" cmpd="sng" algn="ctr">
            <a:solidFill>
              <a:srgbClr val="1CEA00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107" name="Picture 106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9580" y="5682408"/>
            <a:ext cx="234535" cy="194097"/>
          </a:xfrm>
          <a:prstGeom prst="rect">
            <a:avLst/>
          </a:prstGeom>
        </p:spPr>
      </p:pic>
      <p:pic>
        <p:nvPicPr>
          <p:cNvPr id="109" name="Picture 108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6935" y="5735955"/>
            <a:ext cx="239927" cy="194097"/>
          </a:xfrm>
          <a:prstGeom prst="rect">
            <a:avLst/>
          </a:prstGeom>
        </p:spPr>
      </p:pic>
      <p:pic>
        <p:nvPicPr>
          <p:cNvPr id="111" name="Picture 110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3386" y="5803528"/>
            <a:ext cx="241275" cy="196793"/>
          </a:xfrm>
          <a:prstGeom prst="rect">
            <a:avLst/>
          </a:prstGeom>
        </p:spPr>
      </p:pic>
      <p:cxnSp>
        <p:nvCxnSpPr>
          <p:cNvPr id="96" name="Straight Connector 95"/>
          <p:cNvCxnSpPr/>
          <p:nvPr/>
        </p:nvCxnSpPr>
        <p:spPr bwMode="auto">
          <a:xfrm>
            <a:off x="4697936" y="5595963"/>
            <a:ext cx="1096150" cy="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15" name="Picture 114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7552" y="5517166"/>
            <a:ext cx="136833" cy="157594"/>
          </a:xfrm>
          <a:prstGeom prst="rect">
            <a:avLst/>
          </a:prstGeom>
        </p:spPr>
      </p:pic>
      <p:pic>
        <p:nvPicPr>
          <p:cNvPr id="117" name="Picture 116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4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5172" y="5985176"/>
            <a:ext cx="223651" cy="157594"/>
          </a:xfrm>
          <a:prstGeom prst="rect">
            <a:avLst/>
          </a:prstGeom>
        </p:spPr>
      </p:pic>
      <p:pic>
        <p:nvPicPr>
          <p:cNvPr id="119" name="Picture 118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5172" y="6162827"/>
            <a:ext cx="223651" cy="157594"/>
          </a:xfrm>
          <a:prstGeom prst="rect">
            <a:avLst/>
          </a:prstGeom>
        </p:spPr>
      </p:pic>
      <p:pic>
        <p:nvPicPr>
          <p:cNvPr id="121" name="Picture 120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4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5172" y="6456203"/>
            <a:ext cx="223651" cy="157594"/>
          </a:xfrm>
          <a:prstGeom prst="rect">
            <a:avLst/>
          </a:prstGeom>
        </p:spPr>
      </p:pic>
      <p:cxnSp>
        <p:nvCxnSpPr>
          <p:cNvPr id="123" name="Straight Connector 122"/>
          <p:cNvCxnSpPr/>
          <p:nvPr/>
        </p:nvCxnSpPr>
        <p:spPr bwMode="auto">
          <a:xfrm flipV="1">
            <a:off x="1856975" y="5287016"/>
            <a:ext cx="0" cy="580252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24" name="Straight Connector 123"/>
          <p:cNvCxnSpPr/>
          <p:nvPr/>
        </p:nvCxnSpPr>
        <p:spPr bwMode="auto">
          <a:xfrm>
            <a:off x="680767" y="5287016"/>
            <a:ext cx="1183308" cy="6009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128" name="Titel 1 2"/>
          <p:cNvSpPr txBox="1">
            <a:spLocks/>
          </p:cNvSpPr>
          <p:nvPr/>
        </p:nvSpPr>
        <p:spPr>
          <a:xfrm>
            <a:off x="144779" y="5145585"/>
            <a:ext cx="666069" cy="30133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0.368</a:t>
            </a:r>
            <a:endParaRPr lang="de-AT" sz="12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9" name="Titel 1 3"/>
          <p:cNvSpPr txBox="1">
            <a:spLocks/>
          </p:cNvSpPr>
          <p:nvPr/>
        </p:nvSpPr>
        <p:spPr>
          <a:xfrm>
            <a:off x="1191638" y="5816115"/>
            <a:ext cx="666069" cy="30133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0.5</a:t>
            </a:r>
            <a:endParaRPr lang="de-AT" sz="11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0" name="Titel 1 4"/>
          <p:cNvSpPr txBox="1">
            <a:spLocks/>
          </p:cNvSpPr>
          <p:nvPr/>
        </p:nvSpPr>
        <p:spPr>
          <a:xfrm>
            <a:off x="1663301" y="5816115"/>
            <a:ext cx="666069" cy="30133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1.0</a:t>
            </a:r>
            <a:endParaRPr lang="de-AT" sz="11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1" name="Titel 1 5"/>
          <p:cNvSpPr txBox="1">
            <a:spLocks/>
          </p:cNvSpPr>
          <p:nvPr/>
        </p:nvSpPr>
        <p:spPr>
          <a:xfrm>
            <a:off x="2154560" y="5816115"/>
            <a:ext cx="395026" cy="25340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1.5</a:t>
            </a:r>
            <a:endParaRPr lang="de-AT" sz="11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2" name="Titel 1 6"/>
          <p:cNvSpPr txBox="1">
            <a:spLocks/>
          </p:cNvSpPr>
          <p:nvPr/>
        </p:nvSpPr>
        <p:spPr>
          <a:xfrm>
            <a:off x="2653304" y="5816115"/>
            <a:ext cx="395026" cy="25340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2.0</a:t>
            </a:r>
            <a:endParaRPr lang="de-AT" sz="11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3" name="Titel 1 7"/>
          <p:cNvSpPr txBox="1">
            <a:spLocks/>
          </p:cNvSpPr>
          <p:nvPr/>
        </p:nvSpPr>
        <p:spPr>
          <a:xfrm>
            <a:off x="3124782" y="5816115"/>
            <a:ext cx="395026" cy="25340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2.5</a:t>
            </a:r>
            <a:endParaRPr lang="de-AT" sz="11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4" name="Titel 1 8"/>
          <p:cNvSpPr txBox="1">
            <a:spLocks/>
          </p:cNvSpPr>
          <p:nvPr/>
        </p:nvSpPr>
        <p:spPr>
          <a:xfrm>
            <a:off x="3611415" y="5816115"/>
            <a:ext cx="395026" cy="25340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3.0</a:t>
            </a:r>
            <a:endParaRPr lang="de-AT" sz="11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6" name="Titel 1 9"/>
          <p:cNvSpPr txBox="1">
            <a:spLocks/>
          </p:cNvSpPr>
          <p:nvPr/>
        </p:nvSpPr>
        <p:spPr>
          <a:xfrm>
            <a:off x="548570" y="5414671"/>
            <a:ext cx="404515" cy="30133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0.2</a:t>
            </a:r>
            <a:endParaRPr lang="de-AT" sz="11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7" name="Titel 1 10"/>
          <p:cNvSpPr txBox="1">
            <a:spLocks/>
          </p:cNvSpPr>
          <p:nvPr/>
        </p:nvSpPr>
        <p:spPr>
          <a:xfrm>
            <a:off x="565088" y="4790463"/>
            <a:ext cx="387997" cy="30133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0.6</a:t>
            </a:r>
            <a:endParaRPr lang="de-AT" sz="11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8" name="Titel 1 11"/>
          <p:cNvSpPr txBox="1">
            <a:spLocks/>
          </p:cNvSpPr>
          <p:nvPr/>
        </p:nvSpPr>
        <p:spPr>
          <a:xfrm>
            <a:off x="571512" y="4487180"/>
            <a:ext cx="381573" cy="30133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0.8</a:t>
            </a:r>
            <a:endParaRPr lang="de-AT" sz="11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9" name="Titel 1 12"/>
          <p:cNvSpPr txBox="1">
            <a:spLocks/>
          </p:cNvSpPr>
          <p:nvPr/>
        </p:nvSpPr>
        <p:spPr>
          <a:xfrm>
            <a:off x="573168" y="4172906"/>
            <a:ext cx="379917" cy="30133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1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1.0</a:t>
            </a:r>
            <a:endParaRPr lang="de-AT" sz="11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1" name="Picture 80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4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7552" y="2723623"/>
            <a:ext cx="1236025" cy="280363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4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9729" y="6091321"/>
            <a:ext cx="123429" cy="112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1848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" grpId="0" animBg="1"/>
      <p:bldP spid="135" grpId="0" animBg="1"/>
      <p:bldP spid="68" grpId="0"/>
      <p:bldP spid="69" grpId="0"/>
      <p:bldP spid="76" grpId="0"/>
      <p:bldP spid="78" grpId="0"/>
      <p:bldP spid="80" grpId="0"/>
      <p:bldP spid="86" grpId="0"/>
      <p:bldP spid="92" grpId="0"/>
      <p:bldP spid="128" grpId="0"/>
      <p:bldP spid="129" grpId="0"/>
      <p:bldP spid="130" grpId="0"/>
      <p:bldP spid="131" grpId="0"/>
      <p:bldP spid="132" grpId="0"/>
      <p:bldP spid="133" grpId="0"/>
      <p:bldP spid="134" grpId="0"/>
      <p:bldP spid="136" grpId="0"/>
      <p:bldP spid="137" grpId="0"/>
      <p:bldP spid="138" grpId="0"/>
      <p:bldP spid="139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8397240" cy="750498"/>
          </a:xfrm>
        </p:spPr>
        <p:txBody>
          <a:bodyPr/>
          <a:lstStyle/>
          <a:p>
            <a:r>
              <a:rPr lang="en-GB" dirty="0" smtClean="0"/>
              <a:t>Energy shifts by shielding</a:t>
            </a:r>
            <a:endParaRPr lang="en-GB" i="1" dirty="0"/>
          </a:p>
        </p:txBody>
      </p:sp>
      <p:sp>
        <p:nvSpPr>
          <p:cNvPr id="74" name="Titel 1"/>
          <p:cNvSpPr txBox="1">
            <a:spLocks/>
          </p:cNvSpPr>
          <p:nvPr/>
        </p:nvSpPr>
        <p:spPr>
          <a:xfrm>
            <a:off x="1008741" y="5056961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1s</a:t>
            </a:r>
          </a:p>
        </p:txBody>
      </p:sp>
      <p:sp>
        <p:nvSpPr>
          <p:cNvPr id="63" name="Rectangle 62"/>
          <p:cNvSpPr>
            <a:spLocks noChangeAspect="1"/>
          </p:cNvSpPr>
          <p:nvPr/>
        </p:nvSpPr>
        <p:spPr bwMode="auto">
          <a:xfrm>
            <a:off x="7493440" y="141345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Rectangle 67"/>
          <p:cNvSpPr>
            <a:spLocks noChangeAspect="1"/>
          </p:cNvSpPr>
          <p:nvPr/>
        </p:nvSpPr>
        <p:spPr bwMode="auto">
          <a:xfrm>
            <a:off x="7695453" y="141345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0" name="Rectangle 69"/>
          <p:cNvSpPr>
            <a:spLocks noChangeAspect="1"/>
          </p:cNvSpPr>
          <p:nvPr/>
        </p:nvSpPr>
        <p:spPr bwMode="auto">
          <a:xfrm>
            <a:off x="7897465" y="141345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Rectangle 71"/>
          <p:cNvSpPr>
            <a:spLocks noChangeAspect="1"/>
          </p:cNvSpPr>
          <p:nvPr/>
        </p:nvSpPr>
        <p:spPr bwMode="auto">
          <a:xfrm>
            <a:off x="8099478" y="141345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5" name="Rectangle 84"/>
          <p:cNvSpPr>
            <a:spLocks noChangeAspect="1"/>
          </p:cNvSpPr>
          <p:nvPr/>
        </p:nvSpPr>
        <p:spPr bwMode="auto">
          <a:xfrm>
            <a:off x="8301490" y="141345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2" name="Rectangle 91"/>
          <p:cNvSpPr>
            <a:spLocks noChangeAspect="1"/>
          </p:cNvSpPr>
          <p:nvPr/>
        </p:nvSpPr>
        <p:spPr bwMode="auto">
          <a:xfrm>
            <a:off x="8503503" y="141345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3" name="Rectangle 92"/>
          <p:cNvSpPr>
            <a:spLocks noChangeAspect="1"/>
          </p:cNvSpPr>
          <p:nvPr/>
        </p:nvSpPr>
        <p:spPr bwMode="auto">
          <a:xfrm>
            <a:off x="8705515" y="141345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4" name="Rectangle 93"/>
          <p:cNvSpPr>
            <a:spLocks noChangeAspect="1"/>
          </p:cNvSpPr>
          <p:nvPr/>
        </p:nvSpPr>
        <p:spPr bwMode="auto">
          <a:xfrm>
            <a:off x="6346367" y="181731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5" name="Rectangle 94"/>
          <p:cNvSpPr>
            <a:spLocks noChangeAspect="1"/>
          </p:cNvSpPr>
          <p:nvPr/>
        </p:nvSpPr>
        <p:spPr bwMode="auto">
          <a:xfrm>
            <a:off x="6548379" y="181731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6" name="Rectangle 95"/>
          <p:cNvSpPr>
            <a:spLocks noChangeAspect="1"/>
          </p:cNvSpPr>
          <p:nvPr/>
        </p:nvSpPr>
        <p:spPr bwMode="auto">
          <a:xfrm>
            <a:off x="6750392" y="181731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7" name="Rectangle 96"/>
          <p:cNvSpPr>
            <a:spLocks noChangeAspect="1"/>
          </p:cNvSpPr>
          <p:nvPr/>
        </p:nvSpPr>
        <p:spPr bwMode="auto">
          <a:xfrm>
            <a:off x="6952404" y="181731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8" name="Rectangle 97"/>
          <p:cNvSpPr>
            <a:spLocks noChangeAspect="1"/>
          </p:cNvSpPr>
          <p:nvPr/>
        </p:nvSpPr>
        <p:spPr bwMode="auto">
          <a:xfrm>
            <a:off x="7154417" y="181731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9" name="Rectangle 98"/>
          <p:cNvSpPr>
            <a:spLocks noChangeAspect="1"/>
          </p:cNvSpPr>
          <p:nvPr/>
        </p:nvSpPr>
        <p:spPr bwMode="auto">
          <a:xfrm>
            <a:off x="5219914" y="2625036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0" name="Rectangle 99"/>
          <p:cNvSpPr>
            <a:spLocks noChangeAspect="1"/>
          </p:cNvSpPr>
          <p:nvPr/>
        </p:nvSpPr>
        <p:spPr bwMode="auto">
          <a:xfrm>
            <a:off x="5587703" y="220593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1" name="Rectangle 100"/>
          <p:cNvSpPr>
            <a:spLocks noChangeAspect="1"/>
          </p:cNvSpPr>
          <p:nvPr/>
        </p:nvSpPr>
        <p:spPr bwMode="auto">
          <a:xfrm>
            <a:off x="5789715" y="220593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2" name="Rectangle 101"/>
          <p:cNvSpPr>
            <a:spLocks noChangeAspect="1"/>
          </p:cNvSpPr>
          <p:nvPr/>
        </p:nvSpPr>
        <p:spPr bwMode="auto">
          <a:xfrm>
            <a:off x="5991728" y="220593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3" name="Rectangle 102"/>
          <p:cNvSpPr>
            <a:spLocks noChangeAspect="1"/>
          </p:cNvSpPr>
          <p:nvPr/>
        </p:nvSpPr>
        <p:spPr bwMode="auto">
          <a:xfrm>
            <a:off x="3925801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4" name="Rectangle 103"/>
          <p:cNvSpPr>
            <a:spLocks noChangeAspect="1"/>
          </p:cNvSpPr>
          <p:nvPr/>
        </p:nvSpPr>
        <p:spPr bwMode="auto">
          <a:xfrm>
            <a:off x="4127814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5" name="Rectangle 104"/>
          <p:cNvSpPr>
            <a:spLocks noChangeAspect="1"/>
          </p:cNvSpPr>
          <p:nvPr/>
        </p:nvSpPr>
        <p:spPr bwMode="auto">
          <a:xfrm>
            <a:off x="4329826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6" name="Rectangle 105"/>
          <p:cNvSpPr>
            <a:spLocks noChangeAspect="1"/>
          </p:cNvSpPr>
          <p:nvPr/>
        </p:nvSpPr>
        <p:spPr bwMode="auto">
          <a:xfrm>
            <a:off x="4531838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7" name="Rectangle 106"/>
          <p:cNvSpPr>
            <a:spLocks noChangeAspect="1"/>
          </p:cNvSpPr>
          <p:nvPr/>
        </p:nvSpPr>
        <p:spPr bwMode="auto">
          <a:xfrm>
            <a:off x="4733851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8" name="Rectangle 107"/>
          <p:cNvSpPr>
            <a:spLocks noChangeAspect="1"/>
          </p:cNvSpPr>
          <p:nvPr/>
        </p:nvSpPr>
        <p:spPr bwMode="auto">
          <a:xfrm>
            <a:off x="2799348" y="3146809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9" name="Rectangle 108"/>
          <p:cNvSpPr>
            <a:spLocks noChangeAspect="1"/>
          </p:cNvSpPr>
          <p:nvPr/>
        </p:nvSpPr>
        <p:spPr bwMode="auto">
          <a:xfrm>
            <a:off x="3167137" y="2773429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0" name="Rectangle 109"/>
          <p:cNvSpPr>
            <a:spLocks noChangeAspect="1"/>
          </p:cNvSpPr>
          <p:nvPr/>
        </p:nvSpPr>
        <p:spPr bwMode="auto">
          <a:xfrm>
            <a:off x="3369149" y="2773429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1" name="Rectangle 110"/>
          <p:cNvSpPr>
            <a:spLocks noChangeAspect="1"/>
          </p:cNvSpPr>
          <p:nvPr/>
        </p:nvSpPr>
        <p:spPr bwMode="auto">
          <a:xfrm>
            <a:off x="3571162" y="2773429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2" name="Rectangle 111"/>
          <p:cNvSpPr>
            <a:spLocks noChangeAspect="1"/>
          </p:cNvSpPr>
          <p:nvPr/>
        </p:nvSpPr>
        <p:spPr bwMode="auto">
          <a:xfrm>
            <a:off x="1552829" y="3883623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3" name="Rectangle 112"/>
          <p:cNvSpPr>
            <a:spLocks noChangeAspect="1"/>
          </p:cNvSpPr>
          <p:nvPr/>
        </p:nvSpPr>
        <p:spPr bwMode="auto">
          <a:xfrm>
            <a:off x="1920618" y="3510243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Rectangle 113"/>
          <p:cNvSpPr>
            <a:spLocks noChangeAspect="1"/>
          </p:cNvSpPr>
          <p:nvPr/>
        </p:nvSpPr>
        <p:spPr bwMode="auto">
          <a:xfrm>
            <a:off x="2122630" y="3510243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5" name="Rectangle 114"/>
          <p:cNvSpPr>
            <a:spLocks noChangeAspect="1"/>
          </p:cNvSpPr>
          <p:nvPr/>
        </p:nvSpPr>
        <p:spPr bwMode="auto">
          <a:xfrm>
            <a:off x="2324643" y="3510243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6" name="Rectangle 115"/>
          <p:cNvSpPr>
            <a:spLocks noChangeAspect="1"/>
          </p:cNvSpPr>
          <p:nvPr/>
        </p:nvSpPr>
        <p:spPr bwMode="auto">
          <a:xfrm>
            <a:off x="1099604" y="4897553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7" name="Titel 1"/>
          <p:cNvSpPr txBox="1">
            <a:spLocks/>
          </p:cNvSpPr>
          <p:nvPr/>
        </p:nvSpPr>
        <p:spPr>
          <a:xfrm>
            <a:off x="1466665" y="4034767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2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</a:t>
            </a:r>
          </a:p>
        </p:txBody>
      </p:sp>
      <p:sp>
        <p:nvSpPr>
          <p:cNvPr id="118" name="Titel 1"/>
          <p:cNvSpPr txBox="1">
            <a:spLocks/>
          </p:cNvSpPr>
          <p:nvPr/>
        </p:nvSpPr>
        <p:spPr>
          <a:xfrm>
            <a:off x="2037440" y="3661387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2</a:t>
            </a:r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p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9" name="Titel 1"/>
          <p:cNvSpPr txBox="1">
            <a:spLocks/>
          </p:cNvSpPr>
          <p:nvPr/>
        </p:nvSpPr>
        <p:spPr>
          <a:xfrm>
            <a:off x="2718856" y="330904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3s</a:t>
            </a:r>
          </a:p>
        </p:txBody>
      </p:sp>
      <p:sp>
        <p:nvSpPr>
          <p:cNvPr id="120" name="Titel 1"/>
          <p:cNvSpPr txBox="1">
            <a:spLocks/>
          </p:cNvSpPr>
          <p:nvPr/>
        </p:nvSpPr>
        <p:spPr>
          <a:xfrm>
            <a:off x="3274391" y="293566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p</a:t>
            </a:r>
          </a:p>
        </p:txBody>
      </p:sp>
      <p:sp>
        <p:nvSpPr>
          <p:cNvPr id="121" name="Titel 1"/>
          <p:cNvSpPr txBox="1">
            <a:spLocks/>
          </p:cNvSpPr>
          <p:nvPr/>
        </p:nvSpPr>
        <p:spPr>
          <a:xfrm>
            <a:off x="4247497" y="255289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d</a:t>
            </a:r>
          </a:p>
        </p:txBody>
      </p:sp>
      <p:sp>
        <p:nvSpPr>
          <p:cNvPr id="122" name="Titel 1"/>
          <p:cNvSpPr txBox="1">
            <a:spLocks/>
          </p:cNvSpPr>
          <p:nvPr/>
        </p:nvSpPr>
        <p:spPr>
          <a:xfrm>
            <a:off x="5124526" y="279308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4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</a:t>
            </a:r>
          </a:p>
        </p:txBody>
      </p:sp>
      <p:sp>
        <p:nvSpPr>
          <p:cNvPr id="123" name="Titel 1"/>
          <p:cNvSpPr txBox="1">
            <a:spLocks/>
          </p:cNvSpPr>
          <p:nvPr/>
        </p:nvSpPr>
        <p:spPr>
          <a:xfrm>
            <a:off x="5702921" y="237398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4p</a:t>
            </a:r>
          </a:p>
        </p:txBody>
      </p:sp>
      <p:sp>
        <p:nvSpPr>
          <p:cNvPr id="124" name="Titel 1"/>
          <p:cNvSpPr txBox="1">
            <a:spLocks/>
          </p:cNvSpPr>
          <p:nvPr/>
        </p:nvSpPr>
        <p:spPr>
          <a:xfrm>
            <a:off x="6660787" y="198359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4d</a:t>
            </a:r>
          </a:p>
        </p:txBody>
      </p:sp>
      <p:sp>
        <p:nvSpPr>
          <p:cNvPr id="125" name="Titel 1"/>
          <p:cNvSpPr txBox="1">
            <a:spLocks/>
          </p:cNvSpPr>
          <p:nvPr/>
        </p:nvSpPr>
        <p:spPr>
          <a:xfrm>
            <a:off x="8040007" y="157973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4f</a:t>
            </a:r>
          </a:p>
        </p:txBody>
      </p:sp>
      <p:grpSp>
        <p:nvGrpSpPr>
          <p:cNvPr id="126" name="Group 125"/>
          <p:cNvGrpSpPr>
            <a:grpSpLocks noChangeAspect="1"/>
          </p:cNvGrpSpPr>
          <p:nvPr/>
        </p:nvGrpSpPr>
        <p:grpSpPr>
          <a:xfrm>
            <a:off x="1144794" y="4910568"/>
            <a:ext cx="79651" cy="144599"/>
            <a:chOff x="2571293" y="4674424"/>
            <a:chExt cx="79321" cy="144000"/>
          </a:xfrm>
          <a:solidFill>
            <a:srgbClr val="6699FF"/>
          </a:solidFill>
        </p:grpSpPr>
        <p:cxnSp>
          <p:nvCxnSpPr>
            <p:cNvPr id="127" name="Straight Arrow Connector 126"/>
            <p:cNvCxnSpPr/>
            <p:nvPr/>
          </p:nvCxnSpPr>
          <p:spPr bwMode="auto">
            <a:xfrm flipV="1">
              <a:off x="2571293" y="4674424"/>
              <a:ext cx="0" cy="144000"/>
            </a:xfrm>
            <a:prstGeom prst="straightConnector1">
              <a:avLst/>
            </a:prstGeom>
            <a:grp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128" name="Straight Arrow Connector 127"/>
            <p:cNvCxnSpPr/>
            <p:nvPr/>
          </p:nvCxnSpPr>
          <p:spPr bwMode="auto">
            <a:xfrm flipV="1">
              <a:off x="2650614" y="4674424"/>
              <a:ext cx="0" cy="144000"/>
            </a:xfrm>
            <a:prstGeom prst="straightConnector1">
              <a:avLst/>
            </a:prstGeom>
            <a:grpFill/>
            <a:ln w="12700" cap="flat" cmpd="sng" algn="ctr">
              <a:solidFill>
                <a:schemeClr val="tx1"/>
              </a:solidFill>
              <a:prstDash val="solid"/>
              <a:round/>
              <a:headEnd type="arrow" w="sm" len="sm"/>
              <a:tailEnd type="none" w="sm" len="sm"/>
            </a:ln>
            <a:effectLst/>
          </p:spPr>
        </p:cxnSp>
      </p:grpSp>
      <p:cxnSp>
        <p:nvCxnSpPr>
          <p:cNvPr id="132" name="Straight Arrow Connector 131"/>
          <p:cNvCxnSpPr/>
          <p:nvPr/>
        </p:nvCxnSpPr>
        <p:spPr bwMode="auto">
          <a:xfrm flipV="1">
            <a:off x="723900" y="949452"/>
            <a:ext cx="0" cy="435166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33" name="Straight Connector 132"/>
          <p:cNvCxnSpPr/>
          <p:nvPr/>
        </p:nvCxnSpPr>
        <p:spPr bwMode="auto">
          <a:xfrm>
            <a:off x="594360" y="1234440"/>
            <a:ext cx="25908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34" name="Picture 13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913" y="1147572"/>
            <a:ext cx="108204" cy="173736"/>
          </a:xfrm>
          <a:prstGeom prst="rect">
            <a:avLst/>
          </a:prstGeom>
        </p:spPr>
      </p:pic>
      <p:cxnSp>
        <p:nvCxnSpPr>
          <p:cNvPr id="135" name="Straight Connector 134"/>
          <p:cNvCxnSpPr/>
          <p:nvPr/>
        </p:nvCxnSpPr>
        <p:spPr bwMode="auto">
          <a:xfrm flipV="1">
            <a:off x="642169" y="456006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6" name="Straight Connector 135"/>
          <p:cNvCxnSpPr/>
          <p:nvPr/>
        </p:nvCxnSpPr>
        <p:spPr bwMode="auto">
          <a:xfrm flipV="1">
            <a:off x="642169" y="449910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7" name="Straight Connector 136"/>
          <p:cNvCxnSpPr/>
          <p:nvPr/>
        </p:nvCxnSpPr>
        <p:spPr bwMode="auto">
          <a:xfrm flipV="1">
            <a:off x="626929" y="4537203"/>
            <a:ext cx="187891" cy="98469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38" name="Titel 1 2 1 2 1 2 2 2 2"/>
          <p:cNvSpPr txBox="1">
            <a:spLocks/>
          </p:cNvSpPr>
          <p:nvPr/>
        </p:nvSpPr>
        <p:spPr>
          <a:xfrm rot="16200000">
            <a:off x="-190561" y="2499159"/>
            <a:ext cx="1196927" cy="317008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39" name="Picture 13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219" y="5399760"/>
            <a:ext cx="470677" cy="137433"/>
          </a:xfrm>
          <a:prstGeom prst="rect">
            <a:avLst/>
          </a:prstGeom>
        </p:spPr>
      </p:pic>
      <p:pic>
        <p:nvPicPr>
          <p:cNvPr id="140" name="Picture 13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5045" y="5399760"/>
            <a:ext cx="476758" cy="136217"/>
          </a:xfrm>
          <a:prstGeom prst="rect">
            <a:avLst/>
          </a:prstGeom>
        </p:spPr>
      </p:pic>
      <p:pic>
        <p:nvPicPr>
          <p:cNvPr id="141" name="Picture 14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0728" y="5399760"/>
            <a:ext cx="477974" cy="138649"/>
          </a:xfrm>
          <a:prstGeom prst="rect">
            <a:avLst/>
          </a:prstGeom>
        </p:spPr>
      </p:pic>
      <p:pic>
        <p:nvPicPr>
          <p:cNvPr id="142" name="Picture 141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3342" y="5399760"/>
            <a:ext cx="481623" cy="139865"/>
          </a:xfrm>
          <a:prstGeom prst="rect">
            <a:avLst/>
          </a:prstGeom>
        </p:spPr>
      </p:pic>
      <p:pic>
        <p:nvPicPr>
          <p:cNvPr id="143" name="Picture 142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8563" y="1124895"/>
            <a:ext cx="457199" cy="183168"/>
          </a:xfrm>
          <a:prstGeom prst="rect">
            <a:avLst/>
          </a:prstGeom>
        </p:spPr>
      </p:pic>
      <p:sp>
        <p:nvSpPr>
          <p:cNvPr id="144" name="Titel 1"/>
          <p:cNvSpPr txBox="1">
            <a:spLocks/>
          </p:cNvSpPr>
          <p:nvPr/>
        </p:nvSpPr>
        <p:spPr>
          <a:xfrm>
            <a:off x="2159629" y="1050306"/>
            <a:ext cx="432513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Hydrogen-like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nucleus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charge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17214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Basic atom-light </a:t>
            </a:r>
            <a:r>
              <a:rPr lang="de-DE" dirty="0" err="1" smtClean="0"/>
              <a:t>interaction</a:t>
            </a:r>
            <a:r>
              <a:rPr lang="de-DE" dirty="0" smtClean="0"/>
              <a:t> </a:t>
            </a:r>
            <a:r>
              <a:rPr lang="de-DE" dirty="0" err="1" smtClean="0"/>
              <a:t>processes</a:t>
            </a:r>
            <a:endParaRPr lang="en-GB" dirty="0"/>
          </a:p>
        </p:txBody>
      </p:sp>
      <p:sp>
        <p:nvSpPr>
          <p:cNvPr id="9" name="Right Arrow 8"/>
          <p:cNvSpPr/>
          <p:nvPr/>
        </p:nvSpPr>
        <p:spPr bwMode="auto">
          <a:xfrm>
            <a:off x="4937573" y="1647645"/>
            <a:ext cx="879895" cy="319176"/>
          </a:xfrm>
          <a:prstGeom prst="rightArrow">
            <a:avLst/>
          </a:prstGeom>
          <a:noFill/>
          <a:ln w="222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5" name="Straight Arrow Connector 14"/>
          <p:cNvCxnSpPr/>
          <p:nvPr/>
        </p:nvCxnSpPr>
        <p:spPr bwMode="auto">
          <a:xfrm flipV="1">
            <a:off x="7594460" y="1807283"/>
            <a:ext cx="693057" cy="203"/>
          </a:xfrm>
          <a:prstGeom prst="straightConnector1">
            <a:avLst/>
          </a:prstGeom>
          <a:noFill/>
          <a:ln w="349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16" name="Picture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26670" y="1440921"/>
            <a:ext cx="362825" cy="303092"/>
          </a:xfrm>
          <a:prstGeom prst="rect">
            <a:avLst/>
          </a:prstGeom>
        </p:spPr>
      </p:pic>
      <p:sp>
        <p:nvSpPr>
          <p:cNvPr id="22" name="Titel 1"/>
          <p:cNvSpPr txBox="1">
            <a:spLocks/>
          </p:cNvSpPr>
          <p:nvPr/>
        </p:nvSpPr>
        <p:spPr>
          <a:xfrm>
            <a:off x="576069" y="1607465"/>
            <a:ext cx="194027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Absorption</a:t>
            </a:r>
            <a:endParaRPr lang="de-AT" sz="20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Rounded Rectangle 22"/>
          <p:cNvSpPr/>
          <p:nvPr/>
        </p:nvSpPr>
        <p:spPr bwMode="auto">
          <a:xfrm>
            <a:off x="364042" y="1112907"/>
            <a:ext cx="8426272" cy="1397378"/>
          </a:xfrm>
          <a:prstGeom prst="roundRect">
            <a:avLst>
              <a:gd name="adj" fmla="val 9987"/>
            </a:avLst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576069" y="3132895"/>
            <a:ext cx="194027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Stimulated</a:t>
            </a:r>
            <a:r>
              <a:rPr lang="de-AT" sz="2000" i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emission</a:t>
            </a:r>
            <a:endParaRPr lang="de-AT" sz="20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Rounded Rectangle 37"/>
          <p:cNvSpPr/>
          <p:nvPr/>
        </p:nvSpPr>
        <p:spPr bwMode="auto">
          <a:xfrm>
            <a:off x="364042" y="2821590"/>
            <a:ext cx="8426272" cy="1397378"/>
          </a:xfrm>
          <a:prstGeom prst="roundRect">
            <a:avLst>
              <a:gd name="adj" fmla="val 9987"/>
            </a:avLst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39" name="Picture 38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21485" y="1611637"/>
            <a:ext cx="362129" cy="372939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65116" y="1607465"/>
            <a:ext cx="335104" cy="394558"/>
          </a:xfrm>
          <a:prstGeom prst="rect">
            <a:avLst/>
          </a:prstGeom>
        </p:spPr>
      </p:pic>
      <p:sp>
        <p:nvSpPr>
          <p:cNvPr id="4" name="Oval 3"/>
          <p:cNvSpPr>
            <a:spLocks noChangeAspect="1"/>
          </p:cNvSpPr>
          <p:nvPr/>
        </p:nvSpPr>
        <p:spPr bwMode="auto">
          <a:xfrm>
            <a:off x="3769170" y="1572031"/>
            <a:ext cx="457162" cy="457198"/>
          </a:xfrm>
          <a:prstGeom prst="ellips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Oval 41"/>
          <p:cNvSpPr>
            <a:spLocks noChangeAspect="1"/>
          </p:cNvSpPr>
          <p:nvPr/>
        </p:nvSpPr>
        <p:spPr bwMode="auto">
          <a:xfrm>
            <a:off x="6986562" y="1571167"/>
            <a:ext cx="457162" cy="457198"/>
          </a:xfrm>
          <a:prstGeom prst="ellips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3" name="Right Arrow 42"/>
          <p:cNvSpPr/>
          <p:nvPr/>
        </p:nvSpPr>
        <p:spPr bwMode="auto">
          <a:xfrm>
            <a:off x="4937573" y="3327763"/>
            <a:ext cx="879895" cy="319176"/>
          </a:xfrm>
          <a:prstGeom prst="rightArrow">
            <a:avLst/>
          </a:prstGeom>
          <a:noFill/>
          <a:ln w="222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61" name="Picture 60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33072" y="3320739"/>
            <a:ext cx="335104" cy="394558"/>
          </a:xfrm>
          <a:prstGeom prst="rect">
            <a:avLst/>
          </a:prstGeom>
        </p:spPr>
      </p:pic>
      <p:sp>
        <p:nvSpPr>
          <p:cNvPr id="62" name="Oval 61"/>
          <p:cNvSpPr>
            <a:spLocks noChangeAspect="1"/>
          </p:cNvSpPr>
          <p:nvPr/>
        </p:nvSpPr>
        <p:spPr bwMode="auto">
          <a:xfrm>
            <a:off x="3854518" y="3284441"/>
            <a:ext cx="457162" cy="457198"/>
          </a:xfrm>
          <a:prstGeom prst="ellips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63" name="Group 62"/>
          <p:cNvGrpSpPr>
            <a:grpSpLocks noChangeAspect="1"/>
          </p:cNvGrpSpPr>
          <p:nvPr/>
        </p:nvGrpSpPr>
        <p:grpSpPr>
          <a:xfrm>
            <a:off x="7383753" y="3889735"/>
            <a:ext cx="689275" cy="225483"/>
            <a:chOff x="3045379" y="3375370"/>
            <a:chExt cx="841675" cy="275338"/>
          </a:xfrm>
        </p:grpSpPr>
        <p:cxnSp>
          <p:nvCxnSpPr>
            <p:cNvPr id="64" name="Straight Arrow Connector 63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65" name="Picture 6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grpSp>
        <p:nvGrpSpPr>
          <p:cNvPr id="66" name="Group 65"/>
          <p:cNvGrpSpPr>
            <a:grpSpLocks noChangeAspect="1"/>
          </p:cNvGrpSpPr>
          <p:nvPr/>
        </p:nvGrpSpPr>
        <p:grpSpPr>
          <a:xfrm>
            <a:off x="7714230" y="3269304"/>
            <a:ext cx="689275" cy="225483"/>
            <a:chOff x="3045379" y="3375370"/>
            <a:chExt cx="841675" cy="275338"/>
          </a:xfrm>
        </p:grpSpPr>
        <p:cxnSp>
          <p:nvCxnSpPr>
            <p:cNvPr id="67" name="Straight Arrow Connector 66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68" name="Picture 6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grpSp>
        <p:nvGrpSpPr>
          <p:cNvPr id="69" name="Group 68"/>
          <p:cNvGrpSpPr>
            <a:grpSpLocks noChangeAspect="1"/>
          </p:cNvGrpSpPr>
          <p:nvPr/>
        </p:nvGrpSpPr>
        <p:grpSpPr>
          <a:xfrm>
            <a:off x="7935162" y="3575835"/>
            <a:ext cx="689275" cy="225483"/>
            <a:chOff x="3045379" y="3375370"/>
            <a:chExt cx="841675" cy="275338"/>
          </a:xfrm>
        </p:grpSpPr>
        <p:cxnSp>
          <p:nvCxnSpPr>
            <p:cNvPr id="70" name="Straight Arrow Connector 69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71" name="Picture 7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grpSp>
        <p:nvGrpSpPr>
          <p:cNvPr id="72" name="Group 71"/>
          <p:cNvGrpSpPr>
            <a:grpSpLocks noChangeAspect="1"/>
          </p:cNvGrpSpPr>
          <p:nvPr/>
        </p:nvGrpSpPr>
        <p:grpSpPr>
          <a:xfrm>
            <a:off x="7400220" y="2988574"/>
            <a:ext cx="689275" cy="225483"/>
            <a:chOff x="3045379" y="3375370"/>
            <a:chExt cx="841675" cy="275338"/>
          </a:xfrm>
        </p:grpSpPr>
        <p:cxnSp>
          <p:nvCxnSpPr>
            <p:cNvPr id="73" name="Straight Arrow Connector 72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74" name="Picture 7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grpSp>
        <p:nvGrpSpPr>
          <p:cNvPr id="75" name="Group 74"/>
          <p:cNvGrpSpPr>
            <a:grpSpLocks noChangeAspect="1"/>
          </p:cNvGrpSpPr>
          <p:nvPr/>
        </p:nvGrpSpPr>
        <p:grpSpPr>
          <a:xfrm>
            <a:off x="2595964" y="3873080"/>
            <a:ext cx="689275" cy="225483"/>
            <a:chOff x="3045379" y="3375370"/>
            <a:chExt cx="841675" cy="275338"/>
          </a:xfrm>
        </p:grpSpPr>
        <p:cxnSp>
          <p:nvCxnSpPr>
            <p:cNvPr id="76" name="Straight Arrow Connector 75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77" name="Picture 7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grpSp>
        <p:nvGrpSpPr>
          <p:cNvPr id="78" name="Group 77"/>
          <p:cNvGrpSpPr>
            <a:grpSpLocks noChangeAspect="1"/>
          </p:cNvGrpSpPr>
          <p:nvPr/>
        </p:nvGrpSpPr>
        <p:grpSpPr>
          <a:xfrm>
            <a:off x="2926441" y="3252649"/>
            <a:ext cx="689275" cy="225483"/>
            <a:chOff x="3045379" y="3375370"/>
            <a:chExt cx="841675" cy="275338"/>
          </a:xfrm>
        </p:grpSpPr>
        <p:cxnSp>
          <p:nvCxnSpPr>
            <p:cNvPr id="79" name="Straight Arrow Connector 78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80" name="Picture 79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grpSp>
        <p:nvGrpSpPr>
          <p:cNvPr id="84" name="Group 83"/>
          <p:cNvGrpSpPr>
            <a:grpSpLocks noChangeAspect="1"/>
          </p:cNvGrpSpPr>
          <p:nvPr/>
        </p:nvGrpSpPr>
        <p:grpSpPr>
          <a:xfrm>
            <a:off x="2612431" y="2971919"/>
            <a:ext cx="689275" cy="225483"/>
            <a:chOff x="3045379" y="3375370"/>
            <a:chExt cx="841675" cy="275338"/>
          </a:xfrm>
        </p:grpSpPr>
        <p:cxnSp>
          <p:nvCxnSpPr>
            <p:cNvPr id="85" name="Straight Arrow Connector 84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86" name="Picture 8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pic>
        <p:nvPicPr>
          <p:cNvPr id="87" name="Picture 86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19205" y="3298002"/>
            <a:ext cx="362129" cy="372939"/>
          </a:xfrm>
          <a:prstGeom prst="rect">
            <a:avLst/>
          </a:prstGeom>
        </p:spPr>
      </p:pic>
      <p:sp>
        <p:nvSpPr>
          <p:cNvPr id="88" name="Oval 87"/>
          <p:cNvSpPr>
            <a:spLocks noChangeAspect="1"/>
          </p:cNvSpPr>
          <p:nvPr/>
        </p:nvSpPr>
        <p:spPr bwMode="auto">
          <a:xfrm>
            <a:off x="6966890" y="3258396"/>
            <a:ext cx="457162" cy="457198"/>
          </a:xfrm>
          <a:prstGeom prst="ellips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89" name="Straight Arrow Connector 88"/>
          <p:cNvCxnSpPr/>
          <p:nvPr/>
        </p:nvCxnSpPr>
        <p:spPr bwMode="auto">
          <a:xfrm flipV="1">
            <a:off x="6178182" y="3478132"/>
            <a:ext cx="693057" cy="203"/>
          </a:xfrm>
          <a:prstGeom prst="straightConnector1">
            <a:avLst/>
          </a:prstGeom>
          <a:noFill/>
          <a:ln w="34925" cap="flat" cmpd="sng" algn="ctr">
            <a:solidFill>
              <a:schemeClr val="tx1"/>
            </a:solidFill>
            <a:prstDash val="solid"/>
            <a:round/>
            <a:headEnd type="triangle" w="med" len="med"/>
            <a:tailEnd type="none"/>
          </a:ln>
          <a:effectLst/>
        </p:spPr>
      </p:cxnSp>
      <p:grpSp>
        <p:nvGrpSpPr>
          <p:cNvPr id="91" name="Group 90"/>
          <p:cNvGrpSpPr>
            <a:grpSpLocks noChangeAspect="1"/>
          </p:cNvGrpSpPr>
          <p:nvPr/>
        </p:nvGrpSpPr>
        <p:grpSpPr>
          <a:xfrm>
            <a:off x="2603095" y="1694492"/>
            <a:ext cx="689275" cy="225483"/>
            <a:chOff x="3045379" y="3375370"/>
            <a:chExt cx="841675" cy="275338"/>
          </a:xfrm>
        </p:grpSpPr>
        <p:cxnSp>
          <p:nvCxnSpPr>
            <p:cNvPr id="92" name="Straight Arrow Connector 91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93" name="Picture 92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sp>
        <p:nvSpPr>
          <p:cNvPr id="94" name="Titel 1"/>
          <p:cNvSpPr txBox="1">
            <a:spLocks/>
          </p:cNvSpPr>
          <p:nvPr/>
        </p:nvSpPr>
        <p:spPr>
          <a:xfrm>
            <a:off x="576069" y="4840136"/>
            <a:ext cx="194027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Spontaneous</a:t>
            </a:r>
            <a:endParaRPr lang="de-AT" sz="2000" i="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2000" i="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emission</a:t>
            </a:r>
            <a:endParaRPr lang="de-AT" sz="2000" i="0" baseline="30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5" name="Rounded Rectangle 94"/>
          <p:cNvSpPr/>
          <p:nvPr/>
        </p:nvSpPr>
        <p:spPr bwMode="auto">
          <a:xfrm>
            <a:off x="364042" y="4528831"/>
            <a:ext cx="8426272" cy="1397378"/>
          </a:xfrm>
          <a:prstGeom prst="roundRect">
            <a:avLst>
              <a:gd name="adj" fmla="val 9987"/>
            </a:avLst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6" name="Right Arrow 95"/>
          <p:cNvSpPr/>
          <p:nvPr/>
        </p:nvSpPr>
        <p:spPr bwMode="auto">
          <a:xfrm>
            <a:off x="4937573" y="5035004"/>
            <a:ext cx="879895" cy="319176"/>
          </a:xfrm>
          <a:prstGeom prst="rightArrow">
            <a:avLst/>
          </a:prstGeom>
          <a:noFill/>
          <a:ln w="222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97" name="Picture 96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33072" y="5027980"/>
            <a:ext cx="335104" cy="394558"/>
          </a:xfrm>
          <a:prstGeom prst="rect">
            <a:avLst/>
          </a:prstGeom>
        </p:spPr>
      </p:pic>
      <p:sp>
        <p:nvSpPr>
          <p:cNvPr id="98" name="Oval 97"/>
          <p:cNvSpPr>
            <a:spLocks noChangeAspect="1"/>
          </p:cNvSpPr>
          <p:nvPr/>
        </p:nvSpPr>
        <p:spPr bwMode="auto">
          <a:xfrm>
            <a:off x="3854518" y="4991682"/>
            <a:ext cx="457162" cy="457198"/>
          </a:xfrm>
          <a:prstGeom prst="ellipse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05" name="Group 104"/>
          <p:cNvGrpSpPr>
            <a:grpSpLocks noChangeAspect="1"/>
          </p:cNvGrpSpPr>
          <p:nvPr/>
        </p:nvGrpSpPr>
        <p:grpSpPr>
          <a:xfrm rot="19856264">
            <a:off x="7453915" y="4730956"/>
            <a:ext cx="689275" cy="225483"/>
            <a:chOff x="3045379" y="3375370"/>
            <a:chExt cx="841675" cy="275338"/>
          </a:xfrm>
        </p:grpSpPr>
        <p:cxnSp>
          <p:nvCxnSpPr>
            <p:cNvPr id="106" name="Straight Arrow Connector 105"/>
            <p:cNvCxnSpPr/>
            <p:nvPr/>
          </p:nvCxnSpPr>
          <p:spPr bwMode="auto">
            <a:xfrm>
              <a:off x="3812258" y="3534603"/>
              <a:ext cx="74796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pic>
          <p:nvPicPr>
            <p:cNvPr id="107" name="Picture 10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045379" y="3375370"/>
              <a:ext cx="728425" cy="275338"/>
            </a:xfrm>
            <a:prstGeom prst="rect">
              <a:avLst/>
            </a:prstGeom>
          </p:spPr>
        </p:pic>
      </p:grpSp>
      <p:pic>
        <p:nvPicPr>
          <p:cNvPr id="120" name="Picture 119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19205" y="5005243"/>
            <a:ext cx="362129" cy="372939"/>
          </a:xfrm>
          <a:prstGeom prst="rect">
            <a:avLst/>
          </a:prstGeom>
        </p:spPr>
      </p:pic>
      <p:sp>
        <p:nvSpPr>
          <p:cNvPr id="121" name="Oval 120"/>
          <p:cNvSpPr>
            <a:spLocks noChangeAspect="1"/>
          </p:cNvSpPr>
          <p:nvPr/>
        </p:nvSpPr>
        <p:spPr bwMode="auto">
          <a:xfrm>
            <a:off x="6966890" y="4965637"/>
            <a:ext cx="457162" cy="457198"/>
          </a:xfrm>
          <a:prstGeom prst="ellips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22" name="Straight Arrow Connector 121"/>
          <p:cNvCxnSpPr/>
          <p:nvPr/>
        </p:nvCxnSpPr>
        <p:spPr bwMode="auto">
          <a:xfrm flipV="1">
            <a:off x="6375100" y="5385795"/>
            <a:ext cx="522425" cy="316265"/>
          </a:xfrm>
          <a:prstGeom prst="straightConnector1">
            <a:avLst/>
          </a:prstGeom>
          <a:noFill/>
          <a:ln w="34925" cap="flat" cmpd="sng" algn="ctr">
            <a:solidFill>
              <a:schemeClr val="tx1"/>
            </a:solidFill>
            <a:prstDash val="solid"/>
            <a:round/>
            <a:headEnd type="triangle" w="med" len="med"/>
            <a:tailEnd type="none"/>
          </a:ln>
          <a:effectLst/>
        </p:spPr>
      </p:cxnSp>
      <p:pic>
        <p:nvPicPr>
          <p:cNvPr id="123" name="Picture 1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54789" y="4876434"/>
            <a:ext cx="362825" cy="303092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303452" y="3132895"/>
            <a:ext cx="472400" cy="279503"/>
          </a:xfrm>
          <a:prstGeom prst="rect">
            <a:avLst/>
          </a:prstGeom>
        </p:spPr>
      </p:pic>
      <p:pic>
        <p:nvPicPr>
          <p:cNvPr id="124" name="Picture 12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198170" y="5171064"/>
            <a:ext cx="472400" cy="279503"/>
          </a:xfrm>
          <a:prstGeom prst="rect">
            <a:avLst/>
          </a:prstGeom>
        </p:spPr>
      </p:pic>
      <p:pic>
        <p:nvPicPr>
          <p:cNvPr id="125" name="Picture 1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45028" y="1327417"/>
            <a:ext cx="362825" cy="303092"/>
          </a:xfrm>
          <a:prstGeom prst="rect">
            <a:avLst/>
          </a:prstGeom>
        </p:spPr>
      </p:pic>
      <p:pic>
        <p:nvPicPr>
          <p:cNvPr id="126" name="Picture 12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39843" y="3801318"/>
            <a:ext cx="362825" cy="303092"/>
          </a:xfrm>
          <a:prstGeom prst="rect">
            <a:avLst/>
          </a:prstGeom>
        </p:spPr>
      </p:pic>
      <p:grpSp>
        <p:nvGrpSpPr>
          <p:cNvPr id="60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81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2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65683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173" name="Picture 17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54992" y="3642945"/>
            <a:ext cx="3547601" cy="2794299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All </a:t>
            </a:r>
            <a:r>
              <a:rPr lang="de-DE" dirty="0" err="1" smtClean="0"/>
              <a:t>together</a:t>
            </a:r>
            <a:r>
              <a:rPr lang="de-DE" dirty="0" smtClean="0"/>
              <a:t> </a:t>
            </a:r>
            <a:r>
              <a:rPr lang="de-DE" dirty="0" err="1" smtClean="0"/>
              <a:t>now</a:t>
            </a:r>
            <a:r>
              <a:rPr lang="de-DE" dirty="0" smtClean="0"/>
              <a:t>: </a:t>
            </a:r>
            <a:r>
              <a:rPr lang="de-DE" dirty="0" err="1" smtClean="0"/>
              <a:t>fluorescence</a:t>
            </a:r>
            <a:endParaRPr lang="en-GB" dirty="0"/>
          </a:p>
        </p:txBody>
      </p:sp>
      <p:grpSp>
        <p:nvGrpSpPr>
          <p:cNvPr id="175" name="Group 174"/>
          <p:cNvGrpSpPr>
            <a:grpSpLocks noChangeAspect="1"/>
          </p:cNvGrpSpPr>
          <p:nvPr/>
        </p:nvGrpSpPr>
        <p:grpSpPr>
          <a:xfrm>
            <a:off x="568411" y="807260"/>
            <a:ext cx="7990703" cy="2266374"/>
            <a:chOff x="263611" y="906740"/>
            <a:chExt cx="8674443" cy="2460301"/>
          </a:xfrm>
        </p:grpSpPr>
        <p:grpSp>
          <p:nvGrpSpPr>
            <p:cNvPr id="17" name="Group 16"/>
            <p:cNvGrpSpPr>
              <a:grpSpLocks noChangeAspect="1"/>
            </p:cNvGrpSpPr>
            <p:nvPr/>
          </p:nvGrpSpPr>
          <p:grpSpPr>
            <a:xfrm>
              <a:off x="4473332" y="1960072"/>
              <a:ext cx="497195" cy="162648"/>
              <a:chOff x="3045379" y="3375370"/>
              <a:chExt cx="841675" cy="275338"/>
            </a:xfrm>
          </p:grpSpPr>
          <p:cxnSp>
            <p:nvCxnSpPr>
              <p:cNvPr id="54" name="Straight Arrow Connector 53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55" name="Picture 54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19" name="Group 18"/>
            <p:cNvGrpSpPr>
              <a:grpSpLocks noChangeAspect="1"/>
            </p:cNvGrpSpPr>
            <p:nvPr/>
          </p:nvGrpSpPr>
          <p:grpSpPr>
            <a:xfrm>
              <a:off x="5176623" y="1635154"/>
              <a:ext cx="497195" cy="162648"/>
              <a:chOff x="3045379" y="3375370"/>
              <a:chExt cx="841675" cy="275338"/>
            </a:xfrm>
          </p:grpSpPr>
          <p:cxnSp>
            <p:nvCxnSpPr>
              <p:cNvPr id="52" name="Straight Arrow Connector 51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53" name="Picture 52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22" name="Group 21"/>
            <p:cNvGrpSpPr>
              <a:grpSpLocks noChangeAspect="1"/>
            </p:cNvGrpSpPr>
            <p:nvPr/>
          </p:nvGrpSpPr>
          <p:grpSpPr>
            <a:xfrm>
              <a:off x="4928025" y="2234955"/>
              <a:ext cx="497195" cy="162648"/>
              <a:chOff x="3045379" y="3375370"/>
              <a:chExt cx="841675" cy="275338"/>
            </a:xfrm>
          </p:grpSpPr>
          <p:cxnSp>
            <p:nvCxnSpPr>
              <p:cNvPr id="50" name="Straight Arrow Connector 49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51" name="Picture 50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cxnSp>
          <p:nvCxnSpPr>
            <p:cNvPr id="26" name="Straight Connector 25"/>
            <p:cNvCxnSpPr/>
            <p:nvPr/>
          </p:nvCxnSpPr>
          <p:spPr bwMode="auto">
            <a:xfrm>
              <a:off x="4360553" y="2206494"/>
              <a:ext cx="292458" cy="0"/>
            </a:xfrm>
            <a:prstGeom prst="line">
              <a:avLst/>
            </a:prstGeom>
            <a:noFill/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" name="Straight Connector 26"/>
            <p:cNvCxnSpPr/>
            <p:nvPr/>
          </p:nvCxnSpPr>
          <p:spPr bwMode="auto">
            <a:xfrm>
              <a:off x="4360553" y="1849737"/>
              <a:ext cx="292458" cy="0"/>
            </a:xfrm>
            <a:prstGeom prst="line">
              <a:avLst/>
            </a:prstGeom>
            <a:noFill/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pic>
          <p:nvPicPr>
            <p:cNvPr id="28" name="Picture 27"/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108863" y="2098258"/>
              <a:ext cx="200982" cy="206981"/>
            </a:xfrm>
            <a:prstGeom prst="rect">
              <a:avLst/>
            </a:prstGeom>
          </p:spPr>
        </p:pic>
        <p:pic>
          <p:nvPicPr>
            <p:cNvPr id="29" name="Picture 28"/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118570" y="1741092"/>
              <a:ext cx="185983" cy="218981"/>
            </a:xfrm>
            <a:prstGeom prst="rect">
              <a:avLst/>
            </a:prstGeom>
          </p:spPr>
        </p:pic>
        <p:sp>
          <p:nvSpPr>
            <p:cNvPr id="30" name="Oval 29"/>
            <p:cNvSpPr>
              <a:spLocks noChangeAspect="1"/>
            </p:cNvSpPr>
            <p:nvPr/>
          </p:nvSpPr>
          <p:spPr bwMode="auto">
            <a:xfrm>
              <a:off x="3956093" y="1578015"/>
              <a:ext cx="883334" cy="883403"/>
            </a:xfrm>
            <a:prstGeom prst="ellipse">
              <a:avLst/>
            </a:prstGeom>
            <a:noFill/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grpSp>
          <p:nvGrpSpPr>
            <p:cNvPr id="32" name="Group 31"/>
            <p:cNvGrpSpPr>
              <a:grpSpLocks noChangeAspect="1"/>
            </p:cNvGrpSpPr>
            <p:nvPr/>
          </p:nvGrpSpPr>
          <p:grpSpPr>
            <a:xfrm>
              <a:off x="2728088" y="2140893"/>
              <a:ext cx="497195" cy="162648"/>
              <a:chOff x="3045379" y="3375370"/>
              <a:chExt cx="841675" cy="275338"/>
            </a:xfrm>
          </p:grpSpPr>
          <p:cxnSp>
            <p:nvCxnSpPr>
              <p:cNvPr id="46" name="Straight Arrow Connector 45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33" name="Group 32"/>
            <p:cNvGrpSpPr>
              <a:grpSpLocks noChangeAspect="1"/>
            </p:cNvGrpSpPr>
            <p:nvPr/>
          </p:nvGrpSpPr>
          <p:grpSpPr>
            <a:xfrm>
              <a:off x="3225283" y="1945597"/>
              <a:ext cx="497195" cy="162648"/>
              <a:chOff x="3045379" y="3375370"/>
              <a:chExt cx="841675" cy="275338"/>
            </a:xfrm>
          </p:grpSpPr>
          <p:cxnSp>
            <p:nvCxnSpPr>
              <p:cNvPr id="44" name="Straight Arrow Connector 43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45" name="Picture 44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34" name="Group 33"/>
            <p:cNvGrpSpPr>
              <a:grpSpLocks noChangeAspect="1"/>
            </p:cNvGrpSpPr>
            <p:nvPr/>
          </p:nvGrpSpPr>
          <p:grpSpPr>
            <a:xfrm>
              <a:off x="2739966" y="1490858"/>
              <a:ext cx="497195" cy="162648"/>
              <a:chOff x="3045379" y="3375370"/>
              <a:chExt cx="841675" cy="275338"/>
            </a:xfrm>
          </p:grpSpPr>
          <p:cxnSp>
            <p:nvCxnSpPr>
              <p:cNvPr id="42" name="Straight Arrow Connector 41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43" name="Picture 42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35" name="Group 34"/>
            <p:cNvGrpSpPr>
              <a:grpSpLocks noChangeAspect="1"/>
            </p:cNvGrpSpPr>
            <p:nvPr/>
          </p:nvGrpSpPr>
          <p:grpSpPr>
            <a:xfrm>
              <a:off x="5606918" y="1960072"/>
              <a:ext cx="497195" cy="162648"/>
              <a:chOff x="3045379" y="3375370"/>
              <a:chExt cx="841675" cy="275338"/>
            </a:xfrm>
          </p:grpSpPr>
          <p:cxnSp>
            <p:nvCxnSpPr>
              <p:cNvPr id="40" name="Straight Arrow Connector 39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41" name="Picture 40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sp>
          <p:nvSpPr>
            <p:cNvPr id="37" name="Rounded Rectangle 36"/>
            <p:cNvSpPr/>
            <p:nvPr/>
          </p:nvSpPr>
          <p:spPr bwMode="auto">
            <a:xfrm>
              <a:off x="263611" y="906740"/>
              <a:ext cx="8674443" cy="2460301"/>
            </a:xfrm>
            <a:prstGeom prst="roundRect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grpSp>
          <p:nvGrpSpPr>
            <p:cNvPr id="56" name="Group 55"/>
            <p:cNvGrpSpPr>
              <a:grpSpLocks noChangeAspect="1"/>
            </p:cNvGrpSpPr>
            <p:nvPr/>
          </p:nvGrpSpPr>
          <p:grpSpPr>
            <a:xfrm rot="4010262">
              <a:off x="4524826" y="2750250"/>
              <a:ext cx="497195" cy="162648"/>
              <a:chOff x="3045379" y="3375370"/>
              <a:chExt cx="841675" cy="275338"/>
            </a:xfrm>
          </p:grpSpPr>
          <p:cxnSp>
            <p:nvCxnSpPr>
              <p:cNvPr id="57" name="Straight Arrow Connector 56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58" name="Picture 57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59" name="Group 58"/>
            <p:cNvGrpSpPr>
              <a:grpSpLocks noChangeAspect="1"/>
            </p:cNvGrpSpPr>
            <p:nvPr/>
          </p:nvGrpSpPr>
          <p:grpSpPr>
            <a:xfrm rot="7567832">
              <a:off x="3649225" y="2641212"/>
              <a:ext cx="497195" cy="162648"/>
              <a:chOff x="3045379" y="3375370"/>
              <a:chExt cx="841675" cy="275338"/>
            </a:xfrm>
          </p:grpSpPr>
          <p:cxnSp>
            <p:nvCxnSpPr>
              <p:cNvPr id="60" name="Straight Arrow Connector 59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61" name="Picture 60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62" name="Group 61"/>
            <p:cNvGrpSpPr>
              <a:grpSpLocks noChangeAspect="1"/>
            </p:cNvGrpSpPr>
            <p:nvPr/>
          </p:nvGrpSpPr>
          <p:grpSpPr>
            <a:xfrm rot="5400000">
              <a:off x="4149162" y="2924245"/>
              <a:ext cx="497195" cy="162648"/>
              <a:chOff x="3045379" y="3375370"/>
              <a:chExt cx="841675" cy="275338"/>
            </a:xfrm>
          </p:grpSpPr>
          <p:cxnSp>
            <p:nvCxnSpPr>
              <p:cNvPr id="63" name="Straight Arrow Connector 62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64" name="Picture 63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65" name="Group 64"/>
            <p:cNvGrpSpPr>
              <a:grpSpLocks noChangeAspect="1"/>
            </p:cNvGrpSpPr>
            <p:nvPr/>
          </p:nvGrpSpPr>
          <p:grpSpPr>
            <a:xfrm rot="12115023">
              <a:off x="3381752" y="1591030"/>
              <a:ext cx="497195" cy="162648"/>
              <a:chOff x="3045379" y="3375370"/>
              <a:chExt cx="841675" cy="275338"/>
            </a:xfrm>
          </p:grpSpPr>
          <p:cxnSp>
            <p:nvCxnSpPr>
              <p:cNvPr id="66" name="Straight Arrow Connector 65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67" name="Picture 66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68" name="Group 67"/>
            <p:cNvGrpSpPr>
              <a:grpSpLocks noChangeAspect="1"/>
            </p:cNvGrpSpPr>
            <p:nvPr/>
          </p:nvGrpSpPr>
          <p:grpSpPr>
            <a:xfrm rot="15208785">
              <a:off x="3932840" y="1186222"/>
              <a:ext cx="497195" cy="162648"/>
              <a:chOff x="3045379" y="3375370"/>
              <a:chExt cx="841675" cy="275338"/>
            </a:xfrm>
          </p:grpSpPr>
          <p:cxnSp>
            <p:nvCxnSpPr>
              <p:cNvPr id="69" name="Straight Arrow Connector 68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70" name="Picture 69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71" name="Group 70"/>
            <p:cNvGrpSpPr>
              <a:grpSpLocks noChangeAspect="1"/>
            </p:cNvGrpSpPr>
            <p:nvPr/>
          </p:nvGrpSpPr>
          <p:grpSpPr>
            <a:xfrm rot="16840855">
              <a:off x="4310808" y="1200014"/>
              <a:ext cx="497195" cy="162648"/>
              <a:chOff x="3045379" y="3375370"/>
              <a:chExt cx="841675" cy="275338"/>
            </a:xfrm>
          </p:grpSpPr>
          <p:cxnSp>
            <p:nvCxnSpPr>
              <p:cNvPr id="72" name="Straight Arrow Connector 71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73" name="Picture 72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74" name="Group 73"/>
            <p:cNvGrpSpPr>
              <a:grpSpLocks noChangeAspect="1"/>
            </p:cNvGrpSpPr>
            <p:nvPr/>
          </p:nvGrpSpPr>
          <p:grpSpPr>
            <a:xfrm rot="19220718">
              <a:off x="4767575" y="1328769"/>
              <a:ext cx="497195" cy="162648"/>
              <a:chOff x="3045379" y="3375370"/>
              <a:chExt cx="841675" cy="275338"/>
            </a:xfrm>
          </p:grpSpPr>
          <p:cxnSp>
            <p:nvCxnSpPr>
              <p:cNvPr id="75" name="Straight Arrow Connector 74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76" name="Picture 75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77" name="Group 76"/>
            <p:cNvGrpSpPr>
              <a:grpSpLocks noChangeAspect="1"/>
            </p:cNvGrpSpPr>
            <p:nvPr/>
          </p:nvGrpSpPr>
          <p:grpSpPr>
            <a:xfrm>
              <a:off x="5788616" y="2303541"/>
              <a:ext cx="497195" cy="162648"/>
              <a:chOff x="3045379" y="3375370"/>
              <a:chExt cx="841675" cy="275338"/>
            </a:xfrm>
          </p:grpSpPr>
          <p:cxnSp>
            <p:nvCxnSpPr>
              <p:cNvPr id="78" name="Straight Arrow Connector 77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79" name="Picture 78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80" name="Group 79"/>
            <p:cNvGrpSpPr>
              <a:grpSpLocks noChangeAspect="1"/>
            </p:cNvGrpSpPr>
            <p:nvPr/>
          </p:nvGrpSpPr>
          <p:grpSpPr>
            <a:xfrm>
              <a:off x="6082021" y="1659768"/>
              <a:ext cx="497195" cy="162648"/>
              <a:chOff x="3045379" y="3375370"/>
              <a:chExt cx="841675" cy="275338"/>
            </a:xfrm>
          </p:grpSpPr>
          <p:cxnSp>
            <p:nvCxnSpPr>
              <p:cNvPr id="81" name="Straight Arrow Connector 80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82" name="Picture 81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83" name="Group 82"/>
            <p:cNvGrpSpPr>
              <a:grpSpLocks noChangeAspect="1"/>
            </p:cNvGrpSpPr>
            <p:nvPr/>
          </p:nvGrpSpPr>
          <p:grpSpPr>
            <a:xfrm>
              <a:off x="6355983" y="1972810"/>
              <a:ext cx="497195" cy="162648"/>
              <a:chOff x="3045379" y="3375370"/>
              <a:chExt cx="841675" cy="275338"/>
            </a:xfrm>
          </p:grpSpPr>
          <p:cxnSp>
            <p:nvCxnSpPr>
              <p:cNvPr id="84" name="Straight Arrow Connector 83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85" name="Picture 84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86" name="Group 85"/>
            <p:cNvGrpSpPr>
              <a:grpSpLocks noChangeAspect="1"/>
            </p:cNvGrpSpPr>
            <p:nvPr/>
          </p:nvGrpSpPr>
          <p:grpSpPr>
            <a:xfrm>
              <a:off x="6435869" y="2273113"/>
              <a:ext cx="497195" cy="162648"/>
              <a:chOff x="3045379" y="3375370"/>
              <a:chExt cx="841675" cy="275338"/>
            </a:xfrm>
          </p:grpSpPr>
          <p:cxnSp>
            <p:nvCxnSpPr>
              <p:cNvPr id="87" name="Straight Arrow Connector 86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88" name="Picture 87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89" name="Group 88"/>
            <p:cNvGrpSpPr>
              <a:grpSpLocks noChangeAspect="1"/>
            </p:cNvGrpSpPr>
            <p:nvPr/>
          </p:nvGrpSpPr>
          <p:grpSpPr>
            <a:xfrm>
              <a:off x="2526251" y="1822416"/>
              <a:ext cx="497195" cy="162648"/>
              <a:chOff x="3045379" y="3375370"/>
              <a:chExt cx="841675" cy="275338"/>
            </a:xfrm>
          </p:grpSpPr>
          <p:cxnSp>
            <p:nvCxnSpPr>
              <p:cNvPr id="90" name="Straight Arrow Connector 89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91" name="Picture 90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92" name="Group 91"/>
            <p:cNvGrpSpPr>
              <a:grpSpLocks noChangeAspect="1"/>
            </p:cNvGrpSpPr>
            <p:nvPr/>
          </p:nvGrpSpPr>
          <p:grpSpPr>
            <a:xfrm>
              <a:off x="2143824" y="2392475"/>
              <a:ext cx="497195" cy="162648"/>
              <a:chOff x="3045379" y="3375370"/>
              <a:chExt cx="841675" cy="275338"/>
            </a:xfrm>
          </p:grpSpPr>
          <p:cxnSp>
            <p:nvCxnSpPr>
              <p:cNvPr id="93" name="Straight Arrow Connector 92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94" name="Picture 93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95" name="Group 94"/>
            <p:cNvGrpSpPr>
              <a:grpSpLocks noChangeAspect="1"/>
            </p:cNvGrpSpPr>
            <p:nvPr/>
          </p:nvGrpSpPr>
          <p:grpSpPr>
            <a:xfrm>
              <a:off x="2049619" y="1603516"/>
              <a:ext cx="497195" cy="162648"/>
              <a:chOff x="3045379" y="3375370"/>
              <a:chExt cx="841675" cy="275338"/>
            </a:xfrm>
          </p:grpSpPr>
          <p:cxnSp>
            <p:nvCxnSpPr>
              <p:cNvPr id="96" name="Straight Arrow Connector 95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97" name="Picture 96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98" name="Group 97"/>
            <p:cNvGrpSpPr>
              <a:grpSpLocks noChangeAspect="1"/>
            </p:cNvGrpSpPr>
            <p:nvPr/>
          </p:nvGrpSpPr>
          <p:grpSpPr>
            <a:xfrm rot="8355194">
              <a:off x="3113199" y="2709604"/>
              <a:ext cx="497195" cy="162648"/>
              <a:chOff x="3045379" y="3375370"/>
              <a:chExt cx="841675" cy="275338"/>
            </a:xfrm>
          </p:grpSpPr>
          <p:cxnSp>
            <p:nvCxnSpPr>
              <p:cNvPr id="99" name="Straight Arrow Connector 98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100" name="Picture 99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101" name="Group 100"/>
            <p:cNvGrpSpPr>
              <a:grpSpLocks noChangeAspect="1"/>
            </p:cNvGrpSpPr>
            <p:nvPr/>
          </p:nvGrpSpPr>
          <p:grpSpPr>
            <a:xfrm>
              <a:off x="1891262" y="2098258"/>
              <a:ext cx="497195" cy="162648"/>
              <a:chOff x="3045379" y="3375370"/>
              <a:chExt cx="841675" cy="275338"/>
            </a:xfrm>
          </p:grpSpPr>
          <p:cxnSp>
            <p:nvCxnSpPr>
              <p:cNvPr id="102" name="Straight Arrow Connector 101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103" name="Picture 102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104" name="Group 103"/>
            <p:cNvGrpSpPr>
              <a:grpSpLocks noChangeAspect="1"/>
            </p:cNvGrpSpPr>
            <p:nvPr/>
          </p:nvGrpSpPr>
          <p:grpSpPr>
            <a:xfrm>
              <a:off x="1628557" y="1817856"/>
              <a:ext cx="497195" cy="162648"/>
              <a:chOff x="3045379" y="3375370"/>
              <a:chExt cx="841675" cy="275338"/>
            </a:xfrm>
          </p:grpSpPr>
          <p:cxnSp>
            <p:nvCxnSpPr>
              <p:cNvPr id="105" name="Straight Arrow Connector 104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106" name="Picture 105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107" name="Group 106"/>
            <p:cNvGrpSpPr>
              <a:grpSpLocks noChangeAspect="1"/>
            </p:cNvGrpSpPr>
            <p:nvPr/>
          </p:nvGrpSpPr>
          <p:grpSpPr>
            <a:xfrm>
              <a:off x="1394067" y="2379247"/>
              <a:ext cx="497195" cy="162648"/>
              <a:chOff x="3045379" y="3375370"/>
              <a:chExt cx="841675" cy="275338"/>
            </a:xfrm>
          </p:grpSpPr>
          <p:cxnSp>
            <p:nvCxnSpPr>
              <p:cNvPr id="108" name="Straight Arrow Connector 107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109" name="Picture 108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110" name="Group 109"/>
            <p:cNvGrpSpPr>
              <a:grpSpLocks noChangeAspect="1"/>
            </p:cNvGrpSpPr>
            <p:nvPr/>
          </p:nvGrpSpPr>
          <p:grpSpPr>
            <a:xfrm>
              <a:off x="1119178" y="2128582"/>
              <a:ext cx="497195" cy="162648"/>
              <a:chOff x="3045379" y="3375370"/>
              <a:chExt cx="841675" cy="275338"/>
            </a:xfrm>
          </p:grpSpPr>
          <p:cxnSp>
            <p:nvCxnSpPr>
              <p:cNvPr id="111" name="Straight Arrow Connector 110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112" name="Picture 111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113" name="Group 112"/>
            <p:cNvGrpSpPr>
              <a:grpSpLocks noChangeAspect="1"/>
            </p:cNvGrpSpPr>
            <p:nvPr/>
          </p:nvGrpSpPr>
          <p:grpSpPr>
            <a:xfrm>
              <a:off x="1314135" y="1573083"/>
              <a:ext cx="497195" cy="162648"/>
              <a:chOff x="3045379" y="3375370"/>
              <a:chExt cx="841675" cy="275338"/>
            </a:xfrm>
          </p:grpSpPr>
          <p:cxnSp>
            <p:nvCxnSpPr>
              <p:cNvPr id="114" name="Straight Arrow Connector 113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115" name="Picture 114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116" name="Group 115"/>
            <p:cNvGrpSpPr>
              <a:grpSpLocks noChangeAspect="1"/>
            </p:cNvGrpSpPr>
            <p:nvPr/>
          </p:nvGrpSpPr>
          <p:grpSpPr>
            <a:xfrm>
              <a:off x="7016637" y="2494426"/>
              <a:ext cx="497195" cy="162648"/>
              <a:chOff x="3045379" y="3375370"/>
              <a:chExt cx="841675" cy="275338"/>
            </a:xfrm>
          </p:grpSpPr>
          <p:cxnSp>
            <p:nvCxnSpPr>
              <p:cNvPr id="117" name="Straight Arrow Connector 116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118" name="Picture 117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119" name="Group 118"/>
            <p:cNvGrpSpPr>
              <a:grpSpLocks noChangeAspect="1"/>
            </p:cNvGrpSpPr>
            <p:nvPr/>
          </p:nvGrpSpPr>
          <p:grpSpPr>
            <a:xfrm>
              <a:off x="7221050" y="2128505"/>
              <a:ext cx="497195" cy="162648"/>
              <a:chOff x="3045379" y="3375370"/>
              <a:chExt cx="841675" cy="275338"/>
            </a:xfrm>
          </p:grpSpPr>
          <p:cxnSp>
            <p:nvCxnSpPr>
              <p:cNvPr id="120" name="Straight Arrow Connector 119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121" name="Picture 120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122" name="Group 121"/>
            <p:cNvGrpSpPr>
              <a:grpSpLocks noChangeAspect="1"/>
            </p:cNvGrpSpPr>
            <p:nvPr/>
          </p:nvGrpSpPr>
          <p:grpSpPr>
            <a:xfrm>
              <a:off x="6973377" y="1819362"/>
              <a:ext cx="497195" cy="162648"/>
              <a:chOff x="3045379" y="3375370"/>
              <a:chExt cx="841675" cy="275338"/>
            </a:xfrm>
          </p:grpSpPr>
          <p:cxnSp>
            <p:nvCxnSpPr>
              <p:cNvPr id="123" name="Straight Arrow Connector 122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124" name="Picture 123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sp>
          <p:nvSpPr>
            <p:cNvPr id="126" name="Titel 1 1"/>
            <p:cNvSpPr txBox="1">
              <a:spLocks/>
            </p:cNvSpPr>
            <p:nvPr/>
          </p:nvSpPr>
          <p:spPr>
            <a:xfrm>
              <a:off x="782575" y="2543718"/>
              <a:ext cx="1996308" cy="380002"/>
            </a:xfrm>
            <a:prstGeom prst="rect">
              <a:avLst/>
            </a:prstGeom>
            <a:ln>
              <a:noFill/>
            </a:ln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200" i="0" dirty="0" err="1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photons</a:t>
              </a:r>
              <a:r>
                <a:rPr lang="de-AT" sz="1200" i="0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in </a:t>
              </a:r>
              <a:r>
                <a:rPr lang="de-AT" sz="1200" i="0" dirty="0" err="1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laser</a:t>
              </a:r>
              <a:r>
                <a:rPr lang="de-AT" sz="1200" i="0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beam</a:t>
              </a:r>
              <a:endParaRPr lang="de-AT" sz="1200" i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7" name="Titel 1 2"/>
            <p:cNvSpPr txBox="1">
              <a:spLocks/>
            </p:cNvSpPr>
            <p:nvPr/>
          </p:nvSpPr>
          <p:spPr>
            <a:xfrm>
              <a:off x="5983165" y="1061005"/>
              <a:ext cx="2841016" cy="380002"/>
            </a:xfrm>
            <a:prstGeom prst="rect">
              <a:avLst/>
            </a:prstGeom>
            <a:ln>
              <a:noFill/>
            </a:ln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200" i="0" dirty="0" err="1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laser</a:t>
              </a:r>
              <a:r>
                <a:rPr lang="de-AT" sz="1200" i="0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beam </a:t>
              </a:r>
              <a:r>
                <a:rPr lang="de-AT" sz="1200" i="0" dirty="0" err="1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photons</a:t>
              </a:r>
              <a:r>
                <a:rPr lang="de-AT" sz="1200" i="0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&amp;</a:t>
              </a:r>
            </a:p>
            <a:p>
              <a:pPr algn="l"/>
              <a:r>
                <a:rPr lang="de-AT" sz="1200" i="0" dirty="0" err="1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photons</a:t>
              </a:r>
              <a:r>
                <a:rPr lang="de-AT" sz="1200" i="0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de-AT" sz="1200" i="0" dirty="0" err="1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from</a:t>
              </a:r>
              <a:r>
                <a:rPr lang="de-AT" sz="1200" i="0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de-AT" sz="1200" i="0" dirty="0" err="1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stimulated</a:t>
              </a:r>
              <a:r>
                <a:rPr lang="de-AT" sz="1200" i="0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de-AT" sz="1200" i="0" dirty="0" err="1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emission</a:t>
              </a:r>
              <a:endParaRPr lang="de-AT" sz="1200" i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8" name="Group 127"/>
            <p:cNvGrpSpPr>
              <a:grpSpLocks noChangeAspect="1"/>
            </p:cNvGrpSpPr>
            <p:nvPr/>
          </p:nvGrpSpPr>
          <p:grpSpPr>
            <a:xfrm>
              <a:off x="7522164" y="1642040"/>
              <a:ext cx="497195" cy="162648"/>
              <a:chOff x="3045379" y="3375370"/>
              <a:chExt cx="841675" cy="275338"/>
            </a:xfrm>
          </p:grpSpPr>
          <p:cxnSp>
            <p:nvCxnSpPr>
              <p:cNvPr id="129" name="Straight Arrow Connector 128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130" name="Picture 129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131" name="Group 130"/>
            <p:cNvGrpSpPr>
              <a:grpSpLocks noChangeAspect="1"/>
            </p:cNvGrpSpPr>
            <p:nvPr/>
          </p:nvGrpSpPr>
          <p:grpSpPr>
            <a:xfrm>
              <a:off x="7796126" y="1955082"/>
              <a:ext cx="497195" cy="162648"/>
              <a:chOff x="3045379" y="3375370"/>
              <a:chExt cx="841675" cy="275338"/>
            </a:xfrm>
          </p:grpSpPr>
          <p:cxnSp>
            <p:nvCxnSpPr>
              <p:cNvPr id="132" name="Straight Arrow Connector 131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133" name="Picture 132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134" name="Group 133"/>
            <p:cNvGrpSpPr>
              <a:grpSpLocks noChangeAspect="1"/>
            </p:cNvGrpSpPr>
            <p:nvPr/>
          </p:nvGrpSpPr>
          <p:grpSpPr>
            <a:xfrm>
              <a:off x="7876012" y="2255385"/>
              <a:ext cx="497195" cy="162648"/>
              <a:chOff x="3045379" y="3375370"/>
              <a:chExt cx="841675" cy="275338"/>
            </a:xfrm>
          </p:grpSpPr>
          <p:cxnSp>
            <p:nvCxnSpPr>
              <p:cNvPr id="135" name="Straight Arrow Connector 134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136" name="Picture 135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143" name="Group 142"/>
            <p:cNvGrpSpPr>
              <a:grpSpLocks noChangeAspect="1"/>
            </p:cNvGrpSpPr>
            <p:nvPr/>
          </p:nvGrpSpPr>
          <p:grpSpPr>
            <a:xfrm>
              <a:off x="8306308" y="1792434"/>
              <a:ext cx="497195" cy="162648"/>
              <a:chOff x="3045379" y="3375370"/>
              <a:chExt cx="841675" cy="275338"/>
            </a:xfrm>
          </p:grpSpPr>
          <p:cxnSp>
            <p:nvCxnSpPr>
              <p:cNvPr id="144" name="Straight Arrow Connector 143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145" name="Picture 144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146" name="Group 145"/>
            <p:cNvGrpSpPr>
              <a:grpSpLocks noChangeAspect="1"/>
            </p:cNvGrpSpPr>
            <p:nvPr/>
          </p:nvGrpSpPr>
          <p:grpSpPr>
            <a:xfrm>
              <a:off x="980379" y="1873539"/>
              <a:ext cx="497195" cy="162648"/>
              <a:chOff x="3045379" y="3375370"/>
              <a:chExt cx="841675" cy="275338"/>
            </a:xfrm>
          </p:grpSpPr>
          <p:cxnSp>
            <p:nvCxnSpPr>
              <p:cNvPr id="147" name="Straight Arrow Connector 146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148" name="Picture 147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149" name="Group 148"/>
            <p:cNvGrpSpPr>
              <a:grpSpLocks noChangeAspect="1"/>
            </p:cNvGrpSpPr>
            <p:nvPr/>
          </p:nvGrpSpPr>
          <p:grpSpPr>
            <a:xfrm>
              <a:off x="689103" y="2346346"/>
              <a:ext cx="497195" cy="162648"/>
              <a:chOff x="3045379" y="3375370"/>
              <a:chExt cx="841675" cy="275338"/>
            </a:xfrm>
          </p:grpSpPr>
          <p:cxnSp>
            <p:nvCxnSpPr>
              <p:cNvPr id="150" name="Straight Arrow Connector 149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151" name="Picture 150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152" name="Group 151"/>
            <p:cNvGrpSpPr>
              <a:grpSpLocks noChangeAspect="1"/>
            </p:cNvGrpSpPr>
            <p:nvPr/>
          </p:nvGrpSpPr>
          <p:grpSpPr>
            <a:xfrm>
              <a:off x="439349" y="2013519"/>
              <a:ext cx="497195" cy="162648"/>
              <a:chOff x="3045379" y="3375370"/>
              <a:chExt cx="841675" cy="275338"/>
            </a:xfrm>
          </p:grpSpPr>
          <p:cxnSp>
            <p:nvCxnSpPr>
              <p:cNvPr id="153" name="Straight Arrow Connector 152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154" name="Picture 153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155" name="Group 154"/>
            <p:cNvGrpSpPr>
              <a:grpSpLocks noChangeAspect="1"/>
            </p:cNvGrpSpPr>
            <p:nvPr/>
          </p:nvGrpSpPr>
          <p:grpSpPr>
            <a:xfrm>
              <a:off x="609171" y="1540182"/>
              <a:ext cx="497195" cy="162648"/>
              <a:chOff x="3045379" y="3375370"/>
              <a:chExt cx="841675" cy="275338"/>
            </a:xfrm>
          </p:grpSpPr>
          <p:cxnSp>
            <p:nvCxnSpPr>
              <p:cNvPr id="156" name="Straight Arrow Connector 155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157" name="Picture 156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grpSp>
          <p:nvGrpSpPr>
            <p:cNvPr id="161" name="Group 160"/>
            <p:cNvGrpSpPr>
              <a:grpSpLocks noChangeAspect="1"/>
            </p:cNvGrpSpPr>
            <p:nvPr/>
          </p:nvGrpSpPr>
          <p:grpSpPr>
            <a:xfrm rot="7076753">
              <a:off x="3728307" y="3025885"/>
              <a:ext cx="497195" cy="162648"/>
              <a:chOff x="3045379" y="3375370"/>
              <a:chExt cx="841675" cy="275338"/>
            </a:xfrm>
          </p:grpSpPr>
          <p:cxnSp>
            <p:nvCxnSpPr>
              <p:cNvPr id="162" name="Straight Arrow Connector 161"/>
              <p:cNvCxnSpPr/>
              <p:nvPr/>
            </p:nvCxnSpPr>
            <p:spPr bwMode="auto">
              <a:xfrm>
                <a:off x="3812258" y="3534603"/>
                <a:ext cx="74796" cy="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163" name="Picture 162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5379" y="3375370"/>
                <a:ext cx="728425" cy="275338"/>
              </a:xfrm>
              <a:prstGeom prst="rect">
                <a:avLst/>
              </a:prstGeom>
            </p:spPr>
          </p:pic>
        </p:grpSp>
        <p:sp>
          <p:nvSpPr>
            <p:cNvPr id="125" name="Titel 1 3"/>
            <p:cNvSpPr txBox="1">
              <a:spLocks/>
            </p:cNvSpPr>
            <p:nvPr/>
          </p:nvSpPr>
          <p:spPr>
            <a:xfrm>
              <a:off x="4941299" y="2826824"/>
              <a:ext cx="2221480" cy="380002"/>
            </a:xfrm>
            <a:prstGeom prst="rect">
              <a:avLst/>
            </a:prstGeom>
            <a:ln>
              <a:noFill/>
            </a:ln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AT" sz="1200" i="0" dirty="0" err="1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scattered</a:t>
              </a:r>
              <a:r>
                <a:rPr lang="de-AT" sz="1200" i="0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de-AT" sz="1200" i="0" dirty="0" err="1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photons</a:t>
              </a:r>
              <a:r>
                <a:rPr lang="de-AT" sz="1200" i="0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(</a:t>
              </a:r>
              <a:r>
                <a:rPr lang="de-AT" sz="1200" i="0" dirty="0" err="1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spontaneous</a:t>
              </a:r>
              <a:r>
                <a:rPr lang="de-AT" sz="1200" i="0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de-AT" sz="1200" i="0" dirty="0" err="1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emission</a:t>
              </a:r>
              <a:r>
                <a:rPr lang="de-AT" sz="1200" i="0" dirty="0" smtClean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)</a:t>
              </a:r>
              <a:endParaRPr lang="de-AT" sz="1200" i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64" name="Titel 1 4"/>
          <p:cNvSpPr txBox="1">
            <a:spLocks/>
          </p:cNvSpPr>
          <p:nvPr/>
        </p:nvSpPr>
        <p:spPr>
          <a:xfrm>
            <a:off x="3700386" y="3720929"/>
            <a:ext cx="2221480" cy="380002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Scattering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rate</a:t>
            </a:r>
            <a:endParaRPr lang="de-AT" sz="1400" i="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5" name="Titel 1 5"/>
          <p:cNvSpPr txBox="1">
            <a:spLocks/>
          </p:cNvSpPr>
          <p:nvPr/>
        </p:nvSpPr>
        <p:spPr>
          <a:xfrm>
            <a:off x="6263719" y="6477998"/>
            <a:ext cx="993828" cy="380002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Detuning</a:t>
            </a:r>
            <a:endParaRPr lang="de-AT" sz="1400" i="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81" name="Group 180"/>
          <p:cNvGrpSpPr/>
          <p:nvPr/>
        </p:nvGrpSpPr>
        <p:grpSpPr>
          <a:xfrm>
            <a:off x="246152" y="3260141"/>
            <a:ext cx="2519471" cy="2279500"/>
            <a:chOff x="410912" y="3260141"/>
            <a:chExt cx="2519471" cy="2279500"/>
          </a:xfrm>
        </p:grpSpPr>
        <p:cxnSp>
          <p:nvCxnSpPr>
            <p:cNvPr id="172" name="Straight Connector 171"/>
            <p:cNvCxnSpPr/>
            <p:nvPr/>
          </p:nvCxnSpPr>
          <p:spPr bwMode="auto">
            <a:xfrm>
              <a:off x="1413438" y="3998828"/>
              <a:ext cx="1137492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66" name="Rectangle 165"/>
            <p:cNvSpPr/>
            <p:nvPr/>
          </p:nvSpPr>
          <p:spPr bwMode="auto">
            <a:xfrm>
              <a:off x="892360" y="3825774"/>
              <a:ext cx="1267097" cy="357355"/>
            </a:xfrm>
            <a:prstGeom prst="rect">
              <a:avLst/>
            </a:pr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grpSp>
          <p:nvGrpSpPr>
            <p:cNvPr id="3" name="Group 2"/>
            <p:cNvGrpSpPr>
              <a:grpSpLocks noChangeAspect="1"/>
            </p:cNvGrpSpPr>
            <p:nvPr/>
          </p:nvGrpSpPr>
          <p:grpSpPr>
            <a:xfrm>
              <a:off x="410912" y="3497768"/>
              <a:ext cx="2519471" cy="2041873"/>
              <a:chOff x="4763376" y="3905846"/>
              <a:chExt cx="2937143" cy="2380369"/>
            </a:xfrm>
          </p:grpSpPr>
          <p:cxnSp>
            <p:nvCxnSpPr>
              <p:cNvPr id="4" name="Straight Connector 3"/>
              <p:cNvCxnSpPr/>
              <p:nvPr/>
            </p:nvCxnSpPr>
            <p:spPr bwMode="auto">
              <a:xfrm>
                <a:off x="5385750" y="6120137"/>
                <a:ext cx="1410760" cy="1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pic>
            <p:nvPicPr>
              <p:cNvPr id="5" name="Picture 4"/>
              <p:cNvPicPr>
                <a:picLocks noChangeAspect="1"/>
              </p:cNvPicPr>
              <p:nvPr/>
            </p:nvPicPr>
            <p:blipFill rotWithShape="1">
              <a:blip r:embed="rId10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767750" y="4303476"/>
                <a:ext cx="292540" cy="288908"/>
              </a:xfrm>
              <a:prstGeom prst="rect">
                <a:avLst/>
              </a:prstGeom>
            </p:spPr>
          </p:pic>
          <p:pic>
            <p:nvPicPr>
              <p:cNvPr id="6" name="Picture 5"/>
              <p:cNvPicPr>
                <a:picLocks noChangeAspect="1"/>
              </p:cNvPicPr>
              <p:nvPr/>
            </p:nvPicPr>
            <p:blipFill rotWithShape="1">
              <a:blip r:embed="rId11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763376" y="5997307"/>
                <a:ext cx="292540" cy="288908"/>
              </a:xfrm>
              <a:prstGeom prst="rect">
                <a:avLst/>
              </a:prstGeom>
            </p:spPr>
          </p:pic>
          <p:cxnSp>
            <p:nvCxnSpPr>
              <p:cNvPr id="7" name="Straight Arrow Connector 6"/>
              <p:cNvCxnSpPr/>
              <p:nvPr/>
            </p:nvCxnSpPr>
            <p:spPr bwMode="auto">
              <a:xfrm>
                <a:off x="5823764" y="4448364"/>
                <a:ext cx="0" cy="1671774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0404FF"/>
                </a:solidFill>
                <a:prstDash val="solid"/>
                <a:round/>
                <a:headEnd type="triangle" w="lg" len="lg"/>
                <a:tailEnd type="triangle" w="lg" len="lg"/>
              </a:ln>
              <a:effectLst/>
            </p:spPr>
          </p:cxnSp>
          <p:cxnSp>
            <p:nvCxnSpPr>
              <p:cNvPr id="11" name="Straight Connector 10"/>
              <p:cNvCxnSpPr/>
              <p:nvPr/>
            </p:nvCxnSpPr>
            <p:spPr bwMode="auto">
              <a:xfrm>
                <a:off x="5936904" y="4177854"/>
                <a:ext cx="1326063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8" name="Straight Arrow Connector 17"/>
              <p:cNvCxnSpPr/>
              <p:nvPr/>
            </p:nvCxnSpPr>
            <p:spPr bwMode="auto">
              <a:xfrm flipV="1">
                <a:off x="7133366" y="4479021"/>
                <a:ext cx="0" cy="317988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cxnSp>
            <p:nvCxnSpPr>
              <p:cNvPr id="20" name="Straight Arrow Connector 19"/>
              <p:cNvCxnSpPr/>
              <p:nvPr/>
            </p:nvCxnSpPr>
            <p:spPr bwMode="auto">
              <a:xfrm>
                <a:off x="7141992" y="3905846"/>
                <a:ext cx="0" cy="246737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57055" y="5132334"/>
                <a:ext cx="508305" cy="293688"/>
              </a:xfrm>
              <a:prstGeom prst="rect">
                <a:avLst/>
              </a:prstGeom>
            </p:spPr>
          </p:pic>
          <p:pic>
            <p:nvPicPr>
              <p:cNvPr id="23" name="Picture 22"/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387769" y="4223857"/>
                <a:ext cx="312750" cy="235844"/>
              </a:xfrm>
              <a:prstGeom prst="rect">
                <a:avLst/>
              </a:prstGeom>
            </p:spPr>
          </p:pic>
          <p:cxnSp>
            <p:nvCxnSpPr>
              <p:cNvPr id="9" name="Straight Arrow Connector 8"/>
              <p:cNvCxnSpPr/>
              <p:nvPr/>
            </p:nvCxnSpPr>
            <p:spPr bwMode="auto">
              <a:xfrm flipH="1">
                <a:off x="6145675" y="4182473"/>
                <a:ext cx="7157" cy="1937666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0000"/>
                </a:solidFill>
                <a:prstDash val="solid"/>
                <a:round/>
                <a:headEnd type="triangle" w="lg" len="lg"/>
                <a:tailEnd type="triangle" w="lg" len="lg"/>
              </a:ln>
              <a:effectLst/>
            </p:spPr>
          </p:cxnSp>
        </p:grpSp>
        <p:pic>
          <p:nvPicPr>
            <p:cNvPr id="167" name="Picture 166"/>
            <p:cNvPicPr>
              <a:picLocks noChangeAspect="1"/>
            </p:cNvPicPr>
            <p:nvPr/>
          </p:nvPicPr>
          <p:blipFill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48878" y="3260141"/>
              <a:ext cx="340600" cy="237627"/>
            </a:xfrm>
            <a:prstGeom prst="rect">
              <a:avLst/>
            </a:prstGeom>
          </p:spPr>
        </p:pic>
        <p:cxnSp>
          <p:nvCxnSpPr>
            <p:cNvPr id="168" name="Straight Arrow Connector 167"/>
            <p:cNvCxnSpPr/>
            <p:nvPr/>
          </p:nvCxnSpPr>
          <p:spPr bwMode="auto">
            <a:xfrm>
              <a:off x="1084274" y="3548422"/>
              <a:ext cx="0" cy="285806"/>
            </a:xfrm>
            <a:prstGeom prst="straightConnector1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lg" len="lg"/>
              <a:tailEnd type="triangle" w="lg" len="lg"/>
            </a:ln>
            <a:effectLst/>
          </p:spPr>
        </p:cxnSp>
        <p:cxnSp>
          <p:nvCxnSpPr>
            <p:cNvPr id="169" name="Straight Arrow Connector 168"/>
            <p:cNvCxnSpPr/>
            <p:nvPr/>
          </p:nvCxnSpPr>
          <p:spPr bwMode="auto">
            <a:xfrm>
              <a:off x="1089435" y="4189946"/>
              <a:ext cx="0" cy="285806"/>
            </a:xfrm>
            <a:prstGeom prst="straightConnector1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triangle" w="lg" len="lg"/>
              <a:tailEnd type="none" w="lg" len="lg"/>
            </a:ln>
            <a:effectLst/>
          </p:spPr>
        </p:cxnSp>
      </p:grpSp>
      <p:pic>
        <p:nvPicPr>
          <p:cNvPr id="14" name="Picture 1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4156687" y="4042577"/>
            <a:ext cx="319497" cy="289274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7191788" y="6503896"/>
            <a:ext cx="599903" cy="281334"/>
          </a:xfrm>
          <a:prstGeom prst="rect">
            <a:avLst/>
          </a:prstGeom>
        </p:spPr>
      </p:pic>
      <p:sp>
        <p:nvSpPr>
          <p:cNvPr id="174" name="Titel 1 6"/>
          <p:cNvSpPr txBox="1">
            <a:spLocks/>
          </p:cNvSpPr>
          <p:nvPr/>
        </p:nvSpPr>
        <p:spPr>
          <a:xfrm>
            <a:off x="5088524" y="3268573"/>
            <a:ext cx="3447995" cy="380002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Typical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resonance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scattering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rate</a:t>
            </a:r>
            <a:endParaRPr lang="de-AT" sz="1600" i="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6" name="Titel 1 7"/>
          <p:cNvSpPr txBox="1">
            <a:spLocks/>
          </p:cNvSpPr>
          <p:nvPr/>
        </p:nvSpPr>
        <p:spPr>
          <a:xfrm>
            <a:off x="447921" y="5971436"/>
            <a:ext cx="3219060" cy="380002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Linewidth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often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broadened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by</a:t>
            </a:r>
            <a:endParaRPr lang="de-AT" sz="1400" i="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Doppler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effect</a:t>
            </a:r>
            <a:endParaRPr lang="de-AT" sz="1400" i="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collisions</a:t>
            </a:r>
            <a:endParaRPr lang="de-AT" sz="1400" i="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saturation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resonance</a:t>
            </a:r>
            <a:endParaRPr lang="de-AT" sz="1400" i="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78" name="Straight Arrow Connector 177"/>
          <p:cNvCxnSpPr/>
          <p:nvPr/>
        </p:nvCxnSpPr>
        <p:spPr bwMode="auto">
          <a:xfrm>
            <a:off x="6324579" y="5473738"/>
            <a:ext cx="800746" cy="4424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triangle" w="med" len="med"/>
            <a:tailEnd type="triangle"/>
          </a:ln>
          <a:effectLst/>
        </p:spPr>
      </p:cxnSp>
      <p:pic>
        <p:nvPicPr>
          <p:cNvPr id="180" name="Picture 179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559248" y="5539641"/>
            <a:ext cx="331408" cy="225742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7451" y="5741427"/>
            <a:ext cx="667948" cy="195354"/>
          </a:xfrm>
          <a:prstGeom prst="rect">
            <a:avLst/>
          </a:prstGeom>
        </p:spPr>
      </p:pic>
      <p:sp>
        <p:nvSpPr>
          <p:cNvPr id="160" name="Titel 1 7"/>
          <p:cNvSpPr txBox="1">
            <a:spLocks/>
          </p:cNvSpPr>
          <p:nvPr/>
        </p:nvSpPr>
        <p:spPr>
          <a:xfrm>
            <a:off x="425721" y="5678813"/>
            <a:ext cx="3219060" cy="380002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Minimum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linewidth</a:t>
            </a:r>
            <a:endParaRPr lang="de-AT" sz="1400" i="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2" name="Picture 1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195" y="4757383"/>
            <a:ext cx="380952" cy="216381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25772" y="4160940"/>
            <a:ext cx="991109" cy="166332"/>
          </a:xfrm>
          <a:prstGeom prst="rect">
            <a:avLst/>
          </a:prstGeom>
        </p:spPr>
      </p:pic>
      <p:grpSp>
        <p:nvGrpSpPr>
          <p:cNvPr id="170" name="Gruppieren 30"/>
          <p:cNvGrpSpPr/>
          <p:nvPr/>
        </p:nvGrpSpPr>
        <p:grpSpPr>
          <a:xfrm rot="1353537">
            <a:off x="7930175" y="95213"/>
            <a:ext cx="1354156" cy="646331"/>
            <a:chOff x="6376313" y="1104521"/>
            <a:chExt cx="3182213" cy="646331"/>
          </a:xfrm>
        </p:grpSpPr>
        <p:sp>
          <p:nvSpPr>
            <p:cNvPr id="171" name="Abgerundetes Rechteck 31"/>
            <p:cNvSpPr/>
            <p:nvPr/>
          </p:nvSpPr>
          <p:spPr bwMode="auto">
            <a:xfrm>
              <a:off x="6376313" y="1138857"/>
              <a:ext cx="3182213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77" name="Textfeld 32"/>
            <p:cNvSpPr txBox="1"/>
            <p:nvPr/>
          </p:nvSpPr>
          <p:spPr>
            <a:xfrm>
              <a:off x="7248579" y="1104521"/>
              <a:ext cx="138754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de-AT" dirty="0" smtClean="0">
                  <a:latin typeface="+mj-lt"/>
                </a:rPr>
                <a:t>Bonus </a:t>
              </a:r>
            </a:p>
            <a:p>
              <a:pPr algn="ctr"/>
              <a:r>
                <a:rPr lang="de-AT" dirty="0" smtClean="0">
                  <a:latin typeface="+mj-lt"/>
                </a:rPr>
                <a:t>material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83881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/>
      <p:bldP spid="165" grpId="0"/>
      <p:bldP spid="174" grpId="0"/>
      <p:bldP spid="176" grpId="0"/>
      <p:bldP spid="160" grpId="0"/>
    </p:bldLst>
  </p:timing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Overview</a:t>
            </a:r>
            <a:r>
              <a:rPr lang="de-DE" sz="3200" dirty="0" smtClean="0"/>
              <a:t> of „</a:t>
            </a:r>
            <a:r>
              <a:rPr lang="de-DE" sz="2800" i="1" dirty="0" smtClean="0"/>
              <a:t>Time-</a:t>
            </a:r>
            <a:r>
              <a:rPr lang="de-DE" sz="2800" i="1" dirty="0" err="1" smtClean="0"/>
              <a:t>dependent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perturbation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theory</a:t>
            </a:r>
            <a:r>
              <a:rPr lang="de-DE" sz="3200" dirty="0" smtClean="0"/>
              <a:t>“</a:t>
            </a:r>
            <a:endParaRPr lang="en-GB" sz="3200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2895142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373871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Introduction</a:t>
            </a:r>
          </a:p>
          <a:p>
            <a:pPr marL="342900" indent="-342900" algn="l">
              <a:buAutoNum type="arabicParenR"/>
            </a:pP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Two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-level 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system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time-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time-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sinuosidal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 Emission and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radiation</a:t>
            </a:r>
            <a:endParaRPr lang="de-DE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stimulated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	-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i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ncoherent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Einstein‘s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and B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coefficients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lifetime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excited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selection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  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Fermi‘s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golden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</a:t>
            </a:r>
            <a:endParaRPr lang="en-GB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Describe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reaction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a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</a:p>
          <a:p>
            <a:pPr algn="l"/>
            <a:endParaRPr lang="de-AT" sz="1800" i="0" dirty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especially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absorption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and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emission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pic>
        <p:nvPicPr>
          <p:cNvPr id="14" name="Picture 1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2217" y="3753434"/>
            <a:ext cx="196091" cy="157150"/>
          </a:xfrm>
          <a:prstGeom prst="rect">
            <a:avLst/>
          </a:prstGeom>
        </p:spPr>
      </p:pic>
      <p:sp>
        <p:nvSpPr>
          <p:cNvPr id="19" name="Titel 1"/>
          <p:cNvSpPr txBox="1">
            <a:spLocks/>
          </p:cNvSpPr>
          <p:nvPr/>
        </p:nvSpPr>
        <p:spPr>
          <a:xfrm>
            <a:off x="5695679" y="344253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11.0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6539550" y="3671887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6539550" y="4434527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11.2 - 3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3" name="Straight Arrow Connector 12"/>
          <p:cNvCxnSpPr/>
          <p:nvPr/>
        </p:nvCxnSpPr>
        <p:spPr bwMode="auto">
          <a:xfrm flipV="1">
            <a:off x="707864" y="6131650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6419992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Selection</a:t>
            </a:r>
            <a:r>
              <a:rPr lang="de-DE" sz="3200" dirty="0" smtClean="0"/>
              <a:t> </a:t>
            </a:r>
            <a:r>
              <a:rPr lang="de-DE" sz="3200" dirty="0" err="1" smtClean="0"/>
              <a:t>rules</a:t>
            </a:r>
            <a:endParaRPr lang="en-GB" sz="3200" dirty="0"/>
          </a:p>
        </p:txBody>
      </p:sp>
      <p:sp>
        <p:nvSpPr>
          <p:cNvPr id="3" name="Titel 1 1 2 3 1 1 1 1"/>
          <p:cNvSpPr txBox="1">
            <a:spLocks/>
          </p:cNvSpPr>
          <p:nvPr/>
        </p:nvSpPr>
        <p:spPr>
          <a:xfrm>
            <a:off x="367205" y="1241271"/>
            <a:ext cx="853790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This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fact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limits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possible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electric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dipole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small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fraction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all imaginable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an atom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molecule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" name="Titel 1 1 2 3 1 1 1 2"/>
          <p:cNvSpPr txBox="1">
            <a:spLocks/>
          </p:cNvSpPr>
          <p:nvPr/>
        </p:nvSpPr>
        <p:spPr>
          <a:xfrm>
            <a:off x="367205" y="876008"/>
            <a:ext cx="7228085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Angular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momentum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needs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conserved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during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photon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absorption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and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emission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" name="Titel 1 1 2 3 1 1 1 3 1"/>
          <p:cNvSpPr txBox="1">
            <a:spLocks/>
          </p:cNvSpPr>
          <p:nvPr/>
        </p:nvSpPr>
        <p:spPr>
          <a:xfrm>
            <a:off x="367205" y="1819123"/>
            <a:ext cx="660003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Strength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electric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dipole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proportional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dipole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matrix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element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86507" y="2298562"/>
            <a:ext cx="281324" cy="317792"/>
          </a:xfrm>
          <a:prstGeom prst="rect">
            <a:avLst/>
          </a:prstGeom>
        </p:spPr>
      </p:pic>
      <p:sp>
        <p:nvSpPr>
          <p:cNvPr id="10" name="Titel 1 1 2 3 1 1 1 3 2 1"/>
          <p:cNvSpPr txBox="1">
            <a:spLocks/>
          </p:cNvSpPr>
          <p:nvPr/>
        </p:nvSpPr>
        <p:spPr>
          <a:xfrm>
            <a:off x="367205" y="2702554"/>
            <a:ext cx="6791481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often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obvious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angular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momentum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conservation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that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zero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eliminating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a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itel 1 1 2 3 1 1 1 3 2 2"/>
          <p:cNvSpPr txBox="1">
            <a:spLocks/>
          </p:cNvSpPr>
          <p:nvPr/>
        </p:nvSpPr>
        <p:spPr>
          <a:xfrm>
            <a:off x="367205" y="4189849"/>
            <a:ext cx="6791481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Consider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hydrogen-like atom.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Neglect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fine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and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hyperfine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structure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itel 1 1 2 3 1 1 1 3 2 3"/>
          <p:cNvSpPr txBox="1">
            <a:spLocks/>
          </p:cNvSpPr>
          <p:nvPr/>
        </p:nvSpPr>
        <p:spPr>
          <a:xfrm>
            <a:off x="367203" y="3777853"/>
            <a:ext cx="853790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Todo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derive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rules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that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select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which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allowed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angular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momentum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conservation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4" name="Titel 1 1 2 3 1 1 1 3 2 4"/>
          <p:cNvSpPr txBox="1">
            <a:spLocks/>
          </p:cNvSpPr>
          <p:nvPr/>
        </p:nvSpPr>
        <p:spPr>
          <a:xfrm>
            <a:off x="720296" y="4661284"/>
            <a:ext cx="132269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Eigenstates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6" name="Picture 1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2988" y="4718507"/>
            <a:ext cx="557190" cy="250137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3323" y="5245972"/>
            <a:ext cx="2689526" cy="267877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2934" y="2750079"/>
            <a:ext cx="680813" cy="232788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4523" y="2259888"/>
            <a:ext cx="1447335" cy="330679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007" y="2220600"/>
            <a:ext cx="245931" cy="1711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5121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10" grpId="0"/>
      <p:bldP spid="12" grpId="0"/>
      <p:bldP spid="13" grpId="0"/>
      <p:bldP spid="14" grpId="0"/>
    </p:bldLst>
  </p:timing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57" name="Picture 5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216" y="3618155"/>
            <a:ext cx="1048644" cy="172535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1959" y="2636609"/>
            <a:ext cx="934333" cy="17571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Selection</a:t>
            </a:r>
            <a:r>
              <a:rPr lang="de-DE" sz="3200" dirty="0" smtClean="0"/>
              <a:t> </a:t>
            </a:r>
            <a:r>
              <a:rPr lang="de-DE" sz="3200" dirty="0" err="1" smtClean="0"/>
              <a:t>rules</a:t>
            </a:r>
            <a:r>
              <a:rPr lang="de-DE" sz="3200" dirty="0" smtClean="0"/>
              <a:t> </a:t>
            </a:r>
            <a:r>
              <a:rPr lang="de-DE" sz="3200" dirty="0" err="1" smtClean="0"/>
              <a:t>involving</a:t>
            </a:r>
            <a:r>
              <a:rPr lang="de-DE" sz="3200" dirty="0" smtClean="0"/>
              <a:t>      and     </a:t>
            </a:r>
            <a:r>
              <a:rPr lang="de-DE" sz="3200" dirty="0" smtClean="0">
                <a:solidFill>
                  <a:schemeClr val="bg1"/>
                </a:solidFill>
              </a:rPr>
              <a:t>.</a:t>
            </a:r>
            <a:endParaRPr lang="en-GB" sz="3200" dirty="0">
              <a:solidFill>
                <a:schemeClr val="bg1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85640" y="262457"/>
            <a:ext cx="394885" cy="216178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2526" y="122412"/>
            <a:ext cx="510180" cy="36606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200" y="1146609"/>
            <a:ext cx="1353143" cy="254476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1426" y="1146609"/>
            <a:ext cx="1546667" cy="254476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8127" y="1146609"/>
            <a:ext cx="1095619" cy="254476"/>
          </a:xfrm>
          <a:prstGeom prst="rect">
            <a:avLst/>
          </a:prstGeom>
        </p:spPr>
      </p:pic>
      <p:sp>
        <p:nvSpPr>
          <p:cNvPr id="29" name="Titel 1 1 2 3 1 1 1 3 2 2 1 1 1"/>
          <p:cNvSpPr txBox="1">
            <a:spLocks/>
          </p:cNvSpPr>
          <p:nvPr/>
        </p:nvSpPr>
        <p:spPr>
          <a:xfrm>
            <a:off x="276589" y="773816"/>
            <a:ext cx="6791481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Commutators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between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angular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momentum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and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itel 1 1 2 3 1 1 1 3 2 2 2"/>
          <p:cNvSpPr txBox="1">
            <a:spLocks/>
          </p:cNvSpPr>
          <p:nvPr/>
        </p:nvSpPr>
        <p:spPr>
          <a:xfrm>
            <a:off x="2555796" y="1105774"/>
            <a:ext cx="27122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1" name="Titel 1 1 2 3 1 1 1 3 2 2 3"/>
          <p:cNvSpPr txBox="1">
            <a:spLocks/>
          </p:cNvSpPr>
          <p:nvPr/>
        </p:nvSpPr>
        <p:spPr>
          <a:xfrm>
            <a:off x="5422496" y="1105774"/>
            <a:ext cx="27122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371" y="1897447"/>
            <a:ext cx="2006956" cy="199739"/>
          </a:xfrm>
          <a:prstGeom prst="rect">
            <a:avLst/>
          </a:prstGeom>
        </p:spPr>
      </p:pic>
      <p:sp>
        <p:nvSpPr>
          <p:cNvPr id="32" name="Titel 1 1 2 3 1 1 1 3 2 2 1 2 1 1 1 1"/>
          <p:cNvSpPr txBox="1">
            <a:spLocks/>
          </p:cNvSpPr>
          <p:nvPr/>
        </p:nvSpPr>
        <p:spPr>
          <a:xfrm>
            <a:off x="845073" y="2245100"/>
            <a:ext cx="6791481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ither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23" name="Picture 22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7561" y="2315855"/>
            <a:ext cx="659018" cy="151897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6123" y="2314276"/>
            <a:ext cx="1581166" cy="199739"/>
          </a:xfrm>
          <a:prstGeom prst="rect">
            <a:avLst/>
          </a:prstGeom>
        </p:spPr>
      </p:pic>
      <p:cxnSp>
        <p:nvCxnSpPr>
          <p:cNvPr id="38" name="Straight Arrow Connector 37"/>
          <p:cNvCxnSpPr/>
          <p:nvPr/>
        </p:nvCxnSpPr>
        <p:spPr bwMode="auto">
          <a:xfrm>
            <a:off x="403655" y="2413003"/>
            <a:ext cx="424942" cy="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17" name="Picture 16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6871" y="2952147"/>
            <a:ext cx="1640968" cy="199739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0017" y="2952147"/>
            <a:ext cx="1643360" cy="199739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215" y="1598507"/>
            <a:ext cx="752082" cy="174684"/>
          </a:xfrm>
          <a:prstGeom prst="rect">
            <a:avLst/>
          </a:prstGeom>
        </p:spPr>
      </p:pic>
      <p:sp>
        <p:nvSpPr>
          <p:cNvPr id="49" name="Titel 1 1 2 3 1 1 1 3 2 2 1 2 1 2"/>
          <p:cNvSpPr txBox="1">
            <a:spLocks/>
          </p:cNvSpPr>
          <p:nvPr/>
        </p:nvSpPr>
        <p:spPr>
          <a:xfrm>
            <a:off x="1104537" y="1498954"/>
            <a:ext cx="180568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itel 1 1 2 3 1 1 1 3 2 2 1 2 1 3"/>
          <p:cNvSpPr txBox="1">
            <a:spLocks/>
          </p:cNvSpPr>
          <p:nvPr/>
        </p:nvSpPr>
        <p:spPr>
          <a:xfrm>
            <a:off x="1265873" y="2526917"/>
            <a:ext cx="180568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20" name="Picture 19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9335" y="3930518"/>
            <a:ext cx="1632595" cy="199739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4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2480" y="3930515"/>
            <a:ext cx="1807218" cy="199739"/>
          </a:xfrm>
          <a:prstGeom prst="rect">
            <a:avLst/>
          </a:prstGeom>
        </p:spPr>
      </p:pic>
      <p:sp>
        <p:nvSpPr>
          <p:cNvPr id="56" name="Titel 1 1 2 3 1 1 1 3 2 2 1 2 1 4 1"/>
          <p:cNvSpPr txBox="1">
            <a:spLocks/>
          </p:cNvSpPr>
          <p:nvPr/>
        </p:nvSpPr>
        <p:spPr>
          <a:xfrm>
            <a:off x="1391906" y="3513524"/>
            <a:ext cx="180568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0" name="Right Brace 59"/>
          <p:cNvSpPr/>
          <p:nvPr/>
        </p:nvSpPr>
        <p:spPr bwMode="auto">
          <a:xfrm rot="5400000">
            <a:off x="4608492" y="1244891"/>
            <a:ext cx="170314" cy="4004483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Titel 1 1 2 3 1 1 1 3 2 2 1 2 1 1 2 1 1"/>
          <p:cNvSpPr txBox="1">
            <a:spLocks/>
          </p:cNvSpPr>
          <p:nvPr/>
        </p:nvSpPr>
        <p:spPr>
          <a:xfrm>
            <a:off x="4487847" y="3302369"/>
            <a:ext cx="48745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(*)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2" name="Picture 11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585" y="4799237"/>
            <a:ext cx="2142109" cy="214092"/>
          </a:xfrm>
          <a:prstGeom prst="rect">
            <a:avLst/>
          </a:prstGeom>
        </p:spPr>
      </p:pic>
      <p:sp>
        <p:nvSpPr>
          <p:cNvPr id="65" name="Titel 1 1 2 3 1 1 1 3 2 2 1 2 1 1 2 2"/>
          <p:cNvSpPr txBox="1">
            <a:spLocks/>
          </p:cNvSpPr>
          <p:nvPr/>
        </p:nvSpPr>
        <p:spPr>
          <a:xfrm>
            <a:off x="2499725" y="4591058"/>
            <a:ext cx="48745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(*)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7" name="Right Brace 66"/>
          <p:cNvSpPr/>
          <p:nvPr/>
        </p:nvSpPr>
        <p:spPr bwMode="auto">
          <a:xfrm rot="5400000">
            <a:off x="4702734" y="2144850"/>
            <a:ext cx="170315" cy="4164929"/>
          </a:xfrm>
          <a:prstGeom prst="rightBrac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Titel 1 1 2 3 1 1 1 3 2 2 1 2 1 1 2 1 2"/>
          <p:cNvSpPr txBox="1">
            <a:spLocks/>
          </p:cNvSpPr>
          <p:nvPr/>
        </p:nvSpPr>
        <p:spPr>
          <a:xfrm>
            <a:off x="4543057" y="4282551"/>
            <a:ext cx="57645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(**)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itel 1 1 2 3 1 1 1 3 2 2 1 2 1 1 2 1 3"/>
          <p:cNvSpPr txBox="1">
            <a:spLocks/>
          </p:cNvSpPr>
          <p:nvPr/>
        </p:nvSpPr>
        <p:spPr>
          <a:xfrm>
            <a:off x="4854280" y="4599643"/>
            <a:ext cx="57645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(**)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70" name="Titel 1 1 2 3 1 1 1 3 2 2 1 2 1 1 1 2"/>
          <p:cNvSpPr txBox="1">
            <a:spLocks/>
          </p:cNvSpPr>
          <p:nvPr/>
        </p:nvSpPr>
        <p:spPr>
          <a:xfrm>
            <a:off x="861548" y="5226140"/>
            <a:ext cx="6791481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ither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74" name="Picture 73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4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4036" y="5313372"/>
            <a:ext cx="1131454" cy="199739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4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3114" y="5306859"/>
            <a:ext cx="3108511" cy="199739"/>
          </a:xfrm>
          <a:prstGeom prst="rect">
            <a:avLst/>
          </a:prstGeom>
        </p:spPr>
      </p:pic>
      <p:cxnSp>
        <p:nvCxnSpPr>
          <p:cNvPr id="73" name="Straight Arrow Connector 72"/>
          <p:cNvCxnSpPr/>
          <p:nvPr/>
        </p:nvCxnSpPr>
        <p:spPr bwMode="auto">
          <a:xfrm>
            <a:off x="420130" y="5394043"/>
            <a:ext cx="424942" cy="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76" name="Titel 1 1 2 3 1 1 1 3 2 2 1 2 1 4 2 1"/>
          <p:cNvSpPr txBox="1">
            <a:spLocks/>
          </p:cNvSpPr>
          <p:nvPr/>
        </p:nvSpPr>
        <p:spPr>
          <a:xfrm>
            <a:off x="5072422" y="3393041"/>
            <a:ext cx="2838453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calculate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4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79" name="Picture 78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4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06459" y="3471187"/>
            <a:ext cx="1096884" cy="180118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4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34654" y="3466475"/>
            <a:ext cx="1088256" cy="180118"/>
          </a:xfrm>
          <a:prstGeom prst="rect">
            <a:avLst/>
          </a:prstGeom>
        </p:spPr>
      </p:pic>
      <p:sp>
        <p:nvSpPr>
          <p:cNvPr id="82" name="Titel 1 1 2 3 1 1 1 3 2 2 1 2 1 4 2 2"/>
          <p:cNvSpPr txBox="1">
            <a:spLocks/>
          </p:cNvSpPr>
          <p:nvPr/>
        </p:nvSpPr>
        <p:spPr>
          <a:xfrm>
            <a:off x="7356314" y="3398737"/>
            <a:ext cx="578340" cy="2951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endParaRPr lang="de-AT" sz="14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83" name="Titel 1 1 2 3 1 1 1 3 2 2 1 2 1 4 2 3"/>
          <p:cNvSpPr txBox="1">
            <a:spLocks/>
          </p:cNvSpPr>
          <p:nvPr/>
        </p:nvSpPr>
        <p:spPr>
          <a:xfrm>
            <a:off x="4881616" y="3221368"/>
            <a:ext cx="695399" cy="2951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Note:</a:t>
            </a:r>
            <a:endParaRPr lang="de-AT" sz="14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84" name="Titel 1 1 2 3 1 1 1 3 2 2 1 1 2 1 1"/>
          <p:cNvSpPr txBox="1">
            <a:spLocks/>
          </p:cNvSpPr>
          <p:nvPr/>
        </p:nvSpPr>
        <p:spPr>
          <a:xfrm>
            <a:off x="276589" y="5682314"/>
            <a:ext cx="214467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Selection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rule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for       : 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86" name="Picture 85"/>
          <p:cNvPicPr>
            <a:picLocks noChangeAspect="1"/>
          </p:cNvPicPr>
          <p:nvPr>
            <p:custDataLst>
              <p:tags r:id="rId21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3351" y="5811240"/>
            <a:ext cx="193861" cy="106128"/>
          </a:xfrm>
          <a:prstGeom prst="rect">
            <a:avLst/>
          </a:prstGeom>
        </p:spPr>
      </p:pic>
      <p:sp>
        <p:nvSpPr>
          <p:cNvPr id="87" name="Titel 1 1 2 3 1 1 1 3 2 2 1 1 2 2"/>
          <p:cNvSpPr txBox="1">
            <a:spLocks/>
          </p:cNvSpPr>
          <p:nvPr/>
        </p:nvSpPr>
        <p:spPr>
          <a:xfrm>
            <a:off x="2593394" y="5876178"/>
            <a:ext cx="534125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electric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dipole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occur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unless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.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90" name="Picture 89"/>
          <p:cNvPicPr>
            <a:picLocks noChangeAspect="1"/>
          </p:cNvPicPr>
          <p:nvPr>
            <p:custDataLst>
              <p:tags r:id="rId22"/>
            </p:custDataLst>
          </p:nvPr>
        </p:nvPicPr>
        <p:blipFill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39134" y="5957225"/>
            <a:ext cx="987700" cy="171220"/>
          </a:xfrm>
          <a:prstGeom prst="rect">
            <a:avLst/>
          </a:prstGeom>
        </p:spPr>
      </p:pic>
      <p:pic>
        <p:nvPicPr>
          <p:cNvPr id="92" name="Picture 91"/>
          <p:cNvPicPr>
            <a:picLocks noChangeAspect="1"/>
          </p:cNvPicPr>
          <p:nvPr>
            <p:custDataLst>
              <p:tags r:id="rId23"/>
            </p:custDataLst>
          </p:nvPr>
        </p:nvPicPr>
        <p:blipFill>
          <a:blip r:embed="rId4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12532" y="5967130"/>
            <a:ext cx="100468" cy="161315"/>
          </a:xfrm>
          <a:prstGeom prst="rect">
            <a:avLst/>
          </a:prstGeom>
        </p:spPr>
      </p:pic>
      <p:sp>
        <p:nvSpPr>
          <p:cNvPr id="93" name="Rounded Rectangle 92"/>
          <p:cNvSpPr/>
          <p:nvPr/>
        </p:nvSpPr>
        <p:spPr bwMode="auto">
          <a:xfrm>
            <a:off x="2421268" y="5786526"/>
            <a:ext cx="5618862" cy="556602"/>
          </a:xfrm>
          <a:prstGeom prst="roundRect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0" name="Titel 1 1 2 3 1 1 1 3 2 2 1 1 2 1 2"/>
          <p:cNvSpPr txBox="1">
            <a:spLocks/>
          </p:cNvSpPr>
          <p:nvPr/>
        </p:nvSpPr>
        <p:spPr>
          <a:xfrm>
            <a:off x="276589" y="6234591"/>
            <a:ext cx="8867411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Interpretation: </a:t>
            </a:r>
          </a:p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Angular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momentum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projection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conservation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emission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/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absorption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photon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which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has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spin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1.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24"/>
            </p:custDataLst>
          </p:nvPr>
        </p:nvPicPr>
        <p:blipFill>
          <a:blip r:embed="rId5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7944" y="1897446"/>
            <a:ext cx="2372944" cy="199739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25"/>
            </p:custDataLst>
          </p:nvPr>
        </p:nvPicPr>
        <p:blipFill>
          <a:blip r:embed="rId5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5203" y="4813592"/>
            <a:ext cx="1436445" cy="19973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26"/>
            </p:custDataLst>
          </p:nvPr>
        </p:nvPicPr>
        <p:blipFill>
          <a:blip r:embed="rId5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37115" y="4812516"/>
            <a:ext cx="2331084" cy="19973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27"/>
            </p:custDataLst>
          </p:nvPr>
        </p:nvPicPr>
        <p:blipFill>
          <a:blip r:embed="rId5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865" y="1895592"/>
            <a:ext cx="2221047" cy="199739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28"/>
            </p:custDataLst>
          </p:nvPr>
        </p:nvPicPr>
        <p:blipFill>
          <a:blip r:embed="rId5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9200" y="2952146"/>
            <a:ext cx="2386101" cy="199739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>
            <p:custDataLst>
              <p:tags r:id="rId29"/>
            </p:custDataLst>
          </p:nvPr>
        </p:nvPicPr>
        <p:blipFill>
          <a:blip r:embed="rId5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0733" y="3936364"/>
            <a:ext cx="2376533" cy="1997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81055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1" grpId="0"/>
      <p:bldP spid="32" grpId="0"/>
      <p:bldP spid="49" grpId="0"/>
      <p:bldP spid="51" grpId="0"/>
      <p:bldP spid="56" grpId="0"/>
      <p:bldP spid="60" grpId="0" animBg="1"/>
      <p:bldP spid="61" grpId="0"/>
      <p:bldP spid="65" grpId="0"/>
      <p:bldP spid="67" grpId="0" animBg="1"/>
      <p:bldP spid="68" grpId="0"/>
      <p:bldP spid="69" grpId="0"/>
      <p:bldP spid="70" grpId="0"/>
      <p:bldP spid="76" grpId="0"/>
      <p:bldP spid="82" grpId="0"/>
      <p:bldP spid="83" grpId="0"/>
      <p:bldP spid="84" grpId="0"/>
      <p:bldP spid="87" grpId="0"/>
      <p:bldP spid="93" grpId="0" animBg="1"/>
      <p:bldP spid="50" grpId="0"/>
    </p:bldLst>
  </p:timing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133" name="Titel 1 1 2 3 1 1 1 3 2 2 1 1 2 1 3 2"/>
          <p:cNvSpPr txBox="1">
            <a:spLocks/>
          </p:cNvSpPr>
          <p:nvPr/>
        </p:nvSpPr>
        <p:spPr>
          <a:xfrm>
            <a:off x="3762077" y="4793250"/>
            <a:ext cx="502769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    , but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then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                        ,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see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Griffiths)</a:t>
            </a:r>
            <a:endParaRPr lang="de-AT" sz="14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Selection</a:t>
            </a:r>
            <a:r>
              <a:rPr lang="de-DE" sz="3200" dirty="0" smtClean="0"/>
              <a:t> </a:t>
            </a:r>
            <a:r>
              <a:rPr lang="de-DE" sz="3200" dirty="0" err="1" smtClean="0"/>
              <a:t>rules</a:t>
            </a:r>
            <a:r>
              <a:rPr lang="de-DE" sz="3200" dirty="0" smtClean="0"/>
              <a:t> </a:t>
            </a:r>
            <a:r>
              <a:rPr lang="de-DE" sz="3200" dirty="0" err="1" smtClean="0"/>
              <a:t>involving</a:t>
            </a:r>
            <a:r>
              <a:rPr lang="de-DE" sz="3200" dirty="0" smtClean="0"/>
              <a:t>   and   </a:t>
            </a:r>
            <a:r>
              <a:rPr lang="de-DE" sz="3200" dirty="0" smtClean="0">
                <a:solidFill>
                  <a:schemeClr val="bg1"/>
                </a:solidFill>
              </a:rPr>
              <a:t>.</a:t>
            </a:r>
            <a:endParaRPr lang="en-GB" sz="3200" dirty="0">
              <a:solidFill>
                <a:schemeClr val="bg1"/>
              </a:solidFill>
            </a:endParaRPr>
          </a:p>
        </p:txBody>
      </p:sp>
      <p:pic>
        <p:nvPicPr>
          <p:cNvPr id="94" name="Picture 9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24542" y="147125"/>
            <a:ext cx="103765" cy="337238"/>
          </a:xfrm>
          <a:prstGeom prst="rect">
            <a:avLst/>
          </a:prstGeom>
        </p:spPr>
      </p:pic>
      <p:pic>
        <p:nvPicPr>
          <p:cNvPr id="95" name="Picture 9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8956" y="122413"/>
            <a:ext cx="233472" cy="366061"/>
          </a:xfrm>
          <a:prstGeom prst="rect">
            <a:avLst/>
          </a:prstGeom>
        </p:spPr>
      </p:pic>
      <p:pic>
        <p:nvPicPr>
          <p:cNvPr id="96" name="Picture 9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818" y="1254430"/>
            <a:ext cx="3631239" cy="326095"/>
          </a:xfrm>
          <a:prstGeom prst="rect">
            <a:avLst/>
          </a:prstGeom>
        </p:spPr>
      </p:pic>
      <p:sp>
        <p:nvSpPr>
          <p:cNvPr id="29" name="Titel 1 1 2 3 1 1 1 3 2 2 1 1 1 1"/>
          <p:cNvSpPr txBox="1">
            <a:spLocks/>
          </p:cNvSpPr>
          <p:nvPr/>
        </p:nvSpPr>
        <p:spPr>
          <a:xfrm>
            <a:off x="276589" y="790292"/>
            <a:ext cx="6791481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Yet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another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commutator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involving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angular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momentum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and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position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70" name="Titel 1 1 2 3 1 1 1 3 2 2 1 2 1 1 1 2"/>
          <p:cNvSpPr txBox="1">
            <a:spLocks/>
          </p:cNvSpPr>
          <p:nvPr/>
        </p:nvSpPr>
        <p:spPr>
          <a:xfrm>
            <a:off x="821051" y="3420111"/>
            <a:ext cx="6791481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either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                                                            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73" name="Straight Arrow Connector 72"/>
          <p:cNvCxnSpPr/>
          <p:nvPr/>
        </p:nvCxnSpPr>
        <p:spPr bwMode="auto">
          <a:xfrm>
            <a:off x="379633" y="3588014"/>
            <a:ext cx="424942" cy="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84" name="Titel 1 1 2 3 1 1 1 3 2 2 1 1 2 1 1"/>
          <p:cNvSpPr txBox="1">
            <a:spLocks/>
          </p:cNvSpPr>
          <p:nvPr/>
        </p:nvSpPr>
        <p:spPr>
          <a:xfrm>
            <a:off x="324082" y="5084123"/>
            <a:ext cx="214467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Selection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rule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for      : 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36" name="Picture 13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3796" y="5155383"/>
            <a:ext cx="50942" cy="165560"/>
          </a:xfrm>
          <a:prstGeom prst="rect">
            <a:avLst/>
          </a:prstGeom>
        </p:spPr>
      </p:pic>
      <p:sp>
        <p:nvSpPr>
          <p:cNvPr id="87" name="Titel 1 1 2 3 1 1 1 3 2 2 1 1 2 2"/>
          <p:cNvSpPr txBox="1">
            <a:spLocks/>
          </p:cNvSpPr>
          <p:nvPr/>
        </p:nvSpPr>
        <p:spPr>
          <a:xfrm>
            <a:off x="2191435" y="5615541"/>
            <a:ext cx="534125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electric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dipole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occur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unless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             .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37" name="Picture 136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7175" y="5696588"/>
            <a:ext cx="856101" cy="171220"/>
          </a:xfrm>
          <a:prstGeom prst="rect">
            <a:avLst/>
          </a:prstGeom>
        </p:spPr>
      </p:pic>
      <p:sp>
        <p:nvSpPr>
          <p:cNvPr id="93" name="Rounded Rectangle 92"/>
          <p:cNvSpPr/>
          <p:nvPr/>
        </p:nvSpPr>
        <p:spPr bwMode="auto">
          <a:xfrm>
            <a:off x="2019309" y="5525889"/>
            <a:ext cx="4921160" cy="556602"/>
          </a:xfrm>
          <a:prstGeom prst="roundRect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7" name="Titel 1 1 2 3 1 1 1 3 2 2 1 1 1 2"/>
          <p:cNvSpPr txBox="1">
            <a:spLocks/>
          </p:cNvSpPr>
          <p:nvPr/>
        </p:nvSpPr>
        <p:spPr>
          <a:xfrm>
            <a:off x="5723426" y="1251010"/>
            <a:ext cx="153644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proof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here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)</a:t>
            </a:r>
            <a:endParaRPr lang="de-AT" sz="14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99" name="Picture 98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259" y="1800335"/>
            <a:ext cx="5352165" cy="260606"/>
          </a:xfrm>
          <a:prstGeom prst="rect">
            <a:avLst/>
          </a:prstGeom>
        </p:spPr>
      </p:pic>
      <p:pic>
        <p:nvPicPr>
          <p:cNvPr id="108" name="Picture 10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0929" y="2339067"/>
            <a:ext cx="3419540" cy="242339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4863809" y="2162115"/>
            <a:ext cx="135174" cy="47494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305088" y="2242365"/>
            <a:ext cx="135174" cy="47494"/>
          </a:xfrm>
          <a:prstGeom prst="rect">
            <a:avLst/>
          </a:prstGeom>
        </p:spPr>
      </p:pic>
      <p:pic>
        <p:nvPicPr>
          <p:cNvPr id="106" name="Picture 105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29444" y="2517887"/>
            <a:ext cx="133956" cy="21920"/>
          </a:xfrm>
          <a:prstGeom prst="rect">
            <a:avLst/>
          </a:prstGeom>
        </p:spPr>
      </p:pic>
      <p:pic>
        <p:nvPicPr>
          <p:cNvPr id="107" name="Picture 106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310926" y="2721088"/>
            <a:ext cx="135174" cy="47494"/>
          </a:xfrm>
          <a:prstGeom prst="rect">
            <a:avLst/>
          </a:prstGeom>
        </p:spPr>
      </p:pic>
      <p:pic>
        <p:nvPicPr>
          <p:cNvPr id="110" name="Picture 109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548" y="2941245"/>
            <a:ext cx="3408580" cy="242339"/>
          </a:xfrm>
          <a:prstGeom prst="rect">
            <a:avLst/>
          </a:prstGeom>
        </p:spPr>
      </p:pic>
      <p:pic>
        <p:nvPicPr>
          <p:cNvPr id="113" name="Picture 112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8341" y="3504702"/>
            <a:ext cx="3915177" cy="217984"/>
          </a:xfrm>
          <a:prstGeom prst="rect">
            <a:avLst/>
          </a:prstGeom>
        </p:spPr>
      </p:pic>
      <p:pic>
        <p:nvPicPr>
          <p:cNvPr id="115" name="Picture 114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30360" y="3480347"/>
            <a:ext cx="1709770" cy="242339"/>
          </a:xfrm>
          <a:prstGeom prst="rect">
            <a:avLst/>
          </a:prstGeom>
        </p:spPr>
      </p:pic>
      <p:pic>
        <p:nvPicPr>
          <p:cNvPr id="127" name="Picture 126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9447" y="4163792"/>
            <a:ext cx="2970176" cy="217984"/>
          </a:xfrm>
          <a:prstGeom prst="rect">
            <a:avLst/>
          </a:prstGeom>
        </p:spPr>
      </p:pic>
      <p:sp>
        <p:nvSpPr>
          <p:cNvPr id="119" name="Titel 1 1 2 3 1 1 1 3 2 2 1 1 2 1 2"/>
          <p:cNvSpPr txBox="1">
            <a:spLocks/>
          </p:cNvSpPr>
          <p:nvPr/>
        </p:nvSpPr>
        <p:spPr>
          <a:xfrm>
            <a:off x="3410471" y="3793279"/>
            <a:ext cx="214467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equivalent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see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Griffiths)</a:t>
            </a:r>
            <a:endParaRPr lang="de-AT" sz="14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121" name="Straight Arrow Connector 120"/>
          <p:cNvCxnSpPr/>
          <p:nvPr/>
        </p:nvCxnSpPr>
        <p:spPr bwMode="auto">
          <a:xfrm>
            <a:off x="3328090" y="3825109"/>
            <a:ext cx="0" cy="27177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124" name="Elbow Connector 123"/>
          <p:cNvCxnSpPr/>
          <p:nvPr/>
        </p:nvCxnSpPr>
        <p:spPr bwMode="auto">
          <a:xfrm rot="16200000" flipV="1">
            <a:off x="3323600" y="4485871"/>
            <a:ext cx="181232" cy="172251"/>
          </a:xfrm>
          <a:prstGeom prst="bentConnector3">
            <a:avLst>
              <a:gd name="adj1" fmla="val -4546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26" name="Titel 1 1 2 3 1 1 1 3 2 2 1 1 2 1 3 1"/>
          <p:cNvSpPr txBox="1">
            <a:spLocks/>
          </p:cNvSpPr>
          <p:nvPr/>
        </p:nvSpPr>
        <p:spPr>
          <a:xfrm>
            <a:off x="3549395" y="4489618"/>
            <a:ext cx="720733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rue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if</a:t>
            </a:r>
            <a:endParaRPr lang="de-AT" sz="14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30" name="Picture 129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1043" y="4543466"/>
            <a:ext cx="1548200" cy="16648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226" y="4861730"/>
            <a:ext cx="871765" cy="169109"/>
          </a:xfrm>
          <a:prstGeom prst="rect">
            <a:avLst/>
          </a:prstGeom>
        </p:spPr>
      </p:pic>
      <p:pic>
        <p:nvPicPr>
          <p:cNvPr id="135" name="Picture 134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82298" y="4817725"/>
            <a:ext cx="1652535" cy="242339"/>
          </a:xfrm>
          <a:prstGeom prst="rect">
            <a:avLst/>
          </a:prstGeom>
        </p:spPr>
      </p:pic>
      <p:sp>
        <p:nvSpPr>
          <p:cNvPr id="138" name="Titel 1 1 2 3 1 1 1 3 2 2 1 1 2 1 3"/>
          <p:cNvSpPr txBox="1">
            <a:spLocks/>
          </p:cNvSpPr>
          <p:nvPr/>
        </p:nvSpPr>
        <p:spPr>
          <a:xfrm>
            <a:off x="276589" y="6019381"/>
            <a:ext cx="8867411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Interpretation: </a:t>
            </a:r>
          </a:p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Angular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momentum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conservation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under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emission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/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absorption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photon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which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has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spin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1.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39" name="Titel 1 1 2 3 1 1 1 3 2 2 1 1 2 1 4"/>
          <p:cNvSpPr txBox="1">
            <a:spLocks/>
          </p:cNvSpPr>
          <p:nvPr/>
        </p:nvSpPr>
        <p:spPr>
          <a:xfrm>
            <a:off x="428358" y="6519560"/>
            <a:ext cx="8867411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Note:                   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would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allowed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angular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momentum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conservation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but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isn‘t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for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dipole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. 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41" name="Picture 140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6428" y="6599276"/>
            <a:ext cx="683466" cy="1740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44648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/>
      <p:bldP spid="29" grpId="0"/>
      <p:bldP spid="70" grpId="0"/>
      <p:bldP spid="84" grpId="0"/>
      <p:bldP spid="87" grpId="0"/>
      <p:bldP spid="93" grpId="0" animBg="1"/>
      <p:bldP spid="97" grpId="0"/>
      <p:bldP spid="119" grpId="0"/>
      <p:bldP spid="126" grpId="0"/>
      <p:bldP spid="138" grpId="0"/>
      <p:bldP spid="139" grpId="0"/>
    </p:bldLst>
  </p:timing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3" name="Title 1"/>
          <p:cNvSpPr txBox="1">
            <a:spLocks/>
          </p:cNvSpPr>
          <p:nvPr/>
        </p:nvSpPr>
        <p:spPr>
          <a:xfrm>
            <a:off x="0" y="43130"/>
            <a:ext cx="9144000" cy="7504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sz="3200" kern="0" dirty="0" smtClean="0">
                <a:solidFill>
                  <a:schemeClr val="bg1"/>
                </a:solidFill>
              </a:rPr>
              <a:t>L</a:t>
            </a:r>
            <a:r>
              <a:rPr lang="de-DE" sz="3200" kern="0" dirty="0" smtClean="0"/>
              <a:t> </a:t>
            </a:r>
            <a:r>
              <a:rPr lang="de-DE" sz="3200" kern="0" dirty="0" err="1" smtClean="0"/>
              <a:t>selection</a:t>
            </a:r>
            <a:r>
              <a:rPr lang="de-DE" sz="3200" kern="0" dirty="0" smtClean="0"/>
              <a:t> </a:t>
            </a:r>
            <a:r>
              <a:rPr lang="de-DE" sz="3200" kern="0" dirty="0" err="1" smtClean="0"/>
              <a:t>rules</a:t>
            </a:r>
            <a:r>
              <a:rPr lang="de-DE" sz="3200" kern="0" dirty="0" smtClean="0"/>
              <a:t> in hydrogen</a:t>
            </a:r>
            <a:endParaRPr lang="en-GB" sz="3200" kern="0" dirty="0">
              <a:solidFill>
                <a:schemeClr val="bg1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 bwMode="auto">
          <a:xfrm>
            <a:off x="1935893" y="1955731"/>
            <a:ext cx="897925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Straight Connector 37"/>
          <p:cNvCxnSpPr/>
          <p:nvPr/>
        </p:nvCxnSpPr>
        <p:spPr bwMode="auto">
          <a:xfrm>
            <a:off x="3251201" y="1955731"/>
            <a:ext cx="897925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9" name="Straight Connector 38"/>
          <p:cNvCxnSpPr/>
          <p:nvPr/>
        </p:nvCxnSpPr>
        <p:spPr bwMode="auto">
          <a:xfrm>
            <a:off x="4566509" y="1955731"/>
            <a:ext cx="897925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0" name="Straight Connector 39"/>
          <p:cNvCxnSpPr/>
          <p:nvPr/>
        </p:nvCxnSpPr>
        <p:spPr bwMode="auto">
          <a:xfrm>
            <a:off x="5881818" y="1955731"/>
            <a:ext cx="897925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2760" y="1388667"/>
            <a:ext cx="524190" cy="181333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8069" y="1388668"/>
            <a:ext cx="513523" cy="17828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2711" y="1388668"/>
            <a:ext cx="521143" cy="17828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58020" y="1388668"/>
            <a:ext cx="522666" cy="181333"/>
          </a:xfrm>
          <a:prstGeom prst="rect">
            <a:avLst/>
          </a:prstGeom>
        </p:spPr>
      </p:pic>
      <p:cxnSp>
        <p:nvCxnSpPr>
          <p:cNvPr id="48" name="Straight Connector 47"/>
          <p:cNvCxnSpPr/>
          <p:nvPr/>
        </p:nvCxnSpPr>
        <p:spPr bwMode="auto">
          <a:xfrm>
            <a:off x="1935893" y="2898963"/>
            <a:ext cx="897925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48"/>
          <p:cNvCxnSpPr/>
          <p:nvPr/>
        </p:nvCxnSpPr>
        <p:spPr bwMode="auto">
          <a:xfrm>
            <a:off x="3251201" y="2898963"/>
            <a:ext cx="897925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/>
          <p:nvPr/>
        </p:nvCxnSpPr>
        <p:spPr bwMode="auto">
          <a:xfrm>
            <a:off x="4566509" y="2898963"/>
            <a:ext cx="897925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9" name="Picture 8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4319" y="1865064"/>
            <a:ext cx="603428" cy="17371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4319" y="2812106"/>
            <a:ext cx="598856" cy="173714"/>
          </a:xfrm>
          <a:prstGeom prst="rect">
            <a:avLst/>
          </a:prstGeom>
        </p:spPr>
      </p:pic>
      <p:cxnSp>
        <p:nvCxnSpPr>
          <p:cNvPr id="55" name="Straight Connector 54"/>
          <p:cNvCxnSpPr/>
          <p:nvPr/>
        </p:nvCxnSpPr>
        <p:spPr bwMode="auto">
          <a:xfrm>
            <a:off x="1935893" y="3835590"/>
            <a:ext cx="897925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6" name="Straight Connector 55"/>
          <p:cNvCxnSpPr/>
          <p:nvPr/>
        </p:nvCxnSpPr>
        <p:spPr bwMode="auto">
          <a:xfrm>
            <a:off x="3251201" y="3835590"/>
            <a:ext cx="897925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1" name="Picture 10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4319" y="3765209"/>
            <a:ext cx="597332" cy="170666"/>
          </a:xfrm>
          <a:prstGeom prst="rect">
            <a:avLst/>
          </a:prstGeom>
        </p:spPr>
      </p:pic>
      <p:cxnSp>
        <p:nvCxnSpPr>
          <p:cNvPr id="60" name="Straight Connector 59"/>
          <p:cNvCxnSpPr/>
          <p:nvPr/>
        </p:nvCxnSpPr>
        <p:spPr bwMode="auto">
          <a:xfrm>
            <a:off x="1935893" y="4813424"/>
            <a:ext cx="897925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2" name="Picture 11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4320" y="4726567"/>
            <a:ext cx="589713" cy="170666"/>
          </a:xfrm>
          <a:prstGeom prst="rect">
            <a:avLst/>
          </a:prstGeom>
        </p:spPr>
      </p:pic>
      <p:cxnSp>
        <p:nvCxnSpPr>
          <p:cNvPr id="14" name="Straight Arrow Connector 13"/>
          <p:cNvCxnSpPr/>
          <p:nvPr/>
        </p:nvCxnSpPr>
        <p:spPr bwMode="auto">
          <a:xfrm>
            <a:off x="2405449" y="1955731"/>
            <a:ext cx="1309816" cy="943232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68" name="Straight Arrow Connector 67"/>
          <p:cNvCxnSpPr/>
          <p:nvPr/>
        </p:nvCxnSpPr>
        <p:spPr bwMode="auto">
          <a:xfrm>
            <a:off x="3866791" y="1973841"/>
            <a:ext cx="1309816" cy="943232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69" name="Straight Arrow Connector 68"/>
          <p:cNvCxnSpPr/>
          <p:nvPr/>
        </p:nvCxnSpPr>
        <p:spPr bwMode="auto">
          <a:xfrm flipH="1">
            <a:off x="5263854" y="1977143"/>
            <a:ext cx="1066927" cy="921820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72" name="Straight Arrow Connector 71"/>
          <p:cNvCxnSpPr/>
          <p:nvPr/>
        </p:nvCxnSpPr>
        <p:spPr bwMode="auto">
          <a:xfrm flipH="1">
            <a:off x="3824354" y="1970540"/>
            <a:ext cx="1066927" cy="921820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74" name="Straight Arrow Connector 73"/>
          <p:cNvCxnSpPr/>
          <p:nvPr/>
        </p:nvCxnSpPr>
        <p:spPr bwMode="auto">
          <a:xfrm flipH="1">
            <a:off x="2424543" y="1966437"/>
            <a:ext cx="1066927" cy="921820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79" name="Straight Arrow Connector 78"/>
          <p:cNvCxnSpPr/>
          <p:nvPr/>
        </p:nvCxnSpPr>
        <p:spPr bwMode="auto">
          <a:xfrm>
            <a:off x="2517429" y="2892014"/>
            <a:ext cx="974041" cy="932526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80" name="Straight Arrow Connector 79"/>
          <p:cNvCxnSpPr/>
          <p:nvPr/>
        </p:nvCxnSpPr>
        <p:spPr bwMode="auto">
          <a:xfrm flipH="1">
            <a:off x="2564462" y="2901276"/>
            <a:ext cx="944636" cy="942707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85" name="Straight Arrow Connector 84"/>
          <p:cNvCxnSpPr/>
          <p:nvPr/>
        </p:nvCxnSpPr>
        <p:spPr bwMode="auto">
          <a:xfrm flipH="1">
            <a:off x="2227009" y="1966093"/>
            <a:ext cx="1463688" cy="1869153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88" name="Straight Arrow Connector 87"/>
          <p:cNvCxnSpPr/>
          <p:nvPr/>
        </p:nvCxnSpPr>
        <p:spPr bwMode="auto">
          <a:xfrm flipH="1">
            <a:off x="2517429" y="1958397"/>
            <a:ext cx="1282358" cy="2853503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90" name="Straight Arrow Connector 89"/>
          <p:cNvCxnSpPr/>
          <p:nvPr/>
        </p:nvCxnSpPr>
        <p:spPr bwMode="auto">
          <a:xfrm flipH="1">
            <a:off x="3883664" y="1973205"/>
            <a:ext cx="1332489" cy="1877337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92" name="Straight Arrow Connector 91"/>
          <p:cNvCxnSpPr/>
          <p:nvPr/>
        </p:nvCxnSpPr>
        <p:spPr bwMode="auto">
          <a:xfrm>
            <a:off x="2244637" y="1958397"/>
            <a:ext cx="1555150" cy="1874880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102" name="Straight Arrow Connector 101"/>
          <p:cNvCxnSpPr/>
          <p:nvPr/>
        </p:nvCxnSpPr>
        <p:spPr bwMode="auto">
          <a:xfrm flipH="1">
            <a:off x="2732861" y="3824540"/>
            <a:ext cx="924828" cy="996415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114" name="Straight Arrow Connector 113"/>
          <p:cNvCxnSpPr/>
          <p:nvPr/>
        </p:nvCxnSpPr>
        <p:spPr bwMode="auto">
          <a:xfrm flipH="1">
            <a:off x="4069406" y="2888257"/>
            <a:ext cx="870641" cy="953937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pic>
        <p:nvPicPr>
          <p:cNvPr id="16" name="Picture 15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18995" y="161532"/>
            <a:ext cx="103765" cy="337238"/>
          </a:xfrm>
          <a:prstGeom prst="rect">
            <a:avLst/>
          </a:prstGeom>
        </p:spPr>
      </p:pic>
      <p:sp>
        <p:nvSpPr>
          <p:cNvPr id="81" name="Titel 1 1 2 3 1 1 1 3 2 2 1 1 2 1 3 1"/>
          <p:cNvSpPr txBox="1">
            <a:spLocks/>
          </p:cNvSpPr>
          <p:nvPr/>
        </p:nvSpPr>
        <p:spPr>
          <a:xfrm>
            <a:off x="631526" y="905467"/>
            <a:ext cx="354784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Neglecting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and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nuclear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spin</a:t>
            </a:r>
            <a:endParaRPr lang="de-AT" sz="16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93" name="Picture 92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72212" y="2341462"/>
            <a:ext cx="856101" cy="171220"/>
          </a:xfrm>
          <a:prstGeom prst="rect">
            <a:avLst/>
          </a:prstGeom>
        </p:spPr>
      </p:pic>
      <p:sp>
        <p:nvSpPr>
          <p:cNvPr id="75" name="Oval 74"/>
          <p:cNvSpPr/>
          <p:nvPr/>
        </p:nvSpPr>
        <p:spPr bwMode="auto">
          <a:xfrm>
            <a:off x="1641081" y="3624645"/>
            <a:ext cx="1468706" cy="444844"/>
          </a:xfrm>
          <a:prstGeom prst="ellipse">
            <a:avLst/>
          </a:prstGeom>
          <a:noFill/>
          <a:ln w="3175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6" name="Straight Arrow Connector 75"/>
          <p:cNvCxnSpPr/>
          <p:nvPr/>
        </p:nvCxnSpPr>
        <p:spPr bwMode="auto">
          <a:xfrm flipH="1" flipV="1">
            <a:off x="2982096" y="3978874"/>
            <a:ext cx="329515" cy="477796"/>
          </a:xfrm>
          <a:prstGeom prst="straightConnector1">
            <a:avLst/>
          </a:prstGeom>
          <a:noFill/>
          <a:ln w="19050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7" name="Titel 1 1 2 3 1 1 1 3 2 2 1 1 2 1 3 2"/>
          <p:cNvSpPr txBox="1">
            <a:spLocks/>
          </p:cNvSpPr>
          <p:nvPr/>
        </p:nvSpPr>
        <p:spPr>
          <a:xfrm>
            <a:off x="3586911" y="4346205"/>
            <a:ext cx="5244050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metastable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</a:p>
          <a:p>
            <a:pPr marL="285750" indent="-285750" algn="l">
              <a:buFontTx/>
              <a:buChar char="-"/>
            </a:pP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doesn‘t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decay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through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electric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dipole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endParaRPr lang="de-AT" sz="14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marL="285750" indent="-285750" algn="l">
              <a:buFontTx/>
              <a:buChar char="-"/>
            </a:pP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can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decay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through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other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processes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(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collisions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multiphoton</a:t>
            </a:r>
            <a:r>
              <a:rPr lang="de-AT" sz="14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emission</a:t>
            </a:r>
            <a:r>
              <a:rPr lang="de-AT" sz="14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)</a:t>
            </a:r>
          </a:p>
        </p:txBody>
      </p:sp>
      <p:pic>
        <p:nvPicPr>
          <p:cNvPr id="89" name="Picture 88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2400" y="4416803"/>
            <a:ext cx="217369" cy="144515"/>
          </a:xfrm>
          <a:prstGeom prst="rect">
            <a:avLst/>
          </a:prstGeom>
        </p:spPr>
      </p:pic>
      <p:cxnSp>
        <p:nvCxnSpPr>
          <p:cNvPr id="44" name="Straight Arrow Connector 43"/>
          <p:cNvCxnSpPr/>
          <p:nvPr/>
        </p:nvCxnSpPr>
        <p:spPr bwMode="auto">
          <a:xfrm flipH="1">
            <a:off x="2654189" y="2905041"/>
            <a:ext cx="1100515" cy="1901628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37144397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87" grpId="0"/>
    </p:bldLst>
  </p:timing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3" name="Title 1"/>
          <p:cNvSpPr txBox="1">
            <a:spLocks/>
          </p:cNvSpPr>
          <p:nvPr/>
        </p:nvSpPr>
        <p:spPr>
          <a:xfrm>
            <a:off x="0" y="43130"/>
            <a:ext cx="9144000" cy="7504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DE" sz="3200" kern="0" dirty="0" smtClean="0">
                <a:solidFill>
                  <a:schemeClr val="bg1"/>
                </a:solidFill>
              </a:rPr>
              <a:t>L</a:t>
            </a:r>
            <a:r>
              <a:rPr lang="de-DE" sz="3200" kern="0" dirty="0" smtClean="0"/>
              <a:t> </a:t>
            </a:r>
            <a:r>
              <a:rPr lang="de-DE" sz="3200" kern="0" dirty="0" err="1" smtClean="0"/>
              <a:t>selection</a:t>
            </a:r>
            <a:r>
              <a:rPr lang="de-DE" sz="3200" kern="0" dirty="0" smtClean="0"/>
              <a:t> </a:t>
            </a:r>
            <a:r>
              <a:rPr lang="de-DE" sz="3200" kern="0" dirty="0" err="1" smtClean="0"/>
              <a:t>rules</a:t>
            </a:r>
            <a:r>
              <a:rPr lang="de-DE" sz="3200" kern="0" dirty="0" smtClean="0"/>
              <a:t> in hydrogen</a:t>
            </a:r>
            <a:endParaRPr lang="en-GB" sz="3200" kern="0" dirty="0">
              <a:solidFill>
                <a:schemeClr val="bg1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 bwMode="auto">
          <a:xfrm>
            <a:off x="1935893" y="1955731"/>
            <a:ext cx="897925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Straight Connector 37"/>
          <p:cNvCxnSpPr/>
          <p:nvPr/>
        </p:nvCxnSpPr>
        <p:spPr bwMode="auto">
          <a:xfrm>
            <a:off x="3251201" y="1955731"/>
            <a:ext cx="897925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9" name="Straight Connector 38"/>
          <p:cNvCxnSpPr/>
          <p:nvPr/>
        </p:nvCxnSpPr>
        <p:spPr bwMode="auto">
          <a:xfrm>
            <a:off x="4566509" y="1955731"/>
            <a:ext cx="897925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0" name="Straight Connector 39"/>
          <p:cNvCxnSpPr/>
          <p:nvPr/>
        </p:nvCxnSpPr>
        <p:spPr bwMode="auto">
          <a:xfrm>
            <a:off x="5881818" y="1955731"/>
            <a:ext cx="897925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2760" y="1388667"/>
            <a:ext cx="524190" cy="181333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8069" y="1388668"/>
            <a:ext cx="513523" cy="17828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2711" y="1388668"/>
            <a:ext cx="521143" cy="17828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58020" y="1388668"/>
            <a:ext cx="522666" cy="181333"/>
          </a:xfrm>
          <a:prstGeom prst="rect">
            <a:avLst/>
          </a:prstGeom>
        </p:spPr>
      </p:pic>
      <p:cxnSp>
        <p:nvCxnSpPr>
          <p:cNvPr id="48" name="Straight Connector 47"/>
          <p:cNvCxnSpPr/>
          <p:nvPr/>
        </p:nvCxnSpPr>
        <p:spPr bwMode="auto">
          <a:xfrm>
            <a:off x="1935893" y="2898963"/>
            <a:ext cx="897925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48"/>
          <p:cNvCxnSpPr/>
          <p:nvPr/>
        </p:nvCxnSpPr>
        <p:spPr bwMode="auto">
          <a:xfrm>
            <a:off x="3251201" y="2898963"/>
            <a:ext cx="897925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/>
          <p:nvPr/>
        </p:nvCxnSpPr>
        <p:spPr bwMode="auto">
          <a:xfrm>
            <a:off x="4566509" y="2898963"/>
            <a:ext cx="897925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9" name="Picture 8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4319" y="1865064"/>
            <a:ext cx="603428" cy="17371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4319" y="2812106"/>
            <a:ext cx="598856" cy="173714"/>
          </a:xfrm>
          <a:prstGeom prst="rect">
            <a:avLst/>
          </a:prstGeom>
        </p:spPr>
      </p:pic>
      <p:cxnSp>
        <p:nvCxnSpPr>
          <p:cNvPr id="55" name="Straight Connector 54"/>
          <p:cNvCxnSpPr/>
          <p:nvPr/>
        </p:nvCxnSpPr>
        <p:spPr bwMode="auto">
          <a:xfrm>
            <a:off x="1935893" y="3835590"/>
            <a:ext cx="897925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6" name="Straight Connector 55"/>
          <p:cNvCxnSpPr/>
          <p:nvPr/>
        </p:nvCxnSpPr>
        <p:spPr bwMode="auto">
          <a:xfrm>
            <a:off x="3251201" y="3835590"/>
            <a:ext cx="897925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1" name="Picture 10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4319" y="3765209"/>
            <a:ext cx="597332" cy="170666"/>
          </a:xfrm>
          <a:prstGeom prst="rect">
            <a:avLst/>
          </a:prstGeom>
        </p:spPr>
      </p:pic>
      <p:cxnSp>
        <p:nvCxnSpPr>
          <p:cNvPr id="60" name="Straight Connector 59"/>
          <p:cNvCxnSpPr/>
          <p:nvPr/>
        </p:nvCxnSpPr>
        <p:spPr bwMode="auto">
          <a:xfrm>
            <a:off x="1935893" y="4813424"/>
            <a:ext cx="897925" cy="0"/>
          </a:xfrm>
          <a:prstGeom prst="lin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2" name="Picture 11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4320" y="4726567"/>
            <a:ext cx="589713" cy="170666"/>
          </a:xfrm>
          <a:prstGeom prst="rect">
            <a:avLst/>
          </a:prstGeom>
        </p:spPr>
      </p:pic>
      <p:cxnSp>
        <p:nvCxnSpPr>
          <p:cNvPr id="14" name="Straight Arrow Connector 13"/>
          <p:cNvCxnSpPr/>
          <p:nvPr/>
        </p:nvCxnSpPr>
        <p:spPr bwMode="auto">
          <a:xfrm>
            <a:off x="2405449" y="1955731"/>
            <a:ext cx="1309816" cy="943232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68" name="Straight Arrow Connector 67"/>
          <p:cNvCxnSpPr/>
          <p:nvPr/>
        </p:nvCxnSpPr>
        <p:spPr bwMode="auto">
          <a:xfrm>
            <a:off x="3866791" y="1973841"/>
            <a:ext cx="1309816" cy="943232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69" name="Straight Arrow Connector 68"/>
          <p:cNvCxnSpPr/>
          <p:nvPr/>
        </p:nvCxnSpPr>
        <p:spPr bwMode="auto">
          <a:xfrm flipH="1">
            <a:off x="5263854" y="1977143"/>
            <a:ext cx="1066927" cy="921820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72" name="Straight Arrow Connector 71"/>
          <p:cNvCxnSpPr/>
          <p:nvPr/>
        </p:nvCxnSpPr>
        <p:spPr bwMode="auto">
          <a:xfrm flipH="1">
            <a:off x="3824354" y="1970540"/>
            <a:ext cx="1066927" cy="921820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74" name="Straight Arrow Connector 73"/>
          <p:cNvCxnSpPr/>
          <p:nvPr/>
        </p:nvCxnSpPr>
        <p:spPr bwMode="auto">
          <a:xfrm flipH="1">
            <a:off x="2424543" y="1966437"/>
            <a:ext cx="1066927" cy="921820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79" name="Straight Arrow Connector 78"/>
          <p:cNvCxnSpPr/>
          <p:nvPr/>
        </p:nvCxnSpPr>
        <p:spPr bwMode="auto">
          <a:xfrm>
            <a:off x="2517429" y="2892014"/>
            <a:ext cx="974041" cy="932526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80" name="Straight Arrow Connector 79"/>
          <p:cNvCxnSpPr/>
          <p:nvPr/>
        </p:nvCxnSpPr>
        <p:spPr bwMode="auto">
          <a:xfrm flipH="1">
            <a:off x="2564462" y="2901276"/>
            <a:ext cx="944636" cy="942707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85" name="Straight Arrow Connector 84"/>
          <p:cNvCxnSpPr/>
          <p:nvPr/>
        </p:nvCxnSpPr>
        <p:spPr bwMode="auto">
          <a:xfrm flipH="1">
            <a:off x="2227009" y="1966093"/>
            <a:ext cx="1463688" cy="1869153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88" name="Straight Arrow Connector 87"/>
          <p:cNvCxnSpPr/>
          <p:nvPr/>
        </p:nvCxnSpPr>
        <p:spPr bwMode="auto">
          <a:xfrm flipH="1">
            <a:off x="2517429" y="1958397"/>
            <a:ext cx="1282358" cy="2853503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90" name="Straight Arrow Connector 89"/>
          <p:cNvCxnSpPr/>
          <p:nvPr/>
        </p:nvCxnSpPr>
        <p:spPr bwMode="auto">
          <a:xfrm flipH="1">
            <a:off x="3883664" y="1973205"/>
            <a:ext cx="1332489" cy="1877337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92" name="Straight Arrow Connector 91"/>
          <p:cNvCxnSpPr/>
          <p:nvPr/>
        </p:nvCxnSpPr>
        <p:spPr bwMode="auto">
          <a:xfrm>
            <a:off x="2244637" y="1958397"/>
            <a:ext cx="1555150" cy="1874880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102" name="Straight Arrow Connector 101"/>
          <p:cNvCxnSpPr/>
          <p:nvPr/>
        </p:nvCxnSpPr>
        <p:spPr bwMode="auto">
          <a:xfrm flipH="1">
            <a:off x="2732861" y="3824540"/>
            <a:ext cx="924828" cy="996415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114" name="Straight Arrow Connector 113"/>
          <p:cNvCxnSpPr/>
          <p:nvPr/>
        </p:nvCxnSpPr>
        <p:spPr bwMode="auto">
          <a:xfrm flipH="1">
            <a:off x="4069406" y="2888257"/>
            <a:ext cx="870641" cy="953937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pic>
        <p:nvPicPr>
          <p:cNvPr id="42" name="Picture 41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45" y="275701"/>
            <a:ext cx="507296" cy="285355"/>
          </a:xfrm>
          <a:prstGeom prst="rect">
            <a:avLst/>
          </a:prstGeom>
        </p:spPr>
      </p:pic>
      <p:sp>
        <p:nvSpPr>
          <p:cNvPr id="13" name="Oval 12"/>
          <p:cNvSpPr/>
          <p:nvPr/>
        </p:nvSpPr>
        <p:spPr bwMode="auto">
          <a:xfrm rot="20156026">
            <a:off x="3107694" y="2863106"/>
            <a:ext cx="2547258" cy="1005904"/>
          </a:xfrm>
          <a:prstGeom prst="ellipse">
            <a:avLst/>
          </a:prstGeom>
          <a:noFill/>
          <a:ln w="349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0083" y="5763556"/>
            <a:ext cx="336358" cy="189097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8138" y="6006445"/>
            <a:ext cx="283428" cy="167618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8585" y="6014826"/>
            <a:ext cx="108190" cy="173713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73053" y="5999588"/>
            <a:ext cx="289523" cy="188951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2184" y="4424738"/>
            <a:ext cx="353091" cy="195790"/>
          </a:xfrm>
          <a:prstGeom prst="rect">
            <a:avLst/>
          </a:prstGeom>
        </p:spPr>
      </p:pic>
      <p:cxnSp>
        <p:nvCxnSpPr>
          <p:cNvPr id="61" name="Straight Connector 60"/>
          <p:cNvCxnSpPr/>
          <p:nvPr/>
        </p:nvCxnSpPr>
        <p:spPr bwMode="auto">
          <a:xfrm>
            <a:off x="5965132" y="5058469"/>
            <a:ext cx="378939" cy="0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2" name="Straight Connector 61"/>
          <p:cNvCxnSpPr/>
          <p:nvPr/>
        </p:nvCxnSpPr>
        <p:spPr bwMode="auto">
          <a:xfrm>
            <a:off x="6625220" y="5058469"/>
            <a:ext cx="378939" cy="0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4" name="Straight Connector 63"/>
          <p:cNvCxnSpPr/>
          <p:nvPr/>
        </p:nvCxnSpPr>
        <p:spPr bwMode="auto">
          <a:xfrm>
            <a:off x="7285308" y="5058469"/>
            <a:ext cx="378939" cy="0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5" name="Picture 24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9106" y="4760558"/>
            <a:ext cx="547047" cy="150856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18517" y="4696060"/>
            <a:ext cx="283428" cy="167618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26012" y="4704441"/>
            <a:ext cx="108190" cy="173713"/>
          </a:xfrm>
          <a:prstGeom prst="rect">
            <a:avLst/>
          </a:prstGeom>
        </p:spPr>
      </p:pic>
      <p:pic>
        <p:nvPicPr>
          <p:cNvPr id="70" name="Picture 69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0480" y="4689203"/>
            <a:ext cx="289523" cy="188951"/>
          </a:xfrm>
          <a:prstGeom prst="rect">
            <a:avLst/>
          </a:prstGeom>
        </p:spPr>
      </p:pic>
      <p:cxnSp>
        <p:nvCxnSpPr>
          <p:cNvPr id="71" name="Straight Connector 70"/>
          <p:cNvCxnSpPr/>
          <p:nvPr/>
        </p:nvCxnSpPr>
        <p:spPr bwMode="auto">
          <a:xfrm>
            <a:off x="7945395" y="5058469"/>
            <a:ext cx="378939" cy="0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3" name="Straight Connector 72"/>
          <p:cNvCxnSpPr/>
          <p:nvPr/>
        </p:nvCxnSpPr>
        <p:spPr bwMode="auto">
          <a:xfrm>
            <a:off x="5305044" y="5058469"/>
            <a:ext cx="378939" cy="0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3" name="Picture 22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4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8937" y="4707488"/>
            <a:ext cx="291047" cy="167618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48912" y="4696061"/>
            <a:ext cx="297142" cy="188951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>
            <p:custDataLst>
              <p:tags r:id="rId21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94537" y="4722126"/>
            <a:ext cx="521143" cy="178285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>
            <p:custDataLst>
              <p:tags r:id="rId22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23456" y="6057831"/>
            <a:ext cx="513523" cy="178285"/>
          </a:xfrm>
          <a:prstGeom prst="rect">
            <a:avLst/>
          </a:prstGeom>
        </p:spPr>
      </p:pic>
      <p:sp>
        <p:nvSpPr>
          <p:cNvPr id="81" name="Titel 1 1 2 3 1 1 1 3 2 2 1 1 2 1 3"/>
          <p:cNvSpPr txBox="1">
            <a:spLocks/>
          </p:cNvSpPr>
          <p:nvPr/>
        </p:nvSpPr>
        <p:spPr>
          <a:xfrm>
            <a:off x="631526" y="905467"/>
            <a:ext cx="354784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Neglecting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and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nuclear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spin</a:t>
            </a:r>
            <a:endParaRPr lang="de-AT" sz="1600" i="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82" name="Picture 81"/>
          <p:cNvPicPr>
            <a:picLocks noChangeAspect="1"/>
          </p:cNvPicPr>
          <p:nvPr>
            <p:custDataLst>
              <p:tags r:id="rId23"/>
            </p:custDataLst>
          </p:nvPr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98337" y="6080429"/>
            <a:ext cx="547047" cy="150856"/>
          </a:xfrm>
          <a:prstGeom prst="rect">
            <a:avLst/>
          </a:prstGeom>
        </p:spPr>
      </p:pic>
      <p:cxnSp>
        <p:nvCxnSpPr>
          <p:cNvPr id="83" name="Straight Connector 82"/>
          <p:cNvCxnSpPr/>
          <p:nvPr/>
        </p:nvCxnSpPr>
        <p:spPr bwMode="auto">
          <a:xfrm>
            <a:off x="5973370" y="5919329"/>
            <a:ext cx="378939" cy="0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4" name="Straight Connector 83"/>
          <p:cNvCxnSpPr/>
          <p:nvPr/>
        </p:nvCxnSpPr>
        <p:spPr bwMode="auto">
          <a:xfrm>
            <a:off x="6633458" y="5919329"/>
            <a:ext cx="378939" cy="0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6" name="Straight Connector 85"/>
          <p:cNvCxnSpPr/>
          <p:nvPr/>
        </p:nvCxnSpPr>
        <p:spPr bwMode="auto">
          <a:xfrm>
            <a:off x="7293546" y="5919329"/>
            <a:ext cx="378939" cy="0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93" name="Picture 92"/>
          <p:cNvPicPr>
            <a:picLocks noChangeAspect="1"/>
          </p:cNvPicPr>
          <p:nvPr>
            <p:custDataLst>
              <p:tags r:id="rId24"/>
            </p:custDataLst>
          </p:nvPr>
        </p:nvPicPr>
        <p:blipFill>
          <a:blip r:embed="rId4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72212" y="2341462"/>
            <a:ext cx="856101" cy="171220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>
            <p:custDataLst>
              <p:tags r:id="rId25"/>
            </p:custDataLst>
          </p:nvPr>
        </p:nvPicPr>
        <p:blipFill>
          <a:blip r:embed="rId4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2363" y="5428735"/>
            <a:ext cx="1076874" cy="190407"/>
          </a:xfrm>
          <a:prstGeom prst="rect">
            <a:avLst/>
          </a:prstGeom>
        </p:spPr>
      </p:pic>
      <p:cxnSp>
        <p:nvCxnSpPr>
          <p:cNvPr id="96" name="Straight Arrow Connector 95"/>
          <p:cNvCxnSpPr/>
          <p:nvPr/>
        </p:nvCxnSpPr>
        <p:spPr bwMode="auto">
          <a:xfrm flipH="1" flipV="1">
            <a:off x="5591120" y="5064962"/>
            <a:ext cx="505760" cy="854367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97" name="Straight Arrow Connector 96"/>
          <p:cNvCxnSpPr/>
          <p:nvPr/>
        </p:nvCxnSpPr>
        <p:spPr bwMode="auto">
          <a:xfrm flipV="1">
            <a:off x="6186916" y="5067918"/>
            <a:ext cx="1" cy="871215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98" name="Straight Arrow Connector 97"/>
          <p:cNvCxnSpPr/>
          <p:nvPr/>
        </p:nvCxnSpPr>
        <p:spPr bwMode="auto">
          <a:xfrm flipH="1" flipV="1">
            <a:off x="6287720" y="5067918"/>
            <a:ext cx="505760" cy="854367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100" name="Straight Arrow Connector 99"/>
          <p:cNvCxnSpPr/>
          <p:nvPr/>
        </p:nvCxnSpPr>
        <p:spPr bwMode="auto">
          <a:xfrm flipV="1">
            <a:off x="6827509" y="5064467"/>
            <a:ext cx="1" cy="871215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101" name="Straight Arrow Connector 100"/>
          <p:cNvCxnSpPr/>
          <p:nvPr/>
        </p:nvCxnSpPr>
        <p:spPr bwMode="auto">
          <a:xfrm flipH="1" flipV="1">
            <a:off x="6928313" y="5064467"/>
            <a:ext cx="505760" cy="854367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103" name="Straight Arrow Connector 102"/>
          <p:cNvCxnSpPr/>
          <p:nvPr/>
        </p:nvCxnSpPr>
        <p:spPr bwMode="auto">
          <a:xfrm flipV="1">
            <a:off x="6245479" y="5061511"/>
            <a:ext cx="469726" cy="871215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104" name="Straight Arrow Connector 103"/>
          <p:cNvCxnSpPr/>
          <p:nvPr/>
        </p:nvCxnSpPr>
        <p:spPr bwMode="auto">
          <a:xfrm flipV="1">
            <a:off x="7481495" y="5065764"/>
            <a:ext cx="1" cy="871215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106" name="Straight Arrow Connector 105"/>
          <p:cNvCxnSpPr/>
          <p:nvPr/>
        </p:nvCxnSpPr>
        <p:spPr bwMode="auto">
          <a:xfrm flipV="1">
            <a:off x="6899465" y="5062808"/>
            <a:ext cx="469726" cy="871215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110" name="Straight Arrow Connector 109"/>
          <p:cNvCxnSpPr/>
          <p:nvPr/>
        </p:nvCxnSpPr>
        <p:spPr bwMode="auto">
          <a:xfrm flipV="1">
            <a:off x="7583775" y="5060516"/>
            <a:ext cx="469726" cy="871215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75" name="Straight Arrow Connector 74"/>
          <p:cNvCxnSpPr/>
          <p:nvPr/>
        </p:nvCxnSpPr>
        <p:spPr bwMode="auto">
          <a:xfrm flipH="1">
            <a:off x="2654189" y="2905041"/>
            <a:ext cx="1100515" cy="1901628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1542649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Overview</a:t>
            </a:r>
            <a:r>
              <a:rPr lang="de-DE" sz="3200" dirty="0" smtClean="0"/>
              <a:t> of „</a:t>
            </a:r>
            <a:r>
              <a:rPr lang="de-DE" sz="2800" i="1" dirty="0" smtClean="0"/>
              <a:t>Time-</a:t>
            </a:r>
            <a:r>
              <a:rPr lang="de-DE" sz="2800" i="1" dirty="0" err="1" smtClean="0"/>
              <a:t>dependent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perturbation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theory</a:t>
            </a:r>
            <a:r>
              <a:rPr lang="de-DE" sz="3200" dirty="0" smtClean="0"/>
              <a:t>“</a:t>
            </a:r>
            <a:endParaRPr lang="en-GB" sz="3200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2895142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373871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Introduction</a:t>
            </a:r>
          </a:p>
          <a:p>
            <a:pPr marL="342900" indent="-342900" algn="l">
              <a:buAutoNum type="arabicParenR"/>
            </a:pP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Two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-level 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system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time-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time-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sinuosidal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 Emission and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radiation</a:t>
            </a:r>
            <a:endParaRPr lang="de-DE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stimulated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	-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i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ncoherent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Einstein‘s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and B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coefficients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lifetime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excited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selection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  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Fermi‘s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golden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</a:t>
            </a:r>
            <a:endParaRPr lang="en-GB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Describe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reaction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a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</a:p>
          <a:p>
            <a:pPr algn="l"/>
            <a:endParaRPr lang="de-AT" sz="1800" i="0" dirty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especially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absorption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and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emission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pic>
        <p:nvPicPr>
          <p:cNvPr id="14" name="Picture 1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2217" y="3753434"/>
            <a:ext cx="196091" cy="157150"/>
          </a:xfrm>
          <a:prstGeom prst="rect">
            <a:avLst/>
          </a:prstGeom>
        </p:spPr>
      </p:pic>
      <p:sp>
        <p:nvSpPr>
          <p:cNvPr id="19" name="Titel 1"/>
          <p:cNvSpPr txBox="1">
            <a:spLocks/>
          </p:cNvSpPr>
          <p:nvPr/>
        </p:nvSpPr>
        <p:spPr>
          <a:xfrm>
            <a:off x="5695679" y="344253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11.0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6539550" y="3671887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6539550" y="4434527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11.2 - 3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5" name="Straight Arrow Connector 14"/>
          <p:cNvCxnSpPr/>
          <p:nvPr/>
        </p:nvCxnSpPr>
        <p:spPr bwMode="auto">
          <a:xfrm flipV="1">
            <a:off x="278990" y="6366319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2655539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Fermi‘s</a:t>
            </a:r>
            <a:r>
              <a:rPr lang="de-DE" sz="3200" dirty="0" smtClean="0"/>
              <a:t> golden </a:t>
            </a:r>
            <a:r>
              <a:rPr lang="de-DE" sz="3200" dirty="0" err="1" smtClean="0"/>
              <a:t>rule</a:t>
            </a:r>
            <a:endParaRPr lang="en-GB" sz="3200" dirty="0"/>
          </a:p>
        </p:txBody>
      </p:sp>
      <p:cxnSp>
        <p:nvCxnSpPr>
          <p:cNvPr id="9" name="Straight Connector 8"/>
          <p:cNvCxnSpPr/>
          <p:nvPr/>
        </p:nvCxnSpPr>
        <p:spPr bwMode="auto">
          <a:xfrm>
            <a:off x="1119656" y="1677208"/>
            <a:ext cx="873211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" name="Straight Connector 9"/>
          <p:cNvCxnSpPr/>
          <p:nvPr/>
        </p:nvCxnSpPr>
        <p:spPr bwMode="auto">
          <a:xfrm>
            <a:off x="1119656" y="2653392"/>
            <a:ext cx="873211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" name="Straight Arrow Connector 11"/>
          <p:cNvCxnSpPr/>
          <p:nvPr/>
        </p:nvCxnSpPr>
        <p:spPr bwMode="auto">
          <a:xfrm flipH="1">
            <a:off x="1531549" y="1677208"/>
            <a:ext cx="0" cy="976184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sp>
        <p:nvSpPr>
          <p:cNvPr id="13" name="Titel 1 1 2 3 1 1 1 3 2 2 1 1 1"/>
          <p:cNvSpPr txBox="1">
            <a:spLocks/>
          </p:cNvSpPr>
          <p:nvPr/>
        </p:nvSpPr>
        <p:spPr>
          <a:xfrm>
            <a:off x="315014" y="752721"/>
            <a:ext cx="4337108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So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far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transitions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between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two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discrete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endParaRPr lang="de-AT" sz="1600" i="0" baseline="30000" dirty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itel 1 1 2 3 1 1 1 3 2 2 1 1 3"/>
          <p:cNvSpPr txBox="1">
            <a:spLocks/>
          </p:cNvSpPr>
          <p:nvPr/>
        </p:nvSpPr>
        <p:spPr>
          <a:xfrm>
            <a:off x="315014" y="1042479"/>
            <a:ext cx="5803483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Example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e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H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ground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higher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orbital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871" y="1558518"/>
            <a:ext cx="286476" cy="246857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7360" y="2543368"/>
            <a:ext cx="240762" cy="211809"/>
          </a:xfrm>
          <a:prstGeom prst="rect">
            <a:avLst/>
          </a:prstGeom>
        </p:spPr>
      </p:pic>
      <p:cxnSp>
        <p:nvCxnSpPr>
          <p:cNvPr id="102" name="Straight Arrow Connector 101"/>
          <p:cNvCxnSpPr/>
          <p:nvPr/>
        </p:nvCxnSpPr>
        <p:spPr bwMode="auto">
          <a:xfrm flipV="1">
            <a:off x="6317200" y="1677208"/>
            <a:ext cx="0" cy="1074451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3" name="Straight Arrow Connector 102"/>
          <p:cNvCxnSpPr/>
          <p:nvPr/>
        </p:nvCxnSpPr>
        <p:spPr bwMode="auto">
          <a:xfrm>
            <a:off x="6148325" y="2598810"/>
            <a:ext cx="209653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7" name="Straight Connector 106"/>
          <p:cNvCxnSpPr/>
          <p:nvPr/>
        </p:nvCxnSpPr>
        <p:spPr bwMode="auto">
          <a:xfrm flipV="1">
            <a:off x="7196590" y="1791575"/>
            <a:ext cx="0" cy="807235"/>
          </a:xfrm>
          <a:prstGeom prst="line">
            <a:avLst/>
          </a:prstGeom>
          <a:noFill/>
          <a:ln w="15875" cap="flat" cmpd="sng" algn="ctr">
            <a:solidFill>
              <a:srgbClr val="B3763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8" name="Straight Connector 107"/>
          <p:cNvCxnSpPr/>
          <p:nvPr/>
        </p:nvCxnSpPr>
        <p:spPr bwMode="auto">
          <a:xfrm>
            <a:off x="7200709" y="2503646"/>
            <a:ext cx="0" cy="185653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9" name="Freeform 108"/>
          <p:cNvSpPr/>
          <p:nvPr/>
        </p:nvSpPr>
        <p:spPr bwMode="auto">
          <a:xfrm>
            <a:off x="6922335" y="1968443"/>
            <a:ext cx="593816" cy="628030"/>
          </a:xfrm>
          <a:custGeom>
            <a:avLst/>
            <a:gdLst>
              <a:gd name="connsiteX0" fmla="*/ 0 w 2743200"/>
              <a:gd name="connsiteY0" fmla="*/ 1403964 h 1420276"/>
              <a:gd name="connsiteX1" fmla="*/ 182240 w 2743200"/>
              <a:gd name="connsiteY1" fmla="*/ 1365597 h 1420276"/>
              <a:gd name="connsiteX2" fmla="*/ 326115 w 2743200"/>
              <a:gd name="connsiteY2" fmla="*/ 1407161 h 1420276"/>
              <a:gd name="connsiteX3" fmla="*/ 460397 w 2743200"/>
              <a:gd name="connsiteY3" fmla="*/ 1336822 h 1420276"/>
              <a:gd name="connsiteX4" fmla="*/ 601074 w 2743200"/>
              <a:gd name="connsiteY4" fmla="*/ 1413555 h 1420276"/>
              <a:gd name="connsiteX5" fmla="*/ 744948 w 2743200"/>
              <a:gd name="connsiteY5" fmla="*/ 1317639 h 1420276"/>
              <a:gd name="connsiteX6" fmla="*/ 933583 w 2743200"/>
              <a:gd name="connsiteY6" fmla="*/ 1413555 h 1420276"/>
              <a:gd name="connsiteX7" fmla="*/ 1061471 w 2743200"/>
              <a:gd name="connsiteY7" fmla="*/ 1224920 h 1420276"/>
              <a:gd name="connsiteX8" fmla="*/ 1128612 w 2743200"/>
              <a:gd name="connsiteY8" fmla="*/ 818876 h 1420276"/>
              <a:gd name="connsiteX9" fmla="*/ 1176571 w 2743200"/>
              <a:gd name="connsiteY9" fmla="*/ 281746 h 1420276"/>
              <a:gd name="connsiteX10" fmla="*/ 1221331 w 2743200"/>
              <a:gd name="connsiteY10" fmla="*/ 54744 h 1420276"/>
              <a:gd name="connsiteX11" fmla="*/ 1266092 w 2743200"/>
              <a:gd name="connsiteY11" fmla="*/ 392 h 1420276"/>
              <a:gd name="connsiteX12" fmla="*/ 1310853 w 2743200"/>
              <a:gd name="connsiteY12" fmla="*/ 70730 h 1420276"/>
              <a:gd name="connsiteX13" fmla="*/ 1355614 w 2743200"/>
              <a:gd name="connsiteY13" fmla="*/ 348887 h 1420276"/>
              <a:gd name="connsiteX14" fmla="*/ 1387586 w 2743200"/>
              <a:gd name="connsiteY14" fmla="*/ 770918 h 1420276"/>
              <a:gd name="connsiteX15" fmla="*/ 1451530 w 2743200"/>
              <a:gd name="connsiteY15" fmla="*/ 1244104 h 1420276"/>
              <a:gd name="connsiteX16" fmla="*/ 1566629 w 2743200"/>
              <a:gd name="connsiteY16" fmla="*/ 1413555 h 1420276"/>
              <a:gd name="connsiteX17" fmla="*/ 1755264 w 2743200"/>
              <a:gd name="connsiteY17" fmla="*/ 1320836 h 1420276"/>
              <a:gd name="connsiteX18" fmla="*/ 1902336 w 2743200"/>
              <a:gd name="connsiteY18" fmla="*/ 1416752 h 1420276"/>
              <a:gd name="connsiteX19" fmla="*/ 2049407 w 2743200"/>
              <a:gd name="connsiteY19" fmla="*/ 1346414 h 1420276"/>
              <a:gd name="connsiteX20" fmla="*/ 2183689 w 2743200"/>
              <a:gd name="connsiteY20" fmla="*/ 1419950 h 1420276"/>
              <a:gd name="connsiteX21" fmla="*/ 2308380 w 2743200"/>
              <a:gd name="connsiteY21" fmla="*/ 1375189 h 1420276"/>
              <a:gd name="connsiteX22" fmla="*/ 2509804 w 2743200"/>
              <a:gd name="connsiteY22" fmla="*/ 1419950 h 1420276"/>
              <a:gd name="connsiteX23" fmla="*/ 2631298 w 2743200"/>
              <a:gd name="connsiteY23" fmla="*/ 1391175 h 1420276"/>
              <a:gd name="connsiteX24" fmla="*/ 2743200 w 2743200"/>
              <a:gd name="connsiteY24" fmla="*/ 1416752 h 1420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743200" h="1420276">
                <a:moveTo>
                  <a:pt x="0" y="1403964"/>
                </a:moveTo>
                <a:cubicBezTo>
                  <a:pt x="63944" y="1384514"/>
                  <a:pt x="127888" y="1365064"/>
                  <a:pt x="182240" y="1365597"/>
                </a:cubicBezTo>
                <a:cubicBezTo>
                  <a:pt x="236592" y="1366130"/>
                  <a:pt x="279756" y="1411957"/>
                  <a:pt x="326115" y="1407161"/>
                </a:cubicBezTo>
                <a:cubicBezTo>
                  <a:pt x="372474" y="1402365"/>
                  <a:pt x="414571" y="1335756"/>
                  <a:pt x="460397" y="1336822"/>
                </a:cubicBezTo>
                <a:cubicBezTo>
                  <a:pt x="506223" y="1337888"/>
                  <a:pt x="553649" y="1416752"/>
                  <a:pt x="601074" y="1413555"/>
                </a:cubicBezTo>
                <a:cubicBezTo>
                  <a:pt x="648499" y="1410358"/>
                  <a:pt x="689530" y="1317639"/>
                  <a:pt x="744948" y="1317639"/>
                </a:cubicBezTo>
                <a:cubicBezTo>
                  <a:pt x="800366" y="1317639"/>
                  <a:pt x="880829" y="1429008"/>
                  <a:pt x="933583" y="1413555"/>
                </a:cubicBezTo>
                <a:cubicBezTo>
                  <a:pt x="986337" y="1398102"/>
                  <a:pt x="1028966" y="1324033"/>
                  <a:pt x="1061471" y="1224920"/>
                </a:cubicBezTo>
                <a:cubicBezTo>
                  <a:pt x="1093976" y="1125807"/>
                  <a:pt x="1109429" y="976072"/>
                  <a:pt x="1128612" y="818876"/>
                </a:cubicBezTo>
                <a:cubicBezTo>
                  <a:pt x="1147795" y="661680"/>
                  <a:pt x="1161118" y="409101"/>
                  <a:pt x="1176571" y="281746"/>
                </a:cubicBezTo>
                <a:cubicBezTo>
                  <a:pt x="1192024" y="154391"/>
                  <a:pt x="1206411" y="101636"/>
                  <a:pt x="1221331" y="54744"/>
                </a:cubicBezTo>
                <a:cubicBezTo>
                  <a:pt x="1236251" y="7852"/>
                  <a:pt x="1251172" y="-2272"/>
                  <a:pt x="1266092" y="392"/>
                </a:cubicBezTo>
                <a:cubicBezTo>
                  <a:pt x="1281012" y="3056"/>
                  <a:pt x="1295933" y="12648"/>
                  <a:pt x="1310853" y="70730"/>
                </a:cubicBezTo>
                <a:cubicBezTo>
                  <a:pt x="1325773" y="128812"/>
                  <a:pt x="1342825" y="232189"/>
                  <a:pt x="1355614" y="348887"/>
                </a:cubicBezTo>
                <a:cubicBezTo>
                  <a:pt x="1368403" y="465585"/>
                  <a:pt x="1371600" y="621715"/>
                  <a:pt x="1387586" y="770918"/>
                </a:cubicBezTo>
                <a:cubicBezTo>
                  <a:pt x="1403572" y="920121"/>
                  <a:pt x="1421690" y="1136998"/>
                  <a:pt x="1451530" y="1244104"/>
                </a:cubicBezTo>
                <a:cubicBezTo>
                  <a:pt x="1481370" y="1351210"/>
                  <a:pt x="1516007" y="1400766"/>
                  <a:pt x="1566629" y="1413555"/>
                </a:cubicBezTo>
                <a:cubicBezTo>
                  <a:pt x="1617251" y="1426344"/>
                  <a:pt x="1699313" y="1320303"/>
                  <a:pt x="1755264" y="1320836"/>
                </a:cubicBezTo>
                <a:cubicBezTo>
                  <a:pt x="1811215" y="1321369"/>
                  <a:pt x="1853312" y="1412489"/>
                  <a:pt x="1902336" y="1416752"/>
                </a:cubicBezTo>
                <a:cubicBezTo>
                  <a:pt x="1951360" y="1421015"/>
                  <a:pt x="2002515" y="1345881"/>
                  <a:pt x="2049407" y="1346414"/>
                </a:cubicBezTo>
                <a:cubicBezTo>
                  <a:pt x="2096299" y="1346947"/>
                  <a:pt x="2140527" y="1415154"/>
                  <a:pt x="2183689" y="1419950"/>
                </a:cubicBezTo>
                <a:cubicBezTo>
                  <a:pt x="2226851" y="1424746"/>
                  <a:pt x="2254028" y="1375189"/>
                  <a:pt x="2308380" y="1375189"/>
                </a:cubicBezTo>
                <a:cubicBezTo>
                  <a:pt x="2362732" y="1375189"/>
                  <a:pt x="2455984" y="1417286"/>
                  <a:pt x="2509804" y="1419950"/>
                </a:cubicBezTo>
                <a:cubicBezTo>
                  <a:pt x="2563624" y="1422614"/>
                  <a:pt x="2592399" y="1391708"/>
                  <a:pt x="2631298" y="1391175"/>
                </a:cubicBezTo>
                <a:cubicBezTo>
                  <a:pt x="2670197" y="1390642"/>
                  <a:pt x="2706698" y="1403697"/>
                  <a:pt x="2743200" y="1416752"/>
                </a:cubicBezTo>
              </a:path>
            </a:pathLst>
          </a:cu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10" name="Picture 10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97557" y="2681207"/>
            <a:ext cx="155490" cy="144021"/>
          </a:xfrm>
          <a:prstGeom prst="rect">
            <a:avLst/>
          </a:prstGeom>
        </p:spPr>
      </p:pic>
      <p:pic>
        <p:nvPicPr>
          <p:cNvPr id="111" name="Picture 11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22679" y="2738349"/>
            <a:ext cx="239608" cy="206474"/>
          </a:xfrm>
          <a:prstGeom prst="rect">
            <a:avLst/>
          </a:prstGeom>
        </p:spPr>
      </p:pic>
      <p:pic>
        <p:nvPicPr>
          <p:cNvPr id="112" name="Picture 111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7767" y="1704429"/>
            <a:ext cx="416768" cy="212845"/>
          </a:xfrm>
          <a:prstGeom prst="rect">
            <a:avLst/>
          </a:prstGeom>
        </p:spPr>
      </p:pic>
      <p:pic>
        <p:nvPicPr>
          <p:cNvPr id="118" name="Picture 117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52758" y="2973437"/>
            <a:ext cx="2687215" cy="434043"/>
          </a:xfrm>
          <a:prstGeom prst="rect">
            <a:avLst/>
          </a:prstGeom>
        </p:spPr>
      </p:pic>
      <p:sp>
        <p:nvSpPr>
          <p:cNvPr id="119" name="Titel 1 1 2 3 1 1 1 3 2 2 1 1 5 2 2 1"/>
          <p:cNvSpPr txBox="1">
            <a:spLocks/>
          </p:cNvSpPr>
          <p:nvPr/>
        </p:nvSpPr>
        <p:spPr>
          <a:xfrm>
            <a:off x="227909" y="2997842"/>
            <a:ext cx="336515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20" name="Rectangle 119"/>
          <p:cNvSpPr/>
          <p:nvPr/>
        </p:nvSpPr>
        <p:spPr bwMode="auto">
          <a:xfrm>
            <a:off x="1037276" y="4435401"/>
            <a:ext cx="873211" cy="595263"/>
          </a:xfrm>
          <a:prstGeom prst="rect">
            <a:avLst/>
          </a:prstGeom>
          <a:solidFill>
            <a:srgbClr val="E9CEB1"/>
          </a:solidFill>
          <a:ln w="9525" cap="flat" cmpd="sng" algn="ctr">
            <a:solidFill>
              <a:srgbClr val="E9CEB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1" name="Titel 1 1 2 3 1 1 1 3 2 2 1 1 2"/>
          <p:cNvSpPr txBox="1">
            <a:spLocks/>
          </p:cNvSpPr>
          <p:nvPr/>
        </p:nvSpPr>
        <p:spPr>
          <a:xfrm>
            <a:off x="232635" y="3536972"/>
            <a:ext cx="5032698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Now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between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discrete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and 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continuum</a:t>
            </a:r>
            <a:endParaRPr lang="de-AT" sz="1600" i="0" baseline="30000" dirty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122" name="Straight Connector 121"/>
          <p:cNvCxnSpPr/>
          <p:nvPr/>
        </p:nvCxnSpPr>
        <p:spPr bwMode="auto">
          <a:xfrm>
            <a:off x="1037276" y="5030664"/>
            <a:ext cx="873211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3" name="Straight Connector 122"/>
          <p:cNvCxnSpPr/>
          <p:nvPr/>
        </p:nvCxnSpPr>
        <p:spPr bwMode="auto">
          <a:xfrm>
            <a:off x="1061989" y="5613412"/>
            <a:ext cx="873211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4" name="Straight Arrow Connector 123"/>
          <p:cNvCxnSpPr/>
          <p:nvPr/>
        </p:nvCxnSpPr>
        <p:spPr bwMode="auto">
          <a:xfrm flipH="1">
            <a:off x="1473882" y="4637228"/>
            <a:ext cx="0" cy="976184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sp>
        <p:nvSpPr>
          <p:cNvPr id="125" name="Titel 1 1 2 3 1 1 1 3 2 2 1 1 4"/>
          <p:cNvSpPr txBox="1">
            <a:spLocks/>
          </p:cNvSpPr>
          <p:nvPr/>
        </p:nvSpPr>
        <p:spPr>
          <a:xfrm>
            <a:off x="258940" y="3769888"/>
            <a:ext cx="797767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Example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e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H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ground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unbound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e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i.e. </a:t>
            </a:r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photoionization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atom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26" name="Titel 1 1 2 3 1 1 1 3 2 2 1 1 5 1"/>
          <p:cNvSpPr txBox="1">
            <a:spLocks/>
          </p:cNvSpPr>
          <p:nvPr/>
        </p:nvSpPr>
        <p:spPr>
          <a:xfrm>
            <a:off x="5559012" y="3796701"/>
            <a:ext cx="336515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127" name="Straight Connector 126"/>
          <p:cNvCxnSpPr/>
          <p:nvPr/>
        </p:nvCxnSpPr>
        <p:spPr bwMode="auto">
          <a:xfrm>
            <a:off x="1037276" y="4435400"/>
            <a:ext cx="873211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28" name="Picture 12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7478" y="5946328"/>
            <a:ext cx="4676571" cy="720762"/>
          </a:xfrm>
          <a:prstGeom prst="rect">
            <a:avLst/>
          </a:prstGeom>
        </p:spPr>
      </p:pic>
      <p:cxnSp>
        <p:nvCxnSpPr>
          <p:cNvPr id="129" name="Straight Connector 128"/>
          <p:cNvCxnSpPr/>
          <p:nvPr/>
        </p:nvCxnSpPr>
        <p:spPr bwMode="auto">
          <a:xfrm flipV="1">
            <a:off x="1045513" y="4562260"/>
            <a:ext cx="1134456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30" name="Straight Connector 129"/>
          <p:cNvCxnSpPr/>
          <p:nvPr/>
        </p:nvCxnSpPr>
        <p:spPr bwMode="auto">
          <a:xfrm flipV="1">
            <a:off x="1037276" y="4743593"/>
            <a:ext cx="1142693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pic>
        <p:nvPicPr>
          <p:cNvPr id="131" name="Picture 130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8479" y="4558141"/>
            <a:ext cx="394667" cy="181333"/>
          </a:xfrm>
          <a:prstGeom prst="rect">
            <a:avLst/>
          </a:prstGeom>
        </p:spPr>
      </p:pic>
      <p:cxnSp>
        <p:nvCxnSpPr>
          <p:cNvPr id="132" name="Straight Arrow Connector 131"/>
          <p:cNvCxnSpPr/>
          <p:nvPr/>
        </p:nvCxnSpPr>
        <p:spPr bwMode="auto">
          <a:xfrm>
            <a:off x="2054648" y="4279307"/>
            <a:ext cx="0" cy="278834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33" name="Straight Arrow Connector 132"/>
          <p:cNvCxnSpPr/>
          <p:nvPr/>
        </p:nvCxnSpPr>
        <p:spPr bwMode="auto">
          <a:xfrm>
            <a:off x="2054648" y="4739474"/>
            <a:ext cx="0" cy="165484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  <p:pic>
        <p:nvPicPr>
          <p:cNvPr id="134" name="Picture 133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088" y="4552357"/>
            <a:ext cx="286476" cy="246857"/>
          </a:xfrm>
          <a:prstGeom prst="rect">
            <a:avLst/>
          </a:prstGeom>
        </p:spPr>
      </p:pic>
      <p:pic>
        <p:nvPicPr>
          <p:cNvPr id="135" name="Picture 134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696" y="5528546"/>
            <a:ext cx="240762" cy="211809"/>
          </a:xfrm>
          <a:prstGeom prst="rect">
            <a:avLst/>
          </a:prstGeom>
        </p:spPr>
      </p:pic>
      <p:cxnSp>
        <p:nvCxnSpPr>
          <p:cNvPr id="136" name="Straight Connector 135"/>
          <p:cNvCxnSpPr/>
          <p:nvPr/>
        </p:nvCxnSpPr>
        <p:spPr bwMode="auto">
          <a:xfrm flipH="1">
            <a:off x="764458" y="4652926"/>
            <a:ext cx="708476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dashDot"/>
            <a:round/>
            <a:headEnd type="none" w="med" len="med"/>
            <a:tailEnd type="none" w="med" len="med"/>
          </a:ln>
          <a:effectLst/>
        </p:spPr>
      </p:cxnSp>
      <p:pic>
        <p:nvPicPr>
          <p:cNvPr id="137" name="Picture 136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5649" y="5006320"/>
            <a:ext cx="498286" cy="254476"/>
          </a:xfrm>
          <a:prstGeom prst="rect">
            <a:avLst/>
          </a:prstGeom>
        </p:spPr>
      </p:pic>
      <p:cxnSp>
        <p:nvCxnSpPr>
          <p:cNvPr id="138" name="Straight Arrow Connector 137"/>
          <p:cNvCxnSpPr/>
          <p:nvPr/>
        </p:nvCxnSpPr>
        <p:spPr bwMode="auto">
          <a:xfrm flipH="1" flipV="1">
            <a:off x="1733425" y="4908895"/>
            <a:ext cx="640134" cy="216425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9" name="Titel 1 1 2 3 1 1 1 3 2 2 1 1 5 2 1"/>
          <p:cNvSpPr txBox="1">
            <a:spLocks/>
          </p:cNvSpPr>
          <p:nvPr/>
        </p:nvSpPr>
        <p:spPr>
          <a:xfrm>
            <a:off x="2456032" y="4955488"/>
            <a:ext cx="336515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density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final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140" name="Straight Connector 139"/>
          <p:cNvCxnSpPr/>
          <p:nvPr/>
        </p:nvCxnSpPr>
        <p:spPr bwMode="auto">
          <a:xfrm flipH="1" flipV="1">
            <a:off x="6235097" y="5002231"/>
            <a:ext cx="1037692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41" name="Straight Connector 140"/>
          <p:cNvCxnSpPr/>
          <p:nvPr/>
        </p:nvCxnSpPr>
        <p:spPr bwMode="auto">
          <a:xfrm flipH="1" flipV="1">
            <a:off x="7241693" y="4648487"/>
            <a:ext cx="0" cy="759173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42" name="Straight Arrow Connector 141"/>
          <p:cNvCxnSpPr/>
          <p:nvPr/>
        </p:nvCxnSpPr>
        <p:spPr bwMode="auto">
          <a:xfrm flipV="1">
            <a:off x="6308962" y="4459260"/>
            <a:ext cx="0" cy="111392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43" name="Straight Arrow Connector 142"/>
          <p:cNvCxnSpPr/>
          <p:nvPr/>
        </p:nvCxnSpPr>
        <p:spPr bwMode="auto">
          <a:xfrm>
            <a:off x="6140087" y="5420331"/>
            <a:ext cx="209653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144" name="Picture 143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34777" y="5516037"/>
            <a:ext cx="155490" cy="144021"/>
          </a:xfrm>
          <a:prstGeom prst="rect">
            <a:avLst/>
          </a:prstGeom>
        </p:spPr>
      </p:pic>
      <p:pic>
        <p:nvPicPr>
          <p:cNvPr id="145" name="Picture 144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59899" y="5573179"/>
            <a:ext cx="239608" cy="206474"/>
          </a:xfrm>
          <a:prstGeom prst="rect">
            <a:avLst/>
          </a:prstGeom>
        </p:spPr>
      </p:pic>
      <p:pic>
        <p:nvPicPr>
          <p:cNvPr id="146" name="Picture 145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48588" y="4880495"/>
            <a:ext cx="416768" cy="212845"/>
          </a:xfrm>
          <a:prstGeom prst="rect">
            <a:avLst/>
          </a:prstGeom>
        </p:spPr>
      </p:pic>
      <p:cxnSp>
        <p:nvCxnSpPr>
          <p:cNvPr id="147" name="Straight Connector 146"/>
          <p:cNvCxnSpPr/>
          <p:nvPr/>
        </p:nvCxnSpPr>
        <p:spPr bwMode="auto">
          <a:xfrm>
            <a:off x="7241590" y="5331659"/>
            <a:ext cx="0" cy="185653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48" name="Picture 147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0221" y="4889031"/>
            <a:ext cx="513631" cy="221767"/>
          </a:xfrm>
          <a:prstGeom prst="rect">
            <a:avLst/>
          </a:prstGeom>
        </p:spPr>
      </p:pic>
      <p:sp>
        <p:nvSpPr>
          <p:cNvPr id="149" name="Freeform 148"/>
          <p:cNvSpPr/>
          <p:nvPr/>
        </p:nvSpPr>
        <p:spPr bwMode="auto">
          <a:xfrm>
            <a:off x="6308962" y="4764731"/>
            <a:ext cx="1804086" cy="313038"/>
          </a:xfrm>
          <a:custGeom>
            <a:avLst/>
            <a:gdLst>
              <a:gd name="connsiteX0" fmla="*/ 0 w 1804086"/>
              <a:gd name="connsiteY0" fmla="*/ 313038 h 313038"/>
              <a:gd name="connsiteX1" fmla="*/ 963827 w 1804086"/>
              <a:gd name="connsiteY1" fmla="*/ 230660 h 313038"/>
              <a:gd name="connsiteX2" fmla="*/ 1804086 w 1804086"/>
              <a:gd name="connsiteY2" fmla="*/ 0 h 31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04086" h="313038">
                <a:moveTo>
                  <a:pt x="0" y="313038"/>
                </a:moveTo>
                <a:cubicBezTo>
                  <a:pt x="331573" y="297935"/>
                  <a:pt x="663146" y="282833"/>
                  <a:pt x="963827" y="230660"/>
                </a:cubicBezTo>
                <a:cubicBezTo>
                  <a:pt x="1264508" y="178487"/>
                  <a:pt x="1534297" y="89243"/>
                  <a:pt x="1804086" y="0"/>
                </a:cubicBezTo>
              </a:path>
            </a:pathLst>
          </a:custGeom>
          <a:noFill/>
          <a:ln w="15875" cap="flat" cmpd="sng" algn="ctr">
            <a:solidFill>
              <a:srgbClr val="B3763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0" name="Freeform 149"/>
          <p:cNvSpPr/>
          <p:nvPr/>
        </p:nvSpPr>
        <p:spPr bwMode="auto">
          <a:xfrm>
            <a:off x="6969184" y="4785761"/>
            <a:ext cx="593816" cy="628030"/>
          </a:xfrm>
          <a:custGeom>
            <a:avLst/>
            <a:gdLst>
              <a:gd name="connsiteX0" fmla="*/ 0 w 2743200"/>
              <a:gd name="connsiteY0" fmla="*/ 1403964 h 1420276"/>
              <a:gd name="connsiteX1" fmla="*/ 182240 w 2743200"/>
              <a:gd name="connsiteY1" fmla="*/ 1365597 h 1420276"/>
              <a:gd name="connsiteX2" fmla="*/ 326115 w 2743200"/>
              <a:gd name="connsiteY2" fmla="*/ 1407161 h 1420276"/>
              <a:gd name="connsiteX3" fmla="*/ 460397 w 2743200"/>
              <a:gd name="connsiteY3" fmla="*/ 1336822 h 1420276"/>
              <a:gd name="connsiteX4" fmla="*/ 601074 w 2743200"/>
              <a:gd name="connsiteY4" fmla="*/ 1413555 h 1420276"/>
              <a:gd name="connsiteX5" fmla="*/ 744948 w 2743200"/>
              <a:gd name="connsiteY5" fmla="*/ 1317639 h 1420276"/>
              <a:gd name="connsiteX6" fmla="*/ 933583 w 2743200"/>
              <a:gd name="connsiteY6" fmla="*/ 1413555 h 1420276"/>
              <a:gd name="connsiteX7" fmla="*/ 1061471 w 2743200"/>
              <a:gd name="connsiteY7" fmla="*/ 1224920 h 1420276"/>
              <a:gd name="connsiteX8" fmla="*/ 1128612 w 2743200"/>
              <a:gd name="connsiteY8" fmla="*/ 818876 h 1420276"/>
              <a:gd name="connsiteX9" fmla="*/ 1176571 w 2743200"/>
              <a:gd name="connsiteY9" fmla="*/ 281746 h 1420276"/>
              <a:gd name="connsiteX10" fmla="*/ 1221331 w 2743200"/>
              <a:gd name="connsiteY10" fmla="*/ 54744 h 1420276"/>
              <a:gd name="connsiteX11" fmla="*/ 1266092 w 2743200"/>
              <a:gd name="connsiteY11" fmla="*/ 392 h 1420276"/>
              <a:gd name="connsiteX12" fmla="*/ 1310853 w 2743200"/>
              <a:gd name="connsiteY12" fmla="*/ 70730 h 1420276"/>
              <a:gd name="connsiteX13" fmla="*/ 1355614 w 2743200"/>
              <a:gd name="connsiteY13" fmla="*/ 348887 h 1420276"/>
              <a:gd name="connsiteX14" fmla="*/ 1387586 w 2743200"/>
              <a:gd name="connsiteY14" fmla="*/ 770918 h 1420276"/>
              <a:gd name="connsiteX15" fmla="*/ 1451530 w 2743200"/>
              <a:gd name="connsiteY15" fmla="*/ 1244104 h 1420276"/>
              <a:gd name="connsiteX16" fmla="*/ 1566629 w 2743200"/>
              <a:gd name="connsiteY16" fmla="*/ 1413555 h 1420276"/>
              <a:gd name="connsiteX17" fmla="*/ 1755264 w 2743200"/>
              <a:gd name="connsiteY17" fmla="*/ 1320836 h 1420276"/>
              <a:gd name="connsiteX18" fmla="*/ 1902336 w 2743200"/>
              <a:gd name="connsiteY18" fmla="*/ 1416752 h 1420276"/>
              <a:gd name="connsiteX19" fmla="*/ 2049407 w 2743200"/>
              <a:gd name="connsiteY19" fmla="*/ 1346414 h 1420276"/>
              <a:gd name="connsiteX20" fmla="*/ 2183689 w 2743200"/>
              <a:gd name="connsiteY20" fmla="*/ 1419950 h 1420276"/>
              <a:gd name="connsiteX21" fmla="*/ 2308380 w 2743200"/>
              <a:gd name="connsiteY21" fmla="*/ 1375189 h 1420276"/>
              <a:gd name="connsiteX22" fmla="*/ 2509804 w 2743200"/>
              <a:gd name="connsiteY22" fmla="*/ 1419950 h 1420276"/>
              <a:gd name="connsiteX23" fmla="*/ 2631298 w 2743200"/>
              <a:gd name="connsiteY23" fmla="*/ 1391175 h 1420276"/>
              <a:gd name="connsiteX24" fmla="*/ 2743200 w 2743200"/>
              <a:gd name="connsiteY24" fmla="*/ 1416752 h 1420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743200" h="1420276">
                <a:moveTo>
                  <a:pt x="0" y="1403964"/>
                </a:moveTo>
                <a:cubicBezTo>
                  <a:pt x="63944" y="1384514"/>
                  <a:pt x="127888" y="1365064"/>
                  <a:pt x="182240" y="1365597"/>
                </a:cubicBezTo>
                <a:cubicBezTo>
                  <a:pt x="236592" y="1366130"/>
                  <a:pt x="279756" y="1411957"/>
                  <a:pt x="326115" y="1407161"/>
                </a:cubicBezTo>
                <a:cubicBezTo>
                  <a:pt x="372474" y="1402365"/>
                  <a:pt x="414571" y="1335756"/>
                  <a:pt x="460397" y="1336822"/>
                </a:cubicBezTo>
                <a:cubicBezTo>
                  <a:pt x="506223" y="1337888"/>
                  <a:pt x="553649" y="1416752"/>
                  <a:pt x="601074" y="1413555"/>
                </a:cubicBezTo>
                <a:cubicBezTo>
                  <a:pt x="648499" y="1410358"/>
                  <a:pt x="689530" y="1317639"/>
                  <a:pt x="744948" y="1317639"/>
                </a:cubicBezTo>
                <a:cubicBezTo>
                  <a:pt x="800366" y="1317639"/>
                  <a:pt x="880829" y="1429008"/>
                  <a:pt x="933583" y="1413555"/>
                </a:cubicBezTo>
                <a:cubicBezTo>
                  <a:pt x="986337" y="1398102"/>
                  <a:pt x="1028966" y="1324033"/>
                  <a:pt x="1061471" y="1224920"/>
                </a:cubicBezTo>
                <a:cubicBezTo>
                  <a:pt x="1093976" y="1125807"/>
                  <a:pt x="1109429" y="976072"/>
                  <a:pt x="1128612" y="818876"/>
                </a:cubicBezTo>
                <a:cubicBezTo>
                  <a:pt x="1147795" y="661680"/>
                  <a:pt x="1161118" y="409101"/>
                  <a:pt x="1176571" y="281746"/>
                </a:cubicBezTo>
                <a:cubicBezTo>
                  <a:pt x="1192024" y="154391"/>
                  <a:pt x="1206411" y="101636"/>
                  <a:pt x="1221331" y="54744"/>
                </a:cubicBezTo>
                <a:cubicBezTo>
                  <a:pt x="1236251" y="7852"/>
                  <a:pt x="1251172" y="-2272"/>
                  <a:pt x="1266092" y="392"/>
                </a:cubicBezTo>
                <a:cubicBezTo>
                  <a:pt x="1281012" y="3056"/>
                  <a:pt x="1295933" y="12648"/>
                  <a:pt x="1310853" y="70730"/>
                </a:cubicBezTo>
                <a:cubicBezTo>
                  <a:pt x="1325773" y="128812"/>
                  <a:pt x="1342825" y="232189"/>
                  <a:pt x="1355614" y="348887"/>
                </a:cubicBezTo>
                <a:cubicBezTo>
                  <a:pt x="1368403" y="465585"/>
                  <a:pt x="1371600" y="621715"/>
                  <a:pt x="1387586" y="770918"/>
                </a:cubicBezTo>
                <a:cubicBezTo>
                  <a:pt x="1403572" y="920121"/>
                  <a:pt x="1421690" y="1136998"/>
                  <a:pt x="1451530" y="1244104"/>
                </a:cubicBezTo>
                <a:cubicBezTo>
                  <a:pt x="1481370" y="1351210"/>
                  <a:pt x="1516007" y="1400766"/>
                  <a:pt x="1566629" y="1413555"/>
                </a:cubicBezTo>
                <a:cubicBezTo>
                  <a:pt x="1617251" y="1426344"/>
                  <a:pt x="1699313" y="1320303"/>
                  <a:pt x="1755264" y="1320836"/>
                </a:cubicBezTo>
                <a:cubicBezTo>
                  <a:pt x="1811215" y="1321369"/>
                  <a:pt x="1853312" y="1412489"/>
                  <a:pt x="1902336" y="1416752"/>
                </a:cubicBezTo>
                <a:cubicBezTo>
                  <a:pt x="1951360" y="1421015"/>
                  <a:pt x="2002515" y="1345881"/>
                  <a:pt x="2049407" y="1346414"/>
                </a:cubicBezTo>
                <a:cubicBezTo>
                  <a:pt x="2096299" y="1346947"/>
                  <a:pt x="2140527" y="1415154"/>
                  <a:pt x="2183689" y="1419950"/>
                </a:cubicBezTo>
                <a:cubicBezTo>
                  <a:pt x="2226851" y="1424746"/>
                  <a:pt x="2254028" y="1375189"/>
                  <a:pt x="2308380" y="1375189"/>
                </a:cubicBezTo>
                <a:cubicBezTo>
                  <a:pt x="2362732" y="1375189"/>
                  <a:pt x="2455984" y="1417286"/>
                  <a:pt x="2509804" y="1419950"/>
                </a:cubicBezTo>
                <a:cubicBezTo>
                  <a:pt x="2563624" y="1422614"/>
                  <a:pt x="2592399" y="1391708"/>
                  <a:pt x="2631298" y="1391175"/>
                </a:cubicBezTo>
                <a:cubicBezTo>
                  <a:pt x="2670197" y="1390642"/>
                  <a:pt x="2706698" y="1403697"/>
                  <a:pt x="2743200" y="1416752"/>
                </a:cubicBezTo>
              </a:path>
            </a:pathLst>
          </a:cu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1" name="Titel 1 1 2 3 1 1 1 3 2 2 1 1 5 2 2 1"/>
          <p:cNvSpPr txBox="1">
            <a:spLocks/>
          </p:cNvSpPr>
          <p:nvPr/>
        </p:nvSpPr>
        <p:spPr>
          <a:xfrm>
            <a:off x="227909" y="6097803"/>
            <a:ext cx="336515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52" name="Right Brace 151"/>
          <p:cNvSpPr/>
          <p:nvPr/>
        </p:nvSpPr>
        <p:spPr bwMode="auto">
          <a:xfrm rot="16200000">
            <a:off x="5449184" y="5278100"/>
            <a:ext cx="135109" cy="1471564"/>
          </a:xfrm>
          <a:prstGeom prst="rightBrace">
            <a:avLst/>
          </a:prstGeom>
          <a:noFill/>
          <a:ln w="1905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53" name="Elbow Connector 152"/>
          <p:cNvCxnSpPr>
            <a:stCxn id="152" idx="1"/>
          </p:cNvCxnSpPr>
          <p:nvPr/>
        </p:nvCxnSpPr>
        <p:spPr bwMode="auto">
          <a:xfrm rot="5400000" flipH="1" flipV="1">
            <a:off x="5967332" y="4810203"/>
            <a:ext cx="685532" cy="1586718"/>
          </a:xfrm>
          <a:prstGeom prst="bentConnector4">
            <a:avLst>
              <a:gd name="adj1" fmla="val 24334"/>
              <a:gd name="adj2" fmla="val 65108"/>
            </a:avLst>
          </a:prstGeom>
          <a:noFill/>
          <a:ln w="158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54" name="Gruppieren 30"/>
          <p:cNvGrpSpPr/>
          <p:nvPr/>
        </p:nvGrpSpPr>
        <p:grpSpPr>
          <a:xfrm rot="1996911">
            <a:off x="7388380" y="295331"/>
            <a:ext cx="1883392" cy="584775"/>
            <a:chOff x="5722304" y="1136713"/>
            <a:chExt cx="3446369" cy="584775"/>
          </a:xfrm>
        </p:grpSpPr>
        <p:sp>
          <p:nvSpPr>
            <p:cNvPr id="55" name="Abgerundetes Rechteck 31"/>
            <p:cNvSpPr/>
            <p:nvPr/>
          </p:nvSpPr>
          <p:spPr bwMode="auto">
            <a:xfrm>
              <a:off x="5722304" y="1138858"/>
              <a:ext cx="3446369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6" name="Textfeld 32"/>
            <p:cNvSpPr txBox="1"/>
            <p:nvPr/>
          </p:nvSpPr>
          <p:spPr>
            <a:xfrm>
              <a:off x="5856158" y="1136713"/>
              <a:ext cx="3224158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de-AT" dirty="0" smtClean="0">
                  <a:latin typeface="+mj-lt"/>
                </a:rPr>
                <a:t>Bonus material</a:t>
              </a:r>
            </a:p>
            <a:p>
              <a:pPr algn="ctr"/>
              <a:r>
                <a:rPr lang="de-AT" sz="1400" dirty="0" smtClean="0">
                  <a:latin typeface="+mj-lt"/>
                </a:rPr>
                <a:t>Griffiths 3</a:t>
              </a:r>
              <a:r>
                <a:rPr lang="de-AT" sz="1400" baseline="30000" dirty="0" smtClean="0">
                  <a:latin typeface="+mj-lt"/>
                </a:rPr>
                <a:t>rd</a:t>
              </a:r>
              <a:r>
                <a:rPr lang="de-AT" sz="1400" dirty="0" smtClean="0">
                  <a:latin typeface="+mj-lt"/>
                </a:rPr>
                <a:t> </a:t>
              </a:r>
              <a:r>
                <a:rPr lang="de-AT" sz="1400" dirty="0" err="1" smtClean="0">
                  <a:latin typeface="+mj-lt"/>
                </a:rPr>
                <a:t>edition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33852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09" grpId="0" animBg="1"/>
      <p:bldP spid="119" grpId="0"/>
      <p:bldP spid="120" grpId="0" animBg="1"/>
      <p:bldP spid="121" grpId="0"/>
      <p:bldP spid="125" grpId="0"/>
      <p:bldP spid="139" grpId="0"/>
      <p:bldP spid="149" grpId="0" animBg="1"/>
      <p:bldP spid="150" grpId="0" animBg="1"/>
      <p:bldP spid="151" grpId="0"/>
      <p:bldP spid="152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8397240" cy="750498"/>
          </a:xfrm>
        </p:spPr>
        <p:txBody>
          <a:bodyPr/>
          <a:lstStyle/>
          <a:p>
            <a:r>
              <a:rPr lang="en-GB" dirty="0" smtClean="0"/>
              <a:t>Filling in more electrons</a:t>
            </a:r>
            <a:endParaRPr lang="en-GB" i="1" dirty="0"/>
          </a:p>
        </p:txBody>
      </p:sp>
      <p:pic>
        <p:nvPicPr>
          <p:cNvPr id="67" name="Picture 6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219" y="5399760"/>
            <a:ext cx="470677" cy="137433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5045" y="5399760"/>
            <a:ext cx="476758" cy="136217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7348" y="5399760"/>
            <a:ext cx="477974" cy="138649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6942" y="5399760"/>
            <a:ext cx="481623" cy="139865"/>
          </a:xfrm>
          <a:prstGeom prst="rect">
            <a:avLst/>
          </a:prstGeom>
        </p:spPr>
      </p:pic>
      <p:sp>
        <p:nvSpPr>
          <p:cNvPr id="74" name="Titel 1"/>
          <p:cNvSpPr txBox="1">
            <a:spLocks/>
          </p:cNvSpPr>
          <p:nvPr/>
        </p:nvSpPr>
        <p:spPr>
          <a:xfrm>
            <a:off x="1008741" y="5056961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1s</a:t>
            </a:r>
          </a:p>
        </p:txBody>
      </p:sp>
      <p:sp>
        <p:nvSpPr>
          <p:cNvPr id="63" name="Rectangle 62"/>
          <p:cNvSpPr>
            <a:spLocks noChangeAspect="1"/>
          </p:cNvSpPr>
          <p:nvPr/>
        </p:nvSpPr>
        <p:spPr bwMode="auto">
          <a:xfrm>
            <a:off x="4605460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Rectangle 67"/>
          <p:cNvSpPr>
            <a:spLocks noChangeAspect="1"/>
          </p:cNvSpPr>
          <p:nvPr/>
        </p:nvSpPr>
        <p:spPr bwMode="auto">
          <a:xfrm>
            <a:off x="4807473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0" name="Rectangle 69"/>
          <p:cNvSpPr>
            <a:spLocks noChangeAspect="1"/>
          </p:cNvSpPr>
          <p:nvPr/>
        </p:nvSpPr>
        <p:spPr bwMode="auto">
          <a:xfrm>
            <a:off x="5009485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Rectangle 71"/>
          <p:cNvSpPr>
            <a:spLocks noChangeAspect="1"/>
          </p:cNvSpPr>
          <p:nvPr/>
        </p:nvSpPr>
        <p:spPr bwMode="auto">
          <a:xfrm>
            <a:off x="5211498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5" name="Rectangle 84"/>
          <p:cNvSpPr>
            <a:spLocks noChangeAspect="1"/>
          </p:cNvSpPr>
          <p:nvPr/>
        </p:nvSpPr>
        <p:spPr bwMode="auto">
          <a:xfrm>
            <a:off x="5413510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2" name="Rectangle 91"/>
          <p:cNvSpPr>
            <a:spLocks noChangeAspect="1"/>
          </p:cNvSpPr>
          <p:nvPr/>
        </p:nvSpPr>
        <p:spPr bwMode="auto">
          <a:xfrm>
            <a:off x="5615523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3" name="Rectangle 92"/>
          <p:cNvSpPr>
            <a:spLocks noChangeAspect="1"/>
          </p:cNvSpPr>
          <p:nvPr/>
        </p:nvSpPr>
        <p:spPr bwMode="auto">
          <a:xfrm>
            <a:off x="5817535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4" name="Rectangle 93"/>
          <p:cNvSpPr>
            <a:spLocks noChangeAspect="1"/>
          </p:cNvSpPr>
          <p:nvPr/>
        </p:nvSpPr>
        <p:spPr bwMode="auto">
          <a:xfrm>
            <a:off x="4807127" y="178683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5" name="Rectangle 94"/>
          <p:cNvSpPr>
            <a:spLocks noChangeAspect="1"/>
          </p:cNvSpPr>
          <p:nvPr/>
        </p:nvSpPr>
        <p:spPr bwMode="auto">
          <a:xfrm>
            <a:off x="5009139" y="178683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6" name="Rectangle 95"/>
          <p:cNvSpPr>
            <a:spLocks noChangeAspect="1"/>
          </p:cNvSpPr>
          <p:nvPr/>
        </p:nvSpPr>
        <p:spPr bwMode="auto">
          <a:xfrm>
            <a:off x="5211152" y="178683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7" name="Rectangle 96"/>
          <p:cNvSpPr>
            <a:spLocks noChangeAspect="1"/>
          </p:cNvSpPr>
          <p:nvPr/>
        </p:nvSpPr>
        <p:spPr bwMode="auto">
          <a:xfrm>
            <a:off x="5413164" y="178683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8" name="Rectangle 97"/>
          <p:cNvSpPr>
            <a:spLocks noChangeAspect="1"/>
          </p:cNvSpPr>
          <p:nvPr/>
        </p:nvSpPr>
        <p:spPr bwMode="auto">
          <a:xfrm>
            <a:off x="5615177" y="178683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9" name="Rectangle 98"/>
          <p:cNvSpPr>
            <a:spLocks noChangeAspect="1"/>
          </p:cNvSpPr>
          <p:nvPr/>
        </p:nvSpPr>
        <p:spPr bwMode="auto">
          <a:xfrm>
            <a:off x="5219914" y="2594556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0" name="Rectangle 99"/>
          <p:cNvSpPr>
            <a:spLocks noChangeAspect="1"/>
          </p:cNvSpPr>
          <p:nvPr/>
        </p:nvSpPr>
        <p:spPr bwMode="auto">
          <a:xfrm>
            <a:off x="5016203" y="217545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1" name="Rectangle 100"/>
          <p:cNvSpPr>
            <a:spLocks noChangeAspect="1"/>
          </p:cNvSpPr>
          <p:nvPr/>
        </p:nvSpPr>
        <p:spPr bwMode="auto">
          <a:xfrm>
            <a:off x="5218215" y="217545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2" name="Rectangle 101"/>
          <p:cNvSpPr>
            <a:spLocks noChangeAspect="1"/>
          </p:cNvSpPr>
          <p:nvPr/>
        </p:nvSpPr>
        <p:spPr bwMode="auto">
          <a:xfrm>
            <a:off x="5420228" y="217545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3" name="Rectangle 102"/>
          <p:cNvSpPr>
            <a:spLocks noChangeAspect="1"/>
          </p:cNvSpPr>
          <p:nvPr/>
        </p:nvSpPr>
        <p:spPr bwMode="auto">
          <a:xfrm>
            <a:off x="2965681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4" name="Rectangle 103"/>
          <p:cNvSpPr>
            <a:spLocks noChangeAspect="1"/>
          </p:cNvSpPr>
          <p:nvPr/>
        </p:nvSpPr>
        <p:spPr bwMode="auto">
          <a:xfrm>
            <a:off x="3167694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5" name="Rectangle 104"/>
          <p:cNvSpPr>
            <a:spLocks noChangeAspect="1"/>
          </p:cNvSpPr>
          <p:nvPr/>
        </p:nvSpPr>
        <p:spPr bwMode="auto">
          <a:xfrm>
            <a:off x="3369706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6" name="Rectangle 105"/>
          <p:cNvSpPr>
            <a:spLocks noChangeAspect="1"/>
          </p:cNvSpPr>
          <p:nvPr/>
        </p:nvSpPr>
        <p:spPr bwMode="auto">
          <a:xfrm>
            <a:off x="3571718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7" name="Rectangle 106"/>
          <p:cNvSpPr>
            <a:spLocks noChangeAspect="1"/>
          </p:cNvSpPr>
          <p:nvPr/>
        </p:nvSpPr>
        <p:spPr bwMode="auto">
          <a:xfrm>
            <a:off x="3773731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8" name="Rectangle 107"/>
          <p:cNvSpPr>
            <a:spLocks noChangeAspect="1"/>
          </p:cNvSpPr>
          <p:nvPr/>
        </p:nvSpPr>
        <p:spPr bwMode="auto">
          <a:xfrm>
            <a:off x="3378468" y="3146809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9" name="Rectangle 108"/>
          <p:cNvSpPr>
            <a:spLocks noChangeAspect="1"/>
          </p:cNvSpPr>
          <p:nvPr/>
        </p:nvSpPr>
        <p:spPr bwMode="auto">
          <a:xfrm>
            <a:off x="3167137" y="2773429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0" name="Rectangle 109"/>
          <p:cNvSpPr>
            <a:spLocks noChangeAspect="1"/>
          </p:cNvSpPr>
          <p:nvPr/>
        </p:nvSpPr>
        <p:spPr bwMode="auto">
          <a:xfrm>
            <a:off x="3369149" y="2773429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1" name="Rectangle 110"/>
          <p:cNvSpPr>
            <a:spLocks noChangeAspect="1"/>
          </p:cNvSpPr>
          <p:nvPr/>
        </p:nvSpPr>
        <p:spPr bwMode="auto">
          <a:xfrm>
            <a:off x="3571162" y="2773429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2" name="Rectangle 111"/>
          <p:cNvSpPr>
            <a:spLocks noChangeAspect="1"/>
          </p:cNvSpPr>
          <p:nvPr/>
        </p:nvSpPr>
        <p:spPr bwMode="auto">
          <a:xfrm>
            <a:off x="2109089" y="3883623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3" name="Rectangle 112"/>
          <p:cNvSpPr>
            <a:spLocks noChangeAspect="1"/>
          </p:cNvSpPr>
          <p:nvPr/>
        </p:nvSpPr>
        <p:spPr bwMode="auto">
          <a:xfrm>
            <a:off x="1920618" y="3510243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Rectangle 113"/>
          <p:cNvSpPr>
            <a:spLocks noChangeAspect="1"/>
          </p:cNvSpPr>
          <p:nvPr/>
        </p:nvSpPr>
        <p:spPr bwMode="auto">
          <a:xfrm>
            <a:off x="2122630" y="3510243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5" name="Rectangle 114"/>
          <p:cNvSpPr>
            <a:spLocks noChangeAspect="1"/>
          </p:cNvSpPr>
          <p:nvPr/>
        </p:nvSpPr>
        <p:spPr bwMode="auto">
          <a:xfrm>
            <a:off x="2324643" y="3510243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6" name="Rectangle 115"/>
          <p:cNvSpPr>
            <a:spLocks noChangeAspect="1"/>
          </p:cNvSpPr>
          <p:nvPr/>
        </p:nvSpPr>
        <p:spPr bwMode="auto">
          <a:xfrm>
            <a:off x="1099604" y="4897553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7" name="Titel 1"/>
          <p:cNvSpPr txBox="1">
            <a:spLocks/>
          </p:cNvSpPr>
          <p:nvPr/>
        </p:nvSpPr>
        <p:spPr>
          <a:xfrm>
            <a:off x="2022925" y="4034767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2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</a:t>
            </a:r>
          </a:p>
        </p:txBody>
      </p:sp>
      <p:sp>
        <p:nvSpPr>
          <p:cNvPr id="118" name="Titel 1"/>
          <p:cNvSpPr txBox="1">
            <a:spLocks/>
          </p:cNvSpPr>
          <p:nvPr/>
        </p:nvSpPr>
        <p:spPr>
          <a:xfrm>
            <a:off x="2037440" y="3661387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2</a:t>
            </a:r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p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9" name="Titel 1"/>
          <p:cNvSpPr txBox="1">
            <a:spLocks/>
          </p:cNvSpPr>
          <p:nvPr/>
        </p:nvSpPr>
        <p:spPr>
          <a:xfrm>
            <a:off x="3297976" y="330904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3s</a:t>
            </a:r>
          </a:p>
        </p:txBody>
      </p:sp>
      <p:sp>
        <p:nvSpPr>
          <p:cNvPr id="120" name="Titel 1"/>
          <p:cNvSpPr txBox="1">
            <a:spLocks/>
          </p:cNvSpPr>
          <p:nvPr/>
        </p:nvSpPr>
        <p:spPr>
          <a:xfrm>
            <a:off x="3274391" y="293566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p</a:t>
            </a:r>
          </a:p>
        </p:txBody>
      </p:sp>
      <p:sp>
        <p:nvSpPr>
          <p:cNvPr id="121" name="Titel 1"/>
          <p:cNvSpPr txBox="1">
            <a:spLocks/>
          </p:cNvSpPr>
          <p:nvPr/>
        </p:nvSpPr>
        <p:spPr>
          <a:xfrm>
            <a:off x="3287377" y="255289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d</a:t>
            </a:r>
          </a:p>
        </p:txBody>
      </p:sp>
      <p:sp>
        <p:nvSpPr>
          <p:cNvPr id="122" name="Titel 1"/>
          <p:cNvSpPr txBox="1">
            <a:spLocks/>
          </p:cNvSpPr>
          <p:nvPr/>
        </p:nvSpPr>
        <p:spPr>
          <a:xfrm>
            <a:off x="5124526" y="276260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4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</a:t>
            </a:r>
          </a:p>
        </p:txBody>
      </p:sp>
      <p:sp>
        <p:nvSpPr>
          <p:cNvPr id="123" name="Titel 1"/>
          <p:cNvSpPr txBox="1">
            <a:spLocks/>
          </p:cNvSpPr>
          <p:nvPr/>
        </p:nvSpPr>
        <p:spPr>
          <a:xfrm>
            <a:off x="5131421" y="234350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4p</a:t>
            </a:r>
          </a:p>
        </p:txBody>
      </p:sp>
      <p:sp>
        <p:nvSpPr>
          <p:cNvPr id="124" name="Titel 1"/>
          <p:cNvSpPr txBox="1">
            <a:spLocks/>
          </p:cNvSpPr>
          <p:nvPr/>
        </p:nvSpPr>
        <p:spPr>
          <a:xfrm>
            <a:off x="5121547" y="195311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4d</a:t>
            </a:r>
          </a:p>
        </p:txBody>
      </p:sp>
      <p:sp>
        <p:nvSpPr>
          <p:cNvPr id="125" name="Titel 1"/>
          <p:cNvSpPr txBox="1">
            <a:spLocks/>
          </p:cNvSpPr>
          <p:nvPr/>
        </p:nvSpPr>
        <p:spPr>
          <a:xfrm>
            <a:off x="5152027" y="154925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4f</a:t>
            </a:r>
          </a:p>
        </p:txBody>
      </p:sp>
      <p:grpSp>
        <p:nvGrpSpPr>
          <p:cNvPr id="126" name="Group 125"/>
          <p:cNvGrpSpPr>
            <a:grpSpLocks noChangeAspect="1"/>
          </p:cNvGrpSpPr>
          <p:nvPr/>
        </p:nvGrpSpPr>
        <p:grpSpPr>
          <a:xfrm>
            <a:off x="1144794" y="4910568"/>
            <a:ext cx="79651" cy="144599"/>
            <a:chOff x="2571293" y="4674424"/>
            <a:chExt cx="79321" cy="144000"/>
          </a:xfrm>
        </p:grpSpPr>
        <p:cxnSp>
          <p:nvCxnSpPr>
            <p:cNvPr id="127" name="Straight Arrow Connector 126"/>
            <p:cNvCxnSpPr/>
            <p:nvPr/>
          </p:nvCxnSpPr>
          <p:spPr bwMode="auto">
            <a:xfrm flipV="1">
              <a:off x="2571293" y="4674424"/>
              <a:ext cx="0" cy="144000"/>
            </a:xfrm>
            <a:prstGeom prst="straightConnector1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128" name="Straight Arrow Connector 127"/>
            <p:cNvCxnSpPr/>
            <p:nvPr/>
          </p:nvCxnSpPr>
          <p:spPr bwMode="auto">
            <a:xfrm flipV="1">
              <a:off x="2650614" y="4674424"/>
              <a:ext cx="0" cy="144000"/>
            </a:xfrm>
            <a:prstGeom prst="straightConnector1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arrow" w="sm" len="sm"/>
              <a:tailEnd type="none" w="sm" len="sm"/>
            </a:ln>
            <a:effectLst/>
          </p:spPr>
        </p:cxnSp>
      </p:grpSp>
      <p:cxnSp>
        <p:nvCxnSpPr>
          <p:cNvPr id="132" name="Straight Arrow Connector 131"/>
          <p:cNvCxnSpPr/>
          <p:nvPr/>
        </p:nvCxnSpPr>
        <p:spPr bwMode="auto">
          <a:xfrm flipV="1">
            <a:off x="723900" y="949452"/>
            <a:ext cx="0" cy="435166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33" name="Straight Connector 132"/>
          <p:cNvCxnSpPr/>
          <p:nvPr/>
        </p:nvCxnSpPr>
        <p:spPr bwMode="auto">
          <a:xfrm>
            <a:off x="594360" y="1234440"/>
            <a:ext cx="25908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34" name="Picture 13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913" y="1147572"/>
            <a:ext cx="108204" cy="173736"/>
          </a:xfrm>
          <a:prstGeom prst="rect">
            <a:avLst/>
          </a:prstGeom>
        </p:spPr>
      </p:pic>
      <p:cxnSp>
        <p:nvCxnSpPr>
          <p:cNvPr id="135" name="Straight Connector 134"/>
          <p:cNvCxnSpPr/>
          <p:nvPr/>
        </p:nvCxnSpPr>
        <p:spPr bwMode="auto">
          <a:xfrm flipV="1">
            <a:off x="642169" y="456006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6" name="Straight Connector 135"/>
          <p:cNvCxnSpPr/>
          <p:nvPr/>
        </p:nvCxnSpPr>
        <p:spPr bwMode="auto">
          <a:xfrm flipV="1">
            <a:off x="642169" y="449910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7" name="Straight Connector 136"/>
          <p:cNvCxnSpPr/>
          <p:nvPr/>
        </p:nvCxnSpPr>
        <p:spPr bwMode="auto">
          <a:xfrm flipV="1">
            <a:off x="626929" y="4537203"/>
            <a:ext cx="187891" cy="98469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38" name="Titel 1 2 1 2 1 2 2 2 2"/>
          <p:cNvSpPr txBox="1">
            <a:spLocks/>
          </p:cNvSpPr>
          <p:nvPr/>
        </p:nvSpPr>
        <p:spPr>
          <a:xfrm rot="16200000">
            <a:off x="-190561" y="2499159"/>
            <a:ext cx="1196927" cy="317008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7" name="Titel 1"/>
          <p:cNvSpPr txBox="1">
            <a:spLocks/>
          </p:cNvSpPr>
          <p:nvPr/>
        </p:nvSpPr>
        <p:spPr>
          <a:xfrm>
            <a:off x="891020" y="5577782"/>
            <a:ext cx="821798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K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shell</a:t>
            </a:r>
            <a:endParaRPr lang="de-AT" sz="14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8" name="Titel 1"/>
          <p:cNvSpPr txBox="1">
            <a:spLocks/>
          </p:cNvSpPr>
          <p:nvPr/>
        </p:nvSpPr>
        <p:spPr>
          <a:xfrm>
            <a:off x="1883516" y="5577782"/>
            <a:ext cx="821798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L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shell</a:t>
            </a:r>
            <a:endParaRPr lang="de-AT" sz="14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9" name="Titel 1"/>
          <p:cNvSpPr txBox="1">
            <a:spLocks/>
          </p:cNvSpPr>
          <p:nvPr/>
        </p:nvSpPr>
        <p:spPr>
          <a:xfrm>
            <a:off x="3104609" y="5577782"/>
            <a:ext cx="821798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M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shell</a:t>
            </a:r>
            <a:endParaRPr lang="de-AT" sz="14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0" name="Titel 1"/>
          <p:cNvSpPr txBox="1">
            <a:spLocks/>
          </p:cNvSpPr>
          <p:nvPr/>
        </p:nvSpPr>
        <p:spPr>
          <a:xfrm>
            <a:off x="4979101" y="5577782"/>
            <a:ext cx="821798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N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shell</a:t>
            </a:r>
            <a:endParaRPr lang="de-AT" sz="14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75" name="Straight Arrow Connector 74"/>
          <p:cNvCxnSpPr/>
          <p:nvPr/>
        </p:nvCxnSpPr>
        <p:spPr bwMode="auto">
          <a:xfrm flipV="1">
            <a:off x="2158254" y="390472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76" name="Straight Arrow Connector 75"/>
          <p:cNvCxnSpPr/>
          <p:nvPr/>
        </p:nvCxnSpPr>
        <p:spPr bwMode="auto">
          <a:xfrm flipV="1">
            <a:off x="2237905" y="390472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arrow" w="sm" len="sm"/>
            <a:tailEnd type="none" w="sm" len="sm"/>
          </a:ln>
          <a:effectLst/>
        </p:spPr>
      </p:cxnSp>
      <p:pic>
        <p:nvPicPr>
          <p:cNvPr id="80" name="Picture 79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81430" y="3394033"/>
            <a:ext cx="382237" cy="105408"/>
          </a:xfrm>
          <a:prstGeom prst="rect">
            <a:avLst/>
          </a:prstGeom>
        </p:spPr>
      </p:pic>
      <p:sp>
        <p:nvSpPr>
          <p:cNvPr id="81" name="Titel 1 14"/>
          <p:cNvSpPr txBox="1">
            <a:spLocks/>
          </p:cNvSpPr>
          <p:nvPr/>
        </p:nvSpPr>
        <p:spPr>
          <a:xfrm>
            <a:off x="1830117" y="3265292"/>
            <a:ext cx="815575" cy="26766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-1   0 +1</a:t>
            </a:r>
          </a:p>
        </p:txBody>
      </p:sp>
      <p:cxnSp>
        <p:nvCxnSpPr>
          <p:cNvPr id="5" name="Straight Arrow Connector 4"/>
          <p:cNvCxnSpPr/>
          <p:nvPr/>
        </p:nvCxnSpPr>
        <p:spPr bwMode="auto">
          <a:xfrm flipH="1" flipV="1">
            <a:off x="2705314" y="3661387"/>
            <a:ext cx="1325666" cy="563779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2" name="Titel 1"/>
          <p:cNvSpPr txBox="1">
            <a:spLocks/>
          </p:cNvSpPr>
          <p:nvPr/>
        </p:nvSpPr>
        <p:spPr>
          <a:xfrm>
            <a:off x="4071140" y="4060562"/>
            <a:ext cx="3492789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Where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do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next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e</a:t>
            </a:r>
            <a:r>
              <a:rPr lang="de-AT" sz="18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go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120645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/>
    </p:bldLst>
  </p:timing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cxnSp>
        <p:nvCxnSpPr>
          <p:cNvPr id="63" name="Straight Connector 62"/>
          <p:cNvCxnSpPr/>
          <p:nvPr/>
        </p:nvCxnSpPr>
        <p:spPr bwMode="auto">
          <a:xfrm flipH="1" flipV="1">
            <a:off x="6328108" y="3295219"/>
            <a:ext cx="1037692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4" name="Straight Connector 63"/>
          <p:cNvCxnSpPr/>
          <p:nvPr/>
        </p:nvCxnSpPr>
        <p:spPr bwMode="auto">
          <a:xfrm flipH="1" flipV="1">
            <a:off x="7334704" y="2941475"/>
            <a:ext cx="0" cy="759173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Incoherent</a:t>
            </a:r>
            <a:r>
              <a:rPr lang="de-DE" sz="3200" dirty="0" smtClean="0"/>
              <a:t> </a:t>
            </a:r>
            <a:r>
              <a:rPr lang="de-DE" sz="3200" dirty="0" err="1" smtClean="0"/>
              <a:t>perturbation</a:t>
            </a:r>
            <a:endParaRPr lang="en-GB" sz="3200" dirty="0"/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2296" y="1402705"/>
            <a:ext cx="1011809" cy="295619"/>
          </a:xfrm>
          <a:prstGeom prst="rect">
            <a:avLst/>
          </a:prstGeom>
        </p:spPr>
      </p:pic>
      <p:sp>
        <p:nvSpPr>
          <p:cNvPr id="4" name="Titel 1 1"/>
          <p:cNvSpPr txBox="1">
            <a:spLocks/>
          </p:cNvSpPr>
          <p:nvPr/>
        </p:nvSpPr>
        <p:spPr>
          <a:xfrm>
            <a:off x="367202" y="860676"/>
            <a:ext cx="556933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density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monochromatic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electromagnetic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plane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728772" y="2156893"/>
            <a:ext cx="3333507" cy="380975"/>
            <a:chOff x="715476" y="1950946"/>
            <a:chExt cx="3333507" cy="380975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257547" y="2036744"/>
              <a:ext cx="199938" cy="225856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>
              <p:custDataLst>
                <p:tags r:id="rId16"/>
              </p:custDataLst>
            </p:nvPr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5476" y="1950946"/>
              <a:ext cx="3333507" cy="380975"/>
            </a:xfrm>
            <a:prstGeom prst="rect">
              <a:avLst/>
            </a:prstGeom>
          </p:spPr>
        </p:pic>
      </p:grpSp>
      <p:sp>
        <p:nvSpPr>
          <p:cNvPr id="11" name="Titel 1 2 1"/>
          <p:cNvSpPr txBox="1">
            <a:spLocks/>
          </p:cNvSpPr>
          <p:nvPr/>
        </p:nvSpPr>
        <p:spPr>
          <a:xfrm>
            <a:off x="367202" y="1783082"/>
            <a:ext cx="402369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probability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itel 1 3 1 1"/>
          <p:cNvSpPr txBox="1">
            <a:spLocks/>
          </p:cNvSpPr>
          <p:nvPr/>
        </p:nvSpPr>
        <p:spPr>
          <a:xfrm>
            <a:off x="367202" y="2752248"/>
            <a:ext cx="324920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Incoherent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electromagnetic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wave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7" name="Straight Arrow Connector 6"/>
          <p:cNvCxnSpPr/>
          <p:nvPr/>
        </p:nvCxnSpPr>
        <p:spPr bwMode="auto">
          <a:xfrm flipH="1" flipV="1">
            <a:off x="6401973" y="997277"/>
            <a:ext cx="0" cy="960083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3" name="Straight Arrow Connector 12"/>
          <p:cNvCxnSpPr/>
          <p:nvPr/>
        </p:nvCxnSpPr>
        <p:spPr bwMode="auto">
          <a:xfrm>
            <a:off x="6233098" y="1804512"/>
            <a:ext cx="209653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15" name="Picture 1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7788" y="1900217"/>
            <a:ext cx="127451" cy="95589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2605" y="1942684"/>
            <a:ext cx="206471" cy="127453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0654" y="1111540"/>
            <a:ext cx="387454" cy="212845"/>
          </a:xfrm>
          <a:prstGeom prst="rect">
            <a:avLst/>
          </a:prstGeom>
        </p:spPr>
      </p:pic>
      <p:cxnSp>
        <p:nvCxnSpPr>
          <p:cNvPr id="21" name="Straight Connector 20"/>
          <p:cNvCxnSpPr/>
          <p:nvPr/>
        </p:nvCxnSpPr>
        <p:spPr bwMode="auto">
          <a:xfrm flipV="1">
            <a:off x="7281363" y="1147850"/>
            <a:ext cx="0" cy="656662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2" name="Straight Arrow Connector 21"/>
          <p:cNvCxnSpPr/>
          <p:nvPr/>
        </p:nvCxnSpPr>
        <p:spPr bwMode="auto">
          <a:xfrm flipV="1">
            <a:off x="6401973" y="2752248"/>
            <a:ext cx="0" cy="111392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3" name="Straight Arrow Connector 22"/>
          <p:cNvCxnSpPr/>
          <p:nvPr/>
        </p:nvCxnSpPr>
        <p:spPr bwMode="auto">
          <a:xfrm>
            <a:off x="6233098" y="3713319"/>
            <a:ext cx="209653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24" name="Picture 2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7788" y="3809024"/>
            <a:ext cx="127451" cy="95589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2910" y="3866167"/>
            <a:ext cx="206471" cy="127453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0654" y="2886781"/>
            <a:ext cx="387454" cy="212845"/>
          </a:xfrm>
          <a:prstGeom prst="rect">
            <a:avLst/>
          </a:prstGeom>
        </p:spPr>
      </p:pic>
      <p:sp>
        <p:nvSpPr>
          <p:cNvPr id="30" name="Titel 1 3 2"/>
          <p:cNvSpPr txBox="1">
            <a:spLocks/>
          </p:cNvSpPr>
          <p:nvPr/>
        </p:nvSpPr>
        <p:spPr>
          <a:xfrm>
            <a:off x="5454067" y="2137280"/>
            <a:ext cx="324920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nergy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density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range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32" name="Picture 31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55820" y="2207948"/>
            <a:ext cx="647456" cy="212845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1359" y="2243394"/>
            <a:ext cx="230688" cy="149119"/>
          </a:xfrm>
          <a:prstGeom prst="rect">
            <a:avLst/>
          </a:prstGeom>
        </p:spPr>
      </p:pic>
      <p:cxnSp>
        <p:nvCxnSpPr>
          <p:cNvPr id="36" name="Straight Connector 35"/>
          <p:cNvCxnSpPr/>
          <p:nvPr/>
        </p:nvCxnSpPr>
        <p:spPr bwMode="auto">
          <a:xfrm>
            <a:off x="7334601" y="3624647"/>
            <a:ext cx="0" cy="185653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7285482" y="1709348"/>
            <a:ext cx="0" cy="185653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43" name="Group 42"/>
          <p:cNvGrpSpPr/>
          <p:nvPr/>
        </p:nvGrpSpPr>
        <p:grpSpPr>
          <a:xfrm>
            <a:off x="704057" y="3274014"/>
            <a:ext cx="4399388" cy="525241"/>
            <a:chOff x="704057" y="3274014"/>
            <a:chExt cx="4399388" cy="525241"/>
          </a:xfrm>
        </p:grpSpPr>
        <p:pic>
          <p:nvPicPr>
            <p:cNvPr id="39" name="Picture 38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246128" y="3401002"/>
              <a:ext cx="199938" cy="225856"/>
            </a:xfrm>
            <a:prstGeom prst="rect">
              <a:avLst/>
            </a:prstGeom>
          </p:spPr>
        </p:pic>
        <p:pic>
          <p:nvPicPr>
            <p:cNvPr id="42" name="Picture 41"/>
            <p:cNvPicPr>
              <a:picLocks noChangeAspect="1"/>
            </p:cNvPicPr>
            <p:nvPr>
              <p:custDataLst>
                <p:tags r:id="rId15"/>
              </p:custDataLst>
            </p:nvPr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4057" y="3274014"/>
              <a:ext cx="4399388" cy="525241"/>
            </a:xfrm>
            <a:prstGeom prst="rect">
              <a:avLst/>
            </a:prstGeom>
          </p:spPr>
        </p:pic>
      </p:grpSp>
      <p:grpSp>
        <p:nvGrpSpPr>
          <p:cNvPr id="49" name="Group 48"/>
          <p:cNvGrpSpPr/>
          <p:nvPr/>
        </p:nvGrpSpPr>
        <p:grpSpPr>
          <a:xfrm>
            <a:off x="1559265" y="4150202"/>
            <a:ext cx="3281684" cy="525241"/>
            <a:chOff x="1559265" y="4001922"/>
            <a:chExt cx="3281684" cy="525241"/>
          </a:xfrm>
        </p:grpSpPr>
        <p:pic>
          <p:nvPicPr>
            <p:cNvPr id="45" name="Picture 44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244601" y="4137148"/>
              <a:ext cx="199938" cy="225856"/>
            </a:xfrm>
            <a:prstGeom prst="rect">
              <a:avLst/>
            </a:prstGeom>
          </p:spPr>
        </p:pic>
        <p:pic>
          <p:nvPicPr>
            <p:cNvPr id="48" name="Picture 47"/>
            <p:cNvPicPr>
              <a:picLocks noChangeAspect="1"/>
            </p:cNvPicPr>
            <p:nvPr>
              <p:custDataLst>
                <p:tags r:id="rId14"/>
              </p:custDataLst>
            </p:nvPr>
          </p:nvPicPr>
          <p:blipFill>
            <a:blip r:embed="rId2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59265" y="4001922"/>
              <a:ext cx="3281684" cy="525241"/>
            </a:xfrm>
            <a:prstGeom prst="rect">
              <a:avLst/>
            </a:prstGeom>
          </p:spPr>
        </p:pic>
      </p:grpSp>
      <p:sp>
        <p:nvSpPr>
          <p:cNvPr id="53" name="Right Brace 52"/>
          <p:cNvSpPr/>
          <p:nvPr/>
        </p:nvSpPr>
        <p:spPr bwMode="auto">
          <a:xfrm rot="5400000">
            <a:off x="4169948" y="2940132"/>
            <a:ext cx="141990" cy="1725003"/>
          </a:xfrm>
          <a:prstGeom prst="rightBrac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5" name="Elbow Connector 54"/>
          <p:cNvCxnSpPr>
            <a:stCxn id="53" idx="1"/>
          </p:cNvCxnSpPr>
          <p:nvPr/>
        </p:nvCxnSpPr>
        <p:spPr bwMode="auto">
          <a:xfrm rot="5400000" flipH="1" flipV="1">
            <a:off x="5553793" y="2214817"/>
            <a:ext cx="345962" cy="2971662"/>
          </a:xfrm>
          <a:prstGeom prst="bentConnector4">
            <a:avLst>
              <a:gd name="adj1" fmla="val -43456"/>
              <a:gd name="adj2" fmla="val 51195"/>
            </a:avLst>
          </a:prstGeom>
          <a:noFill/>
          <a:ln w="158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pic>
        <p:nvPicPr>
          <p:cNvPr id="68" name="Picture 67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3232" y="3182019"/>
            <a:ext cx="474121" cy="212845"/>
          </a:xfrm>
          <a:prstGeom prst="rect">
            <a:avLst/>
          </a:prstGeom>
        </p:spPr>
      </p:pic>
      <p:sp>
        <p:nvSpPr>
          <p:cNvPr id="69" name="Titel 1 3 1 2"/>
          <p:cNvSpPr txBox="1">
            <a:spLocks/>
          </p:cNvSpPr>
          <p:nvPr/>
        </p:nvSpPr>
        <p:spPr>
          <a:xfrm>
            <a:off x="5511801" y="4207398"/>
            <a:ext cx="3401608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tom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absorbs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resonantly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around</a:t>
            </a:r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       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70" name="Picture 69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9969" y="4342072"/>
            <a:ext cx="206471" cy="127453"/>
          </a:xfrm>
          <a:prstGeom prst="rect">
            <a:avLst/>
          </a:prstGeom>
        </p:spPr>
      </p:pic>
      <p:grpSp>
        <p:nvGrpSpPr>
          <p:cNvPr id="76" name="Group 75"/>
          <p:cNvGrpSpPr/>
          <p:nvPr/>
        </p:nvGrpSpPr>
        <p:grpSpPr>
          <a:xfrm>
            <a:off x="1559266" y="4805850"/>
            <a:ext cx="1364217" cy="377390"/>
            <a:chOff x="1551028" y="5085940"/>
            <a:chExt cx="1364217" cy="377390"/>
          </a:xfrm>
        </p:grpSpPr>
        <p:pic>
          <p:nvPicPr>
            <p:cNvPr id="72" name="Picture 71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1948041" y="5085940"/>
              <a:ext cx="199938" cy="225856"/>
            </a:xfrm>
            <a:prstGeom prst="rect">
              <a:avLst/>
            </a:prstGeom>
          </p:spPr>
        </p:pic>
        <p:pic>
          <p:nvPicPr>
            <p:cNvPr id="75" name="Picture 74"/>
            <p:cNvPicPr>
              <a:picLocks noChangeAspect="1"/>
            </p:cNvPicPr>
            <p:nvPr>
              <p:custDataLst>
                <p:tags r:id="rId13"/>
              </p:custDataLst>
            </p:nvPr>
          </p:nvPicPr>
          <p:blipFill>
            <a:blip r:embed="rId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51028" y="5090759"/>
              <a:ext cx="1364217" cy="372571"/>
            </a:xfrm>
            <a:prstGeom prst="rect">
              <a:avLst/>
            </a:prstGeom>
          </p:spPr>
        </p:pic>
      </p:grpSp>
      <p:sp>
        <p:nvSpPr>
          <p:cNvPr id="29" name="Freeform 28"/>
          <p:cNvSpPr/>
          <p:nvPr/>
        </p:nvSpPr>
        <p:spPr bwMode="auto">
          <a:xfrm>
            <a:off x="6401973" y="3057719"/>
            <a:ext cx="1804086" cy="313038"/>
          </a:xfrm>
          <a:custGeom>
            <a:avLst/>
            <a:gdLst>
              <a:gd name="connsiteX0" fmla="*/ 0 w 1804086"/>
              <a:gd name="connsiteY0" fmla="*/ 313038 h 313038"/>
              <a:gd name="connsiteX1" fmla="*/ 963827 w 1804086"/>
              <a:gd name="connsiteY1" fmla="*/ 230660 h 313038"/>
              <a:gd name="connsiteX2" fmla="*/ 1804086 w 1804086"/>
              <a:gd name="connsiteY2" fmla="*/ 0 h 31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04086" h="313038">
                <a:moveTo>
                  <a:pt x="0" y="313038"/>
                </a:moveTo>
                <a:cubicBezTo>
                  <a:pt x="331573" y="297935"/>
                  <a:pt x="663146" y="282833"/>
                  <a:pt x="963827" y="230660"/>
                </a:cubicBezTo>
                <a:cubicBezTo>
                  <a:pt x="1264508" y="178487"/>
                  <a:pt x="1534297" y="89243"/>
                  <a:pt x="1804086" y="0"/>
                </a:cubicBezTo>
              </a:path>
            </a:pathLst>
          </a:cu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1" name="Freeform 50"/>
          <p:cNvSpPr/>
          <p:nvPr/>
        </p:nvSpPr>
        <p:spPr bwMode="auto">
          <a:xfrm>
            <a:off x="7007108" y="1174145"/>
            <a:ext cx="593816" cy="628030"/>
          </a:xfrm>
          <a:custGeom>
            <a:avLst/>
            <a:gdLst>
              <a:gd name="connsiteX0" fmla="*/ 0 w 2743200"/>
              <a:gd name="connsiteY0" fmla="*/ 1403964 h 1420276"/>
              <a:gd name="connsiteX1" fmla="*/ 182240 w 2743200"/>
              <a:gd name="connsiteY1" fmla="*/ 1365597 h 1420276"/>
              <a:gd name="connsiteX2" fmla="*/ 326115 w 2743200"/>
              <a:gd name="connsiteY2" fmla="*/ 1407161 h 1420276"/>
              <a:gd name="connsiteX3" fmla="*/ 460397 w 2743200"/>
              <a:gd name="connsiteY3" fmla="*/ 1336822 h 1420276"/>
              <a:gd name="connsiteX4" fmla="*/ 601074 w 2743200"/>
              <a:gd name="connsiteY4" fmla="*/ 1413555 h 1420276"/>
              <a:gd name="connsiteX5" fmla="*/ 744948 w 2743200"/>
              <a:gd name="connsiteY5" fmla="*/ 1317639 h 1420276"/>
              <a:gd name="connsiteX6" fmla="*/ 933583 w 2743200"/>
              <a:gd name="connsiteY6" fmla="*/ 1413555 h 1420276"/>
              <a:gd name="connsiteX7" fmla="*/ 1061471 w 2743200"/>
              <a:gd name="connsiteY7" fmla="*/ 1224920 h 1420276"/>
              <a:gd name="connsiteX8" fmla="*/ 1128612 w 2743200"/>
              <a:gd name="connsiteY8" fmla="*/ 818876 h 1420276"/>
              <a:gd name="connsiteX9" fmla="*/ 1176571 w 2743200"/>
              <a:gd name="connsiteY9" fmla="*/ 281746 h 1420276"/>
              <a:gd name="connsiteX10" fmla="*/ 1221331 w 2743200"/>
              <a:gd name="connsiteY10" fmla="*/ 54744 h 1420276"/>
              <a:gd name="connsiteX11" fmla="*/ 1266092 w 2743200"/>
              <a:gd name="connsiteY11" fmla="*/ 392 h 1420276"/>
              <a:gd name="connsiteX12" fmla="*/ 1310853 w 2743200"/>
              <a:gd name="connsiteY12" fmla="*/ 70730 h 1420276"/>
              <a:gd name="connsiteX13" fmla="*/ 1355614 w 2743200"/>
              <a:gd name="connsiteY13" fmla="*/ 348887 h 1420276"/>
              <a:gd name="connsiteX14" fmla="*/ 1387586 w 2743200"/>
              <a:gd name="connsiteY14" fmla="*/ 770918 h 1420276"/>
              <a:gd name="connsiteX15" fmla="*/ 1451530 w 2743200"/>
              <a:gd name="connsiteY15" fmla="*/ 1244104 h 1420276"/>
              <a:gd name="connsiteX16" fmla="*/ 1566629 w 2743200"/>
              <a:gd name="connsiteY16" fmla="*/ 1413555 h 1420276"/>
              <a:gd name="connsiteX17" fmla="*/ 1755264 w 2743200"/>
              <a:gd name="connsiteY17" fmla="*/ 1320836 h 1420276"/>
              <a:gd name="connsiteX18" fmla="*/ 1902336 w 2743200"/>
              <a:gd name="connsiteY18" fmla="*/ 1416752 h 1420276"/>
              <a:gd name="connsiteX19" fmla="*/ 2049407 w 2743200"/>
              <a:gd name="connsiteY19" fmla="*/ 1346414 h 1420276"/>
              <a:gd name="connsiteX20" fmla="*/ 2183689 w 2743200"/>
              <a:gd name="connsiteY20" fmla="*/ 1419950 h 1420276"/>
              <a:gd name="connsiteX21" fmla="*/ 2308380 w 2743200"/>
              <a:gd name="connsiteY21" fmla="*/ 1375189 h 1420276"/>
              <a:gd name="connsiteX22" fmla="*/ 2509804 w 2743200"/>
              <a:gd name="connsiteY22" fmla="*/ 1419950 h 1420276"/>
              <a:gd name="connsiteX23" fmla="*/ 2631298 w 2743200"/>
              <a:gd name="connsiteY23" fmla="*/ 1391175 h 1420276"/>
              <a:gd name="connsiteX24" fmla="*/ 2743200 w 2743200"/>
              <a:gd name="connsiteY24" fmla="*/ 1416752 h 1420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743200" h="1420276">
                <a:moveTo>
                  <a:pt x="0" y="1403964"/>
                </a:moveTo>
                <a:cubicBezTo>
                  <a:pt x="63944" y="1384514"/>
                  <a:pt x="127888" y="1365064"/>
                  <a:pt x="182240" y="1365597"/>
                </a:cubicBezTo>
                <a:cubicBezTo>
                  <a:pt x="236592" y="1366130"/>
                  <a:pt x="279756" y="1411957"/>
                  <a:pt x="326115" y="1407161"/>
                </a:cubicBezTo>
                <a:cubicBezTo>
                  <a:pt x="372474" y="1402365"/>
                  <a:pt x="414571" y="1335756"/>
                  <a:pt x="460397" y="1336822"/>
                </a:cubicBezTo>
                <a:cubicBezTo>
                  <a:pt x="506223" y="1337888"/>
                  <a:pt x="553649" y="1416752"/>
                  <a:pt x="601074" y="1413555"/>
                </a:cubicBezTo>
                <a:cubicBezTo>
                  <a:pt x="648499" y="1410358"/>
                  <a:pt x="689530" y="1317639"/>
                  <a:pt x="744948" y="1317639"/>
                </a:cubicBezTo>
                <a:cubicBezTo>
                  <a:pt x="800366" y="1317639"/>
                  <a:pt x="880829" y="1429008"/>
                  <a:pt x="933583" y="1413555"/>
                </a:cubicBezTo>
                <a:cubicBezTo>
                  <a:pt x="986337" y="1398102"/>
                  <a:pt x="1028966" y="1324033"/>
                  <a:pt x="1061471" y="1224920"/>
                </a:cubicBezTo>
                <a:cubicBezTo>
                  <a:pt x="1093976" y="1125807"/>
                  <a:pt x="1109429" y="976072"/>
                  <a:pt x="1128612" y="818876"/>
                </a:cubicBezTo>
                <a:cubicBezTo>
                  <a:pt x="1147795" y="661680"/>
                  <a:pt x="1161118" y="409101"/>
                  <a:pt x="1176571" y="281746"/>
                </a:cubicBezTo>
                <a:cubicBezTo>
                  <a:pt x="1192024" y="154391"/>
                  <a:pt x="1206411" y="101636"/>
                  <a:pt x="1221331" y="54744"/>
                </a:cubicBezTo>
                <a:cubicBezTo>
                  <a:pt x="1236251" y="7852"/>
                  <a:pt x="1251172" y="-2272"/>
                  <a:pt x="1266092" y="392"/>
                </a:cubicBezTo>
                <a:cubicBezTo>
                  <a:pt x="1281012" y="3056"/>
                  <a:pt x="1295933" y="12648"/>
                  <a:pt x="1310853" y="70730"/>
                </a:cubicBezTo>
                <a:cubicBezTo>
                  <a:pt x="1325773" y="128812"/>
                  <a:pt x="1342825" y="232189"/>
                  <a:pt x="1355614" y="348887"/>
                </a:cubicBezTo>
                <a:cubicBezTo>
                  <a:pt x="1368403" y="465585"/>
                  <a:pt x="1371600" y="621715"/>
                  <a:pt x="1387586" y="770918"/>
                </a:cubicBezTo>
                <a:cubicBezTo>
                  <a:pt x="1403572" y="920121"/>
                  <a:pt x="1421690" y="1136998"/>
                  <a:pt x="1451530" y="1244104"/>
                </a:cubicBezTo>
                <a:cubicBezTo>
                  <a:pt x="1481370" y="1351210"/>
                  <a:pt x="1516007" y="1400766"/>
                  <a:pt x="1566629" y="1413555"/>
                </a:cubicBezTo>
                <a:cubicBezTo>
                  <a:pt x="1617251" y="1426344"/>
                  <a:pt x="1699313" y="1320303"/>
                  <a:pt x="1755264" y="1320836"/>
                </a:cubicBezTo>
                <a:cubicBezTo>
                  <a:pt x="1811215" y="1321369"/>
                  <a:pt x="1853312" y="1412489"/>
                  <a:pt x="1902336" y="1416752"/>
                </a:cubicBezTo>
                <a:cubicBezTo>
                  <a:pt x="1951360" y="1421015"/>
                  <a:pt x="2002515" y="1345881"/>
                  <a:pt x="2049407" y="1346414"/>
                </a:cubicBezTo>
                <a:cubicBezTo>
                  <a:pt x="2096299" y="1346947"/>
                  <a:pt x="2140527" y="1415154"/>
                  <a:pt x="2183689" y="1419950"/>
                </a:cubicBezTo>
                <a:cubicBezTo>
                  <a:pt x="2226851" y="1424746"/>
                  <a:pt x="2254028" y="1375189"/>
                  <a:pt x="2308380" y="1375189"/>
                </a:cubicBezTo>
                <a:cubicBezTo>
                  <a:pt x="2362732" y="1375189"/>
                  <a:pt x="2455984" y="1417286"/>
                  <a:pt x="2509804" y="1419950"/>
                </a:cubicBezTo>
                <a:cubicBezTo>
                  <a:pt x="2563624" y="1422614"/>
                  <a:pt x="2592399" y="1391708"/>
                  <a:pt x="2631298" y="1391175"/>
                </a:cubicBezTo>
                <a:cubicBezTo>
                  <a:pt x="2670197" y="1390642"/>
                  <a:pt x="2706698" y="1403697"/>
                  <a:pt x="2743200" y="1416752"/>
                </a:cubicBezTo>
              </a:path>
            </a:pathLst>
          </a:cu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2" name="Freeform 51"/>
          <p:cNvSpPr/>
          <p:nvPr/>
        </p:nvSpPr>
        <p:spPr bwMode="auto">
          <a:xfrm>
            <a:off x="7062195" y="3078749"/>
            <a:ext cx="593816" cy="628030"/>
          </a:xfrm>
          <a:custGeom>
            <a:avLst/>
            <a:gdLst>
              <a:gd name="connsiteX0" fmla="*/ 0 w 2743200"/>
              <a:gd name="connsiteY0" fmla="*/ 1403964 h 1420276"/>
              <a:gd name="connsiteX1" fmla="*/ 182240 w 2743200"/>
              <a:gd name="connsiteY1" fmla="*/ 1365597 h 1420276"/>
              <a:gd name="connsiteX2" fmla="*/ 326115 w 2743200"/>
              <a:gd name="connsiteY2" fmla="*/ 1407161 h 1420276"/>
              <a:gd name="connsiteX3" fmla="*/ 460397 w 2743200"/>
              <a:gd name="connsiteY3" fmla="*/ 1336822 h 1420276"/>
              <a:gd name="connsiteX4" fmla="*/ 601074 w 2743200"/>
              <a:gd name="connsiteY4" fmla="*/ 1413555 h 1420276"/>
              <a:gd name="connsiteX5" fmla="*/ 744948 w 2743200"/>
              <a:gd name="connsiteY5" fmla="*/ 1317639 h 1420276"/>
              <a:gd name="connsiteX6" fmla="*/ 933583 w 2743200"/>
              <a:gd name="connsiteY6" fmla="*/ 1413555 h 1420276"/>
              <a:gd name="connsiteX7" fmla="*/ 1061471 w 2743200"/>
              <a:gd name="connsiteY7" fmla="*/ 1224920 h 1420276"/>
              <a:gd name="connsiteX8" fmla="*/ 1128612 w 2743200"/>
              <a:gd name="connsiteY8" fmla="*/ 818876 h 1420276"/>
              <a:gd name="connsiteX9" fmla="*/ 1176571 w 2743200"/>
              <a:gd name="connsiteY9" fmla="*/ 281746 h 1420276"/>
              <a:gd name="connsiteX10" fmla="*/ 1221331 w 2743200"/>
              <a:gd name="connsiteY10" fmla="*/ 54744 h 1420276"/>
              <a:gd name="connsiteX11" fmla="*/ 1266092 w 2743200"/>
              <a:gd name="connsiteY11" fmla="*/ 392 h 1420276"/>
              <a:gd name="connsiteX12" fmla="*/ 1310853 w 2743200"/>
              <a:gd name="connsiteY12" fmla="*/ 70730 h 1420276"/>
              <a:gd name="connsiteX13" fmla="*/ 1355614 w 2743200"/>
              <a:gd name="connsiteY13" fmla="*/ 348887 h 1420276"/>
              <a:gd name="connsiteX14" fmla="*/ 1387586 w 2743200"/>
              <a:gd name="connsiteY14" fmla="*/ 770918 h 1420276"/>
              <a:gd name="connsiteX15" fmla="*/ 1451530 w 2743200"/>
              <a:gd name="connsiteY15" fmla="*/ 1244104 h 1420276"/>
              <a:gd name="connsiteX16" fmla="*/ 1566629 w 2743200"/>
              <a:gd name="connsiteY16" fmla="*/ 1413555 h 1420276"/>
              <a:gd name="connsiteX17" fmla="*/ 1755264 w 2743200"/>
              <a:gd name="connsiteY17" fmla="*/ 1320836 h 1420276"/>
              <a:gd name="connsiteX18" fmla="*/ 1902336 w 2743200"/>
              <a:gd name="connsiteY18" fmla="*/ 1416752 h 1420276"/>
              <a:gd name="connsiteX19" fmla="*/ 2049407 w 2743200"/>
              <a:gd name="connsiteY19" fmla="*/ 1346414 h 1420276"/>
              <a:gd name="connsiteX20" fmla="*/ 2183689 w 2743200"/>
              <a:gd name="connsiteY20" fmla="*/ 1419950 h 1420276"/>
              <a:gd name="connsiteX21" fmla="*/ 2308380 w 2743200"/>
              <a:gd name="connsiteY21" fmla="*/ 1375189 h 1420276"/>
              <a:gd name="connsiteX22" fmla="*/ 2509804 w 2743200"/>
              <a:gd name="connsiteY22" fmla="*/ 1419950 h 1420276"/>
              <a:gd name="connsiteX23" fmla="*/ 2631298 w 2743200"/>
              <a:gd name="connsiteY23" fmla="*/ 1391175 h 1420276"/>
              <a:gd name="connsiteX24" fmla="*/ 2743200 w 2743200"/>
              <a:gd name="connsiteY24" fmla="*/ 1416752 h 1420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743200" h="1420276">
                <a:moveTo>
                  <a:pt x="0" y="1403964"/>
                </a:moveTo>
                <a:cubicBezTo>
                  <a:pt x="63944" y="1384514"/>
                  <a:pt x="127888" y="1365064"/>
                  <a:pt x="182240" y="1365597"/>
                </a:cubicBezTo>
                <a:cubicBezTo>
                  <a:pt x="236592" y="1366130"/>
                  <a:pt x="279756" y="1411957"/>
                  <a:pt x="326115" y="1407161"/>
                </a:cubicBezTo>
                <a:cubicBezTo>
                  <a:pt x="372474" y="1402365"/>
                  <a:pt x="414571" y="1335756"/>
                  <a:pt x="460397" y="1336822"/>
                </a:cubicBezTo>
                <a:cubicBezTo>
                  <a:pt x="506223" y="1337888"/>
                  <a:pt x="553649" y="1416752"/>
                  <a:pt x="601074" y="1413555"/>
                </a:cubicBezTo>
                <a:cubicBezTo>
                  <a:pt x="648499" y="1410358"/>
                  <a:pt x="689530" y="1317639"/>
                  <a:pt x="744948" y="1317639"/>
                </a:cubicBezTo>
                <a:cubicBezTo>
                  <a:pt x="800366" y="1317639"/>
                  <a:pt x="880829" y="1429008"/>
                  <a:pt x="933583" y="1413555"/>
                </a:cubicBezTo>
                <a:cubicBezTo>
                  <a:pt x="986337" y="1398102"/>
                  <a:pt x="1028966" y="1324033"/>
                  <a:pt x="1061471" y="1224920"/>
                </a:cubicBezTo>
                <a:cubicBezTo>
                  <a:pt x="1093976" y="1125807"/>
                  <a:pt x="1109429" y="976072"/>
                  <a:pt x="1128612" y="818876"/>
                </a:cubicBezTo>
                <a:cubicBezTo>
                  <a:pt x="1147795" y="661680"/>
                  <a:pt x="1161118" y="409101"/>
                  <a:pt x="1176571" y="281746"/>
                </a:cubicBezTo>
                <a:cubicBezTo>
                  <a:pt x="1192024" y="154391"/>
                  <a:pt x="1206411" y="101636"/>
                  <a:pt x="1221331" y="54744"/>
                </a:cubicBezTo>
                <a:cubicBezTo>
                  <a:pt x="1236251" y="7852"/>
                  <a:pt x="1251172" y="-2272"/>
                  <a:pt x="1266092" y="392"/>
                </a:cubicBezTo>
                <a:cubicBezTo>
                  <a:pt x="1281012" y="3056"/>
                  <a:pt x="1295933" y="12648"/>
                  <a:pt x="1310853" y="70730"/>
                </a:cubicBezTo>
                <a:cubicBezTo>
                  <a:pt x="1325773" y="128812"/>
                  <a:pt x="1342825" y="232189"/>
                  <a:pt x="1355614" y="348887"/>
                </a:cubicBezTo>
                <a:cubicBezTo>
                  <a:pt x="1368403" y="465585"/>
                  <a:pt x="1371600" y="621715"/>
                  <a:pt x="1387586" y="770918"/>
                </a:cubicBezTo>
                <a:cubicBezTo>
                  <a:pt x="1403572" y="920121"/>
                  <a:pt x="1421690" y="1136998"/>
                  <a:pt x="1451530" y="1244104"/>
                </a:cubicBezTo>
                <a:cubicBezTo>
                  <a:pt x="1481370" y="1351210"/>
                  <a:pt x="1516007" y="1400766"/>
                  <a:pt x="1566629" y="1413555"/>
                </a:cubicBezTo>
                <a:cubicBezTo>
                  <a:pt x="1617251" y="1426344"/>
                  <a:pt x="1699313" y="1320303"/>
                  <a:pt x="1755264" y="1320836"/>
                </a:cubicBezTo>
                <a:cubicBezTo>
                  <a:pt x="1811215" y="1321369"/>
                  <a:pt x="1853312" y="1412489"/>
                  <a:pt x="1902336" y="1416752"/>
                </a:cubicBezTo>
                <a:cubicBezTo>
                  <a:pt x="1951360" y="1421015"/>
                  <a:pt x="2002515" y="1345881"/>
                  <a:pt x="2049407" y="1346414"/>
                </a:cubicBezTo>
                <a:cubicBezTo>
                  <a:pt x="2096299" y="1346947"/>
                  <a:pt x="2140527" y="1415154"/>
                  <a:pt x="2183689" y="1419950"/>
                </a:cubicBezTo>
                <a:cubicBezTo>
                  <a:pt x="2226851" y="1424746"/>
                  <a:pt x="2254028" y="1375189"/>
                  <a:pt x="2308380" y="1375189"/>
                </a:cubicBezTo>
                <a:cubicBezTo>
                  <a:pt x="2362732" y="1375189"/>
                  <a:pt x="2455984" y="1417286"/>
                  <a:pt x="2509804" y="1419950"/>
                </a:cubicBezTo>
                <a:cubicBezTo>
                  <a:pt x="2563624" y="1422614"/>
                  <a:pt x="2592399" y="1391708"/>
                  <a:pt x="2631298" y="1391175"/>
                </a:cubicBezTo>
                <a:cubicBezTo>
                  <a:pt x="2670197" y="1390642"/>
                  <a:pt x="2706698" y="1403697"/>
                  <a:pt x="2743200" y="1416752"/>
                </a:cubicBezTo>
              </a:path>
            </a:pathLst>
          </a:cu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7" name="Titel 1 2 2"/>
          <p:cNvSpPr txBox="1">
            <a:spLocks/>
          </p:cNvSpPr>
          <p:nvPr/>
        </p:nvSpPr>
        <p:spPr>
          <a:xfrm>
            <a:off x="367202" y="5269038"/>
            <a:ext cx="1633479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 rate:</a:t>
            </a:r>
            <a:endParaRPr lang="de-AT" sz="1600" i="0" baseline="300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89" name="Group 88"/>
          <p:cNvGrpSpPr/>
          <p:nvPr/>
        </p:nvGrpSpPr>
        <p:grpSpPr>
          <a:xfrm>
            <a:off x="728772" y="5662078"/>
            <a:ext cx="3568814" cy="351562"/>
            <a:chOff x="1139076" y="5717107"/>
            <a:chExt cx="3568814" cy="351562"/>
          </a:xfrm>
        </p:grpSpPr>
        <p:pic>
          <p:nvPicPr>
            <p:cNvPr id="79" name="Picture 78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847445" y="5789066"/>
              <a:ext cx="199938" cy="225856"/>
            </a:xfrm>
            <a:prstGeom prst="rect">
              <a:avLst/>
            </a:prstGeom>
          </p:spPr>
        </p:pic>
        <p:pic>
          <p:nvPicPr>
            <p:cNvPr id="88" name="Picture 87"/>
            <p:cNvPicPr>
              <a:picLocks noChangeAspect="1"/>
            </p:cNvPicPr>
            <p:nvPr>
              <p:custDataLst>
                <p:tags r:id="rId12"/>
              </p:custDataLst>
            </p:nvPr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9076" y="5717107"/>
              <a:ext cx="3568814" cy="351562"/>
            </a:xfrm>
            <a:prstGeom prst="rect">
              <a:avLst/>
            </a:prstGeom>
          </p:spPr>
        </p:pic>
      </p:grpSp>
      <p:grpSp>
        <p:nvGrpSpPr>
          <p:cNvPr id="50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54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6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  <p:grpSp>
        <p:nvGrpSpPr>
          <p:cNvPr id="57" name="Gruppieren 30"/>
          <p:cNvGrpSpPr/>
          <p:nvPr/>
        </p:nvGrpSpPr>
        <p:grpSpPr>
          <a:xfrm>
            <a:off x="5373496" y="5134585"/>
            <a:ext cx="2632895" cy="1102263"/>
            <a:chOff x="6681029" y="1138857"/>
            <a:chExt cx="4817870" cy="1252891"/>
          </a:xfrm>
        </p:grpSpPr>
        <p:sp>
          <p:nvSpPr>
            <p:cNvPr id="58" name="Abgerundetes Rechteck 31"/>
            <p:cNvSpPr/>
            <p:nvPr/>
          </p:nvSpPr>
          <p:spPr bwMode="auto">
            <a:xfrm>
              <a:off x="6681029" y="1138857"/>
              <a:ext cx="4817868" cy="1252891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9" name="Textfeld 32"/>
            <p:cNvSpPr txBox="1"/>
            <p:nvPr/>
          </p:nvSpPr>
          <p:spPr>
            <a:xfrm>
              <a:off x="6813214" y="1225783"/>
              <a:ext cx="468568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de-AT" dirty="0" smtClean="0">
                  <a:solidFill>
                    <a:srgbClr val="0070C0"/>
                  </a:solidFill>
                  <a:latin typeface="+mj-lt"/>
                </a:rPr>
                <a:t>Attention</a:t>
              </a:r>
              <a:endParaRPr lang="de-AT" sz="1600" dirty="0" smtClean="0">
                <a:latin typeface="+mj-lt"/>
              </a:endParaRPr>
            </a:p>
          </p:txBody>
        </p:sp>
      </p:grpSp>
      <p:sp>
        <p:nvSpPr>
          <p:cNvPr id="60" name="Textfeld 32"/>
          <p:cNvSpPr txBox="1"/>
          <p:nvPr/>
        </p:nvSpPr>
        <p:spPr>
          <a:xfrm>
            <a:off x="5530855" y="5531544"/>
            <a:ext cx="25606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AT" sz="1600" dirty="0" err="1" smtClean="0">
                <a:latin typeface="+mj-lt"/>
              </a:rPr>
              <a:t>don‘t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confuse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with</a:t>
            </a:r>
            <a:r>
              <a:rPr lang="de-AT" sz="1600" dirty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incoherent</a:t>
            </a:r>
            <a:r>
              <a:rPr lang="de-AT" sz="1600" dirty="0" smtClean="0">
                <a:latin typeface="+mj-lt"/>
              </a:rPr>
              <a:t> </a:t>
            </a:r>
            <a:r>
              <a:rPr lang="de-AT" sz="1600" dirty="0" err="1" smtClean="0">
                <a:latin typeface="+mj-lt"/>
              </a:rPr>
              <a:t>perturbation</a:t>
            </a:r>
            <a:r>
              <a:rPr lang="de-AT" sz="1600" dirty="0" smtClean="0">
                <a:latin typeface="+mj-lt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067958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3" name="Rectangle 22"/>
          <p:cNvSpPr/>
          <p:nvPr/>
        </p:nvSpPr>
        <p:spPr bwMode="auto">
          <a:xfrm>
            <a:off x="1053752" y="1756191"/>
            <a:ext cx="873211" cy="595263"/>
          </a:xfrm>
          <a:prstGeom prst="rect">
            <a:avLst/>
          </a:prstGeom>
          <a:solidFill>
            <a:srgbClr val="E9CEB1"/>
          </a:solidFill>
          <a:ln w="9525" cap="flat" cmpd="sng" algn="ctr">
            <a:solidFill>
              <a:srgbClr val="E9CEB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Fermi‘s</a:t>
            </a:r>
            <a:r>
              <a:rPr lang="de-DE" sz="3200" dirty="0" smtClean="0"/>
              <a:t> golden </a:t>
            </a:r>
            <a:r>
              <a:rPr lang="de-DE" sz="3200" dirty="0" err="1" smtClean="0"/>
              <a:t>rule</a:t>
            </a:r>
            <a:endParaRPr lang="en-GB" sz="3200" dirty="0"/>
          </a:p>
        </p:txBody>
      </p:sp>
      <p:sp>
        <p:nvSpPr>
          <p:cNvPr id="14" name="Titel 1 1 2 3 1 1 1 3 2 2 1 1 2"/>
          <p:cNvSpPr txBox="1">
            <a:spLocks/>
          </p:cNvSpPr>
          <p:nvPr/>
        </p:nvSpPr>
        <p:spPr>
          <a:xfrm>
            <a:off x="249111" y="857762"/>
            <a:ext cx="5032698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Now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between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discrete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and 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continuum</a:t>
            </a:r>
            <a:endParaRPr lang="de-AT" sz="1600" i="0" baseline="30000" dirty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15" name="Straight Connector 14"/>
          <p:cNvCxnSpPr/>
          <p:nvPr/>
        </p:nvCxnSpPr>
        <p:spPr bwMode="auto">
          <a:xfrm>
            <a:off x="1053752" y="2351454"/>
            <a:ext cx="873211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6" name="Straight Connector 15"/>
          <p:cNvCxnSpPr/>
          <p:nvPr/>
        </p:nvCxnSpPr>
        <p:spPr bwMode="auto">
          <a:xfrm>
            <a:off x="1078465" y="2934202"/>
            <a:ext cx="873211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Straight Arrow Connector 16"/>
          <p:cNvCxnSpPr/>
          <p:nvPr/>
        </p:nvCxnSpPr>
        <p:spPr bwMode="auto">
          <a:xfrm flipH="1">
            <a:off x="1490358" y="1958018"/>
            <a:ext cx="0" cy="976184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arrow" w="med" len="med"/>
            <a:tailEnd type="arrow"/>
          </a:ln>
          <a:effectLst/>
        </p:spPr>
      </p:cxnSp>
      <p:sp>
        <p:nvSpPr>
          <p:cNvPr id="20" name="Titel 1 1 2 3 1 1 1 3 2 2 1 1 4"/>
          <p:cNvSpPr txBox="1">
            <a:spLocks/>
          </p:cNvSpPr>
          <p:nvPr/>
        </p:nvSpPr>
        <p:spPr>
          <a:xfrm>
            <a:off x="275416" y="1090678"/>
            <a:ext cx="7977677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Example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e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from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H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ground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an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unbound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e</a:t>
            </a:r>
            <a:r>
              <a:rPr lang="de-AT" sz="2000" i="0" baseline="3000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-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, i.e. </a:t>
            </a:r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photoionization</a:t>
            </a:r>
            <a:r>
              <a:rPr lang="de-AT" sz="1600" i="0" dirty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atom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itel 1 1 2 3 1 1 1 3 2 2 1 1 5 1"/>
          <p:cNvSpPr txBox="1">
            <a:spLocks/>
          </p:cNvSpPr>
          <p:nvPr/>
        </p:nvSpPr>
        <p:spPr>
          <a:xfrm>
            <a:off x="5575488" y="1117491"/>
            <a:ext cx="336515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22" name="Straight Connector 21"/>
          <p:cNvCxnSpPr/>
          <p:nvPr/>
        </p:nvCxnSpPr>
        <p:spPr bwMode="auto">
          <a:xfrm>
            <a:off x="1053752" y="1756190"/>
            <a:ext cx="873211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7" name="Picture 4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2268" y="4217913"/>
            <a:ext cx="3840000" cy="565333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3954" y="3267118"/>
            <a:ext cx="4676571" cy="720762"/>
          </a:xfrm>
          <a:prstGeom prst="rect">
            <a:avLst/>
          </a:prstGeom>
        </p:spPr>
      </p:pic>
      <p:cxnSp>
        <p:nvCxnSpPr>
          <p:cNvPr id="52" name="Straight Connector 51"/>
          <p:cNvCxnSpPr/>
          <p:nvPr/>
        </p:nvCxnSpPr>
        <p:spPr bwMode="auto">
          <a:xfrm flipV="1">
            <a:off x="1061989" y="1883050"/>
            <a:ext cx="1134456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53" name="Straight Connector 52"/>
          <p:cNvCxnSpPr/>
          <p:nvPr/>
        </p:nvCxnSpPr>
        <p:spPr bwMode="auto">
          <a:xfrm flipV="1">
            <a:off x="1053752" y="2064383"/>
            <a:ext cx="1142693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pic>
        <p:nvPicPr>
          <p:cNvPr id="3" name="Picture 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4955" y="1878931"/>
            <a:ext cx="394667" cy="181333"/>
          </a:xfrm>
          <a:prstGeom prst="rect">
            <a:avLst/>
          </a:prstGeom>
        </p:spPr>
      </p:pic>
      <p:cxnSp>
        <p:nvCxnSpPr>
          <p:cNvPr id="7" name="Straight Arrow Connector 6"/>
          <p:cNvCxnSpPr/>
          <p:nvPr/>
        </p:nvCxnSpPr>
        <p:spPr bwMode="auto">
          <a:xfrm>
            <a:off x="2071124" y="1600097"/>
            <a:ext cx="0" cy="278834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60" name="Straight Arrow Connector 59"/>
          <p:cNvCxnSpPr/>
          <p:nvPr/>
        </p:nvCxnSpPr>
        <p:spPr bwMode="auto">
          <a:xfrm>
            <a:off x="2071124" y="2060264"/>
            <a:ext cx="0" cy="165484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  <p:pic>
        <p:nvPicPr>
          <p:cNvPr id="73" name="Picture 7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564" y="1873147"/>
            <a:ext cx="286476" cy="246857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172" y="2849336"/>
            <a:ext cx="240762" cy="211809"/>
          </a:xfrm>
          <a:prstGeom prst="rect">
            <a:avLst/>
          </a:prstGeom>
        </p:spPr>
      </p:pic>
      <p:cxnSp>
        <p:nvCxnSpPr>
          <p:cNvPr id="32" name="Straight Connector 31"/>
          <p:cNvCxnSpPr/>
          <p:nvPr/>
        </p:nvCxnSpPr>
        <p:spPr bwMode="auto">
          <a:xfrm flipH="1">
            <a:off x="780934" y="1973716"/>
            <a:ext cx="708476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dashDot"/>
            <a:round/>
            <a:headEnd type="none" w="med" len="med"/>
            <a:tailEnd type="none" w="med" len="med"/>
          </a:ln>
          <a:effectLst/>
        </p:spPr>
      </p:cxnSp>
      <p:pic>
        <p:nvPicPr>
          <p:cNvPr id="36" name="Picture 35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2125" y="2327110"/>
            <a:ext cx="498286" cy="254476"/>
          </a:xfrm>
          <a:prstGeom prst="rect">
            <a:avLst/>
          </a:prstGeom>
        </p:spPr>
      </p:pic>
      <p:cxnSp>
        <p:nvCxnSpPr>
          <p:cNvPr id="42" name="Straight Arrow Connector 41"/>
          <p:cNvCxnSpPr/>
          <p:nvPr/>
        </p:nvCxnSpPr>
        <p:spPr bwMode="auto">
          <a:xfrm flipH="1" flipV="1">
            <a:off x="1749901" y="2229685"/>
            <a:ext cx="640134" cy="216425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75" name="Titel 1 1 2 3 1 1 1 3 2 2 1 1 5 2 1"/>
          <p:cNvSpPr txBox="1">
            <a:spLocks/>
          </p:cNvSpPr>
          <p:nvPr/>
        </p:nvSpPr>
        <p:spPr>
          <a:xfrm>
            <a:off x="2472508" y="2276278"/>
            <a:ext cx="336515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density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final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states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77" name="Straight Connector 76"/>
          <p:cNvCxnSpPr/>
          <p:nvPr/>
        </p:nvCxnSpPr>
        <p:spPr bwMode="auto">
          <a:xfrm flipH="1" flipV="1">
            <a:off x="6251573" y="2323021"/>
            <a:ext cx="1037692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85" name="Straight Connector 84"/>
          <p:cNvCxnSpPr/>
          <p:nvPr/>
        </p:nvCxnSpPr>
        <p:spPr bwMode="auto">
          <a:xfrm flipH="1" flipV="1">
            <a:off x="7258169" y="1969277"/>
            <a:ext cx="0" cy="759173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86" name="Straight Arrow Connector 85"/>
          <p:cNvCxnSpPr/>
          <p:nvPr/>
        </p:nvCxnSpPr>
        <p:spPr bwMode="auto">
          <a:xfrm flipV="1">
            <a:off x="6325438" y="1780050"/>
            <a:ext cx="0" cy="111392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87" name="Straight Arrow Connector 86"/>
          <p:cNvCxnSpPr/>
          <p:nvPr/>
        </p:nvCxnSpPr>
        <p:spPr bwMode="auto">
          <a:xfrm>
            <a:off x="6156563" y="2741121"/>
            <a:ext cx="209653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46" name="Picture 45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51253" y="2836827"/>
            <a:ext cx="155490" cy="144021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6375" y="2893969"/>
            <a:ext cx="239608" cy="206474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65064" y="2201285"/>
            <a:ext cx="416768" cy="212845"/>
          </a:xfrm>
          <a:prstGeom prst="rect">
            <a:avLst/>
          </a:prstGeom>
        </p:spPr>
      </p:pic>
      <p:cxnSp>
        <p:nvCxnSpPr>
          <p:cNvPr id="96" name="Straight Connector 95"/>
          <p:cNvCxnSpPr/>
          <p:nvPr/>
        </p:nvCxnSpPr>
        <p:spPr bwMode="auto">
          <a:xfrm>
            <a:off x="7258066" y="2652449"/>
            <a:ext cx="0" cy="185653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4" name="Picture 43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6697" y="2209821"/>
            <a:ext cx="513631" cy="221767"/>
          </a:xfrm>
          <a:prstGeom prst="rect">
            <a:avLst/>
          </a:prstGeom>
        </p:spPr>
      </p:pic>
      <p:sp>
        <p:nvSpPr>
          <p:cNvPr id="99" name="Freeform 98"/>
          <p:cNvSpPr/>
          <p:nvPr/>
        </p:nvSpPr>
        <p:spPr bwMode="auto">
          <a:xfrm>
            <a:off x="6325438" y="2085521"/>
            <a:ext cx="1804086" cy="313038"/>
          </a:xfrm>
          <a:custGeom>
            <a:avLst/>
            <a:gdLst>
              <a:gd name="connsiteX0" fmla="*/ 0 w 1804086"/>
              <a:gd name="connsiteY0" fmla="*/ 313038 h 313038"/>
              <a:gd name="connsiteX1" fmla="*/ 963827 w 1804086"/>
              <a:gd name="connsiteY1" fmla="*/ 230660 h 313038"/>
              <a:gd name="connsiteX2" fmla="*/ 1804086 w 1804086"/>
              <a:gd name="connsiteY2" fmla="*/ 0 h 31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04086" h="313038">
                <a:moveTo>
                  <a:pt x="0" y="313038"/>
                </a:moveTo>
                <a:cubicBezTo>
                  <a:pt x="331573" y="297935"/>
                  <a:pt x="663146" y="282833"/>
                  <a:pt x="963827" y="230660"/>
                </a:cubicBezTo>
                <a:cubicBezTo>
                  <a:pt x="1264508" y="178487"/>
                  <a:pt x="1534297" y="89243"/>
                  <a:pt x="1804086" y="0"/>
                </a:cubicBezTo>
              </a:path>
            </a:pathLst>
          </a:custGeom>
          <a:noFill/>
          <a:ln w="15875" cap="flat" cmpd="sng" algn="ctr">
            <a:solidFill>
              <a:srgbClr val="B37633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1" name="Freeform 100"/>
          <p:cNvSpPr/>
          <p:nvPr/>
        </p:nvSpPr>
        <p:spPr bwMode="auto">
          <a:xfrm>
            <a:off x="6985660" y="2106551"/>
            <a:ext cx="593816" cy="628030"/>
          </a:xfrm>
          <a:custGeom>
            <a:avLst/>
            <a:gdLst>
              <a:gd name="connsiteX0" fmla="*/ 0 w 2743200"/>
              <a:gd name="connsiteY0" fmla="*/ 1403964 h 1420276"/>
              <a:gd name="connsiteX1" fmla="*/ 182240 w 2743200"/>
              <a:gd name="connsiteY1" fmla="*/ 1365597 h 1420276"/>
              <a:gd name="connsiteX2" fmla="*/ 326115 w 2743200"/>
              <a:gd name="connsiteY2" fmla="*/ 1407161 h 1420276"/>
              <a:gd name="connsiteX3" fmla="*/ 460397 w 2743200"/>
              <a:gd name="connsiteY3" fmla="*/ 1336822 h 1420276"/>
              <a:gd name="connsiteX4" fmla="*/ 601074 w 2743200"/>
              <a:gd name="connsiteY4" fmla="*/ 1413555 h 1420276"/>
              <a:gd name="connsiteX5" fmla="*/ 744948 w 2743200"/>
              <a:gd name="connsiteY5" fmla="*/ 1317639 h 1420276"/>
              <a:gd name="connsiteX6" fmla="*/ 933583 w 2743200"/>
              <a:gd name="connsiteY6" fmla="*/ 1413555 h 1420276"/>
              <a:gd name="connsiteX7" fmla="*/ 1061471 w 2743200"/>
              <a:gd name="connsiteY7" fmla="*/ 1224920 h 1420276"/>
              <a:gd name="connsiteX8" fmla="*/ 1128612 w 2743200"/>
              <a:gd name="connsiteY8" fmla="*/ 818876 h 1420276"/>
              <a:gd name="connsiteX9" fmla="*/ 1176571 w 2743200"/>
              <a:gd name="connsiteY9" fmla="*/ 281746 h 1420276"/>
              <a:gd name="connsiteX10" fmla="*/ 1221331 w 2743200"/>
              <a:gd name="connsiteY10" fmla="*/ 54744 h 1420276"/>
              <a:gd name="connsiteX11" fmla="*/ 1266092 w 2743200"/>
              <a:gd name="connsiteY11" fmla="*/ 392 h 1420276"/>
              <a:gd name="connsiteX12" fmla="*/ 1310853 w 2743200"/>
              <a:gd name="connsiteY12" fmla="*/ 70730 h 1420276"/>
              <a:gd name="connsiteX13" fmla="*/ 1355614 w 2743200"/>
              <a:gd name="connsiteY13" fmla="*/ 348887 h 1420276"/>
              <a:gd name="connsiteX14" fmla="*/ 1387586 w 2743200"/>
              <a:gd name="connsiteY14" fmla="*/ 770918 h 1420276"/>
              <a:gd name="connsiteX15" fmla="*/ 1451530 w 2743200"/>
              <a:gd name="connsiteY15" fmla="*/ 1244104 h 1420276"/>
              <a:gd name="connsiteX16" fmla="*/ 1566629 w 2743200"/>
              <a:gd name="connsiteY16" fmla="*/ 1413555 h 1420276"/>
              <a:gd name="connsiteX17" fmla="*/ 1755264 w 2743200"/>
              <a:gd name="connsiteY17" fmla="*/ 1320836 h 1420276"/>
              <a:gd name="connsiteX18" fmla="*/ 1902336 w 2743200"/>
              <a:gd name="connsiteY18" fmla="*/ 1416752 h 1420276"/>
              <a:gd name="connsiteX19" fmla="*/ 2049407 w 2743200"/>
              <a:gd name="connsiteY19" fmla="*/ 1346414 h 1420276"/>
              <a:gd name="connsiteX20" fmla="*/ 2183689 w 2743200"/>
              <a:gd name="connsiteY20" fmla="*/ 1419950 h 1420276"/>
              <a:gd name="connsiteX21" fmla="*/ 2308380 w 2743200"/>
              <a:gd name="connsiteY21" fmla="*/ 1375189 h 1420276"/>
              <a:gd name="connsiteX22" fmla="*/ 2509804 w 2743200"/>
              <a:gd name="connsiteY22" fmla="*/ 1419950 h 1420276"/>
              <a:gd name="connsiteX23" fmla="*/ 2631298 w 2743200"/>
              <a:gd name="connsiteY23" fmla="*/ 1391175 h 1420276"/>
              <a:gd name="connsiteX24" fmla="*/ 2743200 w 2743200"/>
              <a:gd name="connsiteY24" fmla="*/ 1416752 h 1420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743200" h="1420276">
                <a:moveTo>
                  <a:pt x="0" y="1403964"/>
                </a:moveTo>
                <a:cubicBezTo>
                  <a:pt x="63944" y="1384514"/>
                  <a:pt x="127888" y="1365064"/>
                  <a:pt x="182240" y="1365597"/>
                </a:cubicBezTo>
                <a:cubicBezTo>
                  <a:pt x="236592" y="1366130"/>
                  <a:pt x="279756" y="1411957"/>
                  <a:pt x="326115" y="1407161"/>
                </a:cubicBezTo>
                <a:cubicBezTo>
                  <a:pt x="372474" y="1402365"/>
                  <a:pt x="414571" y="1335756"/>
                  <a:pt x="460397" y="1336822"/>
                </a:cubicBezTo>
                <a:cubicBezTo>
                  <a:pt x="506223" y="1337888"/>
                  <a:pt x="553649" y="1416752"/>
                  <a:pt x="601074" y="1413555"/>
                </a:cubicBezTo>
                <a:cubicBezTo>
                  <a:pt x="648499" y="1410358"/>
                  <a:pt x="689530" y="1317639"/>
                  <a:pt x="744948" y="1317639"/>
                </a:cubicBezTo>
                <a:cubicBezTo>
                  <a:pt x="800366" y="1317639"/>
                  <a:pt x="880829" y="1429008"/>
                  <a:pt x="933583" y="1413555"/>
                </a:cubicBezTo>
                <a:cubicBezTo>
                  <a:pt x="986337" y="1398102"/>
                  <a:pt x="1028966" y="1324033"/>
                  <a:pt x="1061471" y="1224920"/>
                </a:cubicBezTo>
                <a:cubicBezTo>
                  <a:pt x="1093976" y="1125807"/>
                  <a:pt x="1109429" y="976072"/>
                  <a:pt x="1128612" y="818876"/>
                </a:cubicBezTo>
                <a:cubicBezTo>
                  <a:pt x="1147795" y="661680"/>
                  <a:pt x="1161118" y="409101"/>
                  <a:pt x="1176571" y="281746"/>
                </a:cubicBezTo>
                <a:cubicBezTo>
                  <a:pt x="1192024" y="154391"/>
                  <a:pt x="1206411" y="101636"/>
                  <a:pt x="1221331" y="54744"/>
                </a:cubicBezTo>
                <a:cubicBezTo>
                  <a:pt x="1236251" y="7852"/>
                  <a:pt x="1251172" y="-2272"/>
                  <a:pt x="1266092" y="392"/>
                </a:cubicBezTo>
                <a:cubicBezTo>
                  <a:pt x="1281012" y="3056"/>
                  <a:pt x="1295933" y="12648"/>
                  <a:pt x="1310853" y="70730"/>
                </a:cubicBezTo>
                <a:cubicBezTo>
                  <a:pt x="1325773" y="128812"/>
                  <a:pt x="1342825" y="232189"/>
                  <a:pt x="1355614" y="348887"/>
                </a:cubicBezTo>
                <a:cubicBezTo>
                  <a:pt x="1368403" y="465585"/>
                  <a:pt x="1371600" y="621715"/>
                  <a:pt x="1387586" y="770918"/>
                </a:cubicBezTo>
                <a:cubicBezTo>
                  <a:pt x="1403572" y="920121"/>
                  <a:pt x="1421690" y="1136998"/>
                  <a:pt x="1451530" y="1244104"/>
                </a:cubicBezTo>
                <a:cubicBezTo>
                  <a:pt x="1481370" y="1351210"/>
                  <a:pt x="1516007" y="1400766"/>
                  <a:pt x="1566629" y="1413555"/>
                </a:cubicBezTo>
                <a:cubicBezTo>
                  <a:pt x="1617251" y="1426344"/>
                  <a:pt x="1699313" y="1320303"/>
                  <a:pt x="1755264" y="1320836"/>
                </a:cubicBezTo>
                <a:cubicBezTo>
                  <a:pt x="1811215" y="1321369"/>
                  <a:pt x="1853312" y="1412489"/>
                  <a:pt x="1902336" y="1416752"/>
                </a:cubicBezTo>
                <a:cubicBezTo>
                  <a:pt x="1951360" y="1421015"/>
                  <a:pt x="2002515" y="1345881"/>
                  <a:pt x="2049407" y="1346414"/>
                </a:cubicBezTo>
                <a:cubicBezTo>
                  <a:pt x="2096299" y="1346947"/>
                  <a:pt x="2140527" y="1415154"/>
                  <a:pt x="2183689" y="1419950"/>
                </a:cubicBezTo>
                <a:cubicBezTo>
                  <a:pt x="2226851" y="1424746"/>
                  <a:pt x="2254028" y="1375189"/>
                  <a:pt x="2308380" y="1375189"/>
                </a:cubicBezTo>
                <a:cubicBezTo>
                  <a:pt x="2362732" y="1375189"/>
                  <a:pt x="2455984" y="1417286"/>
                  <a:pt x="2509804" y="1419950"/>
                </a:cubicBezTo>
                <a:cubicBezTo>
                  <a:pt x="2563624" y="1422614"/>
                  <a:pt x="2592399" y="1391708"/>
                  <a:pt x="2631298" y="1391175"/>
                </a:cubicBezTo>
                <a:cubicBezTo>
                  <a:pt x="2670197" y="1390642"/>
                  <a:pt x="2706698" y="1403697"/>
                  <a:pt x="2743200" y="1416752"/>
                </a:cubicBezTo>
              </a:path>
            </a:pathLst>
          </a:cu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3" name="Titel 1 1 2 3 1 1 1 3 2 2 1 1 5 2 2 1"/>
          <p:cNvSpPr txBox="1">
            <a:spLocks/>
          </p:cNvSpPr>
          <p:nvPr/>
        </p:nvSpPr>
        <p:spPr>
          <a:xfrm>
            <a:off x="244385" y="3418593"/>
            <a:ext cx="3365156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: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14" name="Titel 1 1 2 3 1 1 1 3 2 2 1 1 5 2 2 2"/>
          <p:cNvSpPr txBox="1">
            <a:spLocks/>
          </p:cNvSpPr>
          <p:nvPr/>
        </p:nvSpPr>
        <p:spPr>
          <a:xfrm>
            <a:off x="244385" y="4259175"/>
            <a:ext cx="2324792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b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ecause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peak</a:t>
            </a:r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(        ):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8" name="Right Brace 47"/>
          <p:cNvSpPr/>
          <p:nvPr/>
        </p:nvSpPr>
        <p:spPr bwMode="auto">
          <a:xfrm rot="16200000">
            <a:off x="5465660" y="2598890"/>
            <a:ext cx="135109" cy="1471564"/>
          </a:xfrm>
          <a:prstGeom prst="rightBrace">
            <a:avLst/>
          </a:prstGeom>
          <a:noFill/>
          <a:ln w="1905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0" name="Elbow Connector 49"/>
          <p:cNvCxnSpPr>
            <a:stCxn id="48" idx="1"/>
          </p:cNvCxnSpPr>
          <p:nvPr/>
        </p:nvCxnSpPr>
        <p:spPr bwMode="auto">
          <a:xfrm rot="5400000" flipH="1" flipV="1">
            <a:off x="5983808" y="2130993"/>
            <a:ext cx="685532" cy="1586718"/>
          </a:xfrm>
          <a:prstGeom prst="bentConnector4">
            <a:avLst>
              <a:gd name="adj1" fmla="val 24334"/>
              <a:gd name="adj2" fmla="val 65108"/>
            </a:avLst>
          </a:prstGeom>
          <a:noFill/>
          <a:ln w="158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16" name="Freeform 115"/>
          <p:cNvSpPr/>
          <p:nvPr/>
        </p:nvSpPr>
        <p:spPr bwMode="auto">
          <a:xfrm>
            <a:off x="1784397" y="4312635"/>
            <a:ext cx="348975" cy="236298"/>
          </a:xfrm>
          <a:custGeom>
            <a:avLst/>
            <a:gdLst>
              <a:gd name="connsiteX0" fmla="*/ 0 w 2743200"/>
              <a:gd name="connsiteY0" fmla="*/ 1403964 h 1420276"/>
              <a:gd name="connsiteX1" fmla="*/ 182240 w 2743200"/>
              <a:gd name="connsiteY1" fmla="*/ 1365597 h 1420276"/>
              <a:gd name="connsiteX2" fmla="*/ 326115 w 2743200"/>
              <a:gd name="connsiteY2" fmla="*/ 1407161 h 1420276"/>
              <a:gd name="connsiteX3" fmla="*/ 460397 w 2743200"/>
              <a:gd name="connsiteY3" fmla="*/ 1336822 h 1420276"/>
              <a:gd name="connsiteX4" fmla="*/ 601074 w 2743200"/>
              <a:gd name="connsiteY4" fmla="*/ 1413555 h 1420276"/>
              <a:gd name="connsiteX5" fmla="*/ 744948 w 2743200"/>
              <a:gd name="connsiteY5" fmla="*/ 1317639 h 1420276"/>
              <a:gd name="connsiteX6" fmla="*/ 933583 w 2743200"/>
              <a:gd name="connsiteY6" fmla="*/ 1413555 h 1420276"/>
              <a:gd name="connsiteX7" fmla="*/ 1061471 w 2743200"/>
              <a:gd name="connsiteY7" fmla="*/ 1224920 h 1420276"/>
              <a:gd name="connsiteX8" fmla="*/ 1128612 w 2743200"/>
              <a:gd name="connsiteY8" fmla="*/ 818876 h 1420276"/>
              <a:gd name="connsiteX9" fmla="*/ 1176571 w 2743200"/>
              <a:gd name="connsiteY9" fmla="*/ 281746 h 1420276"/>
              <a:gd name="connsiteX10" fmla="*/ 1221331 w 2743200"/>
              <a:gd name="connsiteY10" fmla="*/ 54744 h 1420276"/>
              <a:gd name="connsiteX11" fmla="*/ 1266092 w 2743200"/>
              <a:gd name="connsiteY11" fmla="*/ 392 h 1420276"/>
              <a:gd name="connsiteX12" fmla="*/ 1310853 w 2743200"/>
              <a:gd name="connsiteY12" fmla="*/ 70730 h 1420276"/>
              <a:gd name="connsiteX13" fmla="*/ 1355614 w 2743200"/>
              <a:gd name="connsiteY13" fmla="*/ 348887 h 1420276"/>
              <a:gd name="connsiteX14" fmla="*/ 1387586 w 2743200"/>
              <a:gd name="connsiteY14" fmla="*/ 770918 h 1420276"/>
              <a:gd name="connsiteX15" fmla="*/ 1451530 w 2743200"/>
              <a:gd name="connsiteY15" fmla="*/ 1244104 h 1420276"/>
              <a:gd name="connsiteX16" fmla="*/ 1566629 w 2743200"/>
              <a:gd name="connsiteY16" fmla="*/ 1413555 h 1420276"/>
              <a:gd name="connsiteX17" fmla="*/ 1755264 w 2743200"/>
              <a:gd name="connsiteY17" fmla="*/ 1320836 h 1420276"/>
              <a:gd name="connsiteX18" fmla="*/ 1902336 w 2743200"/>
              <a:gd name="connsiteY18" fmla="*/ 1416752 h 1420276"/>
              <a:gd name="connsiteX19" fmla="*/ 2049407 w 2743200"/>
              <a:gd name="connsiteY19" fmla="*/ 1346414 h 1420276"/>
              <a:gd name="connsiteX20" fmla="*/ 2183689 w 2743200"/>
              <a:gd name="connsiteY20" fmla="*/ 1419950 h 1420276"/>
              <a:gd name="connsiteX21" fmla="*/ 2308380 w 2743200"/>
              <a:gd name="connsiteY21" fmla="*/ 1375189 h 1420276"/>
              <a:gd name="connsiteX22" fmla="*/ 2509804 w 2743200"/>
              <a:gd name="connsiteY22" fmla="*/ 1419950 h 1420276"/>
              <a:gd name="connsiteX23" fmla="*/ 2631298 w 2743200"/>
              <a:gd name="connsiteY23" fmla="*/ 1391175 h 1420276"/>
              <a:gd name="connsiteX24" fmla="*/ 2743200 w 2743200"/>
              <a:gd name="connsiteY24" fmla="*/ 1416752 h 1420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743200" h="1420276">
                <a:moveTo>
                  <a:pt x="0" y="1403964"/>
                </a:moveTo>
                <a:cubicBezTo>
                  <a:pt x="63944" y="1384514"/>
                  <a:pt x="127888" y="1365064"/>
                  <a:pt x="182240" y="1365597"/>
                </a:cubicBezTo>
                <a:cubicBezTo>
                  <a:pt x="236592" y="1366130"/>
                  <a:pt x="279756" y="1411957"/>
                  <a:pt x="326115" y="1407161"/>
                </a:cubicBezTo>
                <a:cubicBezTo>
                  <a:pt x="372474" y="1402365"/>
                  <a:pt x="414571" y="1335756"/>
                  <a:pt x="460397" y="1336822"/>
                </a:cubicBezTo>
                <a:cubicBezTo>
                  <a:pt x="506223" y="1337888"/>
                  <a:pt x="553649" y="1416752"/>
                  <a:pt x="601074" y="1413555"/>
                </a:cubicBezTo>
                <a:cubicBezTo>
                  <a:pt x="648499" y="1410358"/>
                  <a:pt x="689530" y="1317639"/>
                  <a:pt x="744948" y="1317639"/>
                </a:cubicBezTo>
                <a:cubicBezTo>
                  <a:pt x="800366" y="1317639"/>
                  <a:pt x="880829" y="1429008"/>
                  <a:pt x="933583" y="1413555"/>
                </a:cubicBezTo>
                <a:cubicBezTo>
                  <a:pt x="986337" y="1398102"/>
                  <a:pt x="1028966" y="1324033"/>
                  <a:pt x="1061471" y="1224920"/>
                </a:cubicBezTo>
                <a:cubicBezTo>
                  <a:pt x="1093976" y="1125807"/>
                  <a:pt x="1109429" y="976072"/>
                  <a:pt x="1128612" y="818876"/>
                </a:cubicBezTo>
                <a:cubicBezTo>
                  <a:pt x="1147795" y="661680"/>
                  <a:pt x="1161118" y="409101"/>
                  <a:pt x="1176571" y="281746"/>
                </a:cubicBezTo>
                <a:cubicBezTo>
                  <a:pt x="1192024" y="154391"/>
                  <a:pt x="1206411" y="101636"/>
                  <a:pt x="1221331" y="54744"/>
                </a:cubicBezTo>
                <a:cubicBezTo>
                  <a:pt x="1236251" y="7852"/>
                  <a:pt x="1251172" y="-2272"/>
                  <a:pt x="1266092" y="392"/>
                </a:cubicBezTo>
                <a:cubicBezTo>
                  <a:pt x="1281012" y="3056"/>
                  <a:pt x="1295933" y="12648"/>
                  <a:pt x="1310853" y="70730"/>
                </a:cubicBezTo>
                <a:cubicBezTo>
                  <a:pt x="1325773" y="128812"/>
                  <a:pt x="1342825" y="232189"/>
                  <a:pt x="1355614" y="348887"/>
                </a:cubicBezTo>
                <a:cubicBezTo>
                  <a:pt x="1368403" y="465585"/>
                  <a:pt x="1371600" y="621715"/>
                  <a:pt x="1387586" y="770918"/>
                </a:cubicBezTo>
                <a:cubicBezTo>
                  <a:pt x="1403572" y="920121"/>
                  <a:pt x="1421690" y="1136998"/>
                  <a:pt x="1451530" y="1244104"/>
                </a:cubicBezTo>
                <a:cubicBezTo>
                  <a:pt x="1481370" y="1351210"/>
                  <a:pt x="1516007" y="1400766"/>
                  <a:pt x="1566629" y="1413555"/>
                </a:cubicBezTo>
                <a:cubicBezTo>
                  <a:pt x="1617251" y="1426344"/>
                  <a:pt x="1699313" y="1320303"/>
                  <a:pt x="1755264" y="1320836"/>
                </a:cubicBezTo>
                <a:cubicBezTo>
                  <a:pt x="1811215" y="1321369"/>
                  <a:pt x="1853312" y="1412489"/>
                  <a:pt x="1902336" y="1416752"/>
                </a:cubicBezTo>
                <a:cubicBezTo>
                  <a:pt x="1951360" y="1421015"/>
                  <a:pt x="2002515" y="1345881"/>
                  <a:pt x="2049407" y="1346414"/>
                </a:cubicBezTo>
                <a:cubicBezTo>
                  <a:pt x="2096299" y="1346947"/>
                  <a:pt x="2140527" y="1415154"/>
                  <a:pt x="2183689" y="1419950"/>
                </a:cubicBezTo>
                <a:cubicBezTo>
                  <a:pt x="2226851" y="1424746"/>
                  <a:pt x="2254028" y="1375189"/>
                  <a:pt x="2308380" y="1375189"/>
                </a:cubicBezTo>
                <a:cubicBezTo>
                  <a:pt x="2362732" y="1375189"/>
                  <a:pt x="2455984" y="1417286"/>
                  <a:pt x="2509804" y="1419950"/>
                </a:cubicBezTo>
                <a:cubicBezTo>
                  <a:pt x="2563624" y="1422614"/>
                  <a:pt x="2592399" y="1391708"/>
                  <a:pt x="2631298" y="1391175"/>
                </a:cubicBezTo>
                <a:cubicBezTo>
                  <a:pt x="2670197" y="1390642"/>
                  <a:pt x="2706698" y="1403697"/>
                  <a:pt x="2743200" y="1416752"/>
                </a:cubicBezTo>
              </a:path>
            </a:pathLst>
          </a:cu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0411" y="4968528"/>
            <a:ext cx="1997714" cy="51504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03663" y="5897380"/>
            <a:ext cx="2156189" cy="515047"/>
          </a:xfrm>
          <a:prstGeom prst="rect">
            <a:avLst/>
          </a:prstGeom>
        </p:spPr>
      </p:pic>
      <p:sp>
        <p:nvSpPr>
          <p:cNvPr id="61" name="Titel 1 1 2 3 1 1 1 3 2 2 1 1 5 2 2 2"/>
          <p:cNvSpPr txBox="1">
            <a:spLocks/>
          </p:cNvSpPr>
          <p:nvPr/>
        </p:nvSpPr>
        <p:spPr>
          <a:xfrm>
            <a:off x="1643313" y="5997120"/>
            <a:ext cx="2324792" cy="52454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Transition rate:</a:t>
            </a:r>
            <a:endParaRPr lang="de-AT" sz="1600" i="0" baseline="30000" dirty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itel 1 1 2 3 1 1 1 3 2 2 1 1 5 2 2 2"/>
          <p:cNvSpPr txBox="1">
            <a:spLocks/>
          </p:cNvSpPr>
          <p:nvPr/>
        </p:nvSpPr>
        <p:spPr>
          <a:xfrm>
            <a:off x="5862220" y="6018134"/>
            <a:ext cx="1902844" cy="3852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Fermi‘s</a:t>
            </a:r>
            <a:r>
              <a:rPr lang="de-AT" sz="16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 golden </a:t>
            </a:r>
            <a:r>
              <a:rPr lang="de-AT" sz="16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rule</a:t>
            </a:r>
            <a:endParaRPr lang="de-AT" sz="1600" i="0" baseline="30000" dirty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1440581" y="5780823"/>
            <a:ext cx="6393093" cy="832022"/>
          </a:xfrm>
          <a:prstGeom prst="roundRect">
            <a:avLst/>
          </a:prstGeom>
          <a:noFill/>
          <a:ln w="254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49" name="Gruppieren 30"/>
          <p:cNvGrpSpPr/>
          <p:nvPr/>
        </p:nvGrpSpPr>
        <p:grpSpPr>
          <a:xfrm rot="1996911">
            <a:off x="7388380" y="295331"/>
            <a:ext cx="1883392" cy="584775"/>
            <a:chOff x="5722304" y="1136713"/>
            <a:chExt cx="3446369" cy="584775"/>
          </a:xfrm>
        </p:grpSpPr>
        <p:sp>
          <p:nvSpPr>
            <p:cNvPr id="51" name="Abgerundetes Rechteck 31"/>
            <p:cNvSpPr/>
            <p:nvPr/>
          </p:nvSpPr>
          <p:spPr bwMode="auto">
            <a:xfrm>
              <a:off x="5722304" y="1138858"/>
              <a:ext cx="3446369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4" name="Textfeld 32"/>
            <p:cNvSpPr txBox="1"/>
            <p:nvPr/>
          </p:nvSpPr>
          <p:spPr>
            <a:xfrm>
              <a:off x="5856158" y="1136713"/>
              <a:ext cx="3224158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de-AT" dirty="0" smtClean="0">
                  <a:latin typeface="+mj-lt"/>
                </a:rPr>
                <a:t>Bonus material</a:t>
              </a:r>
            </a:p>
            <a:p>
              <a:pPr algn="ctr"/>
              <a:r>
                <a:rPr lang="de-AT" sz="1400" dirty="0" smtClean="0">
                  <a:latin typeface="+mj-lt"/>
                </a:rPr>
                <a:t>Griffiths 3</a:t>
              </a:r>
              <a:r>
                <a:rPr lang="de-AT" sz="1400" baseline="30000" dirty="0" smtClean="0">
                  <a:latin typeface="+mj-lt"/>
                </a:rPr>
                <a:t>rd</a:t>
              </a:r>
              <a:r>
                <a:rPr lang="de-AT" sz="1400" dirty="0" smtClean="0">
                  <a:latin typeface="+mj-lt"/>
                </a:rPr>
                <a:t> </a:t>
              </a:r>
              <a:r>
                <a:rPr lang="de-AT" sz="1400" dirty="0" err="1" smtClean="0">
                  <a:latin typeface="+mj-lt"/>
                </a:rPr>
                <a:t>edition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60154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/>
      <p:bldP spid="116" grpId="0" animBg="1"/>
      <p:bldP spid="61" grpId="0"/>
      <p:bldP spid="62" grpId="0"/>
      <p:bldP spid="8" grpId="0" animBg="1"/>
    </p:bldLst>
  </p:timing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Overview</a:t>
            </a:r>
            <a:r>
              <a:rPr lang="de-DE" sz="3200" dirty="0" smtClean="0"/>
              <a:t> of „</a:t>
            </a:r>
            <a:r>
              <a:rPr lang="de-DE" sz="2800" i="1" dirty="0" smtClean="0"/>
              <a:t>Time-</a:t>
            </a:r>
            <a:r>
              <a:rPr lang="de-DE" sz="2800" i="1" dirty="0" err="1" smtClean="0"/>
              <a:t>dependent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perturbation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theory</a:t>
            </a:r>
            <a:r>
              <a:rPr lang="de-DE" sz="3200" dirty="0" smtClean="0"/>
              <a:t>“</a:t>
            </a:r>
            <a:endParaRPr lang="en-GB" sz="3200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2895142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373871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Introduction</a:t>
            </a:r>
          </a:p>
          <a:p>
            <a:pPr marL="342900" indent="-342900" algn="l">
              <a:buAutoNum type="arabicParenR"/>
            </a:pP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Two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-level 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system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time-</a:t>
            </a:r>
            <a:r>
              <a:rPr lang="de-DE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time-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sinuosidal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 Emission and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radiation</a:t>
            </a:r>
            <a:endParaRPr lang="de-DE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stimulated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	-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i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ncoherent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Einstein‘s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and B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coefficients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lifetime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excited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selection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4)   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Fermi‘s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golden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</a:t>
            </a:r>
            <a:endParaRPr lang="en-GB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Describe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reaction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a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</a:p>
          <a:p>
            <a:pPr algn="l"/>
            <a:endParaRPr lang="de-AT" sz="1800" i="0" dirty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especially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absorption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and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emission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pic>
        <p:nvPicPr>
          <p:cNvPr id="14" name="Picture 1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2217" y="3753434"/>
            <a:ext cx="196091" cy="157150"/>
          </a:xfrm>
          <a:prstGeom prst="rect">
            <a:avLst/>
          </a:prstGeom>
        </p:spPr>
      </p:pic>
      <p:sp>
        <p:nvSpPr>
          <p:cNvPr id="19" name="Titel 1"/>
          <p:cNvSpPr txBox="1">
            <a:spLocks/>
          </p:cNvSpPr>
          <p:nvPr/>
        </p:nvSpPr>
        <p:spPr>
          <a:xfrm>
            <a:off x="5695679" y="344253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11.0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6539550" y="3671887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6539550" y="4434527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11.2 - 3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13" name="Picture 6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354851" y="6095013"/>
            <a:ext cx="483940" cy="5570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998039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457200" y="43545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i="0" kern="0" dirty="0" err="1" smtClean="0">
                <a:solidFill>
                  <a:srgbClr val="000000"/>
                </a:solidFill>
              </a:rPr>
              <a:t>Overview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of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course</a:t>
            </a:r>
            <a:endParaRPr lang="de-DE" i="0" kern="0" dirty="0" smtClean="0">
              <a:solidFill>
                <a:srgbClr val="000000"/>
              </a:solidFill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1495424" y="1107895"/>
            <a:ext cx="7648576" cy="38922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1: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January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(Piet Mulders)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Basics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Spin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Addition of angular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momentum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Identical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atom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12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2: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February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and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March   (Florian Schreck)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&amp;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table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Crystalline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solids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Time-independent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of hydrogen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Variational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principle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atom-light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endParaRPr lang="de-AT" sz="14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0" y="5275152"/>
            <a:ext cx="9144000" cy="72170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notes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,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problem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sets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and link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video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recordings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of C0.110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available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on Canvas</a:t>
            </a:r>
          </a:p>
          <a:p>
            <a:endParaRPr lang="de-AT" sz="2000" i="0" dirty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Questions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: </a:t>
            </a:r>
            <a:r>
              <a:rPr lang="de-AT" sz="20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schreck@StrontiumBEC.com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7293429" y="3336612"/>
            <a:ext cx="1599315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5.1, 5.2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135121" y="3600603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5.3.2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8135120" y="3864594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.1, 7.2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8135120" y="4128585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 – 7.5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8135120" y="4392576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8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 – 8.3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8135120" y="4672021"/>
            <a:ext cx="1059680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 – 11.4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17" name="Picture 6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650774" y="4744130"/>
            <a:ext cx="483940" cy="5570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102782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Rotating</a:t>
            </a:r>
            <a:r>
              <a:rPr lang="de-DE" sz="3200" dirty="0" smtClean="0"/>
              <a:t> </a:t>
            </a:r>
            <a:r>
              <a:rPr lang="de-DE" sz="3200" dirty="0" err="1" smtClean="0"/>
              <a:t>wave</a:t>
            </a:r>
            <a:r>
              <a:rPr lang="de-DE" sz="3200" dirty="0" smtClean="0"/>
              <a:t> </a:t>
            </a:r>
            <a:r>
              <a:rPr lang="de-DE" sz="3200" dirty="0" err="1" smtClean="0"/>
              <a:t>approximation</a:t>
            </a:r>
            <a:endParaRPr lang="en-GB" sz="3200" dirty="0">
              <a:solidFill>
                <a:schemeClr val="bg1"/>
              </a:solidFill>
            </a:endParaRPr>
          </a:p>
        </p:txBody>
      </p:sp>
      <p:grpSp>
        <p:nvGrpSpPr>
          <p:cNvPr id="3" name="Gruppieren 30"/>
          <p:cNvGrpSpPr/>
          <p:nvPr/>
        </p:nvGrpSpPr>
        <p:grpSpPr>
          <a:xfrm>
            <a:off x="2140496" y="2490779"/>
            <a:ext cx="4644382" cy="1202718"/>
            <a:chOff x="6671915" y="1154973"/>
            <a:chExt cx="2522645" cy="577657"/>
          </a:xfrm>
        </p:grpSpPr>
        <p:sp>
          <p:nvSpPr>
            <p:cNvPr id="4" name="Abgerundetes Rechteck 31"/>
            <p:cNvSpPr/>
            <p:nvPr/>
          </p:nvSpPr>
          <p:spPr bwMode="auto">
            <a:xfrm>
              <a:off x="6671915" y="1154973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4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" name="Textfeld 32"/>
            <p:cNvSpPr txBox="1"/>
            <p:nvPr/>
          </p:nvSpPr>
          <p:spPr>
            <a:xfrm>
              <a:off x="6769096" y="1225784"/>
              <a:ext cx="2420177" cy="2164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sz="4800" dirty="0" smtClean="0">
                  <a:latin typeface="+mj-lt"/>
                </a:rPr>
                <a:t>Bonus material</a:t>
              </a:r>
              <a:endParaRPr lang="de-AT" sz="4800" dirty="0">
                <a:latin typeface="+mj-lt"/>
              </a:endParaRPr>
            </a:p>
          </p:txBody>
        </p:sp>
      </p:grpSp>
      <p:sp>
        <p:nvSpPr>
          <p:cNvPr id="6" name="Rectangle 5"/>
          <p:cNvSpPr/>
          <p:nvPr/>
        </p:nvSpPr>
        <p:spPr bwMode="auto">
          <a:xfrm>
            <a:off x="411061" y="43130"/>
            <a:ext cx="8221211" cy="1131329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8058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Overview</a:t>
            </a:r>
            <a:r>
              <a:rPr lang="de-DE" sz="3200" dirty="0" smtClean="0"/>
              <a:t> of „</a:t>
            </a:r>
            <a:r>
              <a:rPr lang="de-DE" sz="2800" i="1" dirty="0" smtClean="0"/>
              <a:t>Time-</a:t>
            </a:r>
            <a:r>
              <a:rPr lang="de-DE" sz="2800" i="1" dirty="0" err="1" smtClean="0"/>
              <a:t>dependent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perturbation</a:t>
            </a:r>
            <a:r>
              <a:rPr lang="de-DE" sz="2800" i="1" dirty="0" smtClean="0"/>
              <a:t> </a:t>
            </a:r>
            <a:r>
              <a:rPr lang="de-DE" sz="2800" i="1" dirty="0" err="1" smtClean="0"/>
              <a:t>theory</a:t>
            </a:r>
            <a:r>
              <a:rPr lang="de-DE" sz="3200" dirty="0" smtClean="0"/>
              <a:t>“</a:t>
            </a:r>
            <a:endParaRPr lang="en-GB" sz="3200" dirty="0"/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531338" y="3267374"/>
            <a:ext cx="8382001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892709" y="3746103"/>
            <a:ext cx="7293348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342900" indent="-342900" algn="l">
              <a:buAutoNum type="arabicParenR"/>
            </a:pPr>
            <a:r>
              <a:rPr lang="en-GB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Introduction</a:t>
            </a:r>
          </a:p>
          <a:p>
            <a:pPr marL="342900" indent="-342900" algn="l">
              <a:buAutoNum type="arabicParenR"/>
            </a:pP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Two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-level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systems</a:t>
            </a:r>
            <a:endParaRPr lang="de-DE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time-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</a:t>
            </a:r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sinuosidal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3)   Emission and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radiation</a:t>
            </a:r>
            <a:endParaRPr lang="de-DE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absorption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stimulated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	- </a:t>
            </a:r>
            <a:r>
              <a:rPr lang="de-DE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i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ncoherent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Einstein‘s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and B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coefficients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	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lifetime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excited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selection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rules</a:t>
            </a:r>
            <a:endParaRPr lang="de-DE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DE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-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Fermi‘s</a:t>
            </a:r>
            <a:r>
              <a:rPr lang="de-DE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golden </a:t>
            </a:r>
            <a:r>
              <a:rPr lang="de-DE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</a:t>
            </a:r>
            <a:endParaRPr lang="en-GB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342900" indent="-342900" algn="l">
              <a:buAutoNum type="arabicParenR"/>
            </a:pP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531338" y="1085335"/>
            <a:ext cx="3916376" cy="4093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92710" y="1672406"/>
            <a:ext cx="7859404" cy="5116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Describe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reaction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a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</a:p>
          <a:p>
            <a:pPr algn="l"/>
            <a:endParaRPr lang="de-AT" sz="1800" i="0" dirty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especially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absorption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and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emission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photons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</a:p>
        </p:txBody>
      </p:sp>
      <p:cxnSp>
        <p:nvCxnSpPr>
          <p:cNvPr id="8" name="Straight Arrow Connector 7"/>
          <p:cNvCxnSpPr/>
          <p:nvPr/>
        </p:nvCxnSpPr>
        <p:spPr bwMode="auto">
          <a:xfrm flipV="1">
            <a:off x="979210" y="6738560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2" name="Titel 1"/>
          <p:cNvSpPr txBox="1">
            <a:spLocks/>
          </p:cNvSpPr>
          <p:nvPr/>
        </p:nvSpPr>
        <p:spPr>
          <a:xfrm>
            <a:off x="5354851" y="3785857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 9.0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5977425" y="4044119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9.1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5977425" y="4806759"/>
            <a:ext cx="133015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9.2 - 3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27308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Rotating</a:t>
            </a:r>
            <a:r>
              <a:rPr lang="de-DE" sz="3200" dirty="0" smtClean="0"/>
              <a:t> </a:t>
            </a:r>
            <a:r>
              <a:rPr lang="de-DE" sz="3200" dirty="0" err="1" smtClean="0"/>
              <a:t>wave</a:t>
            </a:r>
            <a:r>
              <a:rPr lang="de-DE" sz="3200" dirty="0" smtClean="0"/>
              <a:t> </a:t>
            </a:r>
            <a:r>
              <a:rPr lang="de-DE" sz="3200" dirty="0" err="1" smtClean="0"/>
              <a:t>approximation</a:t>
            </a:r>
            <a:endParaRPr lang="en-GB" sz="3200" dirty="0">
              <a:solidFill>
                <a:schemeClr val="bg1"/>
              </a:solidFill>
            </a:endParaRPr>
          </a:p>
        </p:txBody>
      </p:sp>
      <p:sp>
        <p:nvSpPr>
          <p:cNvPr id="4" name="Titel 1 1 3 2 1"/>
          <p:cNvSpPr txBox="1">
            <a:spLocks/>
          </p:cNvSpPr>
          <p:nvPr/>
        </p:nvSpPr>
        <p:spPr>
          <a:xfrm>
            <a:off x="187108" y="904192"/>
            <a:ext cx="8017777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Goal: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dynamics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-level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under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sinusoidal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without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for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arbitrary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and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strengths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</a:p>
        </p:txBody>
      </p:sp>
      <p:sp>
        <p:nvSpPr>
          <p:cNvPr id="5" name="Titel 1 1 3 2 1"/>
          <p:cNvSpPr txBox="1">
            <a:spLocks/>
          </p:cNvSpPr>
          <p:nvPr/>
        </p:nvSpPr>
        <p:spPr>
          <a:xfrm>
            <a:off x="187108" y="1707381"/>
            <a:ext cx="8017777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Let‘s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review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what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did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so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far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284331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Two</a:t>
            </a:r>
            <a:r>
              <a:rPr lang="de-DE" sz="3200" dirty="0" smtClean="0"/>
              <a:t> </a:t>
            </a:r>
            <a:r>
              <a:rPr lang="de-DE" sz="3200" dirty="0" err="1" smtClean="0"/>
              <a:t>level</a:t>
            </a:r>
            <a:r>
              <a:rPr lang="de-DE" sz="3200" dirty="0" smtClean="0"/>
              <a:t> </a:t>
            </a:r>
            <a:r>
              <a:rPr lang="de-DE" sz="3200" dirty="0" err="1" smtClean="0"/>
              <a:t>system</a:t>
            </a:r>
            <a:r>
              <a:rPr lang="de-DE" sz="3200" dirty="0" err="1" smtClean="0">
                <a:solidFill>
                  <a:schemeClr val="bg1"/>
                </a:solidFill>
              </a:rPr>
              <a:t>H</a:t>
            </a:r>
            <a:endParaRPr lang="en-GB" sz="3200" dirty="0">
              <a:solidFill>
                <a:schemeClr val="bg1"/>
              </a:solidFill>
            </a:endParaRPr>
          </a:p>
        </p:txBody>
      </p:sp>
      <p:sp>
        <p:nvSpPr>
          <p:cNvPr id="70" name="Titel 1 1 3 1 1"/>
          <p:cNvSpPr txBox="1">
            <a:spLocks/>
          </p:cNvSpPr>
          <p:nvPr/>
        </p:nvSpPr>
        <p:spPr>
          <a:xfrm>
            <a:off x="277725" y="3452037"/>
            <a:ext cx="4748850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Later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   (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solution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                         )</a:t>
            </a:r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162" y="1086749"/>
            <a:ext cx="229803" cy="185712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0395" y="4467874"/>
            <a:ext cx="4049612" cy="252517"/>
          </a:xfrm>
          <a:prstGeom prst="rect">
            <a:avLst/>
          </a:prstGeom>
        </p:spPr>
      </p:pic>
      <p:cxnSp>
        <p:nvCxnSpPr>
          <p:cNvPr id="6" name="Straight Connector 5"/>
          <p:cNvCxnSpPr/>
          <p:nvPr/>
        </p:nvCxnSpPr>
        <p:spPr bwMode="auto">
          <a:xfrm>
            <a:off x="968357" y="1179605"/>
            <a:ext cx="1078734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2" name="Straight Connector 61"/>
          <p:cNvCxnSpPr/>
          <p:nvPr/>
        </p:nvCxnSpPr>
        <p:spPr bwMode="auto">
          <a:xfrm>
            <a:off x="968357" y="2391547"/>
            <a:ext cx="1078734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8" name="Picture 7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162" y="2247811"/>
            <a:ext cx="245835" cy="185712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0592" y="1049338"/>
            <a:ext cx="360737" cy="223123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99081" y="2287878"/>
            <a:ext cx="379442" cy="223123"/>
          </a:xfrm>
          <a:prstGeom prst="rect">
            <a:avLst/>
          </a:prstGeom>
        </p:spPr>
      </p:pic>
      <p:cxnSp>
        <p:nvCxnSpPr>
          <p:cNvPr id="17" name="Straight Arrow Connector 16"/>
          <p:cNvCxnSpPr/>
          <p:nvPr/>
        </p:nvCxnSpPr>
        <p:spPr bwMode="auto">
          <a:xfrm flipV="1">
            <a:off x="1516546" y="1179605"/>
            <a:ext cx="7257" cy="1211942"/>
          </a:xfrm>
          <a:prstGeom prst="straightConnector1">
            <a:avLst/>
          </a:prstGeom>
          <a:noFill/>
          <a:ln w="19050" cap="flat" cmpd="sng" algn="ctr">
            <a:solidFill>
              <a:srgbClr val="0070C0"/>
            </a:solidFill>
            <a:prstDash val="solid"/>
            <a:round/>
            <a:headEnd type="arrow" w="med" len="med"/>
            <a:tailEnd type="arrow"/>
          </a:ln>
          <a:effectLst/>
        </p:spPr>
      </p:cxnSp>
      <p:pic>
        <p:nvPicPr>
          <p:cNvPr id="18" name="Picture 17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7218" y="1692720"/>
            <a:ext cx="346041" cy="158991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9737" y="1648818"/>
            <a:ext cx="1397020" cy="21600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1938" y="1632344"/>
            <a:ext cx="1247882" cy="232476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70066" y="1656590"/>
            <a:ext cx="874748" cy="183984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0395" y="2987942"/>
            <a:ext cx="2868531" cy="223123"/>
          </a:xfrm>
          <a:prstGeom prst="rect">
            <a:avLst/>
          </a:prstGeom>
        </p:spPr>
      </p:pic>
      <p:sp>
        <p:nvSpPr>
          <p:cNvPr id="85" name="Titel 1 1 3 2 1"/>
          <p:cNvSpPr txBox="1">
            <a:spLocks/>
          </p:cNvSpPr>
          <p:nvPr/>
        </p:nvSpPr>
        <p:spPr>
          <a:xfrm>
            <a:off x="277725" y="2905987"/>
            <a:ext cx="262292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Initial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89" name="Titel 1 1 3 1 2"/>
          <p:cNvSpPr txBox="1">
            <a:spLocks/>
          </p:cNvSpPr>
          <p:nvPr/>
        </p:nvSpPr>
        <p:spPr>
          <a:xfrm>
            <a:off x="478777" y="3936942"/>
            <a:ext cx="262292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Time-independent</a:t>
            </a:r>
          </a:p>
        </p:txBody>
      </p:sp>
      <p:pic>
        <p:nvPicPr>
          <p:cNvPr id="21" name="Picture 20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5469" y="5547437"/>
            <a:ext cx="3988153" cy="252517"/>
          </a:xfrm>
          <a:prstGeom prst="rect">
            <a:avLst/>
          </a:prstGeom>
        </p:spPr>
      </p:pic>
      <p:sp>
        <p:nvSpPr>
          <p:cNvPr id="96" name="Titel 1 1 3 1 3 1"/>
          <p:cNvSpPr txBox="1">
            <a:spLocks/>
          </p:cNvSpPr>
          <p:nvPr/>
        </p:nvSpPr>
        <p:spPr>
          <a:xfrm>
            <a:off x="545162" y="5001124"/>
            <a:ext cx="262292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Time-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3" name="Picture 22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5441" y="4004373"/>
            <a:ext cx="913453" cy="216510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8498" y="5078988"/>
            <a:ext cx="1844290" cy="282886"/>
          </a:xfrm>
          <a:prstGeom prst="rect">
            <a:avLst/>
          </a:prstGeom>
        </p:spPr>
      </p:pic>
      <p:sp>
        <p:nvSpPr>
          <p:cNvPr id="102" name="Titel 1 1 3 1 3 2"/>
          <p:cNvSpPr txBox="1">
            <a:spLocks/>
          </p:cNvSpPr>
          <p:nvPr/>
        </p:nvSpPr>
        <p:spPr>
          <a:xfrm>
            <a:off x="272114" y="6186489"/>
            <a:ext cx="477688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Task: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</a:t>
            </a:r>
            <a:r>
              <a:rPr lang="de-AT" sz="1800" i="0" dirty="0" err="1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approximately</a:t>
            </a:r>
            <a:r>
              <a:rPr lang="de-AT" sz="1800" i="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 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find            and</a:t>
            </a:r>
          </a:p>
        </p:txBody>
      </p:sp>
      <p:pic>
        <p:nvPicPr>
          <p:cNvPr id="103" name="Picture 102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448" y="3509113"/>
            <a:ext cx="1134318" cy="277901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13532" y="6250106"/>
            <a:ext cx="426205" cy="223123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5224" y="6249290"/>
            <a:ext cx="408836" cy="223123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1567" y="5583077"/>
            <a:ext cx="1566165" cy="189678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1567" y="3021387"/>
            <a:ext cx="1614910" cy="189678"/>
          </a:xfrm>
          <a:prstGeom prst="rect">
            <a:avLst/>
          </a:prstGeom>
        </p:spPr>
      </p:pic>
      <p:sp>
        <p:nvSpPr>
          <p:cNvPr id="35" name="Titel 1 1 3 2 2"/>
          <p:cNvSpPr txBox="1">
            <a:spLocks/>
          </p:cNvSpPr>
          <p:nvPr/>
        </p:nvSpPr>
        <p:spPr>
          <a:xfrm>
            <a:off x="5527679" y="1581377"/>
            <a:ext cx="30304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</a:p>
        </p:txBody>
      </p:sp>
      <p:sp>
        <p:nvSpPr>
          <p:cNvPr id="36" name="Titel 1 1 3 2 3"/>
          <p:cNvSpPr txBox="1">
            <a:spLocks/>
          </p:cNvSpPr>
          <p:nvPr/>
        </p:nvSpPr>
        <p:spPr>
          <a:xfrm>
            <a:off x="7473422" y="1581377"/>
            <a:ext cx="30304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</a:p>
        </p:txBody>
      </p:sp>
      <p:grpSp>
        <p:nvGrpSpPr>
          <p:cNvPr id="31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32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3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333491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85" grpId="0"/>
      <p:bldP spid="89" grpId="0"/>
      <p:bldP spid="96" grpId="0"/>
      <p:bldP spid="102" grpId="0"/>
      <p:bldP spid="35" grpId="0"/>
      <p:bldP spid="36" grpId="0"/>
    </p:bldLst>
  </p:timing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Perturbed</a:t>
            </a:r>
            <a:r>
              <a:rPr lang="de-DE" sz="3200" dirty="0" smtClean="0"/>
              <a:t> </a:t>
            </a:r>
            <a:r>
              <a:rPr lang="de-DE" sz="3200" dirty="0" err="1" smtClean="0"/>
              <a:t>system</a:t>
            </a:r>
            <a:endParaRPr lang="en-GB" sz="3200" dirty="0">
              <a:solidFill>
                <a:schemeClr val="bg1"/>
              </a:solidFill>
            </a:endParaRPr>
          </a:p>
        </p:txBody>
      </p:sp>
      <p:pic>
        <p:nvPicPr>
          <p:cNvPr id="103" name="Picture 10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8936" y="1837609"/>
            <a:ext cx="1367235" cy="334964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006" y="793628"/>
            <a:ext cx="1844290" cy="282886"/>
          </a:xfrm>
          <a:prstGeom prst="rect">
            <a:avLst/>
          </a:prstGeom>
        </p:spPr>
      </p:pic>
      <p:sp>
        <p:nvSpPr>
          <p:cNvPr id="33" name="Titel 1 1 3 1 3 2 1"/>
          <p:cNvSpPr txBox="1">
            <a:spLocks/>
          </p:cNvSpPr>
          <p:nvPr/>
        </p:nvSpPr>
        <p:spPr>
          <a:xfrm>
            <a:off x="1592274" y="1350225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static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4" name="Titel 1 1 3 1 3 2 2"/>
          <p:cNvSpPr txBox="1">
            <a:spLocks/>
          </p:cNvSpPr>
          <p:nvPr/>
        </p:nvSpPr>
        <p:spPr>
          <a:xfrm>
            <a:off x="2344819" y="1086898"/>
            <a:ext cx="5418197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(not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necessarily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  <p:cxnSp>
        <p:nvCxnSpPr>
          <p:cNvPr id="14" name="Elbow Connector 13"/>
          <p:cNvCxnSpPr/>
          <p:nvPr/>
        </p:nvCxnSpPr>
        <p:spPr bwMode="auto">
          <a:xfrm>
            <a:off x="2010032" y="1075307"/>
            <a:ext cx="288325" cy="212466"/>
          </a:xfrm>
          <a:prstGeom prst="bentConnector3">
            <a:avLst>
              <a:gd name="adj1" fmla="val 142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Elbow Connector 37"/>
          <p:cNvCxnSpPr>
            <a:endCxn id="33" idx="1"/>
          </p:cNvCxnSpPr>
          <p:nvPr/>
        </p:nvCxnSpPr>
        <p:spPr bwMode="auto">
          <a:xfrm rot="16200000" flipH="1">
            <a:off x="1217733" y="1188150"/>
            <a:ext cx="458386" cy="290695"/>
          </a:xfrm>
          <a:prstGeom prst="bentConnector2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2" name="Titel 1 1 3 1 3 2 3 1 1"/>
          <p:cNvSpPr txBox="1">
            <a:spLocks/>
          </p:cNvSpPr>
          <p:nvPr/>
        </p:nvSpPr>
        <p:spPr>
          <a:xfrm>
            <a:off x="238303" y="1810383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5" name="Titel 1 1 3 1 3 2 4"/>
          <p:cNvSpPr txBox="1">
            <a:spLocks/>
          </p:cNvSpPr>
          <p:nvPr/>
        </p:nvSpPr>
        <p:spPr>
          <a:xfrm>
            <a:off x="2508703" y="1792625"/>
            <a:ext cx="1346605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ansatz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6" name="Picture 4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5788" y="1878832"/>
            <a:ext cx="3988153" cy="252517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607" y="2402326"/>
            <a:ext cx="7292242" cy="252517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2631" y="2962855"/>
            <a:ext cx="8089872" cy="275230"/>
          </a:xfrm>
          <a:prstGeom prst="rect">
            <a:avLst/>
          </a:prstGeom>
        </p:spPr>
      </p:pic>
      <p:cxnSp>
        <p:nvCxnSpPr>
          <p:cNvPr id="27" name="Straight Connector 26"/>
          <p:cNvCxnSpPr/>
          <p:nvPr/>
        </p:nvCxnSpPr>
        <p:spPr bwMode="auto">
          <a:xfrm flipV="1">
            <a:off x="453081" y="2340390"/>
            <a:ext cx="1441622" cy="477795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9" name="Straight Connector 28"/>
          <p:cNvCxnSpPr/>
          <p:nvPr/>
        </p:nvCxnSpPr>
        <p:spPr bwMode="auto">
          <a:xfrm flipV="1">
            <a:off x="4555524" y="2948404"/>
            <a:ext cx="1729946" cy="347575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8" name="Straight Connector 57"/>
          <p:cNvCxnSpPr/>
          <p:nvPr/>
        </p:nvCxnSpPr>
        <p:spPr bwMode="auto">
          <a:xfrm flipV="1">
            <a:off x="2298357" y="2337465"/>
            <a:ext cx="1441622" cy="477795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/>
          <p:cNvCxnSpPr/>
          <p:nvPr/>
        </p:nvCxnSpPr>
        <p:spPr bwMode="auto">
          <a:xfrm flipV="1">
            <a:off x="6898043" y="2948403"/>
            <a:ext cx="1729946" cy="347575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37" name="Picture 3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607" y="3588706"/>
            <a:ext cx="7023693" cy="272558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607" y="4125979"/>
            <a:ext cx="483655" cy="223123"/>
          </a:xfrm>
          <a:prstGeom prst="rect">
            <a:avLst/>
          </a:prstGeom>
        </p:spPr>
      </p:pic>
      <p:sp>
        <p:nvSpPr>
          <p:cNvPr id="67" name="Titel 1 1 3 1 3 2 3 2 1"/>
          <p:cNvSpPr txBox="1">
            <a:spLocks/>
          </p:cNvSpPr>
          <p:nvPr/>
        </p:nvSpPr>
        <p:spPr>
          <a:xfrm>
            <a:off x="921186" y="4082969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41" name="Picture 40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99" y="4561572"/>
            <a:ext cx="6077759" cy="25251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641" y="5137558"/>
            <a:ext cx="1678098" cy="256525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38486" y="5126512"/>
            <a:ext cx="3703572" cy="273894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38486" y="5617199"/>
            <a:ext cx="3509843" cy="273894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67637" y="6277232"/>
            <a:ext cx="5075954" cy="443859"/>
          </a:xfrm>
          <a:prstGeom prst="rect">
            <a:avLst/>
          </a:prstGeom>
        </p:spPr>
      </p:pic>
      <p:sp>
        <p:nvSpPr>
          <p:cNvPr id="82" name="Titel 1 1 3 1 3 2 3 1 2"/>
          <p:cNvSpPr txBox="1">
            <a:spLocks/>
          </p:cNvSpPr>
          <p:nvPr/>
        </p:nvSpPr>
        <p:spPr>
          <a:xfrm>
            <a:off x="173614" y="6271446"/>
            <a:ext cx="3063856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Matrix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notation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72" name="Picture 71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607" y="5637004"/>
            <a:ext cx="464950" cy="223123"/>
          </a:xfrm>
          <a:prstGeom prst="rect">
            <a:avLst/>
          </a:prstGeom>
        </p:spPr>
      </p:pic>
      <p:sp>
        <p:nvSpPr>
          <p:cNvPr id="84" name="Titel 1 1 3 1 3 2 3 2 2 1"/>
          <p:cNvSpPr txBox="1">
            <a:spLocks/>
          </p:cNvSpPr>
          <p:nvPr/>
        </p:nvSpPr>
        <p:spPr>
          <a:xfrm>
            <a:off x="921186" y="5593993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sp>
        <p:nvSpPr>
          <p:cNvPr id="86" name="Titel 1 1 3 1 3 2 3 2 2 2"/>
          <p:cNvSpPr txBox="1">
            <a:spLocks/>
          </p:cNvSpPr>
          <p:nvPr/>
        </p:nvSpPr>
        <p:spPr>
          <a:xfrm>
            <a:off x="2017904" y="5062533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grpSp>
        <p:nvGrpSpPr>
          <p:cNvPr id="30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31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2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63414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5" grpId="0"/>
      <p:bldP spid="67" grpId="0"/>
      <p:bldP spid="82" grpId="0"/>
      <p:bldP spid="84" grpId="0"/>
      <p:bldP spid="86" grpId="0"/>
    </p:bldLst>
  </p:timing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Perturbed</a:t>
            </a:r>
            <a:r>
              <a:rPr lang="de-DE" sz="3200" dirty="0" smtClean="0"/>
              <a:t> </a:t>
            </a:r>
            <a:r>
              <a:rPr lang="de-DE" sz="3200" dirty="0" err="1" smtClean="0"/>
              <a:t>system</a:t>
            </a:r>
            <a:endParaRPr lang="en-GB" sz="3200" dirty="0">
              <a:solidFill>
                <a:schemeClr val="bg1"/>
              </a:solidFill>
            </a:endParaRPr>
          </a:p>
        </p:txBody>
      </p:sp>
      <p:pic>
        <p:nvPicPr>
          <p:cNvPr id="103" name="Picture 10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8936" y="1837609"/>
            <a:ext cx="1367235" cy="334964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006" y="793628"/>
            <a:ext cx="1844290" cy="282886"/>
          </a:xfrm>
          <a:prstGeom prst="rect">
            <a:avLst/>
          </a:prstGeom>
        </p:spPr>
      </p:pic>
      <p:sp>
        <p:nvSpPr>
          <p:cNvPr id="33" name="Titel 1 1 3 1 3 2 1"/>
          <p:cNvSpPr txBox="1">
            <a:spLocks/>
          </p:cNvSpPr>
          <p:nvPr/>
        </p:nvSpPr>
        <p:spPr>
          <a:xfrm>
            <a:off x="1592274" y="1350225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static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4" name="Titel 1 1 3 1 3 2 2"/>
          <p:cNvSpPr txBox="1">
            <a:spLocks/>
          </p:cNvSpPr>
          <p:nvPr/>
        </p:nvSpPr>
        <p:spPr>
          <a:xfrm>
            <a:off x="2344819" y="1086898"/>
            <a:ext cx="5418197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(not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necessarily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  <p:cxnSp>
        <p:nvCxnSpPr>
          <p:cNvPr id="14" name="Elbow Connector 13"/>
          <p:cNvCxnSpPr/>
          <p:nvPr/>
        </p:nvCxnSpPr>
        <p:spPr bwMode="auto">
          <a:xfrm>
            <a:off x="2010032" y="1075307"/>
            <a:ext cx="288325" cy="212466"/>
          </a:xfrm>
          <a:prstGeom prst="bentConnector3">
            <a:avLst>
              <a:gd name="adj1" fmla="val 142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Elbow Connector 37"/>
          <p:cNvCxnSpPr>
            <a:endCxn id="33" idx="1"/>
          </p:cNvCxnSpPr>
          <p:nvPr/>
        </p:nvCxnSpPr>
        <p:spPr bwMode="auto">
          <a:xfrm rot="16200000" flipH="1">
            <a:off x="1217733" y="1188150"/>
            <a:ext cx="458386" cy="290695"/>
          </a:xfrm>
          <a:prstGeom prst="bentConnector2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2" name="Titel 1 1 3 1 3 2 3 1 1 1"/>
          <p:cNvSpPr txBox="1">
            <a:spLocks/>
          </p:cNvSpPr>
          <p:nvPr/>
        </p:nvSpPr>
        <p:spPr>
          <a:xfrm>
            <a:off x="238303" y="1810383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5" name="Titel 1 1 3 1 3 2 4"/>
          <p:cNvSpPr txBox="1">
            <a:spLocks/>
          </p:cNvSpPr>
          <p:nvPr/>
        </p:nvSpPr>
        <p:spPr>
          <a:xfrm>
            <a:off x="2508703" y="1792625"/>
            <a:ext cx="1346605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ansatz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6" name="Picture 4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5788" y="1878832"/>
            <a:ext cx="3988153" cy="252517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466" y="2442981"/>
            <a:ext cx="3703572" cy="27389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466" y="2933668"/>
            <a:ext cx="3509843" cy="273894"/>
          </a:xfrm>
          <a:prstGeom prst="rect">
            <a:avLst/>
          </a:prstGeom>
        </p:spPr>
      </p:pic>
      <p:sp>
        <p:nvSpPr>
          <p:cNvPr id="30" name="Titel 1 1 3 1 3 2 3 1 1 2"/>
          <p:cNvSpPr txBox="1">
            <a:spLocks/>
          </p:cNvSpPr>
          <p:nvPr/>
        </p:nvSpPr>
        <p:spPr>
          <a:xfrm>
            <a:off x="267601" y="3497816"/>
            <a:ext cx="2974455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Often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:</a:t>
            </a: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2014" y="3594712"/>
            <a:ext cx="1425581" cy="23114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466" y="4191755"/>
            <a:ext cx="1938630" cy="26855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467" y="4682442"/>
            <a:ext cx="1798345" cy="26855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7157" y="4460305"/>
            <a:ext cx="1136991" cy="275230"/>
          </a:xfrm>
          <a:prstGeom prst="rect">
            <a:avLst/>
          </a:prstGeom>
        </p:spPr>
      </p:pic>
      <p:sp>
        <p:nvSpPr>
          <p:cNvPr id="48" name="Titel 1 1 3 1 3 2 3 1 1 2"/>
          <p:cNvSpPr txBox="1">
            <a:spLocks/>
          </p:cNvSpPr>
          <p:nvPr/>
        </p:nvSpPr>
        <p:spPr>
          <a:xfrm>
            <a:off x="3353576" y="4391785"/>
            <a:ext cx="77358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20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21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41655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0" name="Titel 1 2 1 2 1 2 2 1 3 3 9 2 1 1 2 2 3 5 1"/>
          <p:cNvSpPr txBox="1">
            <a:spLocks/>
          </p:cNvSpPr>
          <p:nvPr/>
        </p:nvSpPr>
        <p:spPr>
          <a:xfrm>
            <a:off x="5454102" y="2362123"/>
            <a:ext cx="1190591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because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Hund’s rules</a:t>
            </a:r>
            <a:endParaRPr lang="en-GB" dirty="0"/>
          </a:p>
        </p:txBody>
      </p:sp>
      <p:sp>
        <p:nvSpPr>
          <p:cNvPr id="5" name="Titel 1 1"/>
          <p:cNvSpPr txBox="1">
            <a:spLocks/>
          </p:cNvSpPr>
          <p:nvPr/>
        </p:nvSpPr>
        <p:spPr>
          <a:xfrm>
            <a:off x="276380" y="923454"/>
            <a:ext cx="6139660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1</a:t>
            </a:r>
            <a:r>
              <a:rPr lang="de-AT" sz="1800" i="0" baseline="30000" dirty="0" smtClean="0">
                <a:solidFill>
                  <a:srgbClr val="0000FF"/>
                </a:solidFill>
                <a:cs typeface="Arial" panose="020B0604020202020204" pitchFamily="34" charset="0"/>
              </a:rPr>
              <a:t>st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Hund‘s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rule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maximize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total e</a:t>
            </a:r>
            <a:r>
              <a:rPr lang="de-AT" sz="20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spin</a:t>
            </a:r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 2 1 2 1 2 2 1 3 3 9 2 1 1 2 2 3 1"/>
          <p:cNvSpPr txBox="1">
            <a:spLocks/>
          </p:cNvSpPr>
          <p:nvPr/>
        </p:nvSpPr>
        <p:spPr>
          <a:xfrm>
            <a:off x="472121" y="1636735"/>
            <a:ext cx="890002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Reason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</a:p>
        </p:txBody>
      </p:sp>
      <p:sp>
        <p:nvSpPr>
          <p:cNvPr id="11" name="Rectangle 10"/>
          <p:cNvSpPr>
            <a:spLocks noChangeAspect="1"/>
          </p:cNvSpPr>
          <p:nvPr/>
        </p:nvSpPr>
        <p:spPr bwMode="auto">
          <a:xfrm>
            <a:off x="1484925" y="1678967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" name="Rectangle 11"/>
          <p:cNvSpPr>
            <a:spLocks noChangeAspect="1"/>
          </p:cNvSpPr>
          <p:nvPr/>
        </p:nvSpPr>
        <p:spPr bwMode="auto">
          <a:xfrm>
            <a:off x="1686937" y="1678967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" name="Rectangle 12"/>
          <p:cNvSpPr>
            <a:spLocks noChangeAspect="1"/>
          </p:cNvSpPr>
          <p:nvPr/>
        </p:nvSpPr>
        <p:spPr bwMode="auto">
          <a:xfrm>
            <a:off x="1888950" y="1678967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737" y="1562757"/>
            <a:ext cx="382237" cy="105408"/>
          </a:xfrm>
          <a:prstGeom prst="rect">
            <a:avLst/>
          </a:prstGeom>
        </p:spPr>
      </p:pic>
      <p:sp>
        <p:nvSpPr>
          <p:cNvPr id="15" name="Titel 1 14 1"/>
          <p:cNvSpPr txBox="1">
            <a:spLocks/>
          </p:cNvSpPr>
          <p:nvPr/>
        </p:nvSpPr>
        <p:spPr>
          <a:xfrm>
            <a:off x="1394424" y="1434016"/>
            <a:ext cx="815575" cy="26766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-1   0 +1</a:t>
            </a:r>
          </a:p>
        </p:txBody>
      </p:sp>
      <p:cxnSp>
        <p:nvCxnSpPr>
          <p:cNvPr id="17" name="Straight Arrow Connector 16"/>
          <p:cNvCxnSpPr/>
          <p:nvPr/>
        </p:nvCxnSpPr>
        <p:spPr bwMode="auto">
          <a:xfrm flipV="1">
            <a:off x="1540337" y="1692515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sm" len="sm"/>
          </a:ln>
          <a:effectLst/>
        </p:spPr>
      </p:cxnSp>
      <p:cxnSp>
        <p:nvCxnSpPr>
          <p:cNvPr id="18" name="Straight Arrow Connector 17"/>
          <p:cNvCxnSpPr/>
          <p:nvPr/>
        </p:nvCxnSpPr>
        <p:spPr bwMode="auto">
          <a:xfrm flipV="1">
            <a:off x="1605189" y="1692515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</p:cxnSp>
      <p:sp>
        <p:nvSpPr>
          <p:cNvPr id="19" name="Rectangle 18"/>
          <p:cNvSpPr>
            <a:spLocks noChangeAspect="1"/>
          </p:cNvSpPr>
          <p:nvPr/>
        </p:nvSpPr>
        <p:spPr bwMode="auto">
          <a:xfrm>
            <a:off x="3887944" y="1664878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" name="Rectangle 19"/>
          <p:cNvSpPr>
            <a:spLocks noChangeAspect="1"/>
          </p:cNvSpPr>
          <p:nvPr/>
        </p:nvSpPr>
        <p:spPr bwMode="auto">
          <a:xfrm>
            <a:off x="4089956" y="1664878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1" name="Rectangle 20"/>
          <p:cNvSpPr>
            <a:spLocks noChangeAspect="1"/>
          </p:cNvSpPr>
          <p:nvPr/>
        </p:nvSpPr>
        <p:spPr bwMode="auto">
          <a:xfrm>
            <a:off x="4291969" y="1664878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2" name="Straight Arrow Connector 21"/>
          <p:cNvCxnSpPr/>
          <p:nvPr/>
        </p:nvCxnSpPr>
        <p:spPr bwMode="auto">
          <a:xfrm flipV="1">
            <a:off x="3973836" y="1678426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sm" len="sm"/>
          </a:ln>
          <a:effectLst/>
        </p:spPr>
      </p:cxnSp>
      <p:sp>
        <p:nvSpPr>
          <p:cNvPr id="25" name="Titel 1 2 1 2 1 2 2 1 3 3 9 2 1 1 2 2 3 2"/>
          <p:cNvSpPr txBox="1">
            <a:spLocks/>
          </p:cNvSpPr>
          <p:nvPr/>
        </p:nvSpPr>
        <p:spPr>
          <a:xfrm>
            <a:off x="2140718" y="1602314"/>
            <a:ext cx="2014343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has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higher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6" name="Titel 1 2 1 2 1 2 2 1 3 3 9 2 1 1 2 2 3 3 1"/>
          <p:cNvSpPr txBox="1">
            <a:spLocks/>
          </p:cNvSpPr>
          <p:nvPr/>
        </p:nvSpPr>
        <p:spPr>
          <a:xfrm>
            <a:off x="5446482" y="1603035"/>
            <a:ext cx="3369858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because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</a:t>
            </a:r>
          </a:p>
        </p:txBody>
      </p:sp>
      <p:sp>
        <p:nvSpPr>
          <p:cNvPr id="27" name="Rectangle 26"/>
          <p:cNvSpPr>
            <a:spLocks noChangeAspect="1"/>
          </p:cNvSpPr>
          <p:nvPr/>
        </p:nvSpPr>
        <p:spPr bwMode="auto">
          <a:xfrm>
            <a:off x="1492545" y="2445675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8" name="Rectangle 27"/>
          <p:cNvSpPr>
            <a:spLocks noChangeAspect="1"/>
          </p:cNvSpPr>
          <p:nvPr/>
        </p:nvSpPr>
        <p:spPr bwMode="auto">
          <a:xfrm>
            <a:off x="1694557" y="2445675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9" name="Rectangle 28"/>
          <p:cNvSpPr>
            <a:spLocks noChangeAspect="1"/>
          </p:cNvSpPr>
          <p:nvPr/>
        </p:nvSpPr>
        <p:spPr bwMode="auto">
          <a:xfrm>
            <a:off x="1896570" y="2445675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32" name="Straight Arrow Connector 31"/>
          <p:cNvCxnSpPr/>
          <p:nvPr/>
        </p:nvCxnSpPr>
        <p:spPr bwMode="auto">
          <a:xfrm flipV="1">
            <a:off x="1578437" y="2456603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33" name="Straight Arrow Connector 32"/>
          <p:cNvCxnSpPr/>
          <p:nvPr/>
        </p:nvCxnSpPr>
        <p:spPr bwMode="auto">
          <a:xfrm flipV="1">
            <a:off x="1780449" y="2460530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arrow" w="sm" len="sm"/>
            <a:tailEnd type="none" w="sm" len="sm"/>
          </a:ln>
          <a:effectLst/>
        </p:spPr>
      </p:cxnSp>
      <p:sp>
        <p:nvSpPr>
          <p:cNvPr id="34" name="Rectangle 33"/>
          <p:cNvSpPr>
            <a:spLocks noChangeAspect="1"/>
          </p:cNvSpPr>
          <p:nvPr/>
        </p:nvSpPr>
        <p:spPr bwMode="auto">
          <a:xfrm>
            <a:off x="3895564" y="243158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5" name="Rectangle 34"/>
          <p:cNvSpPr>
            <a:spLocks noChangeAspect="1"/>
          </p:cNvSpPr>
          <p:nvPr/>
        </p:nvSpPr>
        <p:spPr bwMode="auto">
          <a:xfrm>
            <a:off x="4097576" y="243158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6" name="Rectangle 35"/>
          <p:cNvSpPr>
            <a:spLocks noChangeAspect="1"/>
          </p:cNvSpPr>
          <p:nvPr/>
        </p:nvSpPr>
        <p:spPr bwMode="auto">
          <a:xfrm>
            <a:off x="4299589" y="243158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37" name="Straight Arrow Connector 36"/>
          <p:cNvCxnSpPr/>
          <p:nvPr/>
        </p:nvCxnSpPr>
        <p:spPr bwMode="auto">
          <a:xfrm flipV="1">
            <a:off x="3981456" y="2442514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38" name="Straight Arrow Connector 37"/>
          <p:cNvCxnSpPr/>
          <p:nvPr/>
        </p:nvCxnSpPr>
        <p:spPr bwMode="auto">
          <a:xfrm flipV="1">
            <a:off x="4179576" y="2442514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sp>
        <p:nvSpPr>
          <p:cNvPr id="39" name="Titel 1 2 1 2 1 2 2 1 3 3 9 2 1 1 2 2 3 4"/>
          <p:cNvSpPr txBox="1">
            <a:spLocks/>
          </p:cNvSpPr>
          <p:nvPr/>
        </p:nvSpPr>
        <p:spPr>
          <a:xfrm>
            <a:off x="2148338" y="2369022"/>
            <a:ext cx="2006723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has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higher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1" name="Straight Arrow Connector 40"/>
          <p:cNvCxnSpPr/>
          <p:nvPr/>
        </p:nvCxnSpPr>
        <p:spPr bwMode="auto">
          <a:xfrm flipV="1">
            <a:off x="4180749" y="1681202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</p:cxnSp>
      <p:sp>
        <p:nvSpPr>
          <p:cNvPr id="42" name="Rectangle 41"/>
          <p:cNvSpPr>
            <a:spLocks noChangeAspect="1"/>
          </p:cNvSpPr>
          <p:nvPr/>
        </p:nvSpPr>
        <p:spPr bwMode="auto">
          <a:xfrm>
            <a:off x="4840444" y="1664878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3" name="Rectangle 42"/>
          <p:cNvSpPr>
            <a:spLocks noChangeAspect="1"/>
          </p:cNvSpPr>
          <p:nvPr/>
        </p:nvSpPr>
        <p:spPr bwMode="auto">
          <a:xfrm>
            <a:off x="5042456" y="1664878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4" name="Rectangle 43"/>
          <p:cNvSpPr>
            <a:spLocks noChangeAspect="1"/>
          </p:cNvSpPr>
          <p:nvPr/>
        </p:nvSpPr>
        <p:spPr bwMode="auto">
          <a:xfrm>
            <a:off x="5244469" y="1664878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5" name="Straight Arrow Connector 44"/>
          <p:cNvCxnSpPr/>
          <p:nvPr/>
        </p:nvCxnSpPr>
        <p:spPr bwMode="auto">
          <a:xfrm flipV="1">
            <a:off x="4926336" y="1675806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sm" len="sm"/>
          </a:ln>
          <a:effectLst/>
        </p:spPr>
      </p:cxnSp>
      <p:sp>
        <p:nvSpPr>
          <p:cNvPr id="46" name="Rectangle 45"/>
          <p:cNvSpPr>
            <a:spLocks noChangeAspect="1"/>
          </p:cNvSpPr>
          <p:nvPr/>
        </p:nvSpPr>
        <p:spPr bwMode="auto">
          <a:xfrm>
            <a:off x="4848064" y="243158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7" name="Rectangle 46"/>
          <p:cNvSpPr>
            <a:spLocks noChangeAspect="1"/>
          </p:cNvSpPr>
          <p:nvPr/>
        </p:nvSpPr>
        <p:spPr bwMode="auto">
          <a:xfrm>
            <a:off x="5050076" y="243158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8" name="Rectangle 47"/>
          <p:cNvSpPr>
            <a:spLocks noChangeAspect="1"/>
          </p:cNvSpPr>
          <p:nvPr/>
        </p:nvSpPr>
        <p:spPr bwMode="auto">
          <a:xfrm>
            <a:off x="5252089" y="243158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9" name="Straight Arrow Connector 48"/>
          <p:cNvCxnSpPr/>
          <p:nvPr/>
        </p:nvCxnSpPr>
        <p:spPr bwMode="auto">
          <a:xfrm flipV="1">
            <a:off x="4933956" y="2442514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50" name="Straight Arrow Connector 49"/>
          <p:cNvCxnSpPr/>
          <p:nvPr/>
        </p:nvCxnSpPr>
        <p:spPr bwMode="auto">
          <a:xfrm flipV="1">
            <a:off x="5337816" y="2442514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51" name="Straight Arrow Connector 50"/>
          <p:cNvCxnSpPr/>
          <p:nvPr/>
        </p:nvCxnSpPr>
        <p:spPr bwMode="auto">
          <a:xfrm flipV="1">
            <a:off x="5328989" y="1678582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</p:cxnSp>
      <p:sp>
        <p:nvSpPr>
          <p:cNvPr id="52" name="Titel 1 2 1 2 1 2 2 1 3 3 9 2 1 1 2 2 3 6"/>
          <p:cNvSpPr txBox="1">
            <a:spLocks/>
          </p:cNvSpPr>
          <p:nvPr/>
        </p:nvSpPr>
        <p:spPr>
          <a:xfrm>
            <a:off x="4481394" y="2358442"/>
            <a:ext cx="399879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or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3" name="Titel 1 2 1 2 1 2 2 1 3 3 9 2 1 1 2 2 3 7"/>
          <p:cNvSpPr txBox="1">
            <a:spLocks/>
          </p:cNvSpPr>
          <p:nvPr/>
        </p:nvSpPr>
        <p:spPr>
          <a:xfrm>
            <a:off x="4496055" y="1602606"/>
            <a:ext cx="399879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or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4" name="Titel 1 2"/>
          <p:cNvSpPr txBox="1">
            <a:spLocks/>
          </p:cNvSpPr>
          <p:nvPr/>
        </p:nvSpPr>
        <p:spPr>
          <a:xfrm>
            <a:off x="276378" y="2911278"/>
            <a:ext cx="8725009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2</a:t>
            </a:r>
            <a:r>
              <a:rPr lang="de-AT" sz="1800" i="0" baseline="30000" dirty="0" smtClean="0">
                <a:solidFill>
                  <a:srgbClr val="0000FF"/>
                </a:solidFill>
                <a:cs typeface="Arial" panose="020B0604020202020204" pitchFamily="34" charset="0"/>
              </a:rPr>
              <a:t>nd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Hund‘s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rule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maximize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total e</a:t>
            </a:r>
            <a:r>
              <a:rPr lang="de-AT" sz="20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orbital angular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momentum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(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projection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   )</a:t>
            </a:r>
          </a:p>
        </p:txBody>
      </p:sp>
      <p:sp>
        <p:nvSpPr>
          <p:cNvPr id="55" name="Titel 1 2 1 2 1 2 2 1 3 3 9 2 1 1 2 2 3 8"/>
          <p:cNvSpPr txBox="1">
            <a:spLocks/>
          </p:cNvSpPr>
          <p:nvPr/>
        </p:nvSpPr>
        <p:spPr>
          <a:xfrm>
            <a:off x="504422" y="3310295"/>
            <a:ext cx="2261638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Handwaving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argument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</a:p>
        </p:txBody>
      </p:sp>
      <p:pic>
        <p:nvPicPr>
          <p:cNvPr id="56" name="Picture 5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1895" y="3771314"/>
            <a:ext cx="382237" cy="105408"/>
          </a:xfrm>
          <a:prstGeom prst="rect">
            <a:avLst/>
          </a:prstGeom>
        </p:spPr>
      </p:pic>
      <p:sp>
        <p:nvSpPr>
          <p:cNvPr id="64" name="Titel 1 2 1 2 1 2 2 1 3 3 9 2 1 1 2 2 3 9"/>
          <p:cNvSpPr txBox="1">
            <a:spLocks/>
          </p:cNvSpPr>
          <p:nvPr/>
        </p:nvSpPr>
        <p:spPr>
          <a:xfrm>
            <a:off x="2416715" y="3858004"/>
            <a:ext cx="2140045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has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lower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e.g. </a:t>
            </a:r>
          </a:p>
        </p:txBody>
      </p:sp>
      <p:sp>
        <p:nvSpPr>
          <p:cNvPr id="70" name="Rectangle 69"/>
          <p:cNvSpPr>
            <a:spLocks noChangeAspect="1"/>
          </p:cNvSpPr>
          <p:nvPr/>
        </p:nvSpPr>
        <p:spPr bwMode="auto">
          <a:xfrm>
            <a:off x="1406652" y="3917937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1" name="Rectangle 70"/>
          <p:cNvSpPr>
            <a:spLocks noChangeAspect="1"/>
          </p:cNvSpPr>
          <p:nvPr/>
        </p:nvSpPr>
        <p:spPr bwMode="auto">
          <a:xfrm>
            <a:off x="1608664" y="3917937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Rectangle 71"/>
          <p:cNvSpPr>
            <a:spLocks noChangeAspect="1"/>
          </p:cNvSpPr>
          <p:nvPr/>
        </p:nvSpPr>
        <p:spPr bwMode="auto">
          <a:xfrm>
            <a:off x="1810677" y="3917937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Rectangle 72"/>
          <p:cNvSpPr>
            <a:spLocks noChangeAspect="1"/>
          </p:cNvSpPr>
          <p:nvPr/>
        </p:nvSpPr>
        <p:spPr bwMode="auto">
          <a:xfrm>
            <a:off x="2012689" y="3917937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4" name="Rectangle 73"/>
          <p:cNvSpPr>
            <a:spLocks noChangeAspect="1"/>
          </p:cNvSpPr>
          <p:nvPr/>
        </p:nvSpPr>
        <p:spPr bwMode="auto">
          <a:xfrm>
            <a:off x="2214702" y="3917937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5" name="Titel 1 14 2"/>
          <p:cNvSpPr txBox="1">
            <a:spLocks/>
          </p:cNvSpPr>
          <p:nvPr/>
        </p:nvSpPr>
        <p:spPr>
          <a:xfrm>
            <a:off x="1347308" y="3673131"/>
            <a:ext cx="1245795" cy="26766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-2 -1   0 +1 +2</a:t>
            </a:r>
          </a:p>
        </p:txBody>
      </p:sp>
      <p:cxnSp>
        <p:nvCxnSpPr>
          <p:cNvPr id="76" name="Straight Arrow Connector 75"/>
          <p:cNvCxnSpPr/>
          <p:nvPr/>
        </p:nvCxnSpPr>
        <p:spPr bwMode="auto">
          <a:xfrm flipV="1">
            <a:off x="1900057" y="3929643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77" name="Straight Arrow Connector 76"/>
          <p:cNvCxnSpPr/>
          <p:nvPr/>
        </p:nvCxnSpPr>
        <p:spPr bwMode="auto">
          <a:xfrm flipV="1">
            <a:off x="2098177" y="3929643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sp>
        <p:nvSpPr>
          <p:cNvPr id="78" name="Rectangle 77"/>
          <p:cNvSpPr>
            <a:spLocks noChangeAspect="1"/>
          </p:cNvSpPr>
          <p:nvPr/>
        </p:nvSpPr>
        <p:spPr bwMode="auto">
          <a:xfrm>
            <a:off x="4452582" y="3925354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9" name="Rectangle 78"/>
          <p:cNvSpPr>
            <a:spLocks noChangeAspect="1"/>
          </p:cNvSpPr>
          <p:nvPr/>
        </p:nvSpPr>
        <p:spPr bwMode="auto">
          <a:xfrm>
            <a:off x="4654594" y="3925354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0" name="Rectangle 79"/>
          <p:cNvSpPr>
            <a:spLocks noChangeAspect="1"/>
          </p:cNvSpPr>
          <p:nvPr/>
        </p:nvSpPr>
        <p:spPr bwMode="auto">
          <a:xfrm>
            <a:off x="4856607" y="3925354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1" name="Rectangle 80"/>
          <p:cNvSpPr>
            <a:spLocks noChangeAspect="1"/>
          </p:cNvSpPr>
          <p:nvPr/>
        </p:nvSpPr>
        <p:spPr bwMode="auto">
          <a:xfrm>
            <a:off x="5058619" y="3925354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2" name="Rectangle 81"/>
          <p:cNvSpPr>
            <a:spLocks noChangeAspect="1"/>
          </p:cNvSpPr>
          <p:nvPr/>
        </p:nvSpPr>
        <p:spPr bwMode="auto">
          <a:xfrm>
            <a:off x="5260632" y="3925354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83" name="Straight Arrow Connector 82"/>
          <p:cNvCxnSpPr/>
          <p:nvPr/>
        </p:nvCxnSpPr>
        <p:spPr bwMode="auto">
          <a:xfrm flipV="1">
            <a:off x="4536887" y="3937060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84" name="Straight Arrow Connector 83"/>
          <p:cNvCxnSpPr/>
          <p:nvPr/>
        </p:nvCxnSpPr>
        <p:spPr bwMode="auto">
          <a:xfrm flipV="1">
            <a:off x="4943607" y="3937060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85" name="Straight Arrow Connector 84"/>
          <p:cNvCxnSpPr/>
          <p:nvPr/>
        </p:nvCxnSpPr>
        <p:spPr bwMode="auto">
          <a:xfrm flipV="1">
            <a:off x="2302810" y="3929883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86" name="Straight Arrow Connector 85"/>
          <p:cNvCxnSpPr/>
          <p:nvPr/>
        </p:nvCxnSpPr>
        <p:spPr bwMode="auto">
          <a:xfrm flipV="1">
            <a:off x="5342467" y="3937300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sp>
        <p:nvSpPr>
          <p:cNvPr id="87" name="Titel 1 2 1 2 1 2 2 1 3 3 9 2 1 1 2 2 3 10"/>
          <p:cNvSpPr txBox="1">
            <a:spLocks/>
          </p:cNvSpPr>
          <p:nvPr/>
        </p:nvSpPr>
        <p:spPr>
          <a:xfrm>
            <a:off x="1327974" y="4214806"/>
            <a:ext cx="7341572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because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</a:t>
            </a:r>
            <a:r>
              <a:rPr lang="de-AT" sz="16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„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rotate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same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direction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encounter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each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other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less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often</a:t>
            </a:r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less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Coulomb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repulsion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88" name="Straight Arrow Connector 87"/>
          <p:cNvCxnSpPr/>
          <p:nvPr/>
        </p:nvCxnSpPr>
        <p:spPr bwMode="auto">
          <a:xfrm>
            <a:off x="6499469" y="4364566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9" name="Titel 1 3"/>
          <p:cNvSpPr txBox="1">
            <a:spLocks/>
          </p:cNvSpPr>
          <p:nvPr/>
        </p:nvSpPr>
        <p:spPr>
          <a:xfrm>
            <a:off x="360176" y="4773364"/>
            <a:ext cx="8393167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3</a:t>
            </a:r>
            <a:r>
              <a:rPr lang="de-AT" sz="1800" i="0" baseline="30000" dirty="0" smtClean="0">
                <a:solidFill>
                  <a:srgbClr val="0000FF"/>
                </a:solidFill>
                <a:cs typeface="Arial" panose="020B0604020202020204" pitchFamily="34" charset="0"/>
              </a:rPr>
              <a:t>rd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Hund‘s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rule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:</a:t>
            </a:r>
          </a:p>
        </p:txBody>
      </p:sp>
      <p:sp>
        <p:nvSpPr>
          <p:cNvPr id="90" name="Titel 1 2 1 2 1 2 2 1 3 3 9 2 1 1 2 2 3 11 1"/>
          <p:cNvSpPr txBox="1">
            <a:spLocks/>
          </p:cNvSpPr>
          <p:nvPr/>
        </p:nvSpPr>
        <p:spPr>
          <a:xfrm>
            <a:off x="735522" y="5187754"/>
            <a:ext cx="5763947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Total electronic angular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momentul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projection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spin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+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orbit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)</a:t>
            </a:r>
          </a:p>
        </p:txBody>
      </p:sp>
      <p:sp>
        <p:nvSpPr>
          <p:cNvPr id="91" name="Titel 1 2 1 2 1 2 2 1 3 3 9 2 1 1 2 2 3 12"/>
          <p:cNvSpPr txBox="1">
            <a:spLocks/>
          </p:cNvSpPr>
          <p:nvPr/>
        </p:nvSpPr>
        <p:spPr>
          <a:xfrm>
            <a:off x="886092" y="5605929"/>
            <a:ext cx="5613377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                 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last orbital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more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half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filled</a:t>
            </a:r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2" name="Titel 1 2 1 2 1 2 2 1 3 3 9 2 1 1 2 2 3 13"/>
          <p:cNvSpPr txBox="1">
            <a:spLocks/>
          </p:cNvSpPr>
          <p:nvPr/>
        </p:nvSpPr>
        <p:spPr>
          <a:xfrm>
            <a:off x="888253" y="5974020"/>
            <a:ext cx="5257793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a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nd                           </a:t>
            </a:r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last orbital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more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than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half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filled</a:t>
            </a:r>
            <a:endParaRPr lang="de-AT" sz="16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93" name="Picture 9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7312" y="5665681"/>
            <a:ext cx="1132542" cy="229550"/>
          </a:xfrm>
          <a:prstGeom prst="rect">
            <a:avLst/>
          </a:prstGeom>
        </p:spPr>
      </p:pic>
      <p:pic>
        <p:nvPicPr>
          <p:cNvPr id="95" name="Picture 9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7060" y="6041096"/>
            <a:ext cx="1132542" cy="229550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6046" y="5252154"/>
            <a:ext cx="148073" cy="180804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7567" y="1021552"/>
            <a:ext cx="155901" cy="188971"/>
          </a:xfrm>
          <a:prstGeom prst="rect">
            <a:avLst/>
          </a:prstGeom>
        </p:spPr>
      </p:pic>
      <p:sp>
        <p:nvSpPr>
          <p:cNvPr id="102" name="Titel 1 2 1 2 1 2 2 1 3 3 9 2 1 1 2 2 3 11 2"/>
          <p:cNvSpPr txBox="1">
            <a:spLocks/>
          </p:cNvSpPr>
          <p:nvPr/>
        </p:nvSpPr>
        <p:spPr>
          <a:xfrm>
            <a:off x="755829" y="6450881"/>
            <a:ext cx="3499389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Reason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spin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-orbit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coupling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see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later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)</a:t>
            </a:r>
          </a:p>
        </p:txBody>
      </p:sp>
      <p:sp>
        <p:nvSpPr>
          <p:cNvPr id="94" name="Titel 1 2 1 2 1 2 2 1 3 3 9 2 1 1 2 2 3 3 2"/>
          <p:cNvSpPr txBox="1">
            <a:spLocks/>
          </p:cNvSpPr>
          <p:nvPr/>
        </p:nvSpPr>
        <p:spPr>
          <a:xfrm>
            <a:off x="6240496" y="1600676"/>
            <a:ext cx="2698576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increased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shielding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nuclear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charge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(and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increased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repulsion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between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</a:t>
            </a:r>
            <a:r>
              <a:rPr lang="de-AT" sz="16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the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same orbital)</a:t>
            </a:r>
          </a:p>
        </p:txBody>
      </p:sp>
      <p:sp>
        <p:nvSpPr>
          <p:cNvPr id="96" name="Titel 1 2 1 2 1 2 2 1 3 3 9 2 1 1 2 2 3 5 2"/>
          <p:cNvSpPr txBox="1">
            <a:spLocks/>
          </p:cNvSpPr>
          <p:nvPr/>
        </p:nvSpPr>
        <p:spPr>
          <a:xfrm>
            <a:off x="6248906" y="2359793"/>
            <a:ext cx="1768519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exchange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interaction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55664" y="3017747"/>
            <a:ext cx="159051" cy="17794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0915" y="2799323"/>
            <a:ext cx="729115" cy="604708"/>
          </a:xfrm>
          <a:prstGeom prst="rect">
            <a:avLst/>
          </a:prstGeom>
        </p:spPr>
      </p:pic>
      <p:sp>
        <p:nvSpPr>
          <p:cNvPr id="98" name="Titel 1 2 1 2 1 2 2 1 3 3 9 2 1 1 2 2 3 8"/>
          <p:cNvSpPr txBox="1">
            <a:spLocks/>
          </p:cNvSpPr>
          <p:nvPr/>
        </p:nvSpPr>
        <p:spPr>
          <a:xfrm>
            <a:off x="6214715" y="1302806"/>
            <a:ext cx="2261638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Handwaving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arguments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2830636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10" grpId="0"/>
      <p:bldP spid="11" grpId="0" animBg="1"/>
      <p:bldP spid="12" grpId="0" animBg="1"/>
      <p:bldP spid="13" grpId="0" animBg="1"/>
      <p:bldP spid="15" grpId="0"/>
      <p:bldP spid="19" grpId="0" animBg="1"/>
      <p:bldP spid="20" grpId="0" animBg="1"/>
      <p:bldP spid="21" grpId="0" animBg="1"/>
      <p:bldP spid="25" grpId="0"/>
      <p:bldP spid="26" grpId="0"/>
      <p:bldP spid="27" grpId="0" animBg="1"/>
      <p:bldP spid="28" grpId="0" animBg="1"/>
      <p:bldP spid="29" grpId="0" animBg="1"/>
      <p:bldP spid="34" grpId="0" animBg="1"/>
      <p:bldP spid="35" grpId="0" animBg="1"/>
      <p:bldP spid="36" grpId="0" animBg="1"/>
      <p:bldP spid="39" grpId="0"/>
      <p:bldP spid="42" grpId="0" animBg="1"/>
      <p:bldP spid="43" grpId="0" animBg="1"/>
      <p:bldP spid="44" grpId="0" animBg="1"/>
      <p:bldP spid="46" grpId="0" animBg="1"/>
      <p:bldP spid="47" grpId="0" animBg="1"/>
      <p:bldP spid="48" grpId="0" animBg="1"/>
      <p:bldP spid="52" grpId="0"/>
      <p:bldP spid="53" grpId="0"/>
      <p:bldP spid="54" grpId="0"/>
      <p:bldP spid="55" grpId="0"/>
      <p:bldP spid="64" grpId="0"/>
      <p:bldP spid="70" grpId="0" animBg="1"/>
      <p:bldP spid="71" grpId="0" animBg="1"/>
      <p:bldP spid="72" grpId="0" animBg="1"/>
      <p:bldP spid="73" grpId="0" animBg="1"/>
      <p:bldP spid="74" grpId="0" animBg="1"/>
      <p:bldP spid="75" grpId="0"/>
      <p:bldP spid="78" grpId="0" animBg="1"/>
      <p:bldP spid="79" grpId="0" animBg="1"/>
      <p:bldP spid="80" grpId="0" animBg="1"/>
      <p:bldP spid="81" grpId="0" animBg="1"/>
      <p:bldP spid="82" grpId="0" animBg="1"/>
      <p:bldP spid="87" grpId="0"/>
      <p:bldP spid="89" grpId="0"/>
      <p:bldP spid="90" grpId="0"/>
      <p:bldP spid="91" grpId="0"/>
      <p:bldP spid="92" grpId="0"/>
      <p:bldP spid="102" grpId="0"/>
      <p:bldP spid="94" grpId="0"/>
      <p:bldP spid="96" grpId="0"/>
      <p:bldP spid="98" grpId="0"/>
    </p:bldLst>
  </p:timing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smtClean="0"/>
              <a:t>Time-</a:t>
            </a:r>
            <a:r>
              <a:rPr lang="de-DE" sz="3200" dirty="0" err="1" smtClean="0"/>
              <a:t>dependent</a:t>
            </a:r>
            <a:r>
              <a:rPr lang="de-DE" sz="3200" dirty="0" smtClean="0"/>
              <a:t> </a:t>
            </a:r>
            <a:r>
              <a:rPr lang="de-DE" sz="3200" dirty="0" err="1" smtClean="0"/>
              <a:t>perturbation</a:t>
            </a:r>
            <a:r>
              <a:rPr lang="de-DE" sz="3200" dirty="0" smtClean="0"/>
              <a:t> </a:t>
            </a:r>
            <a:r>
              <a:rPr lang="de-DE" sz="3200" dirty="0" err="1" smtClean="0"/>
              <a:t>theory</a:t>
            </a:r>
            <a:endParaRPr lang="en-GB" sz="3200" dirty="0">
              <a:solidFill>
                <a:schemeClr val="bg1"/>
              </a:solidFill>
            </a:endParaRPr>
          </a:p>
        </p:txBody>
      </p:sp>
      <p:pic>
        <p:nvPicPr>
          <p:cNvPr id="22" name="Picture 2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006" y="793628"/>
            <a:ext cx="1844290" cy="282886"/>
          </a:xfrm>
          <a:prstGeom prst="rect">
            <a:avLst/>
          </a:prstGeom>
        </p:spPr>
      </p:pic>
      <p:sp>
        <p:nvSpPr>
          <p:cNvPr id="33" name="Titel 1 1 3 1 3 2 1"/>
          <p:cNvSpPr txBox="1">
            <a:spLocks/>
          </p:cNvSpPr>
          <p:nvPr/>
        </p:nvSpPr>
        <p:spPr>
          <a:xfrm>
            <a:off x="446508" y="1086898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static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4" name="Titel 1 1 3 1 3 2 2"/>
          <p:cNvSpPr txBox="1">
            <a:spLocks/>
          </p:cNvSpPr>
          <p:nvPr/>
        </p:nvSpPr>
        <p:spPr>
          <a:xfrm>
            <a:off x="2344819" y="1086898"/>
            <a:ext cx="5418197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time-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4" name="Elbow Connector 13"/>
          <p:cNvCxnSpPr/>
          <p:nvPr/>
        </p:nvCxnSpPr>
        <p:spPr bwMode="auto">
          <a:xfrm>
            <a:off x="2010032" y="1075307"/>
            <a:ext cx="288325" cy="212466"/>
          </a:xfrm>
          <a:prstGeom prst="bentConnector3">
            <a:avLst>
              <a:gd name="adj1" fmla="val 142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Elbow Connector 37"/>
          <p:cNvCxnSpPr/>
          <p:nvPr/>
        </p:nvCxnSpPr>
        <p:spPr bwMode="auto">
          <a:xfrm rot="5400000">
            <a:off x="1101865" y="1132021"/>
            <a:ext cx="230713" cy="157403"/>
          </a:xfrm>
          <a:prstGeom prst="bentConnector3">
            <a:avLst>
              <a:gd name="adj1" fmla="val 9641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2" name="Picture 1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5127" y="1997535"/>
            <a:ext cx="1938630" cy="26855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9500" y="2422039"/>
            <a:ext cx="1798345" cy="26855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3935" y="1990855"/>
            <a:ext cx="1136991" cy="275230"/>
          </a:xfrm>
          <a:prstGeom prst="rect">
            <a:avLst/>
          </a:prstGeom>
        </p:spPr>
      </p:pic>
      <p:sp>
        <p:nvSpPr>
          <p:cNvPr id="20" name="Titel 1 1 3 1 3 2 3 1 1 2 2 1"/>
          <p:cNvSpPr txBox="1">
            <a:spLocks/>
          </p:cNvSpPr>
          <p:nvPr/>
        </p:nvSpPr>
        <p:spPr>
          <a:xfrm>
            <a:off x="292278" y="1445375"/>
            <a:ext cx="568015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Initial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condition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7192" y="1520851"/>
            <a:ext cx="868442" cy="22312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796" y="1520851"/>
            <a:ext cx="859089" cy="223124"/>
          </a:xfrm>
          <a:prstGeom prst="rect">
            <a:avLst/>
          </a:prstGeom>
        </p:spPr>
      </p:pic>
      <p:sp>
        <p:nvSpPr>
          <p:cNvPr id="25" name="Titel 1 1 3 1 3 2 3 1 1 2 1 2"/>
          <p:cNvSpPr txBox="1">
            <a:spLocks/>
          </p:cNvSpPr>
          <p:nvPr/>
        </p:nvSpPr>
        <p:spPr>
          <a:xfrm>
            <a:off x="5416859" y="1445375"/>
            <a:ext cx="36771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</a:p>
        </p:txBody>
      </p:sp>
      <p:sp>
        <p:nvSpPr>
          <p:cNvPr id="26" name="Titel 1 1 3 1 3 2 3 1 1 2 2 2"/>
          <p:cNvSpPr txBox="1">
            <a:spLocks/>
          </p:cNvSpPr>
          <p:nvPr/>
        </p:nvSpPr>
        <p:spPr>
          <a:xfrm>
            <a:off x="292293" y="1931552"/>
            <a:ext cx="186190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Iteratively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7" name="Titel 1 1 3 1 3 2 3 1 1 2 2 3 1"/>
          <p:cNvSpPr txBox="1">
            <a:spLocks/>
          </p:cNvSpPr>
          <p:nvPr/>
        </p:nvSpPr>
        <p:spPr>
          <a:xfrm>
            <a:off x="310888" y="2774252"/>
            <a:ext cx="3398258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Zeroth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Order:           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               )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</a:p>
        </p:txBody>
      </p:sp>
      <p:pic>
        <p:nvPicPr>
          <p:cNvPr id="17" name="Picture 16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359" y="3254358"/>
            <a:ext cx="968646" cy="287256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40486" y="3254358"/>
            <a:ext cx="977999" cy="299280"/>
          </a:xfrm>
          <a:prstGeom prst="rect">
            <a:avLst/>
          </a:prstGeom>
        </p:spPr>
      </p:pic>
      <p:sp>
        <p:nvSpPr>
          <p:cNvPr id="31" name="Titel 1 1 3 1 3 2 3 1 1 2 1 3"/>
          <p:cNvSpPr txBox="1">
            <a:spLocks/>
          </p:cNvSpPr>
          <p:nvPr/>
        </p:nvSpPr>
        <p:spPr>
          <a:xfrm>
            <a:off x="1945644" y="3228310"/>
            <a:ext cx="36771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   </a:t>
            </a:r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3414" y="2876388"/>
            <a:ext cx="656008" cy="172353"/>
          </a:xfrm>
          <a:prstGeom prst="rect">
            <a:avLst/>
          </a:prstGeom>
        </p:spPr>
      </p:pic>
      <p:sp>
        <p:nvSpPr>
          <p:cNvPr id="35" name="Titel 1 1 3 1 3 2 3 1 1 2 2 3 2 1"/>
          <p:cNvSpPr txBox="1">
            <a:spLocks/>
          </p:cNvSpPr>
          <p:nvPr/>
        </p:nvSpPr>
        <p:spPr>
          <a:xfrm>
            <a:off x="310888" y="3571124"/>
            <a:ext cx="3398258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 Order:</a:t>
            </a:r>
          </a:p>
        </p:txBody>
      </p:sp>
      <p:pic>
        <p:nvPicPr>
          <p:cNvPr id="9" name="Picture 8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6329" y="4014908"/>
            <a:ext cx="2632047" cy="3086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4329" y="4098367"/>
            <a:ext cx="225524" cy="141714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6405" y="4014908"/>
            <a:ext cx="968646" cy="287256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6329" y="4493079"/>
            <a:ext cx="2066892" cy="3086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5235" y="4576538"/>
            <a:ext cx="225524" cy="141714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6405" y="4383520"/>
            <a:ext cx="2852495" cy="527750"/>
          </a:xfrm>
          <a:prstGeom prst="rect">
            <a:avLst/>
          </a:prstGeom>
        </p:spPr>
      </p:pic>
      <p:sp>
        <p:nvSpPr>
          <p:cNvPr id="50" name="Titel 1 1 3 1 3 2 3 1 1 2 2 3 2 2"/>
          <p:cNvSpPr txBox="1">
            <a:spLocks/>
          </p:cNvSpPr>
          <p:nvPr/>
        </p:nvSpPr>
        <p:spPr>
          <a:xfrm>
            <a:off x="310888" y="4911270"/>
            <a:ext cx="3398258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Second Order:</a:t>
            </a:r>
          </a:p>
        </p:txBody>
      </p:sp>
      <p:pic>
        <p:nvPicPr>
          <p:cNvPr id="44" name="Picture 43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359" y="5273502"/>
            <a:ext cx="4117753" cy="527748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4356" y="6111085"/>
            <a:ext cx="225524" cy="141714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9146" y="5855151"/>
            <a:ext cx="4981534" cy="616661"/>
          </a:xfrm>
          <a:prstGeom prst="rect">
            <a:avLst/>
          </a:prstGeom>
        </p:spPr>
      </p:pic>
      <p:sp>
        <p:nvSpPr>
          <p:cNvPr id="57" name="Titel 1 1 3 1 3 2 3 1 1 2 1 1"/>
          <p:cNvSpPr txBox="1">
            <a:spLocks/>
          </p:cNvSpPr>
          <p:nvPr/>
        </p:nvSpPr>
        <p:spPr>
          <a:xfrm>
            <a:off x="4628249" y="1931552"/>
            <a:ext cx="361038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</a:p>
        </p:txBody>
      </p:sp>
      <p:pic>
        <p:nvPicPr>
          <p:cNvPr id="62" name="Picture 61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9146" y="6526564"/>
            <a:ext cx="1280141" cy="266006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198" y="6516955"/>
            <a:ext cx="2066892" cy="308632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>
            <p:custDataLst>
              <p:tags r:id="rId21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18594" y="6592219"/>
            <a:ext cx="225524" cy="141714"/>
          </a:xfrm>
          <a:prstGeom prst="rect">
            <a:avLst/>
          </a:prstGeom>
        </p:spPr>
      </p:pic>
      <p:sp>
        <p:nvSpPr>
          <p:cNvPr id="67" name="Titel 1 1 3 1 3 2 3 1 1 2 2 2"/>
          <p:cNvSpPr txBox="1">
            <a:spLocks/>
          </p:cNvSpPr>
          <p:nvPr/>
        </p:nvSpPr>
        <p:spPr>
          <a:xfrm>
            <a:off x="8495314" y="6527058"/>
            <a:ext cx="588440" cy="4434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tc</a:t>
            </a:r>
            <a:r>
              <a:rPr lang="de-AT" sz="1800" i="0" dirty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de-AT" sz="1800" i="0" dirty="0" smtClean="0">
              <a:solidFill>
                <a:srgbClr val="0070C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68" name="Picture 67"/>
          <p:cNvPicPr>
            <a:picLocks noChangeAspect="1"/>
          </p:cNvPicPr>
          <p:nvPr>
            <p:custDataLst>
              <p:tags r:id="rId22"/>
            </p:custDataLst>
          </p:nvPr>
        </p:nvPicPr>
        <p:blipFill>
          <a:blip r:embed="rId4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6429" y="3671400"/>
            <a:ext cx="2815730" cy="224379"/>
          </a:xfrm>
          <a:prstGeom prst="rect">
            <a:avLst/>
          </a:prstGeom>
        </p:spPr>
      </p:pic>
      <p:sp>
        <p:nvSpPr>
          <p:cNvPr id="69" name="Titel 1 1 3 1 3 2 3 1 1 2 2 2"/>
          <p:cNvSpPr txBox="1">
            <a:spLocks/>
          </p:cNvSpPr>
          <p:nvPr/>
        </p:nvSpPr>
        <p:spPr>
          <a:xfrm>
            <a:off x="5330728" y="3632395"/>
            <a:ext cx="186190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Note:</a:t>
            </a:r>
          </a:p>
        </p:txBody>
      </p:sp>
      <p:grpSp>
        <p:nvGrpSpPr>
          <p:cNvPr id="39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40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1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8974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5" grpId="0"/>
      <p:bldP spid="26" grpId="0"/>
      <p:bldP spid="27" grpId="0"/>
      <p:bldP spid="31" grpId="0"/>
      <p:bldP spid="35" grpId="0"/>
      <p:bldP spid="50" grpId="0"/>
      <p:bldP spid="57" grpId="0"/>
      <p:bldP spid="67" grpId="0"/>
      <p:bldP spid="69" grpId="0"/>
    </p:bldLst>
  </p:timing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Sinusoidal</a:t>
            </a:r>
            <a:r>
              <a:rPr lang="de-DE" sz="3200" dirty="0" smtClean="0"/>
              <a:t> </a:t>
            </a:r>
            <a:r>
              <a:rPr lang="de-DE" sz="3200" dirty="0" err="1" smtClean="0"/>
              <a:t>perturbation</a:t>
            </a:r>
            <a:endParaRPr lang="en-GB" sz="3200" dirty="0">
              <a:solidFill>
                <a:schemeClr val="bg1"/>
              </a:solidFill>
            </a:endParaRPr>
          </a:p>
        </p:txBody>
      </p:sp>
      <p:pic>
        <p:nvPicPr>
          <p:cNvPr id="22" name="Picture 2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006" y="793628"/>
            <a:ext cx="1844290" cy="282886"/>
          </a:xfrm>
          <a:prstGeom prst="rect">
            <a:avLst/>
          </a:prstGeom>
        </p:spPr>
      </p:pic>
      <p:sp>
        <p:nvSpPr>
          <p:cNvPr id="33" name="Titel 1 1 3 1 3 2 1"/>
          <p:cNvSpPr txBox="1">
            <a:spLocks/>
          </p:cNvSpPr>
          <p:nvPr/>
        </p:nvSpPr>
        <p:spPr>
          <a:xfrm>
            <a:off x="446508" y="1086898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static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4" name="Elbow Connector 13"/>
          <p:cNvCxnSpPr/>
          <p:nvPr/>
        </p:nvCxnSpPr>
        <p:spPr bwMode="auto">
          <a:xfrm>
            <a:off x="2010032" y="1075307"/>
            <a:ext cx="288325" cy="212466"/>
          </a:xfrm>
          <a:prstGeom prst="bentConnector3">
            <a:avLst>
              <a:gd name="adj1" fmla="val 142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Elbow Connector 37"/>
          <p:cNvCxnSpPr/>
          <p:nvPr/>
        </p:nvCxnSpPr>
        <p:spPr bwMode="auto">
          <a:xfrm rot="5400000">
            <a:off x="1101865" y="1132021"/>
            <a:ext cx="230713" cy="157403"/>
          </a:xfrm>
          <a:prstGeom prst="bentConnector3">
            <a:avLst>
              <a:gd name="adj1" fmla="val 9641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2" name="Picture 1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5127" y="2038725"/>
            <a:ext cx="1938630" cy="26855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9500" y="2463229"/>
            <a:ext cx="1798345" cy="26855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3935" y="2032045"/>
            <a:ext cx="1136991" cy="275230"/>
          </a:xfrm>
          <a:prstGeom prst="rect">
            <a:avLst/>
          </a:prstGeom>
        </p:spPr>
      </p:pic>
      <p:sp>
        <p:nvSpPr>
          <p:cNvPr id="20" name="Titel 1 1 3 1 3 2 3 1 1 2 2 1"/>
          <p:cNvSpPr txBox="1">
            <a:spLocks/>
          </p:cNvSpPr>
          <p:nvPr/>
        </p:nvSpPr>
        <p:spPr>
          <a:xfrm>
            <a:off x="292278" y="1486565"/>
            <a:ext cx="568015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Initial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condition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in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ground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7192" y="1562041"/>
            <a:ext cx="868442" cy="22312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796" y="1562041"/>
            <a:ext cx="859089" cy="223124"/>
          </a:xfrm>
          <a:prstGeom prst="rect">
            <a:avLst/>
          </a:prstGeom>
        </p:spPr>
      </p:pic>
      <p:sp>
        <p:nvSpPr>
          <p:cNvPr id="25" name="Titel 1 1 3 1 3 2 3 1 1 2 1 2"/>
          <p:cNvSpPr txBox="1">
            <a:spLocks/>
          </p:cNvSpPr>
          <p:nvPr/>
        </p:nvSpPr>
        <p:spPr>
          <a:xfrm>
            <a:off x="5416859" y="1486565"/>
            <a:ext cx="367712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</a:t>
            </a:r>
          </a:p>
        </p:txBody>
      </p:sp>
      <p:sp>
        <p:nvSpPr>
          <p:cNvPr id="26" name="Titel 1 1 3 1 3 2 3 1 1 2 2 2 1"/>
          <p:cNvSpPr txBox="1">
            <a:spLocks/>
          </p:cNvSpPr>
          <p:nvPr/>
        </p:nvSpPr>
        <p:spPr>
          <a:xfrm>
            <a:off x="292293" y="1972742"/>
            <a:ext cx="186190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Iteratively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0" name="Picture 39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048" y="3341651"/>
            <a:ext cx="837712" cy="223124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048" y="3710262"/>
            <a:ext cx="6406424" cy="559816"/>
          </a:xfrm>
          <a:prstGeom prst="rect">
            <a:avLst/>
          </a:prstGeom>
        </p:spPr>
      </p:pic>
      <p:sp>
        <p:nvSpPr>
          <p:cNvPr id="50" name="Titel 1 1 3 1 3 2 3 1 1 2 2 3 2 2"/>
          <p:cNvSpPr txBox="1">
            <a:spLocks/>
          </p:cNvSpPr>
          <p:nvPr/>
        </p:nvSpPr>
        <p:spPr>
          <a:xfrm>
            <a:off x="292278" y="2877165"/>
            <a:ext cx="3398258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 Order:</a:t>
            </a:r>
          </a:p>
        </p:txBody>
      </p:sp>
      <p:sp>
        <p:nvSpPr>
          <p:cNvPr id="57" name="Titel 1 1 3 1 3 2 3 1 1 2 1 1"/>
          <p:cNvSpPr txBox="1">
            <a:spLocks/>
          </p:cNvSpPr>
          <p:nvPr/>
        </p:nvSpPr>
        <p:spPr>
          <a:xfrm>
            <a:off x="4628249" y="1972742"/>
            <a:ext cx="361038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;</a:t>
            </a:r>
          </a:p>
        </p:txBody>
      </p:sp>
      <p:sp>
        <p:nvSpPr>
          <p:cNvPr id="46" name="Titel 1 1 3 1 3 2 2"/>
          <p:cNvSpPr txBox="1">
            <a:spLocks/>
          </p:cNvSpPr>
          <p:nvPr/>
        </p:nvSpPr>
        <p:spPr>
          <a:xfrm>
            <a:off x="2344819" y="1086898"/>
            <a:ext cx="5418197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time-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28" name="Picture 27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795" y="1170727"/>
            <a:ext cx="1761755" cy="232030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1166" y="2978383"/>
            <a:ext cx="1952102" cy="266765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6151" y="4445719"/>
            <a:ext cx="3344167" cy="404831"/>
          </a:xfrm>
          <a:prstGeom prst="rect">
            <a:avLst/>
          </a:prstGeom>
        </p:spPr>
      </p:pic>
      <p:sp>
        <p:nvSpPr>
          <p:cNvPr id="58" name="Titel 1 1 3 1 3 2 3 1 1 2 2 2 2"/>
          <p:cNvSpPr txBox="1">
            <a:spLocks/>
          </p:cNvSpPr>
          <p:nvPr/>
        </p:nvSpPr>
        <p:spPr>
          <a:xfrm>
            <a:off x="292293" y="4925083"/>
            <a:ext cx="339824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Simplifying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assumption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</a:p>
        </p:txBody>
      </p:sp>
      <p:pic>
        <p:nvPicPr>
          <p:cNvPr id="51" name="Picture 50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0548" y="5026191"/>
            <a:ext cx="1744342" cy="222370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048" y="5525656"/>
            <a:ext cx="4656182" cy="338027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6151" y="6068843"/>
            <a:ext cx="2925980" cy="324666"/>
          </a:xfrm>
          <a:prstGeom prst="rect">
            <a:avLst/>
          </a:prstGeom>
        </p:spPr>
      </p:pic>
      <p:grpSp>
        <p:nvGrpSpPr>
          <p:cNvPr id="27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29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0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123786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Rotating</a:t>
            </a:r>
            <a:r>
              <a:rPr lang="de-DE" sz="3200" dirty="0" smtClean="0"/>
              <a:t> </a:t>
            </a:r>
            <a:r>
              <a:rPr lang="de-DE" sz="3200" dirty="0" err="1" smtClean="0"/>
              <a:t>wave</a:t>
            </a:r>
            <a:r>
              <a:rPr lang="de-DE" sz="3200" dirty="0" smtClean="0"/>
              <a:t> </a:t>
            </a:r>
            <a:r>
              <a:rPr lang="de-DE" sz="3200" dirty="0" err="1" smtClean="0"/>
              <a:t>approximation</a:t>
            </a:r>
            <a:endParaRPr lang="en-GB" sz="3200" dirty="0">
              <a:solidFill>
                <a:schemeClr val="bg1"/>
              </a:solidFill>
            </a:endParaRPr>
          </a:p>
        </p:txBody>
      </p:sp>
      <p:sp>
        <p:nvSpPr>
          <p:cNvPr id="4" name="Titel 1 1 3 2 1"/>
          <p:cNvSpPr txBox="1">
            <a:spLocks/>
          </p:cNvSpPr>
          <p:nvPr/>
        </p:nvSpPr>
        <p:spPr>
          <a:xfrm>
            <a:off x="187108" y="904192"/>
            <a:ext cx="8017777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Goal: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calculate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dynamics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two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-level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system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under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sinusoidal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without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, for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arbitrary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and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strengths</a:t>
            </a:r>
            <a:r>
              <a:rPr lang="de-AT" sz="1800" i="0" dirty="0" smtClean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</a:t>
            </a:r>
          </a:p>
        </p:txBody>
      </p:sp>
      <p:sp>
        <p:nvSpPr>
          <p:cNvPr id="5" name="Titel 1 1 3 2 1"/>
          <p:cNvSpPr txBox="1">
            <a:spLocks/>
          </p:cNvSpPr>
          <p:nvPr/>
        </p:nvSpPr>
        <p:spPr>
          <a:xfrm>
            <a:off x="187108" y="1707381"/>
            <a:ext cx="8017777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Let‘s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review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what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did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so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far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6" name="Titel 1 1 3 2 1"/>
          <p:cNvSpPr txBox="1">
            <a:spLocks/>
          </p:cNvSpPr>
          <p:nvPr/>
        </p:nvSpPr>
        <p:spPr>
          <a:xfrm>
            <a:off x="496027" y="2132313"/>
            <a:ext cx="8017777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derived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time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evolution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equations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for </a:t>
            </a:r>
          </a:p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performed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specialized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sinuosidal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made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0634" y="3048131"/>
            <a:ext cx="1744342" cy="222370"/>
          </a:xfrm>
          <a:prstGeom prst="rect">
            <a:avLst/>
          </a:prstGeom>
        </p:spPr>
      </p:pic>
      <p:sp>
        <p:nvSpPr>
          <p:cNvPr id="8" name="Titel 1 1 3 2 1"/>
          <p:cNvSpPr txBox="1">
            <a:spLocks/>
          </p:cNvSpPr>
          <p:nvPr/>
        </p:nvSpPr>
        <p:spPr>
          <a:xfrm>
            <a:off x="187108" y="4059284"/>
            <a:ext cx="8017777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can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do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better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" name="Titel 1 1 3 2 1"/>
          <p:cNvSpPr txBox="1">
            <a:spLocks/>
          </p:cNvSpPr>
          <p:nvPr/>
        </p:nvSpPr>
        <p:spPr>
          <a:xfrm>
            <a:off x="496027" y="4560074"/>
            <a:ext cx="8017777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first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derive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time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evolution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equations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for </a:t>
            </a:r>
          </a:p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specialize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to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sinuosidal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make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approximation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0635" y="5205789"/>
            <a:ext cx="1744342" cy="222370"/>
          </a:xfrm>
          <a:prstGeom prst="rect">
            <a:avLst/>
          </a:prstGeom>
        </p:spPr>
      </p:pic>
      <p:sp>
        <p:nvSpPr>
          <p:cNvPr id="11" name="Titel 1 1 3 2 1"/>
          <p:cNvSpPr txBox="1">
            <a:spLocks/>
          </p:cNvSpPr>
          <p:nvPr/>
        </p:nvSpPr>
        <p:spPr>
          <a:xfrm>
            <a:off x="496026" y="5658374"/>
            <a:ext cx="816194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We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will find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that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theory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not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needed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</a:p>
        </p:txBody>
      </p:sp>
      <p:sp>
        <p:nvSpPr>
          <p:cNvPr id="13" name="Titel 1 1 3 2 1"/>
          <p:cNvSpPr txBox="1">
            <a:spLocks/>
          </p:cNvSpPr>
          <p:nvPr/>
        </p:nvSpPr>
        <p:spPr>
          <a:xfrm>
            <a:off x="496027" y="3404137"/>
            <a:ext cx="8017777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Result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evolution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for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short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and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4" name="Titel 1 1 3 2 1"/>
          <p:cNvSpPr txBox="1">
            <a:spLocks/>
          </p:cNvSpPr>
          <p:nvPr/>
        </p:nvSpPr>
        <p:spPr>
          <a:xfrm>
            <a:off x="496026" y="6158382"/>
            <a:ext cx="8017777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Result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evolution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for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arbitrary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times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and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arbitrary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4279327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8" grpId="0"/>
      <p:bldP spid="9" grpId="0"/>
      <p:bldP spid="11" grpId="0"/>
      <p:bldP spid="13" grpId="0"/>
      <p:bldP spid="14" grpId="0"/>
    </p:bldLst>
  </p:timing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Perturbed</a:t>
            </a:r>
            <a:r>
              <a:rPr lang="de-DE" sz="3200" dirty="0" smtClean="0"/>
              <a:t> </a:t>
            </a:r>
            <a:r>
              <a:rPr lang="de-DE" sz="3200" dirty="0" err="1" smtClean="0"/>
              <a:t>system</a:t>
            </a:r>
            <a:endParaRPr lang="en-GB" sz="3200" dirty="0">
              <a:solidFill>
                <a:schemeClr val="bg1"/>
              </a:solidFill>
            </a:endParaRPr>
          </a:p>
        </p:txBody>
      </p:sp>
      <p:pic>
        <p:nvPicPr>
          <p:cNvPr id="103" name="Picture 10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8936" y="1837609"/>
            <a:ext cx="1367235" cy="334964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006" y="793628"/>
            <a:ext cx="1844290" cy="282886"/>
          </a:xfrm>
          <a:prstGeom prst="rect">
            <a:avLst/>
          </a:prstGeom>
        </p:spPr>
      </p:pic>
      <p:sp>
        <p:nvSpPr>
          <p:cNvPr id="33" name="Titel 1 1 3 1 3 2 1"/>
          <p:cNvSpPr txBox="1">
            <a:spLocks/>
          </p:cNvSpPr>
          <p:nvPr/>
        </p:nvSpPr>
        <p:spPr>
          <a:xfrm>
            <a:off x="1592274" y="1350225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static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4" name="Titel 1 1 3 1 3 2 2"/>
          <p:cNvSpPr txBox="1">
            <a:spLocks/>
          </p:cNvSpPr>
          <p:nvPr/>
        </p:nvSpPr>
        <p:spPr>
          <a:xfrm>
            <a:off x="2344819" y="1086898"/>
            <a:ext cx="5418197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time-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dependent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perturbation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(not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necessarily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small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</a:t>
            </a:r>
          </a:p>
        </p:txBody>
      </p:sp>
      <p:cxnSp>
        <p:nvCxnSpPr>
          <p:cNvPr id="14" name="Elbow Connector 13"/>
          <p:cNvCxnSpPr/>
          <p:nvPr/>
        </p:nvCxnSpPr>
        <p:spPr bwMode="auto">
          <a:xfrm>
            <a:off x="2010032" y="1075307"/>
            <a:ext cx="288325" cy="212466"/>
          </a:xfrm>
          <a:prstGeom prst="bentConnector3">
            <a:avLst>
              <a:gd name="adj1" fmla="val 142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Elbow Connector 37"/>
          <p:cNvCxnSpPr>
            <a:endCxn id="33" idx="1"/>
          </p:cNvCxnSpPr>
          <p:nvPr/>
        </p:nvCxnSpPr>
        <p:spPr bwMode="auto">
          <a:xfrm rot="16200000" flipH="1">
            <a:off x="1217733" y="1188150"/>
            <a:ext cx="458386" cy="290695"/>
          </a:xfrm>
          <a:prstGeom prst="bentConnector2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2" name="Titel 1 1 3 1 3 2 3 1 1 1"/>
          <p:cNvSpPr txBox="1">
            <a:spLocks/>
          </p:cNvSpPr>
          <p:nvPr/>
        </p:nvSpPr>
        <p:spPr>
          <a:xfrm>
            <a:off x="238303" y="1810383"/>
            <a:ext cx="760783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Solve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5" name="Titel 1 1 3 1 3 2 4"/>
          <p:cNvSpPr txBox="1">
            <a:spLocks/>
          </p:cNvSpPr>
          <p:nvPr/>
        </p:nvSpPr>
        <p:spPr>
          <a:xfrm>
            <a:off x="2508703" y="1792625"/>
            <a:ext cx="1346605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ansatz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46" name="Picture 4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5788" y="1878832"/>
            <a:ext cx="3988153" cy="252517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466" y="2442981"/>
            <a:ext cx="3703572" cy="27389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466" y="2933668"/>
            <a:ext cx="3509843" cy="273894"/>
          </a:xfrm>
          <a:prstGeom prst="rect">
            <a:avLst/>
          </a:prstGeom>
        </p:spPr>
      </p:pic>
      <p:sp>
        <p:nvSpPr>
          <p:cNvPr id="30" name="Titel 1 1 3 1 3 2 3 1 1 2"/>
          <p:cNvSpPr txBox="1">
            <a:spLocks/>
          </p:cNvSpPr>
          <p:nvPr/>
        </p:nvSpPr>
        <p:spPr>
          <a:xfrm>
            <a:off x="267601" y="3497816"/>
            <a:ext cx="2974455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Often</a:t>
            </a:r>
            <a:r>
              <a:rPr lang="de-AT" sz="1800" i="0" dirty="0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                               :</a:t>
            </a: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2014" y="3594712"/>
            <a:ext cx="1425581" cy="23114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466" y="4213002"/>
            <a:ext cx="1938630" cy="26855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467" y="4703689"/>
            <a:ext cx="1798345" cy="26855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7157" y="4481552"/>
            <a:ext cx="1136991" cy="275230"/>
          </a:xfrm>
          <a:prstGeom prst="rect">
            <a:avLst/>
          </a:prstGeom>
        </p:spPr>
      </p:pic>
      <p:sp>
        <p:nvSpPr>
          <p:cNvPr id="48" name="Titel 1 1 3 1 3 2 3 1 1 2"/>
          <p:cNvSpPr txBox="1">
            <a:spLocks/>
          </p:cNvSpPr>
          <p:nvPr/>
        </p:nvSpPr>
        <p:spPr>
          <a:xfrm>
            <a:off x="3353576" y="4413032"/>
            <a:ext cx="77358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grpSp>
        <p:nvGrpSpPr>
          <p:cNvPr id="20" name="Gruppieren 30"/>
          <p:cNvGrpSpPr/>
          <p:nvPr/>
        </p:nvGrpSpPr>
        <p:grpSpPr>
          <a:xfrm rot="1996911">
            <a:off x="7860160" y="169874"/>
            <a:ext cx="1378589" cy="577657"/>
            <a:chOff x="6681029" y="1138857"/>
            <a:chExt cx="2522645" cy="577657"/>
          </a:xfrm>
        </p:grpSpPr>
        <p:sp>
          <p:nvSpPr>
            <p:cNvPr id="21" name="Abgerundetes Rechteck 31"/>
            <p:cNvSpPr/>
            <p:nvPr/>
          </p:nvSpPr>
          <p:spPr bwMode="auto">
            <a:xfrm>
              <a:off x="6681029" y="1138857"/>
              <a:ext cx="2522645" cy="577657"/>
            </a:xfrm>
            <a:prstGeom prst="roundRect">
              <a:avLst/>
            </a:prstGeom>
            <a:solidFill>
              <a:srgbClr val="FFFF00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" name="Textfeld 32"/>
            <p:cNvSpPr txBox="1"/>
            <p:nvPr/>
          </p:nvSpPr>
          <p:spPr>
            <a:xfrm>
              <a:off x="6813211" y="1225783"/>
              <a:ext cx="1635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AT" dirty="0" err="1" smtClean="0">
                  <a:latin typeface="+mj-lt"/>
                </a:rPr>
                <a:t>Reminder</a:t>
              </a:r>
              <a:endParaRPr lang="de-AT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109265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de-DE" sz="3200" dirty="0" err="1" smtClean="0"/>
              <a:t>Rotating</a:t>
            </a:r>
            <a:r>
              <a:rPr lang="de-DE" sz="3200" dirty="0" smtClean="0"/>
              <a:t> </a:t>
            </a:r>
            <a:r>
              <a:rPr lang="de-DE" sz="3200" dirty="0" err="1" smtClean="0"/>
              <a:t>wave</a:t>
            </a:r>
            <a:r>
              <a:rPr lang="de-DE" sz="3200" dirty="0" smtClean="0"/>
              <a:t> </a:t>
            </a:r>
            <a:r>
              <a:rPr lang="de-DE" sz="3200" dirty="0" err="1" smtClean="0"/>
              <a:t>approximation</a:t>
            </a:r>
            <a:endParaRPr lang="en-GB" sz="3200" dirty="0">
              <a:solidFill>
                <a:schemeClr val="bg1"/>
              </a:solidFill>
            </a:endParaRPr>
          </a:p>
        </p:txBody>
      </p:sp>
      <p:sp>
        <p:nvSpPr>
          <p:cNvPr id="4" name="Titel 1 1 3 2 1"/>
          <p:cNvSpPr txBox="1">
            <a:spLocks/>
          </p:cNvSpPr>
          <p:nvPr/>
        </p:nvSpPr>
        <p:spPr>
          <a:xfrm>
            <a:off x="187108" y="904192"/>
            <a:ext cx="8017777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Starting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point</a:t>
            </a:r>
            <a:r>
              <a:rPr lang="de-AT" sz="1800" i="0" dirty="0" smtClean="0">
                <a:solidFill>
                  <a:srgbClr val="0070C0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</a:t>
            </a:r>
            <a:endParaRPr lang="de-AT" sz="1800" i="0" dirty="0" smtClean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813" y="1439688"/>
            <a:ext cx="1938630" cy="26855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814" y="1930375"/>
            <a:ext cx="1798345" cy="26855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3504" y="1708238"/>
            <a:ext cx="1136991" cy="275230"/>
          </a:xfrm>
          <a:prstGeom prst="rect">
            <a:avLst/>
          </a:prstGeom>
        </p:spPr>
      </p:pic>
      <p:sp>
        <p:nvSpPr>
          <p:cNvPr id="8" name="Titel 1 1 3 1 3 2 3 1 1 2"/>
          <p:cNvSpPr txBox="1">
            <a:spLocks/>
          </p:cNvSpPr>
          <p:nvPr/>
        </p:nvSpPr>
        <p:spPr>
          <a:xfrm>
            <a:off x="3229923" y="1639718"/>
            <a:ext cx="773581" cy="4249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with</a:t>
            </a:r>
            <a:endParaRPr lang="de-AT" sz="1800" i="0" dirty="0" smtClean="0">
              <a:solidFill>
                <a:schemeClr val="tx1"/>
              </a:solidFill>
              <a:latin typeface="Calibri" panose="020F050202020403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4239979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Solve</a:t>
            </a:r>
            <a:r>
              <a:rPr lang="de-DE" dirty="0" smtClean="0"/>
              <a:t> differential </a:t>
            </a:r>
            <a:r>
              <a:rPr lang="de-DE" dirty="0" err="1" smtClean="0"/>
              <a:t>equations</a:t>
            </a:r>
            <a:endParaRPr lang="en-GB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61553" y="1065387"/>
            <a:ext cx="4131167" cy="895522"/>
          </a:xfrm>
          <a:prstGeom prst="rect">
            <a:avLst/>
          </a:prstGeom>
        </p:spPr>
      </p:pic>
      <p:sp>
        <p:nvSpPr>
          <p:cNvPr id="5" name="Titel 1"/>
          <p:cNvSpPr txBox="1">
            <a:spLocks/>
          </p:cNvSpPr>
          <p:nvPr/>
        </p:nvSpPr>
        <p:spPr>
          <a:xfrm>
            <a:off x="59245" y="2076931"/>
            <a:ext cx="482419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Solve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set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differential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equations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626853" y="2406835"/>
            <a:ext cx="482419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atom in      at</a:t>
            </a: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626853" y="2681831"/>
            <a:ext cx="482419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laser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phase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57260" y="2390382"/>
            <a:ext cx="350853" cy="35085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70458" y="2462388"/>
            <a:ext cx="663922" cy="237501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89492" y="2768130"/>
            <a:ext cx="744888" cy="291478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353063" y="3779398"/>
            <a:ext cx="4258816" cy="545172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50764" y="3179427"/>
            <a:ext cx="3130689" cy="512785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551361" y="4517050"/>
            <a:ext cx="1862220" cy="367046"/>
          </a:xfrm>
          <a:prstGeom prst="rect">
            <a:avLst/>
          </a:prstGeom>
        </p:spPr>
      </p:pic>
      <p:sp>
        <p:nvSpPr>
          <p:cNvPr id="14" name="Titel 1"/>
          <p:cNvSpPr txBox="1">
            <a:spLocks/>
          </p:cNvSpPr>
          <p:nvPr/>
        </p:nvSpPr>
        <p:spPr>
          <a:xfrm>
            <a:off x="2934380" y="4517050"/>
            <a:ext cx="482419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endParaRPr lang="de-AT" sz="1600" i="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149840" y="5351727"/>
            <a:ext cx="482419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finding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atom in       : 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828329" y="5351727"/>
            <a:ext cx="321413" cy="342489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559215" y="5806156"/>
            <a:ext cx="3535842" cy="6242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7618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14" grpId="0"/>
      <p:bldP spid="15" grpId="0"/>
    </p:bldLst>
  </p:timing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Resonant </a:t>
            </a:r>
            <a:r>
              <a:rPr lang="de-DE" dirty="0" err="1" smtClean="0"/>
              <a:t>behavior</a:t>
            </a:r>
            <a:endParaRPr lang="en-GB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01972" y="2648399"/>
            <a:ext cx="6305550" cy="3838575"/>
          </a:xfrm>
          <a:prstGeom prst="rect">
            <a:avLst/>
          </a:prstGeom>
        </p:spPr>
      </p:pic>
      <p:sp>
        <p:nvSpPr>
          <p:cNvPr id="7" name="Titel 1"/>
          <p:cNvSpPr txBox="1">
            <a:spLocks/>
          </p:cNvSpPr>
          <p:nvPr/>
        </p:nvSpPr>
        <p:spPr>
          <a:xfrm>
            <a:off x="529402" y="1652083"/>
            <a:ext cx="482419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On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resonance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28324" y="1652083"/>
            <a:ext cx="1626348" cy="38793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4"/>
          <a:srcRect t="-1" r="63077" b="2158"/>
          <a:stretch/>
        </p:blipFill>
        <p:spPr>
          <a:xfrm>
            <a:off x="723836" y="2648399"/>
            <a:ext cx="600498" cy="379564"/>
          </a:xfrm>
          <a:prstGeom prst="rect">
            <a:avLst/>
          </a:prstGeom>
        </p:spPr>
      </p:pic>
      <p:sp>
        <p:nvSpPr>
          <p:cNvPr id="10" name="Titel 1"/>
          <p:cNvSpPr txBox="1">
            <a:spLocks/>
          </p:cNvSpPr>
          <p:nvPr/>
        </p:nvSpPr>
        <p:spPr>
          <a:xfrm>
            <a:off x="4192595" y="6508126"/>
            <a:ext cx="724303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Time </a:t>
            </a:r>
          </a:p>
        </p:txBody>
      </p:sp>
      <p:sp>
        <p:nvSpPr>
          <p:cNvPr id="12" name="Left Brace 11"/>
          <p:cNvSpPr/>
          <p:nvPr/>
        </p:nvSpPr>
        <p:spPr bwMode="auto">
          <a:xfrm rot="5400000">
            <a:off x="2565227" y="1618588"/>
            <a:ext cx="209295" cy="1768414"/>
          </a:xfrm>
          <a:prstGeom prst="lef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1699719" y="2096126"/>
            <a:ext cx="1903246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absorption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dominates</a:t>
            </a:r>
            <a:endParaRPr lang="de-AT" sz="1400" i="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Left Brace 13"/>
          <p:cNvSpPr/>
          <p:nvPr/>
        </p:nvSpPr>
        <p:spPr bwMode="auto">
          <a:xfrm rot="5400000">
            <a:off x="4356645" y="1623952"/>
            <a:ext cx="209295" cy="1768414"/>
          </a:xfrm>
          <a:prstGeom prst="lef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3582619" y="2100390"/>
            <a:ext cx="1770975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emission</a:t>
            </a:r>
            <a:r>
              <a:rPr lang="de-AT" sz="14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dominates</a:t>
            </a:r>
            <a:endParaRPr lang="de-AT" sz="1400" i="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itel 1"/>
          <p:cNvSpPr txBox="1">
            <a:spLocks/>
          </p:cNvSpPr>
          <p:nvPr/>
        </p:nvSpPr>
        <p:spPr>
          <a:xfrm>
            <a:off x="4916898" y="1677462"/>
            <a:ext cx="3562928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Sine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oscillations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period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 . 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5"/>
          <a:srcRect l="9894" r="13641" b="4473"/>
          <a:stretch/>
        </p:blipFill>
        <p:spPr>
          <a:xfrm>
            <a:off x="7609975" y="1687453"/>
            <a:ext cx="612475" cy="30128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74151" y="6461673"/>
            <a:ext cx="742698" cy="410854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418992" y="894340"/>
            <a:ext cx="3535842" cy="624289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928797" y="1050170"/>
            <a:ext cx="1612826" cy="317890"/>
          </a:xfrm>
          <a:prstGeom prst="rect">
            <a:avLst/>
          </a:prstGeom>
        </p:spPr>
      </p:pic>
      <p:sp>
        <p:nvSpPr>
          <p:cNvPr id="20" name="Titel 1"/>
          <p:cNvSpPr txBox="1">
            <a:spLocks/>
          </p:cNvSpPr>
          <p:nvPr/>
        </p:nvSpPr>
        <p:spPr>
          <a:xfrm>
            <a:off x="5141731" y="1039951"/>
            <a:ext cx="674744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endParaRPr lang="de-AT" sz="1600" i="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7394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/>
      <p:bldP spid="12" grpId="0" animBg="1"/>
      <p:bldP spid="13" grpId="0"/>
      <p:bldP spid="14" grpId="0" animBg="1"/>
      <p:bldP spid="15" grpId="0"/>
      <p:bldP spid="16" grpId="0"/>
    </p:bldLst>
  </p:timing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Experiment: </a:t>
            </a:r>
            <a:r>
              <a:rPr lang="de-DE" dirty="0" err="1" smtClean="0"/>
              <a:t>ion</a:t>
            </a:r>
            <a:r>
              <a:rPr lang="de-DE" dirty="0" smtClean="0"/>
              <a:t> </a:t>
            </a:r>
            <a:r>
              <a:rPr lang="de-DE" dirty="0" err="1" smtClean="0"/>
              <a:t>qubit</a:t>
            </a:r>
            <a:endParaRPr lang="en-GB" dirty="0"/>
          </a:p>
        </p:txBody>
      </p:sp>
      <p:pic>
        <p:nvPicPr>
          <p:cNvPr id="2050" name="Picture 2" descr="Applying voltages to the poles of a linear trap can hold a string of ions (red dots, also shown in inset) in a straight line at the center of the trap for days. Each atom is a qubit. Laser beams can manipulate them, and their values can be read out by a CCD as the presence or absence of fluorescenc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656" y="879775"/>
            <a:ext cx="3737611" cy="28085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/>
          <p:cNvGrpSpPr>
            <a:grpSpLocks noChangeAspect="1"/>
          </p:cNvGrpSpPr>
          <p:nvPr/>
        </p:nvGrpSpPr>
        <p:grpSpPr>
          <a:xfrm>
            <a:off x="4168345" y="879775"/>
            <a:ext cx="4646141" cy="1490700"/>
            <a:chOff x="3822356" y="879775"/>
            <a:chExt cx="5058033" cy="1622854"/>
          </a:xfrm>
        </p:grpSpPr>
        <p:sp>
          <p:nvSpPr>
            <p:cNvPr id="7" name="Rectangle 6"/>
            <p:cNvSpPr/>
            <p:nvPr/>
          </p:nvSpPr>
          <p:spPr bwMode="auto">
            <a:xfrm>
              <a:off x="3822356" y="879775"/>
              <a:ext cx="5058033" cy="1622854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891734" y="940311"/>
              <a:ext cx="3635976" cy="258346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891734" y="1246436"/>
              <a:ext cx="4886522" cy="1153696"/>
            </a:xfrm>
            <a:prstGeom prst="rect">
              <a:avLst/>
            </a:prstGeom>
          </p:spPr>
        </p:pic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68345" y="2707278"/>
            <a:ext cx="4769989" cy="37587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8701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06733" y="1833409"/>
            <a:ext cx="6296025" cy="383857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Off resonant </a:t>
            </a:r>
            <a:r>
              <a:rPr lang="de-DE" dirty="0" err="1" smtClean="0"/>
              <a:t>behavior</a:t>
            </a:r>
            <a:endParaRPr lang="en-GB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18992" y="894340"/>
            <a:ext cx="3535842" cy="624289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5"/>
          <a:srcRect t="-1" r="63077" b="2158"/>
          <a:stretch/>
        </p:blipFill>
        <p:spPr>
          <a:xfrm>
            <a:off x="728597" y="1803025"/>
            <a:ext cx="600498" cy="379564"/>
          </a:xfrm>
          <a:prstGeom prst="rect">
            <a:avLst/>
          </a:prstGeom>
        </p:spPr>
      </p:pic>
      <p:sp>
        <p:nvSpPr>
          <p:cNvPr id="10" name="Titel 1"/>
          <p:cNvSpPr txBox="1">
            <a:spLocks/>
          </p:cNvSpPr>
          <p:nvPr/>
        </p:nvSpPr>
        <p:spPr>
          <a:xfrm>
            <a:off x="4197356" y="5662752"/>
            <a:ext cx="724303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Time 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97196" y="5682560"/>
            <a:ext cx="800999" cy="315393"/>
          </a:xfrm>
          <a:prstGeom prst="rect">
            <a:avLst/>
          </a:prstGeom>
        </p:spPr>
      </p:pic>
      <p:sp>
        <p:nvSpPr>
          <p:cNvPr id="7" name="Titel 1"/>
          <p:cNvSpPr txBox="1">
            <a:spLocks/>
          </p:cNvSpPr>
          <p:nvPr/>
        </p:nvSpPr>
        <p:spPr>
          <a:xfrm>
            <a:off x="4146776" y="2150163"/>
            <a:ext cx="1500839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on </a:t>
            </a:r>
            <a:r>
              <a:rPr lang="de-AT" sz="1600" i="0" dirty="0" err="1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resonance</a:t>
            </a:r>
            <a:endParaRPr lang="de-AT" sz="1600" i="0" dirty="0" smtClean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FF00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       d</a:t>
            </a:r>
            <a:r>
              <a:rPr lang="de-AT" sz="1600" i="0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0</a:t>
            </a: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4632540" y="3124188"/>
            <a:ext cx="1500839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404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 </a:t>
            </a:r>
            <a:r>
              <a:rPr lang="de-AT" sz="1600" i="0" dirty="0" err="1" smtClean="0">
                <a:solidFill>
                  <a:srgbClr val="0404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resonance</a:t>
            </a:r>
            <a:endParaRPr lang="de-AT" sz="1600" i="0" dirty="0" smtClean="0">
              <a:solidFill>
                <a:srgbClr val="0404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404FF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       d = W</a:t>
            </a:r>
            <a:endParaRPr lang="de-AT" sz="1600" i="0" dirty="0" smtClean="0">
              <a:solidFill>
                <a:srgbClr val="0404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6201919" y="4225494"/>
            <a:ext cx="1500839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 </a:t>
            </a:r>
            <a:r>
              <a:rPr lang="de-AT" sz="1600" i="0" dirty="0" err="1" smtClean="0">
                <a:solidFill>
                  <a:srgbClr val="00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resonance</a:t>
            </a:r>
            <a:endParaRPr lang="de-AT" sz="1600" i="0" dirty="0" smtClean="0">
              <a:solidFill>
                <a:srgbClr val="00FF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FF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     d = 2.5 W</a:t>
            </a:r>
            <a:endParaRPr lang="de-AT" sz="1600" i="0" dirty="0" smtClean="0">
              <a:solidFill>
                <a:srgbClr val="00FF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itel 1"/>
          <p:cNvSpPr txBox="1">
            <a:spLocks/>
          </p:cNvSpPr>
          <p:nvPr/>
        </p:nvSpPr>
        <p:spPr>
          <a:xfrm>
            <a:off x="583848" y="6137333"/>
            <a:ext cx="3562928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Oscillations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faster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de-AT" sz="1600" i="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Atom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never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fully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excited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928797" y="1050170"/>
            <a:ext cx="1612826" cy="317890"/>
          </a:xfrm>
          <a:prstGeom prst="rect">
            <a:avLst/>
          </a:prstGeom>
        </p:spPr>
      </p:pic>
      <p:sp>
        <p:nvSpPr>
          <p:cNvPr id="13" name="Titel 1"/>
          <p:cNvSpPr txBox="1">
            <a:spLocks/>
          </p:cNvSpPr>
          <p:nvPr/>
        </p:nvSpPr>
        <p:spPr>
          <a:xfrm>
            <a:off x="5141731" y="1039951"/>
            <a:ext cx="674744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endParaRPr lang="de-AT" sz="1600" i="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0972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26477" y="2193724"/>
            <a:ext cx="6552009" cy="408630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Resonance</a:t>
            </a:r>
            <a:endParaRPr lang="en-GB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09895" y="1243478"/>
            <a:ext cx="3535842" cy="624289"/>
          </a:xfrm>
          <a:prstGeom prst="rect">
            <a:avLst/>
          </a:prstGeom>
        </p:spPr>
      </p:pic>
      <p:grpSp>
        <p:nvGrpSpPr>
          <p:cNvPr id="8" name="Group 7"/>
          <p:cNvGrpSpPr>
            <a:grpSpLocks noChangeAspect="1"/>
          </p:cNvGrpSpPr>
          <p:nvPr/>
        </p:nvGrpSpPr>
        <p:grpSpPr>
          <a:xfrm>
            <a:off x="280177" y="1619263"/>
            <a:ext cx="3067039" cy="1844811"/>
            <a:chOff x="193760" y="1009394"/>
            <a:chExt cx="2480925" cy="1492266"/>
          </a:xfrm>
        </p:grpSpPr>
        <p:grpSp>
          <p:nvGrpSpPr>
            <p:cNvPr id="3" name="Group 2"/>
            <p:cNvGrpSpPr>
              <a:grpSpLocks noChangeAspect="1"/>
            </p:cNvGrpSpPr>
            <p:nvPr/>
          </p:nvGrpSpPr>
          <p:grpSpPr>
            <a:xfrm>
              <a:off x="193760" y="1009394"/>
              <a:ext cx="2480925" cy="1492266"/>
              <a:chOff x="728597" y="1803025"/>
              <a:chExt cx="6974161" cy="4194928"/>
            </a:xfrm>
          </p:grpSpPr>
          <p:pic>
            <p:nvPicPr>
              <p:cNvPr id="16" name="Picture 15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6733" y="1833409"/>
                <a:ext cx="6296025" cy="3838575"/>
              </a:xfrm>
              <a:prstGeom prst="rect">
                <a:avLst/>
              </a:prstGeom>
            </p:spPr>
          </p:pic>
          <p:pic>
            <p:nvPicPr>
              <p:cNvPr id="9" name="Picture 8"/>
              <p:cNvPicPr>
                <a:picLocks noChangeAspect="1"/>
              </p:cNvPicPr>
              <p:nvPr/>
            </p:nvPicPr>
            <p:blipFill rotWithShape="1">
              <a:blip r:embed="rId6"/>
              <a:srcRect t="-1" r="63077" b="2158"/>
              <a:stretch/>
            </p:blipFill>
            <p:spPr>
              <a:xfrm>
                <a:off x="728597" y="1803025"/>
                <a:ext cx="600498" cy="379564"/>
              </a:xfrm>
              <a:prstGeom prst="rect">
                <a:avLst/>
              </a:prstGeom>
            </p:spPr>
          </p:pic>
          <p:sp>
            <p:nvSpPr>
              <p:cNvPr id="10" name="Titel 1"/>
              <p:cNvSpPr txBox="1">
                <a:spLocks/>
              </p:cNvSpPr>
              <p:nvPr/>
            </p:nvSpPr>
            <p:spPr>
              <a:xfrm>
                <a:off x="3966890" y="5603905"/>
                <a:ext cx="954773" cy="325987"/>
              </a:xfrm>
              <a:prstGeom prst="rect">
                <a:avLst/>
              </a:prstGeom>
              <a:ln>
                <a:noFill/>
              </a:ln>
            </p:spPr>
            <p:txBody>
              <a:bodyPr/>
              <a:lstStyle>
                <a:lvl1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+mj-lt"/>
                    <a:ea typeface="+mj-ea"/>
                    <a:cs typeface="+mj-cs"/>
                  </a:defRPr>
                </a:lvl1pPr>
                <a:lvl2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2pPr>
                <a:lvl3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3pPr>
                <a:lvl4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4pPr>
                <a:lvl5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5pPr>
                <a:lvl6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6pPr>
                <a:lvl7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7pPr>
                <a:lvl8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8pPr>
                <a:lvl9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9pPr>
              </a:lstStyle>
              <a:p>
                <a:pPr algn="l"/>
                <a:r>
                  <a:rPr lang="de-AT" sz="800" i="0" dirty="0" smtClean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Time </a:t>
                </a:r>
              </a:p>
            </p:txBody>
          </p:sp>
          <p:pic>
            <p:nvPicPr>
              <p:cNvPr id="11" name="Picture 10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97196" y="5682560"/>
                <a:ext cx="800999" cy="315393"/>
              </a:xfrm>
              <a:prstGeom prst="rect">
                <a:avLst/>
              </a:prstGeom>
            </p:spPr>
          </p:pic>
        </p:grpSp>
        <p:cxnSp>
          <p:nvCxnSpPr>
            <p:cNvPr id="5" name="Straight Connector 4"/>
            <p:cNvCxnSpPr/>
            <p:nvPr/>
          </p:nvCxnSpPr>
          <p:spPr bwMode="auto">
            <a:xfrm>
              <a:off x="1207698" y="1043796"/>
              <a:ext cx="0" cy="125083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</p:grpSp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6"/>
          <a:srcRect t="-1" r="63077" b="2158"/>
          <a:stretch/>
        </p:blipFill>
        <p:spPr>
          <a:xfrm>
            <a:off x="3506302" y="2245178"/>
            <a:ext cx="600498" cy="379564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90017" y="842935"/>
            <a:ext cx="793630" cy="227342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419832" y="6371081"/>
            <a:ext cx="2356095" cy="354616"/>
          </a:xfrm>
          <a:prstGeom prst="rect">
            <a:avLst/>
          </a:prstGeom>
        </p:spPr>
      </p:pic>
      <p:sp>
        <p:nvSpPr>
          <p:cNvPr id="17" name="Titel 1"/>
          <p:cNvSpPr txBox="1">
            <a:spLocks/>
          </p:cNvSpPr>
          <p:nvPr/>
        </p:nvSpPr>
        <p:spPr>
          <a:xfrm>
            <a:off x="518117" y="773603"/>
            <a:ext cx="8205757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Excitation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probability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by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square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pulse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duration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  in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dependence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detuning</a:t>
            </a:r>
            <a:r>
              <a:rPr lang="de-AT" sz="1600" i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                </a:t>
            </a: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120598" y="1375352"/>
            <a:ext cx="793630" cy="227342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562993" y="2123504"/>
            <a:ext cx="1612826" cy="317890"/>
          </a:xfrm>
          <a:prstGeom prst="rect">
            <a:avLst/>
          </a:prstGeom>
        </p:spPr>
      </p:pic>
      <p:sp>
        <p:nvSpPr>
          <p:cNvPr id="21" name="Titel 1"/>
          <p:cNvSpPr txBox="1">
            <a:spLocks/>
          </p:cNvSpPr>
          <p:nvPr/>
        </p:nvSpPr>
        <p:spPr>
          <a:xfrm>
            <a:off x="5775927" y="2113285"/>
            <a:ext cx="674744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with</a:t>
            </a:r>
            <a:endParaRPr lang="de-AT" sz="1600" i="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5452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8397240" cy="750498"/>
          </a:xfrm>
        </p:spPr>
        <p:txBody>
          <a:bodyPr/>
          <a:lstStyle/>
          <a:p>
            <a:r>
              <a:rPr lang="en-GB" dirty="0" smtClean="0"/>
              <a:t>Filling in more electrons</a:t>
            </a:r>
            <a:endParaRPr lang="en-GB" i="1" dirty="0"/>
          </a:p>
        </p:txBody>
      </p:sp>
      <p:pic>
        <p:nvPicPr>
          <p:cNvPr id="67" name="Picture 6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219" y="5399760"/>
            <a:ext cx="470677" cy="137433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5045" y="5399760"/>
            <a:ext cx="476758" cy="136217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7348" y="5399760"/>
            <a:ext cx="477974" cy="138649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6942" y="5399760"/>
            <a:ext cx="481623" cy="139865"/>
          </a:xfrm>
          <a:prstGeom prst="rect">
            <a:avLst/>
          </a:prstGeom>
        </p:spPr>
      </p:pic>
      <p:sp>
        <p:nvSpPr>
          <p:cNvPr id="74" name="Titel 1 1"/>
          <p:cNvSpPr txBox="1">
            <a:spLocks/>
          </p:cNvSpPr>
          <p:nvPr/>
        </p:nvSpPr>
        <p:spPr>
          <a:xfrm>
            <a:off x="1008741" y="5056961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1s</a:t>
            </a:r>
          </a:p>
        </p:txBody>
      </p:sp>
      <p:sp>
        <p:nvSpPr>
          <p:cNvPr id="63" name="Rectangle 62"/>
          <p:cNvSpPr>
            <a:spLocks noChangeAspect="1"/>
          </p:cNvSpPr>
          <p:nvPr/>
        </p:nvSpPr>
        <p:spPr bwMode="auto">
          <a:xfrm>
            <a:off x="4605460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Rectangle 67"/>
          <p:cNvSpPr>
            <a:spLocks noChangeAspect="1"/>
          </p:cNvSpPr>
          <p:nvPr/>
        </p:nvSpPr>
        <p:spPr bwMode="auto">
          <a:xfrm>
            <a:off x="4807473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0" name="Rectangle 69"/>
          <p:cNvSpPr>
            <a:spLocks noChangeAspect="1"/>
          </p:cNvSpPr>
          <p:nvPr/>
        </p:nvSpPr>
        <p:spPr bwMode="auto">
          <a:xfrm>
            <a:off x="5009485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Rectangle 71"/>
          <p:cNvSpPr>
            <a:spLocks noChangeAspect="1"/>
          </p:cNvSpPr>
          <p:nvPr/>
        </p:nvSpPr>
        <p:spPr bwMode="auto">
          <a:xfrm>
            <a:off x="5211498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5" name="Rectangle 84"/>
          <p:cNvSpPr>
            <a:spLocks noChangeAspect="1"/>
          </p:cNvSpPr>
          <p:nvPr/>
        </p:nvSpPr>
        <p:spPr bwMode="auto">
          <a:xfrm>
            <a:off x="5413510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2" name="Rectangle 91"/>
          <p:cNvSpPr>
            <a:spLocks noChangeAspect="1"/>
          </p:cNvSpPr>
          <p:nvPr/>
        </p:nvSpPr>
        <p:spPr bwMode="auto">
          <a:xfrm>
            <a:off x="5615523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3" name="Rectangle 92"/>
          <p:cNvSpPr>
            <a:spLocks noChangeAspect="1"/>
          </p:cNvSpPr>
          <p:nvPr/>
        </p:nvSpPr>
        <p:spPr bwMode="auto">
          <a:xfrm>
            <a:off x="5817535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4" name="Rectangle 93"/>
          <p:cNvSpPr>
            <a:spLocks noChangeAspect="1"/>
          </p:cNvSpPr>
          <p:nvPr/>
        </p:nvSpPr>
        <p:spPr bwMode="auto">
          <a:xfrm>
            <a:off x="4807127" y="178683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5" name="Rectangle 94"/>
          <p:cNvSpPr>
            <a:spLocks noChangeAspect="1"/>
          </p:cNvSpPr>
          <p:nvPr/>
        </p:nvSpPr>
        <p:spPr bwMode="auto">
          <a:xfrm>
            <a:off x="5009139" y="178683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6" name="Rectangle 95"/>
          <p:cNvSpPr>
            <a:spLocks noChangeAspect="1"/>
          </p:cNvSpPr>
          <p:nvPr/>
        </p:nvSpPr>
        <p:spPr bwMode="auto">
          <a:xfrm>
            <a:off x="5211152" y="178683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7" name="Rectangle 96"/>
          <p:cNvSpPr>
            <a:spLocks noChangeAspect="1"/>
          </p:cNvSpPr>
          <p:nvPr/>
        </p:nvSpPr>
        <p:spPr bwMode="auto">
          <a:xfrm>
            <a:off x="5413164" y="178683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8" name="Rectangle 97"/>
          <p:cNvSpPr>
            <a:spLocks noChangeAspect="1"/>
          </p:cNvSpPr>
          <p:nvPr/>
        </p:nvSpPr>
        <p:spPr bwMode="auto">
          <a:xfrm>
            <a:off x="5615177" y="178683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9" name="Rectangle 98"/>
          <p:cNvSpPr>
            <a:spLocks noChangeAspect="1"/>
          </p:cNvSpPr>
          <p:nvPr/>
        </p:nvSpPr>
        <p:spPr bwMode="auto">
          <a:xfrm>
            <a:off x="5219914" y="2594556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0" name="Rectangle 99"/>
          <p:cNvSpPr>
            <a:spLocks noChangeAspect="1"/>
          </p:cNvSpPr>
          <p:nvPr/>
        </p:nvSpPr>
        <p:spPr bwMode="auto">
          <a:xfrm>
            <a:off x="5016203" y="217545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1" name="Rectangle 100"/>
          <p:cNvSpPr>
            <a:spLocks noChangeAspect="1"/>
          </p:cNvSpPr>
          <p:nvPr/>
        </p:nvSpPr>
        <p:spPr bwMode="auto">
          <a:xfrm>
            <a:off x="5218215" y="217545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2" name="Rectangle 101"/>
          <p:cNvSpPr>
            <a:spLocks noChangeAspect="1"/>
          </p:cNvSpPr>
          <p:nvPr/>
        </p:nvSpPr>
        <p:spPr bwMode="auto">
          <a:xfrm>
            <a:off x="5420228" y="217545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3" name="Rectangle 102"/>
          <p:cNvSpPr>
            <a:spLocks noChangeAspect="1"/>
          </p:cNvSpPr>
          <p:nvPr/>
        </p:nvSpPr>
        <p:spPr bwMode="auto">
          <a:xfrm>
            <a:off x="2965681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4" name="Rectangle 103"/>
          <p:cNvSpPr>
            <a:spLocks noChangeAspect="1"/>
          </p:cNvSpPr>
          <p:nvPr/>
        </p:nvSpPr>
        <p:spPr bwMode="auto">
          <a:xfrm>
            <a:off x="3167694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5" name="Rectangle 104"/>
          <p:cNvSpPr>
            <a:spLocks noChangeAspect="1"/>
          </p:cNvSpPr>
          <p:nvPr/>
        </p:nvSpPr>
        <p:spPr bwMode="auto">
          <a:xfrm>
            <a:off x="3369706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6" name="Rectangle 105"/>
          <p:cNvSpPr>
            <a:spLocks noChangeAspect="1"/>
          </p:cNvSpPr>
          <p:nvPr/>
        </p:nvSpPr>
        <p:spPr bwMode="auto">
          <a:xfrm>
            <a:off x="3571718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7" name="Rectangle 106"/>
          <p:cNvSpPr>
            <a:spLocks noChangeAspect="1"/>
          </p:cNvSpPr>
          <p:nvPr/>
        </p:nvSpPr>
        <p:spPr bwMode="auto">
          <a:xfrm>
            <a:off x="3773731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8" name="Rectangle 107"/>
          <p:cNvSpPr>
            <a:spLocks noChangeAspect="1"/>
          </p:cNvSpPr>
          <p:nvPr/>
        </p:nvSpPr>
        <p:spPr bwMode="auto">
          <a:xfrm>
            <a:off x="3378468" y="3146809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9" name="Rectangle 108"/>
          <p:cNvSpPr>
            <a:spLocks noChangeAspect="1"/>
          </p:cNvSpPr>
          <p:nvPr/>
        </p:nvSpPr>
        <p:spPr bwMode="auto">
          <a:xfrm>
            <a:off x="3167137" y="2773429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0" name="Rectangle 109"/>
          <p:cNvSpPr>
            <a:spLocks noChangeAspect="1"/>
          </p:cNvSpPr>
          <p:nvPr/>
        </p:nvSpPr>
        <p:spPr bwMode="auto">
          <a:xfrm>
            <a:off x="3369149" y="2773429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1" name="Rectangle 110"/>
          <p:cNvSpPr>
            <a:spLocks noChangeAspect="1"/>
          </p:cNvSpPr>
          <p:nvPr/>
        </p:nvSpPr>
        <p:spPr bwMode="auto">
          <a:xfrm>
            <a:off x="3571162" y="2773429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2" name="Rectangle 111"/>
          <p:cNvSpPr>
            <a:spLocks noChangeAspect="1"/>
          </p:cNvSpPr>
          <p:nvPr/>
        </p:nvSpPr>
        <p:spPr bwMode="auto">
          <a:xfrm>
            <a:off x="2109089" y="3883623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3" name="Rectangle 112"/>
          <p:cNvSpPr>
            <a:spLocks noChangeAspect="1"/>
          </p:cNvSpPr>
          <p:nvPr/>
        </p:nvSpPr>
        <p:spPr bwMode="auto">
          <a:xfrm>
            <a:off x="1920618" y="3510243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Rectangle 113"/>
          <p:cNvSpPr>
            <a:spLocks noChangeAspect="1"/>
          </p:cNvSpPr>
          <p:nvPr/>
        </p:nvSpPr>
        <p:spPr bwMode="auto">
          <a:xfrm>
            <a:off x="2122630" y="3510243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5" name="Rectangle 114"/>
          <p:cNvSpPr>
            <a:spLocks noChangeAspect="1"/>
          </p:cNvSpPr>
          <p:nvPr/>
        </p:nvSpPr>
        <p:spPr bwMode="auto">
          <a:xfrm>
            <a:off x="2324643" y="3510243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6" name="Rectangle 115"/>
          <p:cNvSpPr>
            <a:spLocks noChangeAspect="1"/>
          </p:cNvSpPr>
          <p:nvPr/>
        </p:nvSpPr>
        <p:spPr bwMode="auto">
          <a:xfrm>
            <a:off x="1099604" y="4897553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7" name="Titel 1 2"/>
          <p:cNvSpPr txBox="1">
            <a:spLocks/>
          </p:cNvSpPr>
          <p:nvPr/>
        </p:nvSpPr>
        <p:spPr>
          <a:xfrm>
            <a:off x="2022925" y="4034767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2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</a:t>
            </a:r>
          </a:p>
        </p:txBody>
      </p:sp>
      <p:sp>
        <p:nvSpPr>
          <p:cNvPr id="118" name="Titel 1 3"/>
          <p:cNvSpPr txBox="1">
            <a:spLocks/>
          </p:cNvSpPr>
          <p:nvPr/>
        </p:nvSpPr>
        <p:spPr>
          <a:xfrm>
            <a:off x="2037440" y="3661387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2</a:t>
            </a:r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p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9" name="Titel 1 4"/>
          <p:cNvSpPr txBox="1">
            <a:spLocks/>
          </p:cNvSpPr>
          <p:nvPr/>
        </p:nvSpPr>
        <p:spPr>
          <a:xfrm>
            <a:off x="3297976" y="330904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3s</a:t>
            </a:r>
          </a:p>
        </p:txBody>
      </p:sp>
      <p:sp>
        <p:nvSpPr>
          <p:cNvPr id="120" name="Titel 1 5"/>
          <p:cNvSpPr txBox="1">
            <a:spLocks/>
          </p:cNvSpPr>
          <p:nvPr/>
        </p:nvSpPr>
        <p:spPr>
          <a:xfrm>
            <a:off x="3274391" y="293566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p</a:t>
            </a:r>
          </a:p>
        </p:txBody>
      </p:sp>
      <p:sp>
        <p:nvSpPr>
          <p:cNvPr id="121" name="Titel 1 6"/>
          <p:cNvSpPr txBox="1">
            <a:spLocks/>
          </p:cNvSpPr>
          <p:nvPr/>
        </p:nvSpPr>
        <p:spPr>
          <a:xfrm>
            <a:off x="3287377" y="255289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d</a:t>
            </a:r>
          </a:p>
        </p:txBody>
      </p:sp>
      <p:sp>
        <p:nvSpPr>
          <p:cNvPr id="122" name="Titel 1 7"/>
          <p:cNvSpPr txBox="1">
            <a:spLocks/>
          </p:cNvSpPr>
          <p:nvPr/>
        </p:nvSpPr>
        <p:spPr>
          <a:xfrm>
            <a:off x="5124526" y="276260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4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</a:t>
            </a:r>
          </a:p>
        </p:txBody>
      </p:sp>
      <p:sp>
        <p:nvSpPr>
          <p:cNvPr id="123" name="Titel 1 8"/>
          <p:cNvSpPr txBox="1">
            <a:spLocks/>
          </p:cNvSpPr>
          <p:nvPr/>
        </p:nvSpPr>
        <p:spPr>
          <a:xfrm>
            <a:off x="5131421" y="234350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4p</a:t>
            </a:r>
          </a:p>
        </p:txBody>
      </p:sp>
      <p:sp>
        <p:nvSpPr>
          <p:cNvPr id="124" name="Titel 1 9"/>
          <p:cNvSpPr txBox="1">
            <a:spLocks/>
          </p:cNvSpPr>
          <p:nvPr/>
        </p:nvSpPr>
        <p:spPr>
          <a:xfrm>
            <a:off x="5121547" y="195311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4d</a:t>
            </a:r>
          </a:p>
        </p:txBody>
      </p:sp>
      <p:sp>
        <p:nvSpPr>
          <p:cNvPr id="125" name="Titel 1 10"/>
          <p:cNvSpPr txBox="1">
            <a:spLocks/>
          </p:cNvSpPr>
          <p:nvPr/>
        </p:nvSpPr>
        <p:spPr>
          <a:xfrm>
            <a:off x="5152027" y="154925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4f</a:t>
            </a:r>
          </a:p>
        </p:txBody>
      </p:sp>
      <p:grpSp>
        <p:nvGrpSpPr>
          <p:cNvPr id="126" name="Group 125"/>
          <p:cNvGrpSpPr>
            <a:grpSpLocks noChangeAspect="1"/>
          </p:cNvGrpSpPr>
          <p:nvPr/>
        </p:nvGrpSpPr>
        <p:grpSpPr>
          <a:xfrm>
            <a:off x="1144794" y="4910568"/>
            <a:ext cx="79651" cy="144599"/>
            <a:chOff x="2571293" y="4674424"/>
            <a:chExt cx="79321" cy="144000"/>
          </a:xfrm>
        </p:grpSpPr>
        <p:cxnSp>
          <p:nvCxnSpPr>
            <p:cNvPr id="127" name="Straight Arrow Connector 126"/>
            <p:cNvCxnSpPr/>
            <p:nvPr/>
          </p:nvCxnSpPr>
          <p:spPr bwMode="auto">
            <a:xfrm flipV="1">
              <a:off x="2571293" y="4674424"/>
              <a:ext cx="0" cy="144000"/>
            </a:xfrm>
            <a:prstGeom prst="straightConnector1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128" name="Straight Arrow Connector 127"/>
            <p:cNvCxnSpPr/>
            <p:nvPr/>
          </p:nvCxnSpPr>
          <p:spPr bwMode="auto">
            <a:xfrm flipV="1">
              <a:off x="2650614" y="4674424"/>
              <a:ext cx="0" cy="144000"/>
            </a:xfrm>
            <a:prstGeom prst="straightConnector1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arrow" w="sm" len="sm"/>
              <a:tailEnd type="none" w="sm" len="sm"/>
            </a:ln>
            <a:effectLst/>
          </p:spPr>
        </p:cxnSp>
      </p:grpSp>
      <p:cxnSp>
        <p:nvCxnSpPr>
          <p:cNvPr id="132" name="Straight Arrow Connector 131"/>
          <p:cNvCxnSpPr/>
          <p:nvPr/>
        </p:nvCxnSpPr>
        <p:spPr bwMode="auto">
          <a:xfrm flipV="1">
            <a:off x="723900" y="949452"/>
            <a:ext cx="0" cy="435166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33" name="Straight Connector 132"/>
          <p:cNvCxnSpPr/>
          <p:nvPr/>
        </p:nvCxnSpPr>
        <p:spPr bwMode="auto">
          <a:xfrm>
            <a:off x="594360" y="1234440"/>
            <a:ext cx="25908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34" name="Picture 13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913" y="1147572"/>
            <a:ext cx="108204" cy="173736"/>
          </a:xfrm>
          <a:prstGeom prst="rect">
            <a:avLst/>
          </a:prstGeom>
        </p:spPr>
      </p:pic>
      <p:cxnSp>
        <p:nvCxnSpPr>
          <p:cNvPr id="135" name="Straight Connector 134"/>
          <p:cNvCxnSpPr/>
          <p:nvPr/>
        </p:nvCxnSpPr>
        <p:spPr bwMode="auto">
          <a:xfrm flipV="1">
            <a:off x="642169" y="456006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6" name="Straight Connector 135"/>
          <p:cNvCxnSpPr/>
          <p:nvPr/>
        </p:nvCxnSpPr>
        <p:spPr bwMode="auto">
          <a:xfrm flipV="1">
            <a:off x="642169" y="449910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7" name="Straight Connector 136"/>
          <p:cNvCxnSpPr/>
          <p:nvPr/>
        </p:nvCxnSpPr>
        <p:spPr bwMode="auto">
          <a:xfrm flipV="1">
            <a:off x="626929" y="4537203"/>
            <a:ext cx="187891" cy="98469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38" name="Titel 1 2 1 2 1 2 2 2 2"/>
          <p:cNvSpPr txBox="1">
            <a:spLocks/>
          </p:cNvSpPr>
          <p:nvPr/>
        </p:nvSpPr>
        <p:spPr>
          <a:xfrm rot="16200000">
            <a:off x="-190561" y="2499159"/>
            <a:ext cx="1196927" cy="317008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7" name="Titel 1 11"/>
          <p:cNvSpPr txBox="1">
            <a:spLocks/>
          </p:cNvSpPr>
          <p:nvPr/>
        </p:nvSpPr>
        <p:spPr>
          <a:xfrm>
            <a:off x="891020" y="5577782"/>
            <a:ext cx="821798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K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shell</a:t>
            </a:r>
            <a:endParaRPr lang="de-AT" sz="14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8" name="Titel 1 12"/>
          <p:cNvSpPr txBox="1">
            <a:spLocks/>
          </p:cNvSpPr>
          <p:nvPr/>
        </p:nvSpPr>
        <p:spPr>
          <a:xfrm>
            <a:off x="1883516" y="5577782"/>
            <a:ext cx="821798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L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shell</a:t>
            </a:r>
            <a:endParaRPr lang="de-AT" sz="14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9" name="Titel 1 13"/>
          <p:cNvSpPr txBox="1">
            <a:spLocks/>
          </p:cNvSpPr>
          <p:nvPr/>
        </p:nvSpPr>
        <p:spPr>
          <a:xfrm>
            <a:off x="3104609" y="5577782"/>
            <a:ext cx="821798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M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shell</a:t>
            </a:r>
            <a:endParaRPr lang="de-AT" sz="14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0" name="Titel 1 15"/>
          <p:cNvSpPr txBox="1">
            <a:spLocks/>
          </p:cNvSpPr>
          <p:nvPr/>
        </p:nvSpPr>
        <p:spPr>
          <a:xfrm>
            <a:off x="4979101" y="5577782"/>
            <a:ext cx="821798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N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shell</a:t>
            </a:r>
            <a:endParaRPr lang="de-AT" sz="14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66" name="Group 65"/>
          <p:cNvGrpSpPr>
            <a:grpSpLocks noChangeAspect="1"/>
          </p:cNvGrpSpPr>
          <p:nvPr/>
        </p:nvGrpSpPr>
        <p:grpSpPr>
          <a:xfrm>
            <a:off x="2158254" y="3904728"/>
            <a:ext cx="79651" cy="144599"/>
            <a:chOff x="2571293" y="4674424"/>
            <a:chExt cx="79321" cy="144000"/>
          </a:xfrm>
        </p:grpSpPr>
        <p:cxnSp>
          <p:nvCxnSpPr>
            <p:cNvPr id="75" name="Straight Arrow Connector 74"/>
            <p:cNvCxnSpPr/>
            <p:nvPr/>
          </p:nvCxnSpPr>
          <p:spPr bwMode="auto">
            <a:xfrm flipV="1">
              <a:off x="2571293" y="4674424"/>
              <a:ext cx="0" cy="144000"/>
            </a:xfrm>
            <a:prstGeom prst="straightConnector1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76" name="Straight Arrow Connector 75"/>
            <p:cNvCxnSpPr/>
            <p:nvPr/>
          </p:nvCxnSpPr>
          <p:spPr bwMode="auto">
            <a:xfrm flipV="1">
              <a:off x="2650614" y="4674424"/>
              <a:ext cx="0" cy="144000"/>
            </a:xfrm>
            <a:prstGeom prst="straightConnector1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arrow" w="sm" len="sm"/>
              <a:tailEnd type="none" w="sm" len="sm"/>
            </a:ln>
            <a:effectLst/>
          </p:spPr>
        </p:cxnSp>
      </p:grpSp>
      <p:pic>
        <p:nvPicPr>
          <p:cNvPr id="80" name="Picture 79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81430" y="3394033"/>
            <a:ext cx="382237" cy="105408"/>
          </a:xfrm>
          <a:prstGeom prst="rect">
            <a:avLst/>
          </a:prstGeom>
        </p:spPr>
      </p:pic>
      <p:sp>
        <p:nvSpPr>
          <p:cNvPr id="81" name="Titel 1 14"/>
          <p:cNvSpPr txBox="1">
            <a:spLocks/>
          </p:cNvSpPr>
          <p:nvPr/>
        </p:nvSpPr>
        <p:spPr>
          <a:xfrm>
            <a:off x="1830117" y="3265292"/>
            <a:ext cx="815575" cy="26766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-1   0 +1</a:t>
            </a:r>
          </a:p>
        </p:txBody>
      </p:sp>
      <p:cxnSp>
        <p:nvCxnSpPr>
          <p:cNvPr id="5" name="Straight Arrow Connector 4"/>
          <p:cNvCxnSpPr/>
          <p:nvPr/>
        </p:nvCxnSpPr>
        <p:spPr bwMode="auto">
          <a:xfrm flipH="1" flipV="1">
            <a:off x="2705314" y="3661387"/>
            <a:ext cx="1325666" cy="563779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2" name="Titel 1 16"/>
          <p:cNvSpPr txBox="1">
            <a:spLocks/>
          </p:cNvSpPr>
          <p:nvPr/>
        </p:nvSpPr>
        <p:spPr>
          <a:xfrm>
            <a:off x="4071140" y="4060562"/>
            <a:ext cx="3492789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Where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do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next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e</a:t>
            </a:r>
            <a:r>
              <a:rPr lang="de-AT" sz="18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go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?</a:t>
            </a:r>
          </a:p>
        </p:txBody>
      </p:sp>
      <p:cxnSp>
        <p:nvCxnSpPr>
          <p:cNvPr id="78" name="Straight Arrow Connector 77"/>
          <p:cNvCxnSpPr/>
          <p:nvPr/>
        </p:nvCxnSpPr>
        <p:spPr bwMode="auto">
          <a:xfrm flipV="1">
            <a:off x="1975567" y="352533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79" name="Straight Arrow Connector 78"/>
          <p:cNvCxnSpPr/>
          <p:nvPr/>
        </p:nvCxnSpPr>
        <p:spPr bwMode="auto">
          <a:xfrm flipV="1">
            <a:off x="2055218" y="352533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arrow" w="sm" len="sm"/>
            <a:tailEnd type="none" w="sm" len="sm"/>
          </a:ln>
          <a:effectLst/>
        </p:spPr>
      </p:cxnSp>
      <p:cxnSp>
        <p:nvCxnSpPr>
          <p:cNvPr id="83" name="Straight Arrow Connector 82"/>
          <p:cNvCxnSpPr/>
          <p:nvPr/>
        </p:nvCxnSpPr>
        <p:spPr bwMode="auto">
          <a:xfrm flipV="1">
            <a:off x="2173687" y="352533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84" name="Straight Arrow Connector 83"/>
          <p:cNvCxnSpPr/>
          <p:nvPr/>
        </p:nvCxnSpPr>
        <p:spPr bwMode="auto">
          <a:xfrm flipV="1">
            <a:off x="2253338" y="352533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arrow" w="sm" len="sm"/>
            <a:tailEnd type="none" w="sm" len="sm"/>
          </a:ln>
          <a:effectLst/>
        </p:spPr>
      </p:cxnSp>
      <p:cxnSp>
        <p:nvCxnSpPr>
          <p:cNvPr id="86" name="Straight Arrow Connector 85"/>
          <p:cNvCxnSpPr/>
          <p:nvPr/>
        </p:nvCxnSpPr>
        <p:spPr bwMode="auto">
          <a:xfrm flipV="1">
            <a:off x="2371807" y="352533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87" name="Straight Arrow Connector 86"/>
          <p:cNvCxnSpPr/>
          <p:nvPr/>
        </p:nvCxnSpPr>
        <p:spPr bwMode="auto">
          <a:xfrm flipV="1">
            <a:off x="2451458" y="352533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arrow" w="sm" len="sm"/>
            <a:tailEnd type="none" w="sm" len="sm"/>
          </a:ln>
          <a:effectLst/>
        </p:spPr>
      </p:cxnSp>
    </p:spTree>
    <p:extLst>
      <p:ext uri="{BB962C8B-B14F-4D97-AF65-F5344CB8AC3E}">
        <p14:creationId xmlns:p14="http://schemas.microsoft.com/office/powerpoint/2010/main" val="3229388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71040" y="5200952"/>
            <a:ext cx="4962890" cy="576442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The Bloch </a:t>
            </a:r>
            <a:r>
              <a:rPr lang="de-DE" dirty="0" err="1" smtClean="0"/>
              <a:t>sphere</a:t>
            </a:r>
            <a:endParaRPr lang="en-GB" dirty="0"/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247418" y="857967"/>
            <a:ext cx="3562928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Let‘s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find an intuitive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description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25628" y="1558202"/>
            <a:ext cx="2552223" cy="405211"/>
          </a:xfrm>
          <a:prstGeom prst="rect">
            <a:avLst/>
          </a:prstGeom>
        </p:spPr>
      </p:pic>
      <p:sp>
        <p:nvSpPr>
          <p:cNvPr id="6" name="Titel 1"/>
          <p:cNvSpPr txBox="1">
            <a:spLocks/>
          </p:cNvSpPr>
          <p:nvPr/>
        </p:nvSpPr>
        <p:spPr>
          <a:xfrm>
            <a:off x="247418" y="1240254"/>
            <a:ext cx="3562928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Observation: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25628" y="2169589"/>
            <a:ext cx="3123117" cy="29293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325628" y="2528991"/>
            <a:ext cx="2442611" cy="27941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317002" y="3026973"/>
            <a:ext cx="5294424" cy="420706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44306" y="3510451"/>
            <a:ext cx="2970832" cy="317148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170174" y="3866598"/>
            <a:ext cx="3786354" cy="336565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102845" y="5296724"/>
            <a:ext cx="1459184" cy="352430"/>
          </a:xfrm>
          <a:prstGeom prst="rect">
            <a:avLst/>
          </a:prstGeom>
        </p:spPr>
      </p:pic>
      <p:sp>
        <p:nvSpPr>
          <p:cNvPr id="17" name="Titel 1"/>
          <p:cNvSpPr txBox="1">
            <a:spLocks/>
          </p:cNvSpPr>
          <p:nvPr/>
        </p:nvSpPr>
        <p:spPr>
          <a:xfrm>
            <a:off x="247417" y="4429996"/>
            <a:ext cx="499014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Express       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two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real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parameters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      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:</a:t>
            </a: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4"/>
          <a:srcRect l="54081" t="-662085" r="26798" b="669003"/>
          <a:stretch/>
        </p:blipFill>
        <p:spPr>
          <a:xfrm>
            <a:off x="2453611" y="1934704"/>
            <a:ext cx="487998" cy="377175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4"/>
          <a:srcRect r="81327" b="3042"/>
          <a:stretch/>
        </p:blipFill>
        <p:spPr>
          <a:xfrm>
            <a:off x="1084798" y="4420571"/>
            <a:ext cx="392269" cy="323375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680450" y="4482545"/>
            <a:ext cx="253220" cy="247465"/>
          </a:xfrm>
          <a:prstGeom prst="rect">
            <a:avLst/>
          </a:prstGeom>
        </p:spPr>
      </p:pic>
      <p:sp>
        <p:nvSpPr>
          <p:cNvPr id="22" name="Titel 1"/>
          <p:cNvSpPr txBox="1">
            <a:spLocks/>
          </p:cNvSpPr>
          <p:nvPr/>
        </p:nvSpPr>
        <p:spPr>
          <a:xfrm>
            <a:off x="6476350" y="5289013"/>
            <a:ext cx="544775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>
            <a:off x="2069080" y="6381445"/>
            <a:ext cx="6179261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Can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represented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point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on a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unit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sphere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!</a:t>
            </a:r>
          </a:p>
        </p:txBody>
      </p:sp>
      <p:sp>
        <p:nvSpPr>
          <p:cNvPr id="26" name="Left Brace 25"/>
          <p:cNvSpPr/>
          <p:nvPr/>
        </p:nvSpPr>
        <p:spPr bwMode="auto">
          <a:xfrm rot="16200000">
            <a:off x="2737768" y="5129515"/>
            <a:ext cx="155740" cy="1450848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5"/>
          <a:srcRect t="18594" r="91806" b="2753"/>
          <a:stretch/>
        </p:blipFill>
        <p:spPr>
          <a:xfrm>
            <a:off x="2695167" y="5966418"/>
            <a:ext cx="246442" cy="272713"/>
          </a:xfrm>
          <a:prstGeom prst="rect">
            <a:avLst/>
          </a:prstGeom>
        </p:spPr>
      </p:pic>
      <p:sp>
        <p:nvSpPr>
          <p:cNvPr id="28" name="Left Brace 27"/>
          <p:cNvSpPr/>
          <p:nvPr/>
        </p:nvSpPr>
        <p:spPr bwMode="auto">
          <a:xfrm rot="16200000">
            <a:off x="4982397" y="5061249"/>
            <a:ext cx="170364" cy="1572755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964214" y="5970554"/>
            <a:ext cx="273345" cy="300144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3810346" y="4503069"/>
            <a:ext cx="409881" cy="301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1389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7" grpId="0"/>
      <p:bldP spid="22" grpId="0"/>
      <p:bldP spid="23" grpId="0"/>
      <p:bldP spid="26" grpId="0" animBg="1"/>
      <p:bldP spid="28" grpId="0" animBg="1"/>
    </p:bldLst>
  </p:timing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The Bloch </a:t>
            </a:r>
            <a:r>
              <a:rPr lang="de-DE" dirty="0" err="1" smtClean="0"/>
              <a:t>sphere</a:t>
            </a:r>
            <a:endParaRPr lang="en-GB" dirty="0"/>
          </a:p>
        </p:txBody>
      </p:sp>
      <p:pic>
        <p:nvPicPr>
          <p:cNvPr id="27" name="Picture 2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07491" y="3987924"/>
            <a:ext cx="1981683" cy="609005"/>
          </a:xfrm>
          <a:prstGeom prst="rect">
            <a:avLst/>
          </a:prstGeom>
        </p:spPr>
      </p:pic>
      <p:sp>
        <p:nvSpPr>
          <p:cNvPr id="30" name="Titel 1"/>
          <p:cNvSpPr txBox="1">
            <a:spLocks/>
          </p:cNvSpPr>
          <p:nvPr/>
        </p:nvSpPr>
        <p:spPr>
          <a:xfrm>
            <a:off x="5069303" y="3607047"/>
            <a:ext cx="374320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will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show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that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equation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</p:txBody>
      </p:sp>
      <p:sp>
        <p:nvSpPr>
          <p:cNvPr id="31" name="Titel 1"/>
          <p:cNvSpPr txBox="1">
            <a:spLocks/>
          </p:cNvSpPr>
          <p:nvPr/>
        </p:nvSpPr>
        <p:spPr>
          <a:xfrm>
            <a:off x="5069303" y="4701815"/>
            <a:ext cx="2120424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field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vector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37" name="Picture 2" descr="http://upload.wikimedia.org/wikipedia/commons/thumb/f/f4/Bloch_Sphere.svg/2000px-Bloch_Sphere.svg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9449" y="1063237"/>
            <a:ext cx="4242839" cy="48156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" name="Rectangle 37"/>
          <p:cNvSpPr/>
          <p:nvPr/>
        </p:nvSpPr>
        <p:spPr bwMode="auto">
          <a:xfrm>
            <a:off x="1541360" y="976885"/>
            <a:ext cx="1216324" cy="474453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39" name="Rectangle 38"/>
          <p:cNvSpPr/>
          <p:nvPr/>
        </p:nvSpPr>
        <p:spPr bwMode="auto">
          <a:xfrm>
            <a:off x="2935964" y="2081066"/>
            <a:ext cx="485954" cy="37668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40" name="Rectangle 39"/>
          <p:cNvSpPr/>
          <p:nvPr/>
        </p:nvSpPr>
        <p:spPr bwMode="auto">
          <a:xfrm>
            <a:off x="4239311" y="3282704"/>
            <a:ext cx="485954" cy="37668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41" name="Rectangle 40"/>
          <p:cNvSpPr/>
          <p:nvPr/>
        </p:nvSpPr>
        <p:spPr bwMode="auto">
          <a:xfrm>
            <a:off x="2010820" y="3728402"/>
            <a:ext cx="485954" cy="37668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42" name="Rectangle 41"/>
          <p:cNvSpPr/>
          <p:nvPr/>
        </p:nvSpPr>
        <p:spPr bwMode="auto">
          <a:xfrm>
            <a:off x="1541360" y="5502173"/>
            <a:ext cx="1513256" cy="37668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983518" y="4238600"/>
            <a:ext cx="557842" cy="37668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44" name="Rectangle 43"/>
          <p:cNvSpPr/>
          <p:nvPr/>
        </p:nvSpPr>
        <p:spPr bwMode="auto">
          <a:xfrm>
            <a:off x="2217852" y="2779494"/>
            <a:ext cx="194775" cy="310863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45" name="Picture 4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7795" y="1015878"/>
            <a:ext cx="421233" cy="435274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07265" y="5502173"/>
            <a:ext cx="442295" cy="421233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35964" y="2086662"/>
            <a:ext cx="519520" cy="449315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 rotWithShape="1">
          <a:blip r:embed="rId8"/>
          <a:srcRect l="11455" t="7614" r="16868" b="6908"/>
          <a:stretch/>
        </p:blipFill>
        <p:spPr>
          <a:xfrm>
            <a:off x="2291858" y="2771179"/>
            <a:ext cx="181155" cy="276046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42209" y="4253337"/>
            <a:ext cx="287843" cy="266781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239311" y="3315384"/>
            <a:ext cx="301884" cy="344007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859609" y="1939017"/>
            <a:ext cx="308905" cy="301884"/>
          </a:xfrm>
          <a:prstGeom prst="rect">
            <a:avLst/>
          </a:prstGeom>
        </p:spPr>
      </p:pic>
      <p:sp>
        <p:nvSpPr>
          <p:cNvPr id="53" name="Oval 52"/>
          <p:cNvSpPr/>
          <p:nvPr/>
        </p:nvSpPr>
        <p:spPr bwMode="auto">
          <a:xfrm>
            <a:off x="2145852" y="5386997"/>
            <a:ext cx="72000" cy="720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54" name="Straight Arrow Connector 53"/>
          <p:cNvCxnSpPr/>
          <p:nvPr/>
        </p:nvCxnSpPr>
        <p:spPr bwMode="auto">
          <a:xfrm flipV="1">
            <a:off x="2205594" y="2417496"/>
            <a:ext cx="707366" cy="1052423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55" name="Picture 5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369823" y="2311319"/>
            <a:ext cx="269690" cy="364875"/>
          </a:xfrm>
          <a:prstGeom prst="rect">
            <a:avLst/>
          </a:prstGeom>
        </p:spPr>
      </p:pic>
      <p:cxnSp>
        <p:nvCxnSpPr>
          <p:cNvPr id="56" name="Straight Connector 55"/>
          <p:cNvCxnSpPr/>
          <p:nvPr/>
        </p:nvCxnSpPr>
        <p:spPr bwMode="auto">
          <a:xfrm flipH="1" flipV="1">
            <a:off x="2192342" y="2081066"/>
            <a:ext cx="710056" cy="340764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57" name="Straight Arrow Connector 56"/>
          <p:cNvCxnSpPr/>
          <p:nvPr/>
        </p:nvCxnSpPr>
        <p:spPr bwMode="auto">
          <a:xfrm flipH="1">
            <a:off x="132261" y="3469919"/>
            <a:ext cx="2073334" cy="811501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13"/>
          <a:srcRect t="28452" r="85089" b="40980"/>
          <a:stretch/>
        </p:blipFill>
        <p:spPr>
          <a:xfrm>
            <a:off x="976046" y="3408639"/>
            <a:ext cx="265269" cy="396816"/>
          </a:xfrm>
          <a:prstGeom prst="rect">
            <a:avLst/>
          </a:prstGeom>
        </p:spPr>
      </p:pic>
      <p:sp>
        <p:nvSpPr>
          <p:cNvPr id="59" name="Titel 1"/>
          <p:cNvSpPr txBox="1">
            <a:spLocks/>
          </p:cNvSpPr>
          <p:nvPr/>
        </p:nvSpPr>
        <p:spPr>
          <a:xfrm>
            <a:off x="5069303" y="1793377"/>
            <a:ext cx="3412079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Represent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Bloch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vector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60" name="Picture 59"/>
          <p:cNvPicPr>
            <a:picLocks noChangeAspect="1"/>
          </p:cNvPicPr>
          <p:nvPr/>
        </p:nvPicPr>
        <p:blipFill rotWithShape="1">
          <a:blip r:embed="rId14"/>
          <a:srcRect t="14404" r="89480" b="23311"/>
          <a:stretch/>
        </p:blipFill>
        <p:spPr>
          <a:xfrm>
            <a:off x="6155009" y="1796216"/>
            <a:ext cx="314676" cy="336431"/>
          </a:xfrm>
          <a:prstGeom prst="rect">
            <a:avLst/>
          </a:prstGeom>
        </p:spPr>
      </p:pic>
      <p:sp>
        <p:nvSpPr>
          <p:cNvPr id="33" name="Titel 1"/>
          <p:cNvSpPr txBox="1">
            <a:spLocks/>
          </p:cNvSpPr>
          <p:nvPr/>
        </p:nvSpPr>
        <p:spPr>
          <a:xfrm>
            <a:off x="600878" y="6084956"/>
            <a:ext cx="379179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Surface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of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Bloch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sphere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represents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Hilbert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space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of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two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-level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system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</a:p>
        </p:txBody>
      </p:sp>
      <p:pic>
        <p:nvPicPr>
          <p:cNvPr id="36" name="Picture 35"/>
          <p:cNvPicPr>
            <a:picLocks noChangeAspect="1"/>
          </p:cNvPicPr>
          <p:nvPr/>
        </p:nvPicPr>
        <p:blipFill rotWithShape="1">
          <a:blip r:embed="rId15"/>
          <a:srcRect r="42729" b="-166"/>
          <a:stretch/>
        </p:blipFill>
        <p:spPr>
          <a:xfrm>
            <a:off x="5393740" y="2284939"/>
            <a:ext cx="2699410" cy="125841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6"/>
          <a:srcRect r="47352"/>
          <a:stretch/>
        </p:blipFill>
        <p:spPr>
          <a:xfrm>
            <a:off x="5727511" y="5098644"/>
            <a:ext cx="1912141" cy="1234956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3988240" y="1008175"/>
            <a:ext cx="4962890" cy="57644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2050438" y="3732163"/>
            <a:ext cx="553291" cy="252473"/>
          </a:xfrm>
          <a:prstGeom prst="rect">
            <a:avLst/>
          </a:prstGeom>
        </p:spPr>
      </p:pic>
      <p:sp>
        <p:nvSpPr>
          <p:cNvPr id="34" name="Titel 1"/>
          <p:cNvSpPr txBox="1">
            <a:spLocks/>
          </p:cNvSpPr>
          <p:nvPr/>
        </p:nvSpPr>
        <p:spPr>
          <a:xfrm>
            <a:off x="5314146" y="6540052"/>
            <a:ext cx="3829854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>
                    <a:lumMod val="65000"/>
                    <a:lumOff val="35000"/>
                  </a:srgbClr>
                </a:solidFill>
                <a:cs typeface="Arial" panose="020B0604020202020204" pitchFamily="34" charset="0"/>
              </a:rPr>
              <a:t>R. Feynman et al. J. </a:t>
            </a:r>
            <a:r>
              <a:rPr lang="de-AT" sz="1400" i="0" dirty="0" err="1" smtClean="0">
                <a:solidFill>
                  <a:srgbClr val="000000">
                    <a:lumMod val="65000"/>
                    <a:lumOff val="35000"/>
                  </a:srgbClr>
                </a:solidFill>
                <a:cs typeface="Arial" panose="020B0604020202020204" pitchFamily="34" charset="0"/>
              </a:rPr>
              <a:t>Appl</a:t>
            </a:r>
            <a:r>
              <a:rPr lang="de-AT" sz="1400" i="0" dirty="0" smtClean="0">
                <a:solidFill>
                  <a:srgbClr val="000000">
                    <a:lumMod val="65000"/>
                    <a:lumOff val="35000"/>
                  </a:srgbClr>
                </a:solidFill>
                <a:cs typeface="Arial" panose="020B0604020202020204" pitchFamily="34" charset="0"/>
              </a:rPr>
              <a:t>. Phys. 28, 49 (1957)</a:t>
            </a:r>
          </a:p>
        </p:txBody>
      </p:sp>
      <p:sp>
        <p:nvSpPr>
          <p:cNvPr id="49" name="Titel 1"/>
          <p:cNvSpPr txBox="1">
            <a:spLocks/>
          </p:cNvSpPr>
          <p:nvPr/>
        </p:nvSpPr>
        <p:spPr>
          <a:xfrm>
            <a:off x="77702" y="5575649"/>
            <a:ext cx="1186231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>
                    <a:lumMod val="65000"/>
                    <a:lumOff val="35000"/>
                  </a:srgbClr>
                </a:solidFill>
                <a:cs typeface="Arial" panose="020B0604020202020204" pitchFamily="34" charset="0"/>
              </a:rPr>
              <a:t>© Wikipedia</a:t>
            </a:r>
          </a:p>
        </p:txBody>
      </p:sp>
    </p:spTree>
    <p:extLst>
      <p:ext uri="{BB962C8B-B14F-4D97-AF65-F5344CB8AC3E}">
        <p14:creationId xmlns:p14="http://schemas.microsoft.com/office/powerpoint/2010/main" val="31214530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1" grpId="0"/>
      <p:bldP spid="33" grpId="0"/>
      <p:bldP spid="34" grpId="0"/>
    </p:bldLst>
  </p:timing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The Bloch </a:t>
            </a:r>
            <a:r>
              <a:rPr lang="de-DE" dirty="0" err="1" smtClean="0"/>
              <a:t>sphere</a:t>
            </a:r>
            <a:endParaRPr lang="en-GB" dirty="0"/>
          </a:p>
        </p:txBody>
      </p:sp>
      <p:sp>
        <p:nvSpPr>
          <p:cNvPr id="7" name="Rectangle 6"/>
          <p:cNvSpPr/>
          <p:nvPr/>
        </p:nvSpPr>
        <p:spPr bwMode="auto">
          <a:xfrm>
            <a:off x="4439809" y="3211592"/>
            <a:ext cx="485954" cy="37668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27" name="Picture 2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49506" y="1609274"/>
            <a:ext cx="2097911" cy="644724"/>
          </a:xfrm>
          <a:prstGeom prst="rect">
            <a:avLst/>
          </a:prstGeom>
        </p:spPr>
      </p:pic>
      <p:sp>
        <p:nvSpPr>
          <p:cNvPr id="37" name="Titel 1"/>
          <p:cNvSpPr txBox="1">
            <a:spLocks/>
          </p:cNvSpPr>
          <p:nvPr/>
        </p:nvSpPr>
        <p:spPr>
          <a:xfrm>
            <a:off x="4682786" y="976885"/>
            <a:ext cx="450364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Equation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of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of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Bloch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vector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</a:t>
            </a: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38" name="Titel 1"/>
          <p:cNvSpPr txBox="1">
            <a:spLocks/>
          </p:cNvSpPr>
          <p:nvPr/>
        </p:nvSpPr>
        <p:spPr>
          <a:xfrm>
            <a:off x="4682786" y="2350071"/>
            <a:ext cx="450364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The Bloch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vector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moves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under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influence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of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driving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field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direction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orthogonal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field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vector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Bloch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vector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itself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39" name="Titel 1"/>
          <p:cNvSpPr txBox="1">
            <a:spLocks/>
          </p:cNvSpPr>
          <p:nvPr/>
        </p:nvSpPr>
        <p:spPr>
          <a:xfrm>
            <a:off x="4682786" y="3623081"/>
            <a:ext cx="4503642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This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analogous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evolution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an angular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momentum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under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influence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a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torque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40" name="Picture 2" descr="http://upload.wikimedia.org/wikipedia/commons/thumb/f/f4/Bloch_Sphere.svg/2000px-Bloch_Sphere.svg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9449" y="1063237"/>
            <a:ext cx="4242839" cy="48156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Rectangle 40"/>
          <p:cNvSpPr/>
          <p:nvPr/>
        </p:nvSpPr>
        <p:spPr bwMode="auto">
          <a:xfrm>
            <a:off x="1541360" y="976885"/>
            <a:ext cx="1216324" cy="474453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42" name="Rectangle 41"/>
          <p:cNvSpPr/>
          <p:nvPr/>
        </p:nvSpPr>
        <p:spPr bwMode="auto">
          <a:xfrm>
            <a:off x="2935964" y="2081066"/>
            <a:ext cx="485954" cy="37668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4239311" y="3282704"/>
            <a:ext cx="485954" cy="37668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44" name="Rectangle 43"/>
          <p:cNvSpPr/>
          <p:nvPr/>
        </p:nvSpPr>
        <p:spPr bwMode="auto">
          <a:xfrm>
            <a:off x="2010820" y="3728402"/>
            <a:ext cx="485954" cy="37668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45" name="Rectangle 44"/>
          <p:cNvSpPr/>
          <p:nvPr/>
        </p:nvSpPr>
        <p:spPr bwMode="auto">
          <a:xfrm>
            <a:off x="1541360" y="5502173"/>
            <a:ext cx="1513256" cy="37668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46" name="Rectangle 45"/>
          <p:cNvSpPr/>
          <p:nvPr/>
        </p:nvSpPr>
        <p:spPr bwMode="auto">
          <a:xfrm>
            <a:off x="983518" y="4238600"/>
            <a:ext cx="557842" cy="37668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47" name="Rectangle 46"/>
          <p:cNvSpPr/>
          <p:nvPr/>
        </p:nvSpPr>
        <p:spPr bwMode="auto">
          <a:xfrm>
            <a:off x="2217852" y="2779494"/>
            <a:ext cx="194775" cy="310863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48" name="Picture 4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7795" y="1015878"/>
            <a:ext cx="421233" cy="435274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07265" y="5502173"/>
            <a:ext cx="442295" cy="421233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35964" y="2086662"/>
            <a:ext cx="519520" cy="449315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8"/>
          <a:srcRect l="11455" t="7614" r="16868" b="6908"/>
          <a:stretch/>
        </p:blipFill>
        <p:spPr>
          <a:xfrm>
            <a:off x="2291858" y="2771179"/>
            <a:ext cx="181155" cy="276046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42209" y="4253337"/>
            <a:ext cx="287843" cy="266781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239311" y="3315384"/>
            <a:ext cx="301884" cy="344007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859609" y="1939017"/>
            <a:ext cx="308905" cy="301884"/>
          </a:xfrm>
          <a:prstGeom prst="rect">
            <a:avLst/>
          </a:prstGeom>
        </p:spPr>
      </p:pic>
      <p:sp>
        <p:nvSpPr>
          <p:cNvPr id="56" name="Oval 55"/>
          <p:cNvSpPr/>
          <p:nvPr/>
        </p:nvSpPr>
        <p:spPr bwMode="auto">
          <a:xfrm>
            <a:off x="2145852" y="5386997"/>
            <a:ext cx="72000" cy="72000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57" name="Straight Arrow Connector 56"/>
          <p:cNvCxnSpPr/>
          <p:nvPr/>
        </p:nvCxnSpPr>
        <p:spPr bwMode="auto">
          <a:xfrm flipV="1">
            <a:off x="2205594" y="2417496"/>
            <a:ext cx="707366" cy="1052423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58" name="Picture 5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369823" y="2311319"/>
            <a:ext cx="269690" cy="364875"/>
          </a:xfrm>
          <a:prstGeom prst="rect">
            <a:avLst/>
          </a:prstGeom>
        </p:spPr>
      </p:pic>
      <p:cxnSp>
        <p:nvCxnSpPr>
          <p:cNvPr id="59" name="Straight Connector 58"/>
          <p:cNvCxnSpPr/>
          <p:nvPr/>
        </p:nvCxnSpPr>
        <p:spPr bwMode="auto">
          <a:xfrm flipH="1" flipV="1">
            <a:off x="2192342" y="2081066"/>
            <a:ext cx="710056" cy="340764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pic>
        <p:nvPicPr>
          <p:cNvPr id="34" name="Picture 33"/>
          <p:cNvPicPr>
            <a:picLocks noChangeAspect="1"/>
          </p:cNvPicPr>
          <p:nvPr/>
        </p:nvPicPr>
        <p:blipFill rotWithShape="1">
          <a:blip r:embed="rId13"/>
          <a:srcRect r="42729" b="-166"/>
          <a:stretch/>
        </p:blipFill>
        <p:spPr>
          <a:xfrm>
            <a:off x="3846419" y="5107428"/>
            <a:ext cx="2699410" cy="1258411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14"/>
          <a:srcRect r="47352"/>
          <a:stretch/>
        </p:blipFill>
        <p:spPr>
          <a:xfrm>
            <a:off x="6986617" y="5119155"/>
            <a:ext cx="1912141" cy="1234956"/>
          </a:xfrm>
          <a:prstGeom prst="rect">
            <a:avLst/>
          </a:prstGeom>
        </p:spPr>
      </p:pic>
      <p:cxnSp>
        <p:nvCxnSpPr>
          <p:cNvPr id="36" name="Straight Arrow Connector 35"/>
          <p:cNvCxnSpPr/>
          <p:nvPr/>
        </p:nvCxnSpPr>
        <p:spPr bwMode="auto">
          <a:xfrm flipH="1">
            <a:off x="132261" y="3469919"/>
            <a:ext cx="2073334" cy="811501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15"/>
          <a:srcRect t="28452" r="85089" b="40980"/>
          <a:stretch/>
        </p:blipFill>
        <p:spPr>
          <a:xfrm>
            <a:off x="976046" y="3408639"/>
            <a:ext cx="265269" cy="396816"/>
          </a:xfrm>
          <a:prstGeom prst="rect">
            <a:avLst/>
          </a:prstGeom>
        </p:spPr>
      </p:pic>
      <p:sp>
        <p:nvSpPr>
          <p:cNvPr id="63" name="Titel 1"/>
          <p:cNvSpPr txBox="1">
            <a:spLocks/>
          </p:cNvSpPr>
          <p:nvPr/>
        </p:nvSpPr>
        <p:spPr>
          <a:xfrm>
            <a:off x="77702" y="5575649"/>
            <a:ext cx="1186231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>
                    <a:lumMod val="65000"/>
                    <a:lumOff val="35000"/>
                  </a:srgbClr>
                </a:solidFill>
                <a:cs typeface="Arial" panose="020B0604020202020204" pitchFamily="34" charset="0"/>
              </a:rPr>
              <a:t>© Wikipedia</a:t>
            </a:r>
          </a:p>
        </p:txBody>
      </p:sp>
      <p:pic>
        <p:nvPicPr>
          <p:cNvPr id="64" name="Picture 63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050438" y="3732163"/>
            <a:ext cx="553291" cy="2524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2223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</p:bldLst>
  </p:timing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Examples</a:t>
            </a:r>
            <a:endParaRPr lang="en-GB" dirty="0"/>
          </a:p>
        </p:txBody>
      </p:sp>
      <p:sp>
        <p:nvSpPr>
          <p:cNvPr id="5" name="Rectangle 4"/>
          <p:cNvSpPr/>
          <p:nvPr/>
        </p:nvSpPr>
        <p:spPr bwMode="auto">
          <a:xfrm>
            <a:off x="4269461" y="1405551"/>
            <a:ext cx="606573" cy="23660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4964941" y="1956199"/>
            <a:ext cx="24234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4503577" y="2777716"/>
            <a:ext cx="24234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4269461" y="3662285"/>
            <a:ext cx="75465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3991268" y="3032148"/>
            <a:ext cx="27819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4606823" y="2304501"/>
            <a:ext cx="97133" cy="15502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07056" y="1424997"/>
            <a:ext cx="210066" cy="217069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01805" y="3662285"/>
            <a:ext cx="220570" cy="210066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70406" y="3039498"/>
            <a:ext cx="143546" cy="133042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614912" y="2571746"/>
            <a:ext cx="150548" cy="171554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390080" y="1705649"/>
            <a:ext cx="154049" cy="150548"/>
          </a:xfrm>
          <a:prstGeom prst="rect">
            <a:avLst/>
          </a:prstGeom>
        </p:spPr>
      </p:pic>
      <p:sp>
        <p:nvSpPr>
          <p:cNvPr id="19" name="Oval 18"/>
          <p:cNvSpPr/>
          <p:nvPr/>
        </p:nvSpPr>
        <p:spPr bwMode="auto">
          <a:xfrm>
            <a:off x="4570917" y="3604847"/>
            <a:ext cx="35906" cy="35906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20" name="Straight Arrow Connector 19"/>
          <p:cNvCxnSpPr>
            <a:endCxn id="19" idx="1"/>
          </p:cNvCxnSpPr>
          <p:nvPr/>
        </p:nvCxnSpPr>
        <p:spPr bwMode="auto">
          <a:xfrm flipH="1">
            <a:off x="4576175" y="2648812"/>
            <a:ext cx="24535" cy="961293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21" name="Picture 2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79644" y="3168401"/>
            <a:ext cx="134493" cy="181961"/>
          </a:xfrm>
          <a:prstGeom prst="rect">
            <a:avLst/>
          </a:prstGeom>
        </p:spPr>
      </p:pic>
      <p:cxnSp>
        <p:nvCxnSpPr>
          <p:cNvPr id="23" name="Straight Arrow Connector 22"/>
          <p:cNvCxnSpPr/>
          <p:nvPr/>
        </p:nvCxnSpPr>
        <p:spPr bwMode="auto">
          <a:xfrm flipH="1">
            <a:off x="4239412" y="2648812"/>
            <a:ext cx="361299" cy="364835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9"/>
          <a:srcRect t="28452" r="85089" b="40980"/>
          <a:stretch/>
        </p:blipFill>
        <p:spPr>
          <a:xfrm>
            <a:off x="4185590" y="2593545"/>
            <a:ext cx="170587" cy="255182"/>
          </a:xfrm>
          <a:prstGeom prst="rect">
            <a:avLst/>
          </a:prstGeom>
        </p:spPr>
      </p:pic>
      <p:sp>
        <p:nvSpPr>
          <p:cNvPr id="25" name="Oval 24"/>
          <p:cNvSpPr>
            <a:spLocks noChangeAspect="1"/>
          </p:cNvSpPr>
          <p:nvPr/>
        </p:nvSpPr>
        <p:spPr bwMode="auto">
          <a:xfrm>
            <a:off x="3620205" y="1665683"/>
            <a:ext cx="1963363" cy="1962925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26" name="Oval 25"/>
          <p:cNvSpPr/>
          <p:nvPr/>
        </p:nvSpPr>
        <p:spPr bwMode="auto">
          <a:xfrm>
            <a:off x="3620205" y="2247684"/>
            <a:ext cx="1963363" cy="791814"/>
          </a:xfrm>
          <a:prstGeom prst="ellipse">
            <a:avLst/>
          </a:prstGeom>
          <a:noFill/>
          <a:ln w="285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28" name="Straight Arrow Connector 27"/>
          <p:cNvCxnSpPr>
            <a:endCxn id="26" idx="6"/>
          </p:cNvCxnSpPr>
          <p:nvPr/>
        </p:nvCxnSpPr>
        <p:spPr bwMode="auto">
          <a:xfrm flipV="1">
            <a:off x="4600710" y="2643591"/>
            <a:ext cx="982858" cy="5221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29" name="Straight Arrow Connector 28"/>
          <p:cNvCxnSpPr/>
          <p:nvPr/>
        </p:nvCxnSpPr>
        <p:spPr bwMode="auto">
          <a:xfrm flipV="1">
            <a:off x="4598958" y="1665683"/>
            <a:ext cx="7865" cy="98312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32" name="Straight Arrow Connector 31"/>
          <p:cNvCxnSpPr/>
          <p:nvPr/>
        </p:nvCxnSpPr>
        <p:spPr bwMode="auto">
          <a:xfrm flipH="1">
            <a:off x="4229533" y="2656520"/>
            <a:ext cx="367411" cy="356933"/>
          </a:xfrm>
          <a:prstGeom prst="straightConnector1">
            <a:avLst/>
          </a:pr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35" name="Oval 34"/>
          <p:cNvSpPr/>
          <p:nvPr/>
        </p:nvSpPr>
        <p:spPr bwMode="auto">
          <a:xfrm>
            <a:off x="4591047" y="1650425"/>
            <a:ext cx="35906" cy="35906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39" name="Arc 38"/>
          <p:cNvSpPr/>
          <p:nvPr/>
        </p:nvSpPr>
        <p:spPr bwMode="auto">
          <a:xfrm>
            <a:off x="3620205" y="1675742"/>
            <a:ext cx="1963362" cy="1952865"/>
          </a:xfrm>
          <a:prstGeom prst="arc">
            <a:avLst>
              <a:gd name="adj1" fmla="val 43857"/>
              <a:gd name="adj2" fmla="val 5502542"/>
            </a:avLst>
          </a:prstGeom>
          <a:noFill/>
          <a:ln w="38100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 w="lg" len="lg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10"/>
          <a:srcRect t="54249"/>
          <a:stretch/>
        </p:blipFill>
        <p:spPr>
          <a:xfrm>
            <a:off x="4031221" y="823610"/>
            <a:ext cx="1290566" cy="397023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10"/>
          <a:srcRect b="60126"/>
          <a:stretch/>
        </p:blipFill>
        <p:spPr>
          <a:xfrm>
            <a:off x="1208421" y="847149"/>
            <a:ext cx="1258345" cy="337389"/>
          </a:xfrm>
          <a:prstGeom prst="rect">
            <a:avLst/>
          </a:prstGeom>
        </p:spPr>
      </p:pic>
      <p:cxnSp>
        <p:nvCxnSpPr>
          <p:cNvPr id="87" name="Straight Arrow Connector 86"/>
          <p:cNvCxnSpPr>
            <a:endCxn id="86" idx="6"/>
          </p:cNvCxnSpPr>
          <p:nvPr/>
        </p:nvCxnSpPr>
        <p:spPr bwMode="auto">
          <a:xfrm flipV="1">
            <a:off x="7379957" y="2604708"/>
            <a:ext cx="982858" cy="5221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69" name="Rectangle 68"/>
          <p:cNvSpPr/>
          <p:nvPr/>
        </p:nvSpPr>
        <p:spPr bwMode="auto">
          <a:xfrm>
            <a:off x="7048708" y="1366668"/>
            <a:ext cx="606573" cy="23660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0" name="Rectangle 69"/>
          <p:cNvSpPr/>
          <p:nvPr/>
        </p:nvSpPr>
        <p:spPr bwMode="auto">
          <a:xfrm>
            <a:off x="7744188" y="1917316"/>
            <a:ext cx="24234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1" name="Rectangle 70"/>
          <p:cNvSpPr/>
          <p:nvPr/>
        </p:nvSpPr>
        <p:spPr bwMode="auto">
          <a:xfrm>
            <a:off x="7282824" y="2738833"/>
            <a:ext cx="24234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2" name="Rectangle 71"/>
          <p:cNvSpPr/>
          <p:nvPr/>
        </p:nvSpPr>
        <p:spPr bwMode="auto">
          <a:xfrm>
            <a:off x="7048708" y="3623402"/>
            <a:ext cx="75465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3" name="Rectangle 72"/>
          <p:cNvSpPr/>
          <p:nvPr/>
        </p:nvSpPr>
        <p:spPr bwMode="auto">
          <a:xfrm>
            <a:off x="6770515" y="2993265"/>
            <a:ext cx="27819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4" name="Rectangle 73"/>
          <p:cNvSpPr/>
          <p:nvPr/>
        </p:nvSpPr>
        <p:spPr bwMode="auto">
          <a:xfrm>
            <a:off x="7386070" y="2265618"/>
            <a:ext cx="97133" cy="15502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75" name="Picture 7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86303" y="1386114"/>
            <a:ext cx="210066" cy="2170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81052" y="3623402"/>
            <a:ext cx="220570" cy="210066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49653" y="3000615"/>
            <a:ext cx="143546" cy="133042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94159" y="2532863"/>
            <a:ext cx="150548" cy="171554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169327" y="1666766"/>
            <a:ext cx="154049" cy="150548"/>
          </a:xfrm>
          <a:prstGeom prst="rect">
            <a:avLst/>
          </a:prstGeom>
        </p:spPr>
      </p:pic>
      <p:sp>
        <p:nvSpPr>
          <p:cNvPr id="80" name="Oval 79"/>
          <p:cNvSpPr/>
          <p:nvPr/>
        </p:nvSpPr>
        <p:spPr bwMode="auto">
          <a:xfrm>
            <a:off x="7350164" y="3565964"/>
            <a:ext cx="35906" cy="35906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81" name="Straight Arrow Connector 80"/>
          <p:cNvCxnSpPr>
            <a:endCxn id="86" idx="6"/>
          </p:cNvCxnSpPr>
          <p:nvPr/>
        </p:nvCxnSpPr>
        <p:spPr bwMode="auto">
          <a:xfrm flipV="1">
            <a:off x="7379957" y="2604708"/>
            <a:ext cx="982858" cy="5221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82" name="Picture 8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733125" y="2658707"/>
            <a:ext cx="134493" cy="181961"/>
          </a:xfrm>
          <a:prstGeom prst="rect">
            <a:avLst/>
          </a:prstGeom>
        </p:spPr>
      </p:pic>
      <p:cxnSp>
        <p:nvCxnSpPr>
          <p:cNvPr id="83" name="Straight Arrow Connector 82"/>
          <p:cNvCxnSpPr/>
          <p:nvPr/>
        </p:nvCxnSpPr>
        <p:spPr bwMode="auto">
          <a:xfrm flipH="1">
            <a:off x="7018659" y="2609929"/>
            <a:ext cx="361299" cy="364835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84" name="Picture 83"/>
          <p:cNvPicPr>
            <a:picLocks noChangeAspect="1"/>
          </p:cNvPicPr>
          <p:nvPr/>
        </p:nvPicPr>
        <p:blipFill rotWithShape="1">
          <a:blip r:embed="rId9"/>
          <a:srcRect t="28452" r="85089" b="40980"/>
          <a:stretch/>
        </p:blipFill>
        <p:spPr>
          <a:xfrm>
            <a:off x="6950499" y="2537164"/>
            <a:ext cx="170587" cy="255182"/>
          </a:xfrm>
          <a:prstGeom prst="rect">
            <a:avLst/>
          </a:prstGeom>
        </p:spPr>
      </p:pic>
      <p:sp>
        <p:nvSpPr>
          <p:cNvPr id="85" name="Oval 84"/>
          <p:cNvSpPr>
            <a:spLocks noChangeAspect="1"/>
          </p:cNvSpPr>
          <p:nvPr/>
        </p:nvSpPr>
        <p:spPr bwMode="auto">
          <a:xfrm>
            <a:off x="6399452" y="1626800"/>
            <a:ext cx="1963363" cy="1962925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86" name="Oval 85"/>
          <p:cNvSpPr/>
          <p:nvPr/>
        </p:nvSpPr>
        <p:spPr bwMode="auto">
          <a:xfrm>
            <a:off x="6399452" y="2208801"/>
            <a:ext cx="1963363" cy="791814"/>
          </a:xfrm>
          <a:prstGeom prst="ellipse">
            <a:avLst/>
          </a:prstGeom>
          <a:noFill/>
          <a:ln w="285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88" name="Straight Arrow Connector 87"/>
          <p:cNvCxnSpPr/>
          <p:nvPr/>
        </p:nvCxnSpPr>
        <p:spPr bwMode="auto">
          <a:xfrm flipV="1">
            <a:off x="7378205" y="1626800"/>
            <a:ext cx="7865" cy="98312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89" name="Straight Arrow Connector 88"/>
          <p:cNvCxnSpPr/>
          <p:nvPr/>
        </p:nvCxnSpPr>
        <p:spPr bwMode="auto">
          <a:xfrm flipH="1">
            <a:off x="7008780" y="2617637"/>
            <a:ext cx="367411" cy="356933"/>
          </a:xfrm>
          <a:prstGeom prst="straightConnector1">
            <a:avLst/>
          </a:pr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90" name="Oval 89"/>
          <p:cNvSpPr/>
          <p:nvPr/>
        </p:nvSpPr>
        <p:spPr bwMode="auto">
          <a:xfrm>
            <a:off x="7370294" y="1611542"/>
            <a:ext cx="35906" cy="35906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91" name="Arc 90"/>
          <p:cNvSpPr/>
          <p:nvPr/>
        </p:nvSpPr>
        <p:spPr bwMode="auto">
          <a:xfrm>
            <a:off x="6399452" y="1636859"/>
            <a:ext cx="1963362" cy="1952865"/>
          </a:xfrm>
          <a:prstGeom prst="arc">
            <a:avLst>
              <a:gd name="adj1" fmla="val 16299642"/>
              <a:gd name="adj2" fmla="val 21551823"/>
            </a:avLst>
          </a:prstGeom>
          <a:noFill/>
          <a:ln w="38100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 w="lg" len="lg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92" name="Picture 91"/>
          <p:cNvPicPr>
            <a:picLocks noChangeAspect="1"/>
          </p:cNvPicPr>
          <p:nvPr/>
        </p:nvPicPr>
        <p:blipFill rotWithShape="1">
          <a:blip r:embed="rId10"/>
          <a:srcRect t="54249"/>
          <a:stretch/>
        </p:blipFill>
        <p:spPr>
          <a:xfrm>
            <a:off x="6755572" y="791560"/>
            <a:ext cx="1290566" cy="397023"/>
          </a:xfrm>
          <a:prstGeom prst="rect">
            <a:avLst/>
          </a:prstGeom>
        </p:spPr>
      </p:pic>
      <p:sp>
        <p:nvSpPr>
          <p:cNvPr id="96" name="Rectangle 95"/>
          <p:cNvSpPr/>
          <p:nvPr/>
        </p:nvSpPr>
        <p:spPr bwMode="auto">
          <a:xfrm>
            <a:off x="1361182" y="1391285"/>
            <a:ext cx="606573" cy="23660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97" name="Rectangle 96"/>
          <p:cNvSpPr/>
          <p:nvPr/>
        </p:nvSpPr>
        <p:spPr bwMode="auto">
          <a:xfrm>
            <a:off x="2056662" y="1941933"/>
            <a:ext cx="24234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98" name="Rectangle 97"/>
          <p:cNvSpPr/>
          <p:nvPr/>
        </p:nvSpPr>
        <p:spPr bwMode="auto">
          <a:xfrm>
            <a:off x="1595298" y="2763450"/>
            <a:ext cx="24234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99" name="Rectangle 98"/>
          <p:cNvSpPr/>
          <p:nvPr/>
        </p:nvSpPr>
        <p:spPr bwMode="auto">
          <a:xfrm>
            <a:off x="1361182" y="3648019"/>
            <a:ext cx="75465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00" name="Rectangle 99"/>
          <p:cNvSpPr/>
          <p:nvPr/>
        </p:nvSpPr>
        <p:spPr bwMode="auto">
          <a:xfrm>
            <a:off x="1082989" y="3017882"/>
            <a:ext cx="27819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01" name="Rectangle 100"/>
          <p:cNvSpPr/>
          <p:nvPr/>
        </p:nvSpPr>
        <p:spPr bwMode="auto">
          <a:xfrm>
            <a:off x="1698544" y="2290235"/>
            <a:ext cx="97133" cy="15502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102" name="Picture 10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98777" y="1410731"/>
            <a:ext cx="210066" cy="217069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93526" y="3648019"/>
            <a:ext cx="220570" cy="210066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62127" y="3025232"/>
            <a:ext cx="143546" cy="133042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706633" y="2557480"/>
            <a:ext cx="150548" cy="171554"/>
          </a:xfrm>
          <a:prstGeom prst="rect">
            <a:avLst/>
          </a:prstGeom>
        </p:spPr>
      </p:pic>
      <p:pic>
        <p:nvPicPr>
          <p:cNvPr id="106" name="Picture 10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481801" y="1691383"/>
            <a:ext cx="154049" cy="150548"/>
          </a:xfrm>
          <a:prstGeom prst="rect">
            <a:avLst/>
          </a:prstGeom>
        </p:spPr>
      </p:pic>
      <p:sp>
        <p:nvSpPr>
          <p:cNvPr id="107" name="Oval 106"/>
          <p:cNvSpPr/>
          <p:nvPr/>
        </p:nvSpPr>
        <p:spPr bwMode="auto">
          <a:xfrm>
            <a:off x="1662638" y="3590581"/>
            <a:ext cx="35906" cy="35906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108" name="Straight Arrow Connector 107"/>
          <p:cNvCxnSpPr>
            <a:endCxn id="107" idx="1"/>
          </p:cNvCxnSpPr>
          <p:nvPr/>
        </p:nvCxnSpPr>
        <p:spPr bwMode="auto">
          <a:xfrm flipH="1">
            <a:off x="1667896" y="2634546"/>
            <a:ext cx="24535" cy="961293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109" name="Picture 10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771365" y="3154135"/>
            <a:ext cx="134493" cy="181961"/>
          </a:xfrm>
          <a:prstGeom prst="rect">
            <a:avLst/>
          </a:prstGeom>
        </p:spPr>
      </p:pic>
      <p:cxnSp>
        <p:nvCxnSpPr>
          <p:cNvPr id="110" name="Straight Arrow Connector 109"/>
          <p:cNvCxnSpPr/>
          <p:nvPr/>
        </p:nvCxnSpPr>
        <p:spPr bwMode="auto">
          <a:xfrm flipH="1">
            <a:off x="1331133" y="2634546"/>
            <a:ext cx="361299" cy="364835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111" name="Picture 110"/>
          <p:cNvPicPr>
            <a:picLocks noChangeAspect="1"/>
          </p:cNvPicPr>
          <p:nvPr/>
        </p:nvPicPr>
        <p:blipFill rotWithShape="1">
          <a:blip r:embed="rId9"/>
          <a:srcRect t="28452" r="85089" b="40980"/>
          <a:stretch/>
        </p:blipFill>
        <p:spPr>
          <a:xfrm>
            <a:off x="1276084" y="2569486"/>
            <a:ext cx="170587" cy="255182"/>
          </a:xfrm>
          <a:prstGeom prst="rect">
            <a:avLst/>
          </a:prstGeom>
        </p:spPr>
      </p:pic>
      <p:sp>
        <p:nvSpPr>
          <p:cNvPr id="112" name="Oval 111"/>
          <p:cNvSpPr>
            <a:spLocks noChangeAspect="1"/>
          </p:cNvSpPr>
          <p:nvPr/>
        </p:nvSpPr>
        <p:spPr bwMode="auto">
          <a:xfrm>
            <a:off x="711926" y="1651417"/>
            <a:ext cx="1963363" cy="1962925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13" name="Oval 112"/>
          <p:cNvSpPr/>
          <p:nvPr/>
        </p:nvSpPr>
        <p:spPr bwMode="auto">
          <a:xfrm>
            <a:off x="711926" y="2233418"/>
            <a:ext cx="1963363" cy="791814"/>
          </a:xfrm>
          <a:prstGeom prst="ellipse">
            <a:avLst/>
          </a:prstGeom>
          <a:noFill/>
          <a:ln w="285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114" name="Straight Arrow Connector 113"/>
          <p:cNvCxnSpPr>
            <a:endCxn id="113" idx="6"/>
          </p:cNvCxnSpPr>
          <p:nvPr/>
        </p:nvCxnSpPr>
        <p:spPr bwMode="auto">
          <a:xfrm flipV="1">
            <a:off x="1692431" y="2629325"/>
            <a:ext cx="982858" cy="5221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115" name="Straight Arrow Connector 114"/>
          <p:cNvCxnSpPr/>
          <p:nvPr/>
        </p:nvCxnSpPr>
        <p:spPr bwMode="auto">
          <a:xfrm flipV="1">
            <a:off x="1690679" y="1651417"/>
            <a:ext cx="7865" cy="98312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116" name="Straight Arrow Connector 115"/>
          <p:cNvCxnSpPr/>
          <p:nvPr/>
        </p:nvCxnSpPr>
        <p:spPr bwMode="auto">
          <a:xfrm flipH="1">
            <a:off x="1321254" y="2642254"/>
            <a:ext cx="367411" cy="356933"/>
          </a:xfrm>
          <a:prstGeom prst="straightConnector1">
            <a:avLst/>
          </a:pr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17" name="Oval 116"/>
          <p:cNvSpPr/>
          <p:nvPr/>
        </p:nvSpPr>
        <p:spPr bwMode="auto">
          <a:xfrm>
            <a:off x="1682768" y="1636159"/>
            <a:ext cx="35906" cy="35906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18" name="Arc 117"/>
          <p:cNvSpPr/>
          <p:nvPr/>
        </p:nvSpPr>
        <p:spPr bwMode="auto">
          <a:xfrm>
            <a:off x="711926" y="1661476"/>
            <a:ext cx="1963362" cy="1952865"/>
          </a:xfrm>
          <a:prstGeom prst="arc">
            <a:avLst>
              <a:gd name="adj1" fmla="val 16200684"/>
              <a:gd name="adj2" fmla="val 5502542"/>
            </a:avLst>
          </a:prstGeom>
          <a:noFill/>
          <a:ln w="38100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 w="lg" len="lg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21" name="Rectangle 120"/>
          <p:cNvSpPr/>
          <p:nvPr/>
        </p:nvSpPr>
        <p:spPr bwMode="auto">
          <a:xfrm>
            <a:off x="1403352" y="4368029"/>
            <a:ext cx="606573" cy="23660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22" name="Rectangle 121"/>
          <p:cNvSpPr/>
          <p:nvPr/>
        </p:nvSpPr>
        <p:spPr bwMode="auto">
          <a:xfrm>
            <a:off x="2098832" y="4918677"/>
            <a:ext cx="24234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23" name="Rectangle 122"/>
          <p:cNvSpPr/>
          <p:nvPr/>
        </p:nvSpPr>
        <p:spPr bwMode="auto">
          <a:xfrm>
            <a:off x="1637468" y="5740194"/>
            <a:ext cx="24234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24" name="Rectangle 123"/>
          <p:cNvSpPr/>
          <p:nvPr/>
        </p:nvSpPr>
        <p:spPr bwMode="auto">
          <a:xfrm>
            <a:off x="1403352" y="6624763"/>
            <a:ext cx="75465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25" name="Rectangle 124"/>
          <p:cNvSpPr/>
          <p:nvPr/>
        </p:nvSpPr>
        <p:spPr bwMode="auto">
          <a:xfrm>
            <a:off x="1125159" y="5994626"/>
            <a:ext cx="27819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26" name="Rectangle 125"/>
          <p:cNvSpPr/>
          <p:nvPr/>
        </p:nvSpPr>
        <p:spPr bwMode="auto">
          <a:xfrm>
            <a:off x="1740714" y="5266979"/>
            <a:ext cx="97133" cy="15502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127" name="Picture 12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40947" y="4387475"/>
            <a:ext cx="210066" cy="217069"/>
          </a:xfrm>
          <a:prstGeom prst="rect">
            <a:avLst/>
          </a:prstGeom>
        </p:spPr>
      </p:pic>
      <p:pic>
        <p:nvPicPr>
          <p:cNvPr id="128" name="Picture 12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35696" y="6624763"/>
            <a:ext cx="220570" cy="210066"/>
          </a:xfrm>
          <a:prstGeom prst="rect">
            <a:avLst/>
          </a:prstGeom>
        </p:spPr>
      </p:pic>
      <p:pic>
        <p:nvPicPr>
          <p:cNvPr id="129" name="Picture 12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04297" y="6001976"/>
            <a:ext cx="143546" cy="133042"/>
          </a:xfrm>
          <a:prstGeom prst="rect">
            <a:avLst/>
          </a:prstGeom>
        </p:spPr>
      </p:pic>
      <p:pic>
        <p:nvPicPr>
          <p:cNvPr id="130" name="Picture 1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748803" y="5534224"/>
            <a:ext cx="150548" cy="171554"/>
          </a:xfrm>
          <a:prstGeom prst="rect">
            <a:avLst/>
          </a:prstGeom>
        </p:spPr>
      </p:pic>
      <p:pic>
        <p:nvPicPr>
          <p:cNvPr id="131" name="Picture 13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523971" y="4668127"/>
            <a:ext cx="154049" cy="150548"/>
          </a:xfrm>
          <a:prstGeom prst="rect">
            <a:avLst/>
          </a:prstGeom>
        </p:spPr>
      </p:pic>
      <p:sp>
        <p:nvSpPr>
          <p:cNvPr id="132" name="Oval 131"/>
          <p:cNvSpPr/>
          <p:nvPr/>
        </p:nvSpPr>
        <p:spPr bwMode="auto">
          <a:xfrm>
            <a:off x="1704808" y="6567325"/>
            <a:ext cx="35906" cy="35906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133" name="Straight Arrow Connector 132"/>
          <p:cNvCxnSpPr>
            <a:endCxn id="132" idx="1"/>
          </p:cNvCxnSpPr>
          <p:nvPr/>
        </p:nvCxnSpPr>
        <p:spPr bwMode="auto">
          <a:xfrm flipH="1">
            <a:off x="1710066" y="5611290"/>
            <a:ext cx="24535" cy="961293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134" name="Picture 13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813535" y="6130879"/>
            <a:ext cx="134493" cy="181961"/>
          </a:xfrm>
          <a:prstGeom prst="rect">
            <a:avLst/>
          </a:prstGeom>
        </p:spPr>
      </p:pic>
      <p:cxnSp>
        <p:nvCxnSpPr>
          <p:cNvPr id="135" name="Straight Arrow Connector 134"/>
          <p:cNvCxnSpPr/>
          <p:nvPr/>
        </p:nvCxnSpPr>
        <p:spPr bwMode="auto">
          <a:xfrm flipH="1">
            <a:off x="1373303" y="5611290"/>
            <a:ext cx="361299" cy="364835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136" name="Picture 135"/>
          <p:cNvPicPr>
            <a:picLocks noChangeAspect="1"/>
          </p:cNvPicPr>
          <p:nvPr/>
        </p:nvPicPr>
        <p:blipFill rotWithShape="1">
          <a:blip r:embed="rId9"/>
          <a:srcRect t="28452" r="85089" b="40980"/>
          <a:stretch/>
        </p:blipFill>
        <p:spPr>
          <a:xfrm>
            <a:off x="1090948" y="5642523"/>
            <a:ext cx="170587" cy="255182"/>
          </a:xfrm>
          <a:prstGeom prst="rect">
            <a:avLst/>
          </a:prstGeom>
        </p:spPr>
      </p:pic>
      <p:sp>
        <p:nvSpPr>
          <p:cNvPr id="137" name="Oval 136"/>
          <p:cNvSpPr>
            <a:spLocks noChangeAspect="1"/>
          </p:cNvSpPr>
          <p:nvPr/>
        </p:nvSpPr>
        <p:spPr bwMode="auto">
          <a:xfrm>
            <a:off x="754096" y="4628161"/>
            <a:ext cx="1963363" cy="1962925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38" name="Oval 137"/>
          <p:cNvSpPr/>
          <p:nvPr/>
        </p:nvSpPr>
        <p:spPr bwMode="auto">
          <a:xfrm>
            <a:off x="754096" y="5210162"/>
            <a:ext cx="1963363" cy="791814"/>
          </a:xfrm>
          <a:prstGeom prst="ellipse">
            <a:avLst/>
          </a:prstGeom>
          <a:noFill/>
          <a:ln w="285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139" name="Straight Arrow Connector 138"/>
          <p:cNvCxnSpPr>
            <a:endCxn id="138" idx="6"/>
          </p:cNvCxnSpPr>
          <p:nvPr/>
        </p:nvCxnSpPr>
        <p:spPr bwMode="auto">
          <a:xfrm flipV="1">
            <a:off x="1734601" y="5606069"/>
            <a:ext cx="982858" cy="5221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140" name="Straight Arrow Connector 139"/>
          <p:cNvCxnSpPr/>
          <p:nvPr/>
        </p:nvCxnSpPr>
        <p:spPr bwMode="auto">
          <a:xfrm flipV="1">
            <a:off x="1732849" y="4628161"/>
            <a:ext cx="7865" cy="98312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141" name="Straight Arrow Connector 140"/>
          <p:cNvCxnSpPr>
            <a:endCxn id="137" idx="2"/>
          </p:cNvCxnSpPr>
          <p:nvPr/>
        </p:nvCxnSpPr>
        <p:spPr bwMode="auto">
          <a:xfrm flipH="1" flipV="1">
            <a:off x="754096" y="5609624"/>
            <a:ext cx="976740" cy="9374"/>
          </a:xfrm>
          <a:prstGeom prst="straightConnector1">
            <a:avLst/>
          </a:pr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42" name="Oval 141"/>
          <p:cNvSpPr/>
          <p:nvPr/>
        </p:nvSpPr>
        <p:spPr bwMode="auto">
          <a:xfrm>
            <a:off x="1724938" y="4612903"/>
            <a:ext cx="35906" cy="35906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43" name="Arc 142"/>
          <p:cNvSpPr/>
          <p:nvPr/>
        </p:nvSpPr>
        <p:spPr bwMode="auto">
          <a:xfrm flipH="1">
            <a:off x="1361134" y="4638220"/>
            <a:ext cx="695481" cy="1952865"/>
          </a:xfrm>
          <a:prstGeom prst="arc">
            <a:avLst>
              <a:gd name="adj1" fmla="val 16200684"/>
              <a:gd name="adj2" fmla="val 5502542"/>
            </a:avLst>
          </a:prstGeom>
          <a:noFill/>
          <a:ln w="38100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 w="lg" len="lg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145" name="Picture 14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22978" y="4057816"/>
            <a:ext cx="2165668" cy="302655"/>
          </a:xfrm>
          <a:prstGeom prst="rect">
            <a:avLst/>
          </a:prstGeom>
        </p:spPr>
      </p:pic>
      <p:sp>
        <p:nvSpPr>
          <p:cNvPr id="171" name="Titel 1"/>
          <p:cNvSpPr txBox="1">
            <a:spLocks/>
          </p:cNvSpPr>
          <p:nvPr/>
        </p:nvSpPr>
        <p:spPr>
          <a:xfrm>
            <a:off x="3715623" y="4555088"/>
            <a:ext cx="3942845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172" name="Picture 171"/>
          <p:cNvPicPr>
            <a:picLocks noChangeAspect="1"/>
          </p:cNvPicPr>
          <p:nvPr/>
        </p:nvPicPr>
        <p:blipFill rotWithShape="1">
          <a:blip r:embed="rId10"/>
          <a:srcRect b="60126"/>
          <a:stretch/>
        </p:blipFill>
        <p:spPr>
          <a:xfrm>
            <a:off x="3824627" y="4459466"/>
            <a:ext cx="1258345" cy="337389"/>
          </a:xfrm>
          <a:prstGeom prst="rect">
            <a:avLst/>
          </a:prstGeom>
        </p:spPr>
      </p:pic>
      <p:sp>
        <p:nvSpPr>
          <p:cNvPr id="173" name="Titel 1"/>
          <p:cNvSpPr txBox="1">
            <a:spLocks/>
          </p:cNvSpPr>
          <p:nvPr/>
        </p:nvSpPr>
        <p:spPr>
          <a:xfrm>
            <a:off x="4205784" y="4786358"/>
            <a:ext cx="3942845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Switch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laser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on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long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necessary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bring atom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excited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</a:p>
        </p:txBody>
      </p:sp>
      <p:sp>
        <p:nvSpPr>
          <p:cNvPr id="174" name="Titel 1"/>
          <p:cNvSpPr txBox="1">
            <a:spLocks/>
          </p:cNvSpPr>
          <p:nvPr/>
        </p:nvSpPr>
        <p:spPr>
          <a:xfrm>
            <a:off x="4713982" y="4444737"/>
            <a:ext cx="465274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</a:t>
            </a:r>
          </a:p>
        </p:txBody>
      </p:sp>
      <p:sp>
        <p:nvSpPr>
          <p:cNvPr id="177" name="Titel 1"/>
          <p:cNvSpPr txBox="1">
            <a:spLocks/>
          </p:cNvSpPr>
          <p:nvPr/>
        </p:nvSpPr>
        <p:spPr>
          <a:xfrm>
            <a:off x="6537060" y="1085040"/>
            <a:ext cx="1892285" cy="161010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05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(different </a:t>
            </a:r>
            <a:r>
              <a:rPr lang="de-AT" sz="105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starting</a:t>
            </a:r>
            <a:r>
              <a:rPr lang="de-AT" sz="105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05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condition</a:t>
            </a:r>
            <a:r>
              <a:rPr lang="de-AT" sz="105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</a:p>
        </p:txBody>
      </p:sp>
      <p:sp>
        <p:nvSpPr>
          <p:cNvPr id="119" name="Titel 1"/>
          <p:cNvSpPr txBox="1">
            <a:spLocks/>
          </p:cNvSpPr>
          <p:nvPr/>
        </p:nvSpPr>
        <p:spPr>
          <a:xfrm>
            <a:off x="4205784" y="5512537"/>
            <a:ext cx="3942845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weaker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laser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longer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time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needed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</a:p>
          <a:p>
            <a:pPr algn="l"/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9849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0" fill="hold">
                      <p:stCondLst>
                        <p:cond delay="indefinite"/>
                      </p:stCondLst>
                      <p:childTnLst>
                        <p:par>
                          <p:cTn id="181" fill="hold">
                            <p:stCondLst>
                              <p:cond delay="0"/>
                            </p:stCondLst>
                            <p:childTnLst>
                              <p:par>
                                <p:cTn id="1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>
                      <p:stCondLst>
                        <p:cond delay="indefinite"/>
                      </p:stCondLst>
                      <p:childTnLst>
                        <p:par>
                          <p:cTn id="185" fill="hold">
                            <p:stCondLst>
                              <p:cond delay="0"/>
                            </p:stCondLst>
                            <p:childTnLst>
                              <p:par>
                                <p:cTn id="18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9" grpId="0" animBg="1"/>
      <p:bldP spid="25" grpId="0" animBg="1"/>
      <p:bldP spid="26" grpId="0" animBg="1"/>
      <p:bldP spid="35" grpId="0" animBg="1"/>
      <p:bldP spid="39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80" grpId="0" animBg="1"/>
      <p:bldP spid="85" grpId="0" animBg="1"/>
      <p:bldP spid="86" grpId="0" animBg="1"/>
      <p:bldP spid="90" grpId="0" animBg="1"/>
      <p:bldP spid="91" grpId="0" animBg="1"/>
      <p:bldP spid="118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32" grpId="0" animBg="1"/>
      <p:bldP spid="137" grpId="0" animBg="1"/>
      <p:bldP spid="138" grpId="0" animBg="1"/>
      <p:bldP spid="142" grpId="0" animBg="1"/>
      <p:bldP spid="143" grpId="0" animBg="1"/>
      <p:bldP spid="173" grpId="0"/>
      <p:bldP spid="174" grpId="0"/>
      <p:bldP spid="177" grpId="0"/>
      <p:bldP spid="119" grpId="0"/>
    </p:bldLst>
  </p:timing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Rabi </a:t>
            </a:r>
            <a:r>
              <a:rPr lang="de-DE" dirty="0" err="1" smtClean="0"/>
              <a:t>oscillations</a:t>
            </a:r>
            <a:endParaRPr lang="en-GB" dirty="0"/>
          </a:p>
        </p:txBody>
      </p:sp>
      <p:sp>
        <p:nvSpPr>
          <p:cNvPr id="6" name="Rectangle 5"/>
          <p:cNvSpPr/>
          <p:nvPr/>
        </p:nvSpPr>
        <p:spPr bwMode="auto">
          <a:xfrm>
            <a:off x="2014033" y="1472870"/>
            <a:ext cx="606573" cy="23660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2709513" y="2023518"/>
            <a:ext cx="24234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2248149" y="2845035"/>
            <a:ext cx="24234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2014033" y="3729604"/>
            <a:ext cx="75465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1735840" y="3099467"/>
            <a:ext cx="27819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2351395" y="2371820"/>
            <a:ext cx="97133" cy="15502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51628" y="1492316"/>
            <a:ext cx="210066" cy="21706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46377" y="3729604"/>
            <a:ext cx="220570" cy="21006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14978" y="3106817"/>
            <a:ext cx="143546" cy="133042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59484" y="2639065"/>
            <a:ext cx="150548" cy="171554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134652" y="1772968"/>
            <a:ext cx="154049" cy="150548"/>
          </a:xfrm>
          <a:prstGeom prst="rect">
            <a:avLst/>
          </a:prstGeom>
        </p:spPr>
      </p:pic>
      <p:sp>
        <p:nvSpPr>
          <p:cNvPr id="17" name="Oval 16"/>
          <p:cNvSpPr/>
          <p:nvPr/>
        </p:nvSpPr>
        <p:spPr bwMode="auto">
          <a:xfrm>
            <a:off x="2315489" y="3672166"/>
            <a:ext cx="35906" cy="35906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18" name="Straight Arrow Connector 17"/>
          <p:cNvCxnSpPr>
            <a:endCxn id="17" idx="1"/>
          </p:cNvCxnSpPr>
          <p:nvPr/>
        </p:nvCxnSpPr>
        <p:spPr bwMode="auto">
          <a:xfrm flipH="1">
            <a:off x="2320747" y="2716131"/>
            <a:ext cx="24535" cy="961293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19" name="Picture 1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24216" y="3235720"/>
            <a:ext cx="134493" cy="181961"/>
          </a:xfrm>
          <a:prstGeom prst="rect">
            <a:avLst/>
          </a:prstGeom>
        </p:spPr>
      </p:pic>
      <p:cxnSp>
        <p:nvCxnSpPr>
          <p:cNvPr id="20" name="Straight Arrow Connector 19"/>
          <p:cNvCxnSpPr/>
          <p:nvPr/>
        </p:nvCxnSpPr>
        <p:spPr bwMode="auto">
          <a:xfrm flipH="1">
            <a:off x="1983984" y="2716131"/>
            <a:ext cx="361299" cy="364835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9"/>
          <a:srcRect t="28452" r="85089" b="40980"/>
          <a:stretch/>
        </p:blipFill>
        <p:spPr>
          <a:xfrm>
            <a:off x="1903534" y="2703072"/>
            <a:ext cx="170587" cy="255182"/>
          </a:xfrm>
          <a:prstGeom prst="rect">
            <a:avLst/>
          </a:prstGeom>
        </p:spPr>
      </p:pic>
      <p:sp>
        <p:nvSpPr>
          <p:cNvPr id="22" name="Oval 21"/>
          <p:cNvSpPr>
            <a:spLocks noChangeAspect="1"/>
          </p:cNvSpPr>
          <p:nvPr/>
        </p:nvSpPr>
        <p:spPr bwMode="auto">
          <a:xfrm>
            <a:off x="1364777" y="1733002"/>
            <a:ext cx="1963363" cy="1962925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23" name="Oval 22"/>
          <p:cNvSpPr/>
          <p:nvPr/>
        </p:nvSpPr>
        <p:spPr bwMode="auto">
          <a:xfrm>
            <a:off x="1364777" y="2315003"/>
            <a:ext cx="1963363" cy="791814"/>
          </a:xfrm>
          <a:prstGeom prst="ellipse">
            <a:avLst/>
          </a:prstGeom>
          <a:noFill/>
          <a:ln w="285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24" name="Straight Arrow Connector 23"/>
          <p:cNvCxnSpPr>
            <a:endCxn id="23" idx="6"/>
          </p:cNvCxnSpPr>
          <p:nvPr/>
        </p:nvCxnSpPr>
        <p:spPr bwMode="auto">
          <a:xfrm flipV="1">
            <a:off x="2345282" y="2710910"/>
            <a:ext cx="982858" cy="5221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25" name="Straight Arrow Connector 24"/>
          <p:cNvCxnSpPr/>
          <p:nvPr/>
        </p:nvCxnSpPr>
        <p:spPr bwMode="auto">
          <a:xfrm flipV="1">
            <a:off x="2343530" y="1733002"/>
            <a:ext cx="7865" cy="98312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26" name="Straight Arrow Connector 25"/>
          <p:cNvCxnSpPr/>
          <p:nvPr/>
        </p:nvCxnSpPr>
        <p:spPr bwMode="auto">
          <a:xfrm flipH="1">
            <a:off x="1974105" y="2723839"/>
            <a:ext cx="367411" cy="356933"/>
          </a:xfrm>
          <a:prstGeom prst="straightConnector1">
            <a:avLst/>
          </a:pr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27" name="Oval 26"/>
          <p:cNvSpPr/>
          <p:nvPr/>
        </p:nvSpPr>
        <p:spPr bwMode="auto">
          <a:xfrm>
            <a:off x="2335619" y="1717744"/>
            <a:ext cx="35906" cy="35906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28" name="Arc 27"/>
          <p:cNvSpPr/>
          <p:nvPr/>
        </p:nvSpPr>
        <p:spPr bwMode="auto">
          <a:xfrm>
            <a:off x="1364777" y="1743061"/>
            <a:ext cx="1963362" cy="1952865"/>
          </a:xfrm>
          <a:prstGeom prst="arc">
            <a:avLst>
              <a:gd name="adj1" fmla="val 2970453"/>
              <a:gd name="adj2" fmla="val 2965611"/>
            </a:avLst>
          </a:prstGeom>
          <a:noFill/>
          <a:ln w="38100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 w="lg" len="lg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29" name="Picture 2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198643" y="1070880"/>
            <a:ext cx="2526102" cy="247490"/>
          </a:xfrm>
          <a:prstGeom prst="rect">
            <a:avLst/>
          </a:prstGeom>
        </p:spPr>
      </p:pic>
      <p:sp>
        <p:nvSpPr>
          <p:cNvPr id="31" name="Rectangle 30"/>
          <p:cNvSpPr/>
          <p:nvPr/>
        </p:nvSpPr>
        <p:spPr bwMode="auto">
          <a:xfrm>
            <a:off x="5738302" y="1635926"/>
            <a:ext cx="606573" cy="23660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32" name="Rectangle 31"/>
          <p:cNvSpPr/>
          <p:nvPr/>
        </p:nvSpPr>
        <p:spPr bwMode="auto">
          <a:xfrm>
            <a:off x="6433782" y="2186574"/>
            <a:ext cx="24234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33" name="Rectangle 32"/>
          <p:cNvSpPr/>
          <p:nvPr/>
        </p:nvSpPr>
        <p:spPr bwMode="auto">
          <a:xfrm>
            <a:off x="5972418" y="3008091"/>
            <a:ext cx="24234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34" name="Rectangle 33"/>
          <p:cNvSpPr/>
          <p:nvPr/>
        </p:nvSpPr>
        <p:spPr bwMode="auto">
          <a:xfrm>
            <a:off x="5738302" y="3892660"/>
            <a:ext cx="75465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35" name="Rectangle 34"/>
          <p:cNvSpPr/>
          <p:nvPr/>
        </p:nvSpPr>
        <p:spPr bwMode="auto">
          <a:xfrm>
            <a:off x="5460109" y="3262523"/>
            <a:ext cx="27819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36" name="Rectangle 35"/>
          <p:cNvSpPr/>
          <p:nvPr/>
        </p:nvSpPr>
        <p:spPr bwMode="auto">
          <a:xfrm>
            <a:off x="6075664" y="2534876"/>
            <a:ext cx="97133" cy="15502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75897" y="1655372"/>
            <a:ext cx="210066" cy="217069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70646" y="3892660"/>
            <a:ext cx="220570" cy="210066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539247" y="3269873"/>
            <a:ext cx="143546" cy="133042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83753" y="2802121"/>
            <a:ext cx="150548" cy="171554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858921" y="1936024"/>
            <a:ext cx="154049" cy="150548"/>
          </a:xfrm>
          <a:prstGeom prst="rect">
            <a:avLst/>
          </a:prstGeom>
        </p:spPr>
      </p:pic>
      <p:sp>
        <p:nvSpPr>
          <p:cNvPr id="42" name="Oval 41"/>
          <p:cNvSpPr/>
          <p:nvPr/>
        </p:nvSpPr>
        <p:spPr bwMode="auto">
          <a:xfrm>
            <a:off x="6039758" y="3835222"/>
            <a:ext cx="35906" cy="35906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43" name="Straight Arrow Connector 42"/>
          <p:cNvCxnSpPr>
            <a:endCxn id="42" idx="1"/>
          </p:cNvCxnSpPr>
          <p:nvPr/>
        </p:nvCxnSpPr>
        <p:spPr bwMode="auto">
          <a:xfrm flipH="1">
            <a:off x="6045016" y="2879187"/>
            <a:ext cx="24535" cy="961293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44" name="Picture 4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148485" y="3398776"/>
            <a:ext cx="134493" cy="181961"/>
          </a:xfrm>
          <a:prstGeom prst="rect">
            <a:avLst/>
          </a:prstGeom>
        </p:spPr>
      </p:pic>
      <p:cxnSp>
        <p:nvCxnSpPr>
          <p:cNvPr id="45" name="Straight Arrow Connector 44"/>
          <p:cNvCxnSpPr/>
          <p:nvPr/>
        </p:nvCxnSpPr>
        <p:spPr bwMode="auto">
          <a:xfrm flipH="1">
            <a:off x="5708253" y="2879187"/>
            <a:ext cx="361299" cy="364835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46" name="Picture 45"/>
          <p:cNvPicPr>
            <a:picLocks noChangeAspect="1"/>
          </p:cNvPicPr>
          <p:nvPr/>
        </p:nvPicPr>
        <p:blipFill rotWithShape="1">
          <a:blip r:embed="rId9"/>
          <a:srcRect t="28452" r="85089" b="40980"/>
          <a:stretch/>
        </p:blipFill>
        <p:spPr>
          <a:xfrm>
            <a:off x="5536067" y="3424956"/>
            <a:ext cx="170587" cy="255182"/>
          </a:xfrm>
          <a:prstGeom prst="rect">
            <a:avLst/>
          </a:prstGeom>
        </p:spPr>
      </p:pic>
      <p:sp>
        <p:nvSpPr>
          <p:cNvPr id="47" name="Oval 46"/>
          <p:cNvSpPr>
            <a:spLocks noChangeAspect="1"/>
          </p:cNvSpPr>
          <p:nvPr/>
        </p:nvSpPr>
        <p:spPr bwMode="auto">
          <a:xfrm>
            <a:off x="5089046" y="1896058"/>
            <a:ext cx="1963363" cy="1962925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48" name="Oval 47"/>
          <p:cNvSpPr/>
          <p:nvPr/>
        </p:nvSpPr>
        <p:spPr bwMode="auto">
          <a:xfrm>
            <a:off x="5089046" y="2478059"/>
            <a:ext cx="1963363" cy="791814"/>
          </a:xfrm>
          <a:prstGeom prst="ellipse">
            <a:avLst/>
          </a:prstGeom>
          <a:noFill/>
          <a:ln w="285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49" name="Straight Arrow Connector 48"/>
          <p:cNvCxnSpPr>
            <a:endCxn id="48" idx="6"/>
          </p:cNvCxnSpPr>
          <p:nvPr/>
        </p:nvCxnSpPr>
        <p:spPr bwMode="auto">
          <a:xfrm flipV="1">
            <a:off x="6069551" y="2873966"/>
            <a:ext cx="982858" cy="5221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50" name="Straight Arrow Connector 49"/>
          <p:cNvCxnSpPr/>
          <p:nvPr/>
        </p:nvCxnSpPr>
        <p:spPr bwMode="auto">
          <a:xfrm flipV="1">
            <a:off x="6067799" y="1896058"/>
            <a:ext cx="7865" cy="98312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51" name="Straight Arrow Connector 50"/>
          <p:cNvCxnSpPr/>
          <p:nvPr/>
        </p:nvCxnSpPr>
        <p:spPr bwMode="auto">
          <a:xfrm flipH="1">
            <a:off x="5737998" y="2886895"/>
            <a:ext cx="327788" cy="748614"/>
          </a:xfrm>
          <a:prstGeom prst="straightConnector1">
            <a:avLst/>
          </a:pr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52" name="Oval 51"/>
          <p:cNvSpPr/>
          <p:nvPr/>
        </p:nvSpPr>
        <p:spPr bwMode="auto">
          <a:xfrm>
            <a:off x="6059888" y="1880800"/>
            <a:ext cx="35906" cy="35906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55" name="Picture 5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736891" y="1074150"/>
            <a:ext cx="2849567" cy="270984"/>
          </a:xfrm>
          <a:prstGeom prst="rect">
            <a:avLst/>
          </a:prstGeom>
        </p:spPr>
      </p:pic>
      <p:sp>
        <p:nvSpPr>
          <p:cNvPr id="57" name="Oval 56"/>
          <p:cNvSpPr/>
          <p:nvPr/>
        </p:nvSpPr>
        <p:spPr bwMode="auto">
          <a:xfrm rot="1493254">
            <a:off x="5367534" y="3082775"/>
            <a:ext cx="982774" cy="752505"/>
          </a:xfrm>
          <a:prstGeom prst="ellipse">
            <a:avLst/>
          </a:prstGeom>
          <a:noFill/>
          <a:ln w="381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58" name="Picture 5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437405" y="4720390"/>
            <a:ext cx="3413115" cy="2106292"/>
          </a:xfrm>
          <a:prstGeom prst="rect">
            <a:avLst/>
          </a:prstGeom>
        </p:spPr>
      </p:pic>
      <p:sp>
        <p:nvSpPr>
          <p:cNvPr id="59" name="Titel 1"/>
          <p:cNvSpPr txBox="1">
            <a:spLocks/>
          </p:cNvSpPr>
          <p:nvPr/>
        </p:nvSpPr>
        <p:spPr>
          <a:xfrm>
            <a:off x="292725" y="4219811"/>
            <a:ext cx="3942845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Compare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our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calculation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from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before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</a:t>
            </a:r>
          </a:p>
        </p:txBody>
      </p:sp>
      <p:pic>
        <p:nvPicPr>
          <p:cNvPr id="60" name="Picture 5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09518" y="4929436"/>
            <a:ext cx="1919337" cy="188043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809518" y="6065157"/>
            <a:ext cx="2165106" cy="205894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 rotWithShape="1">
          <a:blip r:embed="rId13"/>
          <a:srcRect t="-1" r="63077" b="2158"/>
          <a:stretch/>
        </p:blipFill>
        <p:spPr>
          <a:xfrm>
            <a:off x="1970301" y="4797677"/>
            <a:ext cx="453915" cy="286911"/>
          </a:xfrm>
          <a:prstGeom prst="rect">
            <a:avLst/>
          </a:prstGeom>
        </p:spPr>
      </p:pic>
      <p:sp>
        <p:nvSpPr>
          <p:cNvPr id="63" name="Titel 1"/>
          <p:cNvSpPr txBox="1">
            <a:spLocks/>
          </p:cNvSpPr>
          <p:nvPr/>
        </p:nvSpPr>
        <p:spPr>
          <a:xfrm>
            <a:off x="5858921" y="6536227"/>
            <a:ext cx="724303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Time 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6463018" y="6529726"/>
            <a:ext cx="536805" cy="296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5793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42" grpId="0" animBg="1"/>
      <p:bldP spid="47" grpId="0" animBg="1"/>
      <p:bldP spid="48" grpId="0" animBg="1"/>
      <p:bldP spid="52" grpId="0" animBg="1"/>
      <p:bldP spid="57" grpId="0" animBg="1"/>
      <p:bldP spid="59" grpId="0"/>
      <p:bldP spid="63" grpId="0"/>
    </p:bldLst>
  </p:timing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Stationary</a:t>
            </a:r>
            <a:r>
              <a:rPr lang="de-DE" dirty="0" smtClean="0"/>
              <a:t> </a:t>
            </a:r>
            <a:r>
              <a:rPr lang="de-DE" dirty="0" err="1" smtClean="0"/>
              <a:t>states</a:t>
            </a:r>
            <a:endParaRPr lang="en-GB" dirty="0"/>
          </a:p>
        </p:txBody>
      </p:sp>
      <p:sp>
        <p:nvSpPr>
          <p:cNvPr id="6" name="Rectangle 5"/>
          <p:cNvSpPr/>
          <p:nvPr/>
        </p:nvSpPr>
        <p:spPr bwMode="auto">
          <a:xfrm>
            <a:off x="2436728" y="1576386"/>
            <a:ext cx="606573" cy="23660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3132208" y="2127034"/>
            <a:ext cx="24234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2670844" y="2948551"/>
            <a:ext cx="24234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2436728" y="3833120"/>
            <a:ext cx="75465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2158535" y="3202983"/>
            <a:ext cx="27819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2774090" y="2475336"/>
            <a:ext cx="97133" cy="15502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4323" y="1595832"/>
            <a:ext cx="210066" cy="21706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69072" y="3833120"/>
            <a:ext cx="220570" cy="21006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37673" y="3210333"/>
            <a:ext cx="143546" cy="133042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782179" y="2742581"/>
            <a:ext cx="150548" cy="171554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557347" y="1876484"/>
            <a:ext cx="154049" cy="150548"/>
          </a:xfrm>
          <a:prstGeom prst="rect">
            <a:avLst/>
          </a:prstGeom>
        </p:spPr>
      </p:pic>
      <p:sp>
        <p:nvSpPr>
          <p:cNvPr id="17" name="Oval 16"/>
          <p:cNvSpPr/>
          <p:nvPr/>
        </p:nvSpPr>
        <p:spPr bwMode="auto">
          <a:xfrm>
            <a:off x="2738184" y="3775682"/>
            <a:ext cx="35906" cy="35906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18" name="Straight Arrow Connector 17"/>
          <p:cNvCxnSpPr/>
          <p:nvPr/>
        </p:nvCxnSpPr>
        <p:spPr bwMode="auto">
          <a:xfrm flipV="1">
            <a:off x="2767978" y="2247440"/>
            <a:ext cx="241845" cy="572208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19" name="Picture 1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003769" y="2543229"/>
            <a:ext cx="134493" cy="181961"/>
          </a:xfrm>
          <a:prstGeom prst="rect">
            <a:avLst/>
          </a:prstGeom>
        </p:spPr>
      </p:pic>
      <p:cxnSp>
        <p:nvCxnSpPr>
          <p:cNvPr id="20" name="Straight Arrow Connector 19"/>
          <p:cNvCxnSpPr/>
          <p:nvPr/>
        </p:nvCxnSpPr>
        <p:spPr bwMode="auto">
          <a:xfrm flipH="1">
            <a:off x="2406679" y="2819647"/>
            <a:ext cx="361299" cy="364835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9"/>
          <a:srcRect t="28452" r="85089" b="40980"/>
          <a:stretch/>
        </p:blipFill>
        <p:spPr>
          <a:xfrm>
            <a:off x="2326229" y="2806588"/>
            <a:ext cx="170587" cy="255182"/>
          </a:xfrm>
          <a:prstGeom prst="rect">
            <a:avLst/>
          </a:prstGeom>
        </p:spPr>
      </p:pic>
      <p:sp>
        <p:nvSpPr>
          <p:cNvPr id="22" name="Oval 21"/>
          <p:cNvSpPr>
            <a:spLocks noChangeAspect="1"/>
          </p:cNvSpPr>
          <p:nvPr/>
        </p:nvSpPr>
        <p:spPr bwMode="auto">
          <a:xfrm>
            <a:off x="1787472" y="1836518"/>
            <a:ext cx="1963363" cy="1962925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23" name="Oval 22"/>
          <p:cNvSpPr/>
          <p:nvPr/>
        </p:nvSpPr>
        <p:spPr bwMode="auto">
          <a:xfrm>
            <a:off x="1787472" y="2418519"/>
            <a:ext cx="1963363" cy="791814"/>
          </a:xfrm>
          <a:prstGeom prst="ellipse">
            <a:avLst/>
          </a:prstGeom>
          <a:noFill/>
          <a:ln w="285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24" name="Straight Arrow Connector 23"/>
          <p:cNvCxnSpPr/>
          <p:nvPr/>
        </p:nvCxnSpPr>
        <p:spPr bwMode="auto">
          <a:xfrm flipV="1">
            <a:off x="2767977" y="2814426"/>
            <a:ext cx="982858" cy="5221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25" name="Straight Arrow Connector 24"/>
          <p:cNvCxnSpPr/>
          <p:nvPr/>
        </p:nvCxnSpPr>
        <p:spPr bwMode="auto">
          <a:xfrm flipV="1">
            <a:off x="2766225" y="1836518"/>
            <a:ext cx="7865" cy="98312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26" name="Straight Arrow Connector 25"/>
          <p:cNvCxnSpPr/>
          <p:nvPr/>
        </p:nvCxnSpPr>
        <p:spPr bwMode="auto">
          <a:xfrm flipH="1">
            <a:off x="2496816" y="2827355"/>
            <a:ext cx="267396" cy="674937"/>
          </a:xfrm>
          <a:prstGeom prst="straightConnector1">
            <a:avLst/>
          </a:pr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27" name="Oval 26"/>
          <p:cNvSpPr/>
          <p:nvPr/>
        </p:nvSpPr>
        <p:spPr bwMode="auto">
          <a:xfrm>
            <a:off x="2758314" y="1821260"/>
            <a:ext cx="35906" cy="35906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86" name="Straight Arrow Connector 85"/>
          <p:cNvCxnSpPr/>
          <p:nvPr/>
        </p:nvCxnSpPr>
        <p:spPr bwMode="auto">
          <a:xfrm flipH="1">
            <a:off x="5755947" y="2844924"/>
            <a:ext cx="267396" cy="674937"/>
          </a:xfrm>
          <a:prstGeom prst="straightConnector1">
            <a:avLst/>
          </a:pr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66" name="Rectangle 65"/>
          <p:cNvSpPr/>
          <p:nvPr/>
        </p:nvSpPr>
        <p:spPr bwMode="auto">
          <a:xfrm>
            <a:off x="5695859" y="1593955"/>
            <a:ext cx="606573" cy="23660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67" name="Rectangle 66"/>
          <p:cNvSpPr/>
          <p:nvPr/>
        </p:nvSpPr>
        <p:spPr bwMode="auto">
          <a:xfrm>
            <a:off x="6391339" y="2144603"/>
            <a:ext cx="24234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69" name="Rectangle 68"/>
          <p:cNvSpPr/>
          <p:nvPr/>
        </p:nvSpPr>
        <p:spPr bwMode="auto">
          <a:xfrm>
            <a:off x="5695859" y="3850689"/>
            <a:ext cx="75465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0" name="Rectangle 69"/>
          <p:cNvSpPr/>
          <p:nvPr/>
        </p:nvSpPr>
        <p:spPr bwMode="auto">
          <a:xfrm>
            <a:off x="5417666" y="3220552"/>
            <a:ext cx="278192" cy="18785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1" name="Rectangle 70"/>
          <p:cNvSpPr/>
          <p:nvPr/>
        </p:nvSpPr>
        <p:spPr bwMode="auto">
          <a:xfrm>
            <a:off x="6033221" y="2492905"/>
            <a:ext cx="97133" cy="15502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72" name="Picture 7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33454" y="1613401"/>
            <a:ext cx="210066" cy="217069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28203" y="3850689"/>
            <a:ext cx="220570" cy="210066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96804" y="3227902"/>
            <a:ext cx="143546" cy="133042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41310" y="2760150"/>
            <a:ext cx="150548" cy="171554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816478" y="1894053"/>
            <a:ext cx="154049" cy="150548"/>
          </a:xfrm>
          <a:prstGeom prst="rect">
            <a:avLst/>
          </a:prstGeom>
        </p:spPr>
      </p:pic>
      <p:sp>
        <p:nvSpPr>
          <p:cNvPr id="77" name="Oval 76"/>
          <p:cNvSpPr/>
          <p:nvPr/>
        </p:nvSpPr>
        <p:spPr bwMode="auto">
          <a:xfrm>
            <a:off x="5997315" y="3793251"/>
            <a:ext cx="35906" cy="35906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78" name="Straight Arrow Connector 77"/>
          <p:cNvCxnSpPr/>
          <p:nvPr/>
        </p:nvCxnSpPr>
        <p:spPr bwMode="auto">
          <a:xfrm flipH="1">
            <a:off x="5755947" y="2837217"/>
            <a:ext cx="271162" cy="690352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79" name="Picture 7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985547" y="3323247"/>
            <a:ext cx="134493" cy="181961"/>
          </a:xfrm>
          <a:prstGeom prst="rect">
            <a:avLst/>
          </a:prstGeom>
        </p:spPr>
      </p:pic>
      <p:cxnSp>
        <p:nvCxnSpPr>
          <p:cNvPr id="80" name="Straight Arrow Connector 79"/>
          <p:cNvCxnSpPr/>
          <p:nvPr/>
        </p:nvCxnSpPr>
        <p:spPr bwMode="auto">
          <a:xfrm flipH="1">
            <a:off x="5665810" y="2837216"/>
            <a:ext cx="361299" cy="364835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9"/>
          <a:srcRect t="28452" r="85089" b="40980"/>
          <a:stretch/>
        </p:blipFill>
        <p:spPr>
          <a:xfrm>
            <a:off x="5585360" y="2824157"/>
            <a:ext cx="170587" cy="255182"/>
          </a:xfrm>
          <a:prstGeom prst="rect">
            <a:avLst/>
          </a:prstGeom>
        </p:spPr>
      </p:pic>
      <p:sp>
        <p:nvSpPr>
          <p:cNvPr id="82" name="Oval 81"/>
          <p:cNvSpPr>
            <a:spLocks noChangeAspect="1"/>
          </p:cNvSpPr>
          <p:nvPr/>
        </p:nvSpPr>
        <p:spPr bwMode="auto">
          <a:xfrm>
            <a:off x="5046603" y="1854087"/>
            <a:ext cx="1963363" cy="1962925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83" name="Oval 82"/>
          <p:cNvSpPr/>
          <p:nvPr/>
        </p:nvSpPr>
        <p:spPr bwMode="auto">
          <a:xfrm>
            <a:off x="5046603" y="2436088"/>
            <a:ext cx="1963363" cy="791814"/>
          </a:xfrm>
          <a:prstGeom prst="ellipse">
            <a:avLst/>
          </a:prstGeom>
          <a:noFill/>
          <a:ln w="285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84" name="Straight Arrow Connector 83"/>
          <p:cNvCxnSpPr>
            <a:endCxn id="83" idx="6"/>
          </p:cNvCxnSpPr>
          <p:nvPr/>
        </p:nvCxnSpPr>
        <p:spPr bwMode="auto">
          <a:xfrm flipV="1">
            <a:off x="6027108" y="2831995"/>
            <a:ext cx="982858" cy="5221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85" name="Straight Arrow Connector 84"/>
          <p:cNvCxnSpPr/>
          <p:nvPr/>
        </p:nvCxnSpPr>
        <p:spPr bwMode="auto">
          <a:xfrm flipV="1">
            <a:off x="6025356" y="1854087"/>
            <a:ext cx="7865" cy="98312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87" name="Oval 86"/>
          <p:cNvSpPr/>
          <p:nvPr/>
        </p:nvSpPr>
        <p:spPr bwMode="auto">
          <a:xfrm>
            <a:off x="6017445" y="1838829"/>
            <a:ext cx="35906" cy="35906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90" name="Titel 1"/>
          <p:cNvSpPr txBox="1">
            <a:spLocks/>
          </p:cNvSpPr>
          <p:nvPr/>
        </p:nvSpPr>
        <p:spPr>
          <a:xfrm>
            <a:off x="1844753" y="5176855"/>
            <a:ext cx="5419988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If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Bloch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vector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parallel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antiparallel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Rabi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vector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atomic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only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acquires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phase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</a:p>
          <a:p>
            <a:pPr algn="l"/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These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eigenstates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of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system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98861" y="4369478"/>
            <a:ext cx="1544723" cy="43374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415602" y="4361269"/>
            <a:ext cx="1432950" cy="4424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619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/>
    </p:bldLst>
  </p:timing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 smtClean="0"/>
              <a:t>Applications</a:t>
            </a:r>
            <a:endParaRPr lang="en-GB" dirty="0"/>
          </a:p>
        </p:txBody>
      </p:sp>
      <p:grpSp>
        <p:nvGrpSpPr>
          <p:cNvPr id="4" name="Group 3"/>
          <p:cNvGrpSpPr>
            <a:grpSpLocks noChangeAspect="1"/>
          </p:cNvGrpSpPr>
          <p:nvPr/>
        </p:nvGrpSpPr>
        <p:grpSpPr>
          <a:xfrm>
            <a:off x="862641" y="1339261"/>
            <a:ext cx="2145255" cy="2466800"/>
            <a:chOff x="239448" y="976885"/>
            <a:chExt cx="4301747" cy="4946521"/>
          </a:xfrm>
        </p:grpSpPr>
        <p:sp>
          <p:nvSpPr>
            <p:cNvPr id="5" name="Rectangle 4"/>
            <p:cNvSpPr/>
            <p:nvPr/>
          </p:nvSpPr>
          <p:spPr bwMode="auto">
            <a:xfrm>
              <a:off x="1541360" y="976885"/>
              <a:ext cx="1216324" cy="474453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6" name="Rectangle 5"/>
            <p:cNvSpPr/>
            <p:nvPr/>
          </p:nvSpPr>
          <p:spPr bwMode="auto">
            <a:xfrm>
              <a:off x="2935964" y="2081066"/>
              <a:ext cx="485954" cy="376687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7" name="Rectangle 6"/>
            <p:cNvSpPr/>
            <p:nvPr/>
          </p:nvSpPr>
          <p:spPr bwMode="auto">
            <a:xfrm>
              <a:off x="2010820" y="3728402"/>
              <a:ext cx="485954" cy="376687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8" name="Rectangle 7"/>
            <p:cNvSpPr/>
            <p:nvPr/>
          </p:nvSpPr>
          <p:spPr bwMode="auto">
            <a:xfrm>
              <a:off x="1541360" y="5502173"/>
              <a:ext cx="1513256" cy="376687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" name="Rectangle 8"/>
            <p:cNvSpPr/>
            <p:nvPr/>
          </p:nvSpPr>
          <p:spPr bwMode="auto">
            <a:xfrm>
              <a:off x="983518" y="4238600"/>
              <a:ext cx="557842" cy="376687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 bwMode="auto">
            <a:xfrm>
              <a:off x="2217852" y="2779494"/>
              <a:ext cx="194775" cy="310863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GB" smtClean="0">
                <a:solidFill>
                  <a:srgbClr val="000000"/>
                </a:solidFill>
              </a:endParaRPr>
            </a:p>
          </p:txBody>
        </p:sp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017795" y="1015878"/>
              <a:ext cx="421233" cy="435274"/>
            </a:xfrm>
            <a:prstGeom prst="rect">
              <a:avLst/>
            </a:prstGeom>
          </p:spPr>
        </p:pic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007265" y="5502173"/>
              <a:ext cx="442295" cy="421233"/>
            </a:xfrm>
            <a:prstGeom prst="rect">
              <a:avLst/>
            </a:prstGeom>
          </p:spPr>
        </p:pic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142209" y="4253337"/>
              <a:ext cx="287843" cy="266781"/>
            </a:xfrm>
            <a:prstGeom prst="rect">
              <a:avLst/>
            </a:prstGeom>
          </p:spPr>
        </p:pic>
        <p:pic>
          <p:nvPicPr>
            <p:cNvPr id="14" name="Picture 1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239311" y="3315384"/>
              <a:ext cx="301884" cy="344007"/>
            </a:xfrm>
            <a:prstGeom prst="rect">
              <a:avLst/>
            </a:prstGeom>
          </p:spPr>
        </p:pic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783231" y="1578653"/>
              <a:ext cx="308905" cy="301884"/>
            </a:xfrm>
            <a:prstGeom prst="rect">
              <a:avLst/>
            </a:prstGeom>
          </p:spPr>
        </p:pic>
        <p:sp>
          <p:nvSpPr>
            <p:cNvPr id="16" name="Oval 15"/>
            <p:cNvSpPr/>
            <p:nvPr/>
          </p:nvSpPr>
          <p:spPr bwMode="auto">
            <a:xfrm>
              <a:off x="2145852" y="5386997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GB" smtClean="0">
                <a:solidFill>
                  <a:srgbClr val="000000"/>
                </a:solidFill>
              </a:endParaRPr>
            </a:p>
          </p:txBody>
        </p:sp>
        <p:cxnSp>
          <p:nvCxnSpPr>
            <p:cNvPr id="17" name="Straight Arrow Connector 16"/>
            <p:cNvCxnSpPr>
              <a:endCxn id="16" idx="1"/>
            </p:cNvCxnSpPr>
            <p:nvPr/>
          </p:nvCxnSpPr>
          <p:spPr bwMode="auto">
            <a:xfrm flipH="1">
              <a:off x="2156396" y="3469920"/>
              <a:ext cx="49198" cy="1927621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lg" len="lg"/>
            </a:ln>
            <a:effectLst/>
          </p:spPr>
        </p:cxnSp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63876" y="4511819"/>
              <a:ext cx="269690" cy="364875"/>
            </a:xfrm>
            <a:prstGeom prst="rect">
              <a:avLst/>
            </a:prstGeom>
          </p:spPr>
        </p:pic>
        <p:cxnSp>
          <p:nvCxnSpPr>
            <p:cNvPr id="19" name="Straight Arrow Connector 18"/>
            <p:cNvCxnSpPr/>
            <p:nvPr/>
          </p:nvCxnSpPr>
          <p:spPr bwMode="auto">
            <a:xfrm flipH="1">
              <a:off x="1481106" y="3469919"/>
              <a:ext cx="724490" cy="731580"/>
            </a:xfrm>
            <a:prstGeom prst="straightConnector1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lg" len="lg"/>
            </a:ln>
            <a:effectLst/>
          </p:spPr>
        </p:cxnSp>
        <p:pic>
          <p:nvPicPr>
            <p:cNvPr id="20" name="Picture 19"/>
            <p:cNvPicPr>
              <a:picLocks noChangeAspect="1"/>
            </p:cNvPicPr>
            <p:nvPr/>
          </p:nvPicPr>
          <p:blipFill rotWithShape="1">
            <a:blip r:embed="rId9"/>
            <a:srcRect t="28452" r="85089" b="40980"/>
            <a:stretch/>
          </p:blipFill>
          <p:spPr>
            <a:xfrm>
              <a:off x="1352822" y="3377656"/>
              <a:ext cx="342068" cy="511701"/>
            </a:xfrm>
            <a:prstGeom prst="rect">
              <a:avLst/>
            </a:prstGeom>
          </p:spPr>
        </p:pic>
        <p:sp>
          <p:nvSpPr>
            <p:cNvPr id="21" name="Oval 20"/>
            <p:cNvSpPr>
              <a:spLocks noChangeAspect="1"/>
            </p:cNvSpPr>
            <p:nvPr/>
          </p:nvSpPr>
          <p:spPr bwMode="auto">
            <a:xfrm>
              <a:off x="239448" y="1498511"/>
              <a:ext cx="3937010" cy="3936131"/>
            </a:xfrm>
            <a:prstGeom prst="ellips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22" name="Oval 21"/>
            <p:cNvSpPr/>
            <p:nvPr/>
          </p:nvSpPr>
          <p:spPr bwMode="auto">
            <a:xfrm>
              <a:off x="239448" y="2665562"/>
              <a:ext cx="3937010" cy="1587775"/>
            </a:xfrm>
            <a:prstGeom prst="ellipse">
              <a:avLst/>
            </a:prstGeom>
            <a:noFill/>
            <a:ln w="28575" cap="flat" cmpd="sng" algn="ctr">
              <a:solidFill>
                <a:schemeClr val="tx1"/>
              </a:solidFill>
              <a:prstDash val="lgDash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GB" smtClean="0">
                <a:solidFill>
                  <a:srgbClr val="000000"/>
                </a:solidFill>
              </a:endParaRPr>
            </a:p>
          </p:txBody>
        </p:sp>
        <p:cxnSp>
          <p:nvCxnSpPr>
            <p:cNvPr id="23" name="Straight Arrow Connector 22"/>
            <p:cNvCxnSpPr>
              <a:endCxn id="22" idx="6"/>
            </p:cNvCxnSpPr>
            <p:nvPr/>
          </p:nvCxnSpPr>
          <p:spPr bwMode="auto">
            <a:xfrm flipV="1">
              <a:off x="2205594" y="3459450"/>
              <a:ext cx="1970864" cy="10469"/>
            </a:xfrm>
            <a:prstGeom prst="straightConnector1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lg" len="lg"/>
            </a:ln>
            <a:effectLst/>
          </p:spPr>
        </p:cxnSp>
        <p:cxnSp>
          <p:nvCxnSpPr>
            <p:cNvPr id="24" name="Straight Arrow Connector 23"/>
            <p:cNvCxnSpPr/>
            <p:nvPr/>
          </p:nvCxnSpPr>
          <p:spPr bwMode="auto">
            <a:xfrm flipV="1">
              <a:off x="2202080" y="1498512"/>
              <a:ext cx="15772" cy="1971407"/>
            </a:xfrm>
            <a:prstGeom prst="straightConnector1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lg" len="lg"/>
            </a:ln>
            <a:effectLst/>
          </p:spPr>
        </p:cxnSp>
        <p:cxnSp>
          <p:nvCxnSpPr>
            <p:cNvPr id="25" name="Straight Arrow Connector 24"/>
            <p:cNvCxnSpPr/>
            <p:nvPr/>
          </p:nvCxnSpPr>
          <p:spPr bwMode="auto">
            <a:xfrm flipH="1">
              <a:off x="1461296" y="3485376"/>
              <a:ext cx="736746" cy="715735"/>
            </a:xfrm>
            <a:prstGeom prst="straightConnector1">
              <a:avLst/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6" name="Oval 25"/>
            <p:cNvSpPr/>
            <p:nvPr/>
          </p:nvSpPr>
          <p:spPr bwMode="auto">
            <a:xfrm>
              <a:off x="2186217" y="1467916"/>
              <a:ext cx="72000" cy="72000"/>
            </a:xfrm>
            <a:prstGeom prst="ellipse">
              <a:avLst/>
            </a:pr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27" name="Arc 26"/>
            <p:cNvSpPr/>
            <p:nvPr/>
          </p:nvSpPr>
          <p:spPr bwMode="auto">
            <a:xfrm>
              <a:off x="239448" y="1518683"/>
              <a:ext cx="3937009" cy="3915959"/>
            </a:xfrm>
            <a:prstGeom prst="arc">
              <a:avLst>
                <a:gd name="adj1" fmla="val 16200684"/>
                <a:gd name="adj2" fmla="val 5502542"/>
              </a:avLst>
            </a:prstGeom>
            <a:noFill/>
            <a:ln w="38100" cap="flat" cmpd="sng" algn="ctr">
              <a:solidFill>
                <a:srgbClr val="00B050"/>
              </a:solidFill>
              <a:prstDash val="solid"/>
              <a:round/>
              <a:headEnd type="arrow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en-GB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28" name="Textfeld 18"/>
          <p:cNvSpPr txBox="1"/>
          <p:nvPr/>
        </p:nvSpPr>
        <p:spPr>
          <a:xfrm>
            <a:off x="3282101" y="1179344"/>
            <a:ext cx="4914548" cy="58477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The Bloch </a:t>
            </a: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vector</a:t>
            </a: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picture</a:t>
            </a: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gives</a:t>
            </a:r>
            <a:r>
              <a:rPr lang="de-DE" sz="1600" dirty="0">
                <a:solidFill>
                  <a:srgbClr val="000000"/>
                </a:solidFill>
                <a:latin typeface="Arial"/>
              </a:rPr>
              <a:t> </a:t>
            </a: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intuitive </a:t>
            </a: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insight</a:t>
            </a: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into</a:t>
            </a: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many</a:t>
            </a: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applications</a:t>
            </a:r>
            <a:r>
              <a:rPr lang="de-DE" sz="1600" dirty="0">
                <a:solidFill>
                  <a:srgbClr val="000000"/>
                </a:solidFill>
                <a:latin typeface="Arial"/>
              </a:rPr>
              <a:t>.</a:t>
            </a:r>
            <a:endParaRPr lang="de-DE" sz="1600" dirty="0" smtClean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29" name="Textfeld 18"/>
          <p:cNvSpPr txBox="1"/>
          <p:nvPr/>
        </p:nvSpPr>
        <p:spPr>
          <a:xfrm>
            <a:off x="3896316" y="1995857"/>
            <a:ext cx="3401631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Nuclear</a:t>
            </a: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magnetic</a:t>
            </a: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resonance</a:t>
            </a:r>
            <a:endParaRPr lang="de-DE" sz="1600" dirty="0" smtClean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31" name="Textfeld 18"/>
          <p:cNvSpPr txBox="1"/>
          <p:nvPr/>
        </p:nvSpPr>
        <p:spPr>
          <a:xfrm>
            <a:off x="3896316" y="2334411"/>
            <a:ext cx="3401631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Quantum </a:t>
            </a: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computation</a:t>
            </a:r>
            <a:endParaRPr lang="de-DE" sz="1600" dirty="0" smtClean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32" name="Textfeld 18"/>
          <p:cNvSpPr txBox="1"/>
          <p:nvPr/>
        </p:nvSpPr>
        <p:spPr>
          <a:xfrm>
            <a:off x="3896315" y="2672965"/>
            <a:ext cx="3401631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Atomic</a:t>
            </a: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clocks</a:t>
            </a:r>
            <a:endParaRPr lang="de-DE" sz="1600" dirty="0" smtClean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33" name="Textfeld 18"/>
          <p:cNvSpPr txBox="1"/>
          <p:nvPr/>
        </p:nvSpPr>
        <p:spPr>
          <a:xfrm>
            <a:off x="3896315" y="3011519"/>
            <a:ext cx="3401631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Atom </a:t>
            </a: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interferometers</a:t>
            </a: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 in </a:t>
            </a: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general</a:t>
            </a:r>
            <a:endParaRPr lang="de-DE" sz="1600" dirty="0" smtClean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34" name="Titel 1"/>
          <p:cNvSpPr txBox="1">
            <a:spLocks/>
          </p:cNvSpPr>
          <p:nvPr/>
        </p:nvSpPr>
        <p:spPr>
          <a:xfrm>
            <a:off x="663490" y="4108684"/>
            <a:ext cx="7204365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Everything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derived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valid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any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two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-level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driven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EM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wave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</a:p>
        </p:txBody>
      </p:sp>
      <p:sp>
        <p:nvSpPr>
          <p:cNvPr id="35" name="Titel 1"/>
          <p:cNvSpPr txBox="1">
            <a:spLocks/>
          </p:cNvSpPr>
          <p:nvPr/>
        </p:nvSpPr>
        <p:spPr>
          <a:xfrm>
            <a:off x="663489" y="5200712"/>
            <a:ext cx="7887387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radiofrequency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domain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this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always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case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on experimental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timescales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 </a:t>
            </a: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In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optical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domain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this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requires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short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laser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pulses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</a:p>
        </p:txBody>
      </p:sp>
      <p:sp>
        <p:nvSpPr>
          <p:cNvPr id="36" name="Titel 1"/>
          <p:cNvSpPr txBox="1">
            <a:spLocks/>
          </p:cNvSpPr>
          <p:nvPr/>
        </p:nvSpPr>
        <p:spPr>
          <a:xfrm>
            <a:off x="654278" y="4550965"/>
            <a:ext cx="7204365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Especially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useful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if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pulse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shorter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than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lifetime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of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excited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level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so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that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negligible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663490" y="5906882"/>
            <a:ext cx="6907084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Bloch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vector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picture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can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generalized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include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spontaneous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emission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describe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an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ensemble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of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many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30" name="Straight Arrow Connector 29"/>
          <p:cNvCxnSpPr/>
          <p:nvPr/>
        </p:nvCxnSpPr>
        <p:spPr bwMode="auto">
          <a:xfrm>
            <a:off x="4963886" y="6348549"/>
            <a:ext cx="557348" cy="0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38" name="Titel 1"/>
          <p:cNvSpPr txBox="1">
            <a:spLocks/>
          </p:cNvSpPr>
          <p:nvPr/>
        </p:nvSpPr>
        <p:spPr>
          <a:xfrm>
            <a:off x="5597130" y="6163448"/>
            <a:ext cx="1352310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next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lecture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4301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1" grpId="0" animBg="1"/>
      <p:bldP spid="32" grpId="0" animBg="1"/>
      <p:bldP spid="34" grpId="0"/>
      <p:bldP spid="35" grpId="0"/>
      <p:bldP spid="37" grpId="0"/>
      <p:bldP spid="38" grpId="0"/>
    </p:bldLst>
  </p:timing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pic>
        <p:nvPicPr>
          <p:cNvPr id="3" name="Picture 2" descr="stoneheng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69520" cy="60932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333" r="22433" b="1992"/>
          <a:stretch/>
        </p:blipFill>
        <p:spPr>
          <a:xfrm rot="20747848">
            <a:off x="388896" y="524027"/>
            <a:ext cx="2980141" cy="3029335"/>
          </a:xfrm>
          <a:prstGeom prst="rect">
            <a:avLst/>
          </a:prstGeom>
          <a:ln w="76200">
            <a:solidFill>
              <a:schemeClr val="bg1"/>
            </a:solidFill>
          </a:ln>
        </p:spPr>
      </p:pic>
      <p:pic>
        <p:nvPicPr>
          <p:cNvPr id="5" name="Picture 2" descr="http://www.gartentraum.de/bilder/produkte/gross/Sonnenuhr-fuer-den-Garten-Romanius_b3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3081" y="244300"/>
            <a:ext cx="2614894" cy="2614895"/>
          </a:xfrm>
          <a:prstGeom prst="rect">
            <a:avLst/>
          </a:prstGeom>
          <a:noFill/>
          <a:ln w="76200"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 descr="http://upload.wikimedia.org/wikipedia/commons/f/ff/AGMA_Clepsydre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07305">
            <a:off x="6095219" y="459160"/>
            <a:ext cx="2552098" cy="3556986"/>
          </a:xfrm>
          <a:prstGeom prst="rect">
            <a:avLst/>
          </a:prstGeom>
          <a:noFill/>
          <a:ln w="76200"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http://upload.wikimedia.org/wikipedia/commons/7/70/Wooden_hourglass_3.jp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324389">
            <a:off x="484265" y="2732382"/>
            <a:ext cx="1937139" cy="3923545"/>
          </a:xfrm>
          <a:prstGeom prst="rect">
            <a:avLst/>
          </a:prstGeom>
          <a:solidFill>
            <a:schemeClr val="tx1"/>
          </a:solidFill>
          <a:ln w="76200">
            <a:solidFill>
              <a:schemeClr val="bg1"/>
            </a:solidFill>
          </a:ln>
          <a:extLst/>
        </p:spPr>
      </p:pic>
      <p:pic>
        <p:nvPicPr>
          <p:cNvPr id="8" name="Picture 2" descr="http://upload.wikimedia.org/wikipedia/commons/2/2f/Kerzenuhr.jpg"/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73" r="4266"/>
          <a:stretch/>
        </p:blipFill>
        <p:spPr bwMode="auto">
          <a:xfrm>
            <a:off x="2936344" y="3300476"/>
            <a:ext cx="2130776" cy="3151103"/>
          </a:xfrm>
          <a:prstGeom prst="rect">
            <a:avLst/>
          </a:prstGeom>
          <a:noFill/>
          <a:ln w="76200"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 descr="http://upload.wikimedia.org/wikipedia/commons/b/bf/H1_low_250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20271">
            <a:off x="6005258" y="3500998"/>
            <a:ext cx="2461148" cy="2894311"/>
          </a:xfrm>
          <a:prstGeom prst="rect">
            <a:avLst/>
          </a:prstGeom>
          <a:noFill/>
          <a:ln w="76200"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6" descr="http://upload.wikimedia.org/wikipedia/commons/5/54/H4_low_250.jpg"/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25" t="3092" r="735" b="21477"/>
          <a:stretch/>
        </p:blipFill>
        <p:spPr bwMode="auto">
          <a:xfrm rot="21283082">
            <a:off x="1294464" y="2072631"/>
            <a:ext cx="1800312" cy="2103083"/>
          </a:xfrm>
          <a:prstGeom prst="rect">
            <a:avLst/>
          </a:prstGeom>
          <a:noFill/>
          <a:ln w="76200"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Group 8"/>
          <p:cNvGrpSpPr>
            <a:grpSpLocks noChangeAspect="1"/>
          </p:cNvGrpSpPr>
          <p:nvPr/>
        </p:nvGrpSpPr>
        <p:grpSpPr>
          <a:xfrm>
            <a:off x="4672856" y="2470260"/>
            <a:ext cx="1797294" cy="4053724"/>
            <a:chOff x="626076" y="1829027"/>
            <a:chExt cx="1837038" cy="4143364"/>
          </a:xfrm>
        </p:grpSpPr>
        <p:pic>
          <p:nvPicPr>
            <p:cNvPr id="10" name="Picture 9"/>
            <p:cNvPicPr>
              <a:picLocks noChangeAspect="1" noChangeArrowheads="1"/>
            </p:cNvPicPr>
            <p:nvPr/>
          </p:nvPicPr>
          <p:blipFill rotWithShape="1">
            <a:blip r:embed="rId11" cstate="print"/>
            <a:srcRect l="5747" r="4381"/>
            <a:stretch/>
          </p:blipFill>
          <p:spPr bwMode="auto">
            <a:xfrm>
              <a:off x="626076" y="1829027"/>
              <a:ext cx="1837038" cy="4143364"/>
            </a:xfrm>
            <a:prstGeom prst="rect">
              <a:avLst/>
            </a:prstGeom>
            <a:noFill/>
            <a:ln w="76200">
              <a:solidFill>
                <a:schemeClr val="bg1"/>
              </a:solidFill>
              <a:miter lim="800000"/>
              <a:headEnd/>
              <a:tailEnd/>
            </a:ln>
          </p:spPr>
        </p:pic>
        <p:sp>
          <p:nvSpPr>
            <p:cNvPr id="11" name="Rectangle 10"/>
            <p:cNvSpPr/>
            <p:nvPr/>
          </p:nvSpPr>
          <p:spPr>
            <a:xfrm>
              <a:off x="1869989" y="5577016"/>
              <a:ext cx="263611" cy="230660"/>
            </a:xfrm>
            <a:prstGeom prst="rect">
              <a:avLst/>
            </a:prstGeom>
            <a:solidFill>
              <a:srgbClr val="DCA58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pic>
        <p:nvPicPr>
          <p:cNvPr id="15" name="Picture 1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445734">
            <a:off x="4900087" y="579803"/>
            <a:ext cx="1827828" cy="2018106"/>
          </a:xfrm>
          <a:prstGeom prst="rect">
            <a:avLst/>
          </a:prstGeom>
          <a:ln w="76200">
            <a:solidFill>
              <a:schemeClr val="bg1"/>
            </a:solidFill>
          </a:ln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183000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7703"/>
    </mc:Choice>
    <mc:Fallback xmlns="">
      <p:transition spd="slow" advTm="17703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Gerade Verbindung 23"/>
          <p:cNvCxnSpPr/>
          <p:nvPr/>
        </p:nvCxnSpPr>
        <p:spPr>
          <a:xfrm rot="5400000">
            <a:off x="3201678" y="4249397"/>
            <a:ext cx="2286016" cy="35719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Ellipse 24"/>
          <p:cNvSpPr/>
          <p:nvPr/>
        </p:nvSpPr>
        <p:spPr>
          <a:xfrm>
            <a:off x="3951777" y="5356686"/>
            <a:ext cx="428628" cy="42862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>
              <a:solidFill>
                <a:prstClr val="white"/>
              </a:solidFill>
            </a:endParaRPr>
          </a:p>
        </p:txBody>
      </p:sp>
      <p:grpSp>
        <p:nvGrpSpPr>
          <p:cNvPr id="9" name="Gruppieren 27"/>
          <p:cNvGrpSpPr/>
          <p:nvPr/>
        </p:nvGrpSpPr>
        <p:grpSpPr>
          <a:xfrm>
            <a:off x="3998638" y="2205075"/>
            <a:ext cx="1000132" cy="1020754"/>
            <a:chOff x="2844800" y="1828800"/>
            <a:chExt cx="2235200" cy="2235200"/>
          </a:xfrm>
        </p:grpSpPr>
        <p:sp>
          <p:nvSpPr>
            <p:cNvPr id="10" name=" 3"/>
            <p:cNvSpPr/>
            <p:nvPr/>
          </p:nvSpPr>
          <p:spPr>
            <a:xfrm>
              <a:off x="2844800" y="1828800"/>
              <a:ext cx="2235200" cy="2235200"/>
            </a:xfrm>
            <a:prstGeom prst="gear9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1" name=" 4"/>
            <p:cNvSpPr/>
            <p:nvPr/>
          </p:nvSpPr>
          <p:spPr>
            <a:xfrm>
              <a:off x="3294173" y="2352387"/>
              <a:ext cx="1336454" cy="1148937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53340" tIns="53340" rIns="53340" bIns="53340" numCol="1" spcCol="1270" anchor="ctr" anchorCtr="0">
              <a:noAutofit/>
            </a:bodyPr>
            <a:lstStyle/>
            <a:p>
              <a:pPr algn="ctr" defTabSz="1866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de-DE" sz="4200">
                <a:solidFill>
                  <a:prstClr val="white"/>
                </a:solidFill>
              </a:endParaRPr>
            </a:p>
          </p:txBody>
        </p:sp>
      </p:grpSp>
      <p:grpSp>
        <p:nvGrpSpPr>
          <p:cNvPr id="12" name="Gruppieren 30"/>
          <p:cNvGrpSpPr/>
          <p:nvPr/>
        </p:nvGrpSpPr>
        <p:grpSpPr>
          <a:xfrm>
            <a:off x="4855894" y="2062199"/>
            <a:ext cx="500066" cy="521186"/>
            <a:chOff x="2454821" y="178981"/>
            <a:chExt cx="1592756" cy="1592756"/>
          </a:xfrm>
        </p:grpSpPr>
        <p:sp>
          <p:nvSpPr>
            <p:cNvPr id="13" name=" 3"/>
            <p:cNvSpPr/>
            <p:nvPr/>
          </p:nvSpPr>
          <p:spPr>
            <a:xfrm rot="20700000">
              <a:off x="2454821" y="178981"/>
              <a:ext cx="1592756" cy="1592756"/>
            </a:xfrm>
            <a:prstGeom prst="gear6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4" name=" 4"/>
            <p:cNvSpPr/>
            <p:nvPr/>
          </p:nvSpPr>
          <p:spPr>
            <a:xfrm>
              <a:off x="2804160" y="528320"/>
              <a:ext cx="894080" cy="894080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35560" tIns="35560" rIns="35560" bIns="35560" numCol="1" spcCol="1270" anchor="ctr" anchorCtr="0">
              <a:noAutofit/>
            </a:bodyPr>
            <a:lstStyle/>
            <a:p>
              <a:pPr algn="ctr" defTabSz="12446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de-DE" sz="2800">
                <a:solidFill>
                  <a:prstClr val="white"/>
                </a:solidFill>
              </a:endParaRPr>
            </a:p>
          </p:txBody>
        </p:sp>
      </p:grpSp>
      <p:grpSp>
        <p:nvGrpSpPr>
          <p:cNvPr id="15" name="Gruppieren 41"/>
          <p:cNvGrpSpPr>
            <a:grpSpLocks noChangeAspect="1"/>
          </p:cNvGrpSpPr>
          <p:nvPr/>
        </p:nvGrpSpPr>
        <p:grpSpPr>
          <a:xfrm>
            <a:off x="5469190" y="1434861"/>
            <a:ext cx="1143008" cy="1143008"/>
            <a:chOff x="2714612" y="1500174"/>
            <a:chExt cx="1428760" cy="1428760"/>
          </a:xfrm>
        </p:grpSpPr>
        <p:sp>
          <p:nvSpPr>
            <p:cNvPr id="16" name="Ellipse 33"/>
            <p:cNvSpPr/>
            <p:nvPr/>
          </p:nvSpPr>
          <p:spPr>
            <a:xfrm>
              <a:off x="2714612" y="1500174"/>
              <a:ext cx="1428760" cy="142876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>
                <a:solidFill>
                  <a:prstClr val="white"/>
                </a:solidFill>
              </a:endParaRPr>
            </a:p>
          </p:txBody>
        </p:sp>
        <p:cxnSp>
          <p:nvCxnSpPr>
            <p:cNvPr id="17" name="Gerade Verbindung 35"/>
            <p:cNvCxnSpPr/>
            <p:nvPr/>
          </p:nvCxnSpPr>
          <p:spPr>
            <a:xfrm rot="5400000" flipH="1" flipV="1">
              <a:off x="3143240" y="1928802"/>
              <a:ext cx="571504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Gerade Verbindung 36"/>
            <p:cNvCxnSpPr/>
            <p:nvPr/>
          </p:nvCxnSpPr>
          <p:spPr>
            <a:xfrm rot="10800000" flipV="1">
              <a:off x="3428992" y="2000240"/>
              <a:ext cx="357190" cy="21431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Rechteck 26"/>
          <p:cNvSpPr/>
          <p:nvPr/>
        </p:nvSpPr>
        <p:spPr>
          <a:xfrm>
            <a:off x="4718430" y="4593143"/>
            <a:ext cx="2641007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b="1" dirty="0" err="1" smtClean="0">
                <a:solidFill>
                  <a:prstClr val="black"/>
                </a:solidFill>
              </a:rPr>
              <a:t>frequency</a:t>
            </a:r>
            <a:r>
              <a:rPr lang="de-DE" sz="2000" b="1" dirty="0" smtClean="0">
                <a:solidFill>
                  <a:prstClr val="black"/>
                </a:solidFill>
              </a:rPr>
              <a:t> </a:t>
            </a:r>
            <a:r>
              <a:rPr lang="de-DE" sz="2000" b="1" dirty="0" err="1" smtClean="0">
                <a:solidFill>
                  <a:prstClr val="black"/>
                </a:solidFill>
              </a:rPr>
              <a:t>reference</a:t>
            </a:r>
            <a:r>
              <a:rPr lang="de-DE" sz="2000" b="1" dirty="0" smtClean="0">
                <a:solidFill>
                  <a:prstClr val="black"/>
                </a:solidFill>
              </a:rPr>
              <a:t> </a:t>
            </a:r>
          </a:p>
          <a:p>
            <a:r>
              <a:rPr lang="de-DE" sz="2000" dirty="0" err="1" smtClean="0">
                <a:solidFill>
                  <a:prstClr val="black"/>
                </a:solidFill>
              </a:rPr>
              <a:t>pendulum</a:t>
            </a:r>
            <a:endParaRPr lang="de-DE" sz="2000" dirty="0">
              <a:solidFill>
                <a:prstClr val="black"/>
              </a:solidFill>
            </a:endParaRPr>
          </a:p>
        </p:txBody>
      </p:sp>
      <p:sp>
        <p:nvSpPr>
          <p:cNvPr id="21" name="Rechteck 26"/>
          <p:cNvSpPr/>
          <p:nvPr/>
        </p:nvSpPr>
        <p:spPr>
          <a:xfrm>
            <a:off x="3027706" y="1493990"/>
            <a:ext cx="1883564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b="1" dirty="0" err="1" smtClean="0">
                <a:solidFill>
                  <a:prstClr val="black"/>
                </a:solidFill>
              </a:rPr>
              <a:t>clockwork</a:t>
            </a:r>
            <a:r>
              <a:rPr lang="de-DE" sz="2000" b="1" dirty="0" smtClean="0">
                <a:solidFill>
                  <a:prstClr val="black"/>
                </a:solidFill>
              </a:rPr>
              <a:t> </a:t>
            </a:r>
          </a:p>
          <a:p>
            <a:r>
              <a:rPr lang="de-DE" sz="2000" dirty="0" err="1" smtClean="0">
                <a:solidFill>
                  <a:prstClr val="black"/>
                </a:solidFill>
              </a:rPr>
              <a:t>gearwheels</a:t>
            </a:r>
            <a:endParaRPr lang="de-DE" sz="2000" dirty="0" smtClean="0">
              <a:solidFill>
                <a:prstClr val="black"/>
              </a:solidFill>
            </a:endParaRPr>
          </a:p>
        </p:txBody>
      </p:sp>
      <p:sp>
        <p:nvSpPr>
          <p:cNvPr id="22" name="Rechteck 26"/>
          <p:cNvSpPr/>
          <p:nvPr/>
        </p:nvSpPr>
        <p:spPr>
          <a:xfrm>
            <a:off x="5750935" y="2598449"/>
            <a:ext cx="323958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b="1" dirty="0">
                <a:solidFill>
                  <a:prstClr val="black"/>
                </a:solidFill>
              </a:rPr>
              <a:t>d</a:t>
            </a:r>
            <a:r>
              <a:rPr lang="de-DE" sz="2000" b="1" dirty="0" smtClean="0">
                <a:solidFill>
                  <a:prstClr val="black"/>
                </a:solidFill>
              </a:rPr>
              <a:t>o </a:t>
            </a:r>
            <a:r>
              <a:rPr lang="de-DE" sz="2000" b="1" dirty="0" err="1" smtClean="0">
                <a:solidFill>
                  <a:prstClr val="black"/>
                </a:solidFill>
              </a:rPr>
              <a:t>something</a:t>
            </a:r>
            <a:r>
              <a:rPr lang="de-DE" sz="2000" b="1" dirty="0" smtClean="0">
                <a:solidFill>
                  <a:prstClr val="black"/>
                </a:solidFill>
              </a:rPr>
              <a:t> </a:t>
            </a:r>
            <a:r>
              <a:rPr lang="de-DE" sz="2000" b="1" dirty="0" err="1" smtClean="0">
                <a:solidFill>
                  <a:prstClr val="black"/>
                </a:solidFill>
              </a:rPr>
              <a:t>useful</a:t>
            </a:r>
            <a:r>
              <a:rPr lang="de-DE" sz="2000" b="1" dirty="0" smtClean="0">
                <a:solidFill>
                  <a:prstClr val="black"/>
                </a:solidFill>
              </a:rPr>
              <a:t> </a:t>
            </a:r>
          </a:p>
          <a:p>
            <a:r>
              <a:rPr lang="de-DE" sz="2000" dirty="0" err="1" smtClean="0">
                <a:solidFill>
                  <a:prstClr val="black"/>
                </a:solidFill>
              </a:rPr>
              <a:t>display</a:t>
            </a:r>
            <a:r>
              <a:rPr lang="de-DE" sz="2000" dirty="0" smtClean="0">
                <a:solidFill>
                  <a:prstClr val="black"/>
                </a:solidFill>
              </a:rPr>
              <a:t> </a:t>
            </a:r>
            <a:r>
              <a:rPr lang="de-DE" sz="2000" dirty="0" err="1" smtClean="0">
                <a:solidFill>
                  <a:prstClr val="black"/>
                </a:solidFill>
              </a:rPr>
              <a:t>elapsed</a:t>
            </a:r>
            <a:r>
              <a:rPr lang="de-DE" sz="2000" dirty="0" smtClean="0">
                <a:solidFill>
                  <a:prstClr val="black"/>
                </a:solidFill>
              </a:rPr>
              <a:t> time on </a:t>
            </a:r>
            <a:r>
              <a:rPr lang="de-DE" sz="2000" dirty="0" err="1" smtClean="0">
                <a:solidFill>
                  <a:prstClr val="black"/>
                </a:solidFill>
              </a:rPr>
              <a:t>dial</a:t>
            </a:r>
            <a:endParaRPr lang="de-DE" sz="2000" dirty="0">
              <a:solidFill>
                <a:prstClr val="black"/>
              </a:solidFill>
            </a:endParaRPr>
          </a:p>
        </p:txBody>
      </p:sp>
      <p:cxnSp>
        <p:nvCxnSpPr>
          <p:cNvPr id="23" name="Gerader Verbinder 11"/>
          <p:cNvCxnSpPr/>
          <p:nvPr/>
        </p:nvCxnSpPr>
        <p:spPr bwMode="auto">
          <a:xfrm flipV="1">
            <a:off x="72000" y="716355"/>
            <a:ext cx="8827056" cy="3645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4" name="Titel 1"/>
          <p:cNvSpPr txBox="1">
            <a:spLocks/>
          </p:cNvSpPr>
          <p:nvPr/>
        </p:nvSpPr>
        <p:spPr>
          <a:xfrm>
            <a:off x="856391" y="73417"/>
            <a:ext cx="8042665" cy="6429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de-AT" sz="4000" dirty="0" smtClean="0">
                <a:solidFill>
                  <a:prstClr val="black"/>
                </a:solidFill>
              </a:rPr>
              <a:t>Basic </a:t>
            </a:r>
            <a:r>
              <a:rPr lang="de-AT" sz="4000" dirty="0" err="1" smtClean="0">
                <a:solidFill>
                  <a:prstClr val="black"/>
                </a:solidFill>
              </a:rPr>
              <a:t>structure</a:t>
            </a:r>
            <a:r>
              <a:rPr lang="de-AT" sz="4000" dirty="0" smtClean="0">
                <a:solidFill>
                  <a:prstClr val="black"/>
                </a:solidFill>
              </a:rPr>
              <a:t> of </a:t>
            </a:r>
            <a:r>
              <a:rPr lang="de-AT" sz="4000" dirty="0" err="1" smtClean="0">
                <a:solidFill>
                  <a:prstClr val="black"/>
                </a:solidFill>
              </a:rPr>
              <a:t>any</a:t>
            </a:r>
            <a:r>
              <a:rPr lang="de-AT" sz="4000" dirty="0" smtClean="0">
                <a:solidFill>
                  <a:prstClr val="black"/>
                </a:solidFill>
              </a:rPr>
              <a:t> </a:t>
            </a:r>
            <a:r>
              <a:rPr lang="de-AT" sz="4000" dirty="0" err="1" smtClean="0">
                <a:solidFill>
                  <a:prstClr val="black"/>
                </a:solidFill>
              </a:rPr>
              <a:t>clock</a:t>
            </a:r>
            <a:endParaRPr lang="de-DE" sz="4000" dirty="0">
              <a:solidFill>
                <a:prstClr val="black"/>
              </a:solidFill>
            </a:endParaRPr>
          </a:p>
        </p:txBody>
      </p:sp>
      <p:pic>
        <p:nvPicPr>
          <p:cNvPr id="25" name="Grafik 1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0" y="72000"/>
            <a:ext cx="648000" cy="648000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626076" y="1829027"/>
            <a:ext cx="1837038" cy="4143364"/>
            <a:chOff x="626076" y="1829027"/>
            <a:chExt cx="1837038" cy="4143364"/>
          </a:xfrm>
        </p:grpSpPr>
        <p:pic>
          <p:nvPicPr>
            <p:cNvPr id="19" name="Picture 18"/>
            <p:cNvPicPr>
              <a:picLocks noChangeAspect="1" noChangeArrowheads="1"/>
            </p:cNvPicPr>
            <p:nvPr/>
          </p:nvPicPr>
          <p:blipFill rotWithShape="1">
            <a:blip r:embed="rId5" cstate="print"/>
            <a:srcRect l="5747" r="4381"/>
            <a:stretch/>
          </p:blipFill>
          <p:spPr bwMode="auto">
            <a:xfrm>
              <a:off x="626076" y="1829027"/>
              <a:ext cx="1837038" cy="4143364"/>
            </a:xfrm>
            <a:prstGeom prst="rect">
              <a:avLst/>
            </a:prstGeom>
            <a:noFill/>
            <a:ln w="76200">
              <a:solidFill>
                <a:schemeClr val="bg1"/>
              </a:solidFill>
              <a:miter lim="800000"/>
              <a:headEnd/>
              <a:tailEnd/>
            </a:ln>
          </p:spPr>
        </p:pic>
        <p:sp>
          <p:nvSpPr>
            <p:cNvPr id="2" name="Rectangle 1"/>
            <p:cNvSpPr/>
            <p:nvPr/>
          </p:nvSpPr>
          <p:spPr>
            <a:xfrm>
              <a:off x="1869989" y="5577016"/>
              <a:ext cx="263611" cy="230660"/>
            </a:xfrm>
            <a:prstGeom prst="rect">
              <a:avLst/>
            </a:prstGeom>
            <a:solidFill>
              <a:srgbClr val="DCA58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997874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1536"/>
    </mc:Choice>
    <mc:Fallback xmlns="">
      <p:transition spd="slow" advTm="21536"/>
    </mc:Fallback>
  </mc:AlternateContent>
  <p:timing>
    <p:tnLst>
      <p:par>
        <p:cTn id="1" dur="indefinite" restart="never" nodeType="tmRoot"/>
      </p:par>
    </p:tnLst>
  </p:timing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Rounded Rectangle 53"/>
          <p:cNvSpPr/>
          <p:nvPr/>
        </p:nvSpPr>
        <p:spPr>
          <a:xfrm>
            <a:off x="5606282" y="1019993"/>
            <a:ext cx="2812961" cy="2756434"/>
          </a:xfrm>
          <a:prstGeom prst="roundRect">
            <a:avLst/>
          </a:prstGeom>
          <a:solidFill>
            <a:srgbClr val="FEE448"/>
          </a:solidFill>
          <a:ln w="317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>
              <a:solidFill>
                <a:prstClr val="white"/>
              </a:solidFill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6103038" y="1732999"/>
            <a:ext cx="1823530" cy="17927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3" name="Rounded Rectangle 52"/>
          <p:cNvSpPr/>
          <p:nvPr/>
        </p:nvSpPr>
        <p:spPr>
          <a:xfrm>
            <a:off x="642379" y="1012510"/>
            <a:ext cx="2812961" cy="2756434"/>
          </a:xfrm>
          <a:prstGeom prst="roundRect">
            <a:avLst/>
          </a:prstGeom>
          <a:solidFill>
            <a:srgbClr val="FEE448"/>
          </a:solidFill>
          <a:ln w="317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>
              <a:solidFill>
                <a:prstClr val="white"/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39134" y="1725516"/>
            <a:ext cx="1823530" cy="17927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" name="Textfeld 28"/>
          <p:cNvSpPr txBox="1">
            <a:spLocks noChangeArrowheads="1"/>
          </p:cNvSpPr>
          <p:nvPr/>
        </p:nvSpPr>
        <p:spPr bwMode="auto">
          <a:xfrm>
            <a:off x="642379" y="1136825"/>
            <a:ext cx="281296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AT" sz="2000" dirty="0" err="1" smtClean="0">
                <a:solidFill>
                  <a:srgbClr val="0070C0"/>
                </a:solidFill>
              </a:rPr>
              <a:t>Pendulum</a:t>
            </a:r>
            <a:endParaRPr lang="de-DE" sz="2000" dirty="0">
              <a:solidFill>
                <a:srgbClr val="0070C0"/>
              </a:solidFill>
            </a:endParaRPr>
          </a:p>
        </p:txBody>
      </p:sp>
      <p:cxnSp>
        <p:nvCxnSpPr>
          <p:cNvPr id="35" name="Straight Connector 34"/>
          <p:cNvCxnSpPr/>
          <p:nvPr/>
        </p:nvCxnSpPr>
        <p:spPr>
          <a:xfrm>
            <a:off x="2005452" y="1984223"/>
            <a:ext cx="338304" cy="911765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Oval 36"/>
          <p:cNvSpPr/>
          <p:nvPr/>
        </p:nvSpPr>
        <p:spPr>
          <a:xfrm>
            <a:off x="2198625" y="2830693"/>
            <a:ext cx="363660" cy="36470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2" name="Textfeld 28"/>
          <p:cNvSpPr txBox="1">
            <a:spLocks noChangeArrowheads="1"/>
          </p:cNvSpPr>
          <p:nvPr/>
        </p:nvSpPr>
        <p:spPr bwMode="auto">
          <a:xfrm>
            <a:off x="5606282" y="1136825"/>
            <a:ext cx="281296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AT" sz="2000" dirty="0" smtClean="0">
                <a:solidFill>
                  <a:srgbClr val="0070C0"/>
                </a:solidFill>
              </a:rPr>
              <a:t>Atom</a:t>
            </a:r>
            <a:endParaRPr lang="de-DE" sz="2000" dirty="0">
              <a:solidFill>
                <a:srgbClr val="0070C0"/>
              </a:solidFill>
            </a:endParaRPr>
          </a:p>
        </p:txBody>
      </p:sp>
      <p:sp>
        <p:nvSpPr>
          <p:cNvPr id="8" name="Right Arrow 7"/>
          <p:cNvSpPr/>
          <p:nvPr/>
        </p:nvSpPr>
        <p:spPr>
          <a:xfrm>
            <a:off x="3952095" y="2267571"/>
            <a:ext cx="1185294" cy="504602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45" name="Gruppieren 2"/>
          <p:cNvGrpSpPr>
            <a:grpSpLocks/>
          </p:cNvGrpSpPr>
          <p:nvPr/>
        </p:nvGrpSpPr>
        <p:grpSpPr bwMode="auto">
          <a:xfrm>
            <a:off x="6605091" y="2174247"/>
            <a:ext cx="814088" cy="865841"/>
            <a:chOff x="1547664" y="1881093"/>
            <a:chExt cx="642937" cy="683811"/>
          </a:xfrm>
        </p:grpSpPr>
        <p:sp>
          <p:nvSpPr>
            <p:cNvPr id="46" name="Ellipse 52"/>
            <p:cNvSpPr/>
            <p:nvPr/>
          </p:nvSpPr>
          <p:spPr>
            <a:xfrm>
              <a:off x="1815952" y="2190254"/>
              <a:ext cx="107950" cy="10795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de-DE">
                <a:solidFill>
                  <a:prstClr val="white"/>
                </a:solidFill>
              </a:endParaRPr>
            </a:p>
          </p:txBody>
        </p:sp>
        <p:sp>
          <p:nvSpPr>
            <p:cNvPr id="48" name="Ellipse 53"/>
            <p:cNvSpPr/>
            <p:nvPr/>
          </p:nvSpPr>
          <p:spPr>
            <a:xfrm>
              <a:off x="1547664" y="1921967"/>
              <a:ext cx="642937" cy="642937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de-DE">
                <a:solidFill>
                  <a:prstClr val="white"/>
                </a:solidFill>
              </a:endParaRPr>
            </a:p>
          </p:txBody>
        </p:sp>
        <p:sp>
          <p:nvSpPr>
            <p:cNvPr id="50" name="Ellipse 56"/>
            <p:cNvSpPr/>
            <p:nvPr/>
          </p:nvSpPr>
          <p:spPr>
            <a:xfrm>
              <a:off x="1815952" y="1881093"/>
              <a:ext cx="72216" cy="72216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de-DE">
                <a:solidFill>
                  <a:prstClr val="white"/>
                </a:solidFill>
              </a:endParaRPr>
            </a:p>
          </p:txBody>
        </p:sp>
      </p:grpSp>
      <p:sp>
        <p:nvSpPr>
          <p:cNvPr id="51" name="Ellipse 53"/>
          <p:cNvSpPr>
            <a:spLocks noChangeAspect="1"/>
          </p:cNvSpPr>
          <p:nvPr/>
        </p:nvSpPr>
        <p:spPr bwMode="auto">
          <a:xfrm>
            <a:off x="6313738" y="1923829"/>
            <a:ext cx="1416278" cy="141627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de-DE">
              <a:solidFill>
                <a:prstClr val="white"/>
              </a:solidFill>
            </a:endParaRPr>
          </a:p>
        </p:txBody>
      </p:sp>
      <p:sp>
        <p:nvSpPr>
          <p:cNvPr id="19" name="Textfeld 28"/>
          <p:cNvSpPr txBox="1">
            <a:spLocks noChangeArrowheads="1"/>
          </p:cNvSpPr>
          <p:nvPr/>
        </p:nvSpPr>
        <p:spPr bwMode="auto">
          <a:xfrm>
            <a:off x="1211922" y="4068937"/>
            <a:ext cx="218255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AT" sz="2000" dirty="0" err="1" smtClean="0">
                <a:solidFill>
                  <a:srgbClr val="5B9BD5">
                    <a:lumMod val="75000"/>
                  </a:srgbClr>
                </a:solidFill>
              </a:rPr>
              <a:t>Highest</a:t>
            </a:r>
            <a:r>
              <a:rPr lang="de-AT" sz="2000" dirty="0" smtClean="0">
                <a:solidFill>
                  <a:srgbClr val="5B9BD5">
                    <a:lumMod val="75000"/>
                  </a:srgbClr>
                </a:solidFill>
              </a:rPr>
              <a:t> </a:t>
            </a:r>
            <a:r>
              <a:rPr lang="de-AT" sz="2000" dirty="0" err="1" smtClean="0">
                <a:solidFill>
                  <a:srgbClr val="5B9BD5">
                    <a:lumMod val="75000"/>
                  </a:srgbClr>
                </a:solidFill>
              </a:rPr>
              <a:t>accuracy</a:t>
            </a:r>
            <a:endParaRPr lang="de-DE" sz="2000" dirty="0">
              <a:solidFill>
                <a:srgbClr val="5B9BD5">
                  <a:lumMod val="75000"/>
                </a:srgbClr>
              </a:solidFill>
            </a:endParaRPr>
          </a:p>
        </p:txBody>
      </p:sp>
      <p:sp>
        <p:nvSpPr>
          <p:cNvPr id="20" name="Textfeld 28"/>
          <p:cNvSpPr txBox="1">
            <a:spLocks noChangeArrowheads="1"/>
          </p:cNvSpPr>
          <p:nvPr/>
        </p:nvSpPr>
        <p:spPr bwMode="auto">
          <a:xfrm>
            <a:off x="1695821" y="4503511"/>
            <a:ext cx="655555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de-AT" sz="2000" dirty="0" smtClean="0">
                <a:solidFill>
                  <a:prstClr val="black"/>
                </a:solidFill>
              </a:rPr>
              <a:t>High </a:t>
            </a:r>
            <a:r>
              <a:rPr lang="de-AT" sz="2000" dirty="0" err="1" smtClean="0">
                <a:solidFill>
                  <a:prstClr val="black"/>
                </a:solidFill>
              </a:rPr>
              <a:t>transition</a:t>
            </a:r>
            <a:r>
              <a:rPr lang="de-AT" sz="2000" dirty="0" smtClean="0">
                <a:solidFill>
                  <a:prstClr val="black"/>
                </a:solidFill>
              </a:rPr>
              <a:t> </a:t>
            </a:r>
            <a:r>
              <a:rPr lang="de-AT" sz="2000" dirty="0" err="1" smtClean="0">
                <a:solidFill>
                  <a:prstClr val="black"/>
                </a:solidFill>
              </a:rPr>
              <a:t>frequency</a:t>
            </a:r>
            <a:r>
              <a:rPr lang="de-AT" sz="2000" dirty="0" smtClean="0">
                <a:solidFill>
                  <a:prstClr val="black"/>
                </a:solidFill>
              </a:rPr>
              <a:t>                     </a:t>
            </a:r>
            <a:r>
              <a:rPr lang="de-AT" sz="2000" dirty="0" err="1" smtClean="0">
                <a:solidFill>
                  <a:prstClr val="black"/>
                </a:solidFill>
              </a:rPr>
              <a:t>optical</a:t>
            </a:r>
            <a:r>
              <a:rPr lang="de-AT" sz="2000" dirty="0" smtClean="0">
                <a:solidFill>
                  <a:prstClr val="black"/>
                </a:solidFill>
              </a:rPr>
              <a:t> </a:t>
            </a:r>
            <a:r>
              <a:rPr lang="de-AT" sz="2000" dirty="0" err="1" smtClean="0">
                <a:solidFill>
                  <a:prstClr val="black"/>
                </a:solidFill>
              </a:rPr>
              <a:t>transitions</a:t>
            </a:r>
            <a:endParaRPr lang="de-DE" sz="2000" dirty="0">
              <a:solidFill>
                <a:prstClr val="black"/>
              </a:solidFill>
            </a:endParaRPr>
          </a:p>
        </p:txBody>
      </p:sp>
      <p:sp>
        <p:nvSpPr>
          <p:cNvPr id="21" name="Textfeld 28"/>
          <p:cNvSpPr txBox="1">
            <a:spLocks noChangeArrowheads="1"/>
          </p:cNvSpPr>
          <p:nvPr/>
        </p:nvSpPr>
        <p:spPr bwMode="auto">
          <a:xfrm>
            <a:off x="1695820" y="6300946"/>
            <a:ext cx="672342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de-AT" sz="2000" dirty="0" err="1" smtClean="0">
                <a:solidFill>
                  <a:prstClr val="black"/>
                </a:solidFill>
              </a:rPr>
              <a:t>Observe</a:t>
            </a:r>
            <a:r>
              <a:rPr lang="de-AT" sz="2000" dirty="0" smtClean="0">
                <a:solidFill>
                  <a:prstClr val="black"/>
                </a:solidFill>
              </a:rPr>
              <a:t> for </a:t>
            </a:r>
            <a:r>
              <a:rPr lang="de-AT" sz="2000" dirty="0" err="1" smtClean="0">
                <a:solidFill>
                  <a:prstClr val="black"/>
                </a:solidFill>
              </a:rPr>
              <a:t>long</a:t>
            </a:r>
            <a:r>
              <a:rPr lang="de-AT" sz="2000" dirty="0" smtClean="0">
                <a:solidFill>
                  <a:prstClr val="black"/>
                </a:solidFill>
              </a:rPr>
              <a:t> time                             cool </a:t>
            </a:r>
            <a:r>
              <a:rPr lang="de-AT" sz="2000" dirty="0" err="1" smtClean="0">
                <a:solidFill>
                  <a:prstClr val="black"/>
                </a:solidFill>
              </a:rPr>
              <a:t>atoms</a:t>
            </a:r>
            <a:r>
              <a:rPr lang="de-AT" sz="2000" dirty="0" smtClean="0">
                <a:solidFill>
                  <a:prstClr val="black"/>
                </a:solidFill>
              </a:rPr>
              <a:t> </a:t>
            </a:r>
            <a:r>
              <a:rPr lang="de-AT" sz="2000" dirty="0" err="1" smtClean="0">
                <a:solidFill>
                  <a:prstClr val="black"/>
                </a:solidFill>
              </a:rPr>
              <a:t>to</a:t>
            </a:r>
            <a:r>
              <a:rPr lang="de-AT" sz="2000" dirty="0" smtClean="0">
                <a:solidFill>
                  <a:prstClr val="black"/>
                </a:solidFill>
              </a:rPr>
              <a:t> standstill</a:t>
            </a:r>
            <a:endParaRPr lang="de-DE" sz="2000" dirty="0">
              <a:solidFill>
                <a:prstClr val="black"/>
              </a:solidFill>
            </a:endParaRPr>
          </a:p>
        </p:txBody>
      </p:sp>
      <p:sp>
        <p:nvSpPr>
          <p:cNvPr id="22" name="Textfeld 28"/>
          <p:cNvSpPr txBox="1">
            <a:spLocks noChangeArrowheads="1"/>
          </p:cNvSpPr>
          <p:nvPr/>
        </p:nvSpPr>
        <p:spPr bwMode="auto">
          <a:xfrm>
            <a:off x="1695821" y="4952870"/>
            <a:ext cx="67234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de-AT" sz="2000" dirty="0" smtClean="0">
                <a:solidFill>
                  <a:prstClr val="black"/>
                </a:solidFill>
              </a:rPr>
              <a:t>Narrow </a:t>
            </a:r>
            <a:r>
              <a:rPr lang="de-AT" sz="2000" dirty="0" err="1" smtClean="0">
                <a:solidFill>
                  <a:prstClr val="black"/>
                </a:solidFill>
              </a:rPr>
              <a:t>transition</a:t>
            </a:r>
            <a:r>
              <a:rPr lang="de-AT" sz="2000" dirty="0" smtClean="0">
                <a:solidFill>
                  <a:prstClr val="black"/>
                </a:solidFill>
              </a:rPr>
              <a:t>                                    </a:t>
            </a:r>
            <a:r>
              <a:rPr lang="de-AT" sz="2000" dirty="0" err="1" smtClean="0">
                <a:solidFill>
                  <a:prstClr val="black"/>
                </a:solidFill>
              </a:rPr>
              <a:t>mHz</a:t>
            </a:r>
            <a:r>
              <a:rPr lang="de-AT" sz="2000" dirty="0" smtClean="0">
                <a:solidFill>
                  <a:prstClr val="black"/>
                </a:solidFill>
              </a:rPr>
              <a:t> </a:t>
            </a:r>
            <a:r>
              <a:rPr lang="de-AT" sz="2000" dirty="0" err="1" smtClean="0">
                <a:solidFill>
                  <a:prstClr val="black"/>
                </a:solidFill>
              </a:rPr>
              <a:t>linewidth</a:t>
            </a:r>
            <a:endParaRPr lang="de-DE" sz="2000" dirty="0">
              <a:solidFill>
                <a:prstClr val="black"/>
              </a:solidFill>
            </a:endParaRPr>
          </a:p>
        </p:txBody>
      </p:sp>
      <p:sp>
        <p:nvSpPr>
          <p:cNvPr id="23" name="Textfeld 28"/>
          <p:cNvSpPr txBox="1">
            <a:spLocks noChangeArrowheads="1"/>
          </p:cNvSpPr>
          <p:nvPr/>
        </p:nvSpPr>
        <p:spPr bwMode="auto">
          <a:xfrm>
            <a:off x="1695821" y="5402229"/>
            <a:ext cx="621785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de-AT" sz="2000" dirty="0" smtClean="0">
                <a:solidFill>
                  <a:prstClr val="black"/>
                </a:solidFill>
              </a:rPr>
              <a:t>Large </a:t>
            </a:r>
            <a:r>
              <a:rPr lang="de-AT" sz="2000" dirty="0" err="1" smtClean="0">
                <a:solidFill>
                  <a:prstClr val="black"/>
                </a:solidFill>
              </a:rPr>
              <a:t>signal</a:t>
            </a:r>
            <a:r>
              <a:rPr lang="de-AT" sz="2000" dirty="0" smtClean="0">
                <a:solidFill>
                  <a:prstClr val="black"/>
                </a:solidFill>
              </a:rPr>
              <a:t>                                               </a:t>
            </a:r>
            <a:r>
              <a:rPr lang="de-AT" sz="2000" dirty="0" err="1" smtClean="0">
                <a:solidFill>
                  <a:prstClr val="black"/>
                </a:solidFill>
              </a:rPr>
              <a:t>use</a:t>
            </a:r>
            <a:r>
              <a:rPr lang="de-AT" sz="2000" dirty="0" smtClean="0">
                <a:solidFill>
                  <a:prstClr val="black"/>
                </a:solidFill>
              </a:rPr>
              <a:t> </a:t>
            </a:r>
            <a:r>
              <a:rPr lang="de-AT" sz="2000" dirty="0" err="1" smtClean="0">
                <a:solidFill>
                  <a:prstClr val="black"/>
                </a:solidFill>
              </a:rPr>
              <a:t>many</a:t>
            </a:r>
            <a:r>
              <a:rPr lang="de-AT" sz="2000" dirty="0" smtClean="0">
                <a:solidFill>
                  <a:prstClr val="black"/>
                </a:solidFill>
              </a:rPr>
              <a:t> </a:t>
            </a:r>
            <a:r>
              <a:rPr lang="de-AT" sz="2000" dirty="0" err="1" smtClean="0">
                <a:solidFill>
                  <a:prstClr val="black"/>
                </a:solidFill>
              </a:rPr>
              <a:t>atoms</a:t>
            </a:r>
            <a:endParaRPr lang="de-DE" sz="2000" dirty="0">
              <a:solidFill>
                <a:prstClr val="black"/>
              </a:solidFill>
            </a:endParaRPr>
          </a:p>
        </p:txBody>
      </p:sp>
      <p:cxnSp>
        <p:nvCxnSpPr>
          <p:cNvPr id="25" name="Gerader Verbinder 11"/>
          <p:cNvCxnSpPr/>
          <p:nvPr/>
        </p:nvCxnSpPr>
        <p:spPr bwMode="auto">
          <a:xfrm flipV="1">
            <a:off x="72000" y="716355"/>
            <a:ext cx="8827056" cy="3645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6" name="Titel 1"/>
          <p:cNvSpPr txBox="1">
            <a:spLocks/>
          </p:cNvSpPr>
          <p:nvPr/>
        </p:nvSpPr>
        <p:spPr>
          <a:xfrm>
            <a:off x="856391" y="73417"/>
            <a:ext cx="8042665" cy="6429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de-AT" sz="4000" dirty="0" err="1" smtClean="0">
                <a:solidFill>
                  <a:prstClr val="black"/>
                </a:solidFill>
              </a:rPr>
              <a:t>Atomic</a:t>
            </a:r>
            <a:r>
              <a:rPr lang="de-AT" sz="4000" dirty="0" smtClean="0">
                <a:solidFill>
                  <a:prstClr val="black"/>
                </a:solidFill>
              </a:rPr>
              <a:t> </a:t>
            </a:r>
            <a:r>
              <a:rPr lang="de-AT" sz="4000" dirty="0" err="1" smtClean="0">
                <a:solidFill>
                  <a:prstClr val="black"/>
                </a:solidFill>
              </a:rPr>
              <a:t>clock</a:t>
            </a:r>
            <a:endParaRPr lang="de-DE" sz="4000" dirty="0">
              <a:solidFill>
                <a:prstClr val="black"/>
              </a:solidFill>
            </a:endParaRPr>
          </a:p>
        </p:txBody>
      </p:sp>
      <p:pic>
        <p:nvPicPr>
          <p:cNvPr id="27" name="Grafik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0" y="72000"/>
            <a:ext cx="648000" cy="648000"/>
          </a:xfrm>
          <a:prstGeom prst="rect">
            <a:avLst/>
          </a:prstGeom>
        </p:spPr>
      </p:pic>
      <p:sp>
        <p:nvSpPr>
          <p:cNvPr id="28" name="Textfeld 28"/>
          <p:cNvSpPr txBox="1">
            <a:spLocks noChangeArrowheads="1"/>
          </p:cNvSpPr>
          <p:nvPr/>
        </p:nvSpPr>
        <p:spPr bwMode="auto">
          <a:xfrm>
            <a:off x="1695821" y="5851588"/>
            <a:ext cx="621785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de-AT" sz="2000" dirty="0" err="1" smtClean="0">
                <a:solidFill>
                  <a:prstClr val="black"/>
                </a:solidFill>
              </a:rPr>
              <a:t>Undisturbed</a:t>
            </a:r>
            <a:r>
              <a:rPr lang="de-AT" sz="2000" dirty="0" smtClean="0">
                <a:solidFill>
                  <a:prstClr val="black"/>
                </a:solidFill>
              </a:rPr>
              <a:t> </a:t>
            </a:r>
            <a:r>
              <a:rPr lang="de-AT" sz="2000" dirty="0" err="1" smtClean="0">
                <a:solidFill>
                  <a:prstClr val="black"/>
                </a:solidFill>
              </a:rPr>
              <a:t>by</a:t>
            </a:r>
            <a:r>
              <a:rPr lang="de-AT" sz="2000" dirty="0" smtClean="0">
                <a:solidFill>
                  <a:prstClr val="black"/>
                </a:solidFill>
              </a:rPr>
              <a:t> </a:t>
            </a:r>
            <a:r>
              <a:rPr lang="de-AT" sz="2000" dirty="0" err="1" smtClean="0">
                <a:solidFill>
                  <a:prstClr val="black"/>
                </a:solidFill>
              </a:rPr>
              <a:t>other</a:t>
            </a:r>
            <a:r>
              <a:rPr lang="de-AT" sz="2000" dirty="0" smtClean="0">
                <a:solidFill>
                  <a:prstClr val="black"/>
                </a:solidFill>
              </a:rPr>
              <a:t> </a:t>
            </a:r>
            <a:r>
              <a:rPr lang="de-AT" sz="2000" dirty="0" err="1" smtClean="0">
                <a:solidFill>
                  <a:prstClr val="black"/>
                </a:solidFill>
              </a:rPr>
              <a:t>atoms</a:t>
            </a:r>
            <a:r>
              <a:rPr lang="de-AT" sz="2000" dirty="0" smtClean="0">
                <a:solidFill>
                  <a:prstClr val="black"/>
                </a:solidFill>
              </a:rPr>
              <a:t>                 </a:t>
            </a:r>
            <a:r>
              <a:rPr lang="de-AT" sz="2000" dirty="0" err="1" smtClean="0">
                <a:solidFill>
                  <a:prstClr val="black"/>
                </a:solidFill>
              </a:rPr>
              <a:t>use</a:t>
            </a:r>
            <a:r>
              <a:rPr lang="de-AT" sz="2000" dirty="0" smtClean="0">
                <a:solidFill>
                  <a:prstClr val="black"/>
                </a:solidFill>
              </a:rPr>
              <a:t> gas of </a:t>
            </a:r>
            <a:r>
              <a:rPr lang="de-AT" sz="2000" dirty="0" err="1" smtClean="0">
                <a:solidFill>
                  <a:prstClr val="black"/>
                </a:solidFill>
              </a:rPr>
              <a:t>atoms</a:t>
            </a:r>
            <a:endParaRPr lang="de-DE" sz="2000" dirty="0">
              <a:solidFill>
                <a:prstClr val="black"/>
              </a:solidFill>
            </a:endParaRPr>
          </a:p>
        </p:txBody>
      </p:sp>
      <p:cxnSp>
        <p:nvCxnSpPr>
          <p:cNvPr id="3" name="Straight Arrow Connector 2"/>
          <p:cNvCxnSpPr/>
          <p:nvPr/>
        </p:nvCxnSpPr>
        <p:spPr>
          <a:xfrm flipV="1">
            <a:off x="4965526" y="4716979"/>
            <a:ext cx="389246" cy="0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V="1">
            <a:off x="4965526" y="5170060"/>
            <a:ext cx="389246" cy="0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V="1">
            <a:off x="4965526" y="5623141"/>
            <a:ext cx="389246" cy="0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V="1">
            <a:off x="4965526" y="6076222"/>
            <a:ext cx="389246" cy="0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V="1">
            <a:off x="4965526" y="6529303"/>
            <a:ext cx="389246" cy="0"/>
          </a:xfrm>
          <a:prstGeom prst="straightConnector1">
            <a:avLst/>
          </a:prstGeom>
          <a:ln w="158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/>
          <p:cNvGrpSpPr/>
          <p:nvPr/>
        </p:nvGrpSpPr>
        <p:grpSpPr>
          <a:xfrm>
            <a:off x="6264961" y="2038903"/>
            <a:ext cx="526459" cy="164588"/>
            <a:chOff x="4985405" y="1664321"/>
            <a:chExt cx="526459" cy="164588"/>
          </a:xfrm>
        </p:grpSpPr>
        <p:sp>
          <p:nvSpPr>
            <p:cNvPr id="34" name="Freihandform 776"/>
            <p:cNvSpPr/>
            <p:nvPr/>
          </p:nvSpPr>
          <p:spPr>
            <a:xfrm rot="10800000">
              <a:off x="4985405" y="1664321"/>
              <a:ext cx="457371" cy="16458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>
                <a:solidFill>
                  <a:srgbClr val="000000"/>
                </a:solidFill>
              </a:endParaRPr>
            </a:p>
          </p:txBody>
        </p:sp>
        <p:cxnSp>
          <p:nvCxnSpPr>
            <p:cNvPr id="36" name="Straight Arrow Connector 35"/>
            <p:cNvCxnSpPr/>
            <p:nvPr/>
          </p:nvCxnSpPr>
          <p:spPr>
            <a:xfrm>
              <a:off x="5447856" y="1733136"/>
              <a:ext cx="64008" cy="0"/>
            </a:xfrm>
            <a:prstGeom prst="straightConnector1">
              <a:avLst/>
            </a:prstGeom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2" name="Straight Arrow Connector 11"/>
          <p:cNvCxnSpPr>
            <a:endCxn id="51" idx="0"/>
          </p:cNvCxnSpPr>
          <p:nvPr/>
        </p:nvCxnSpPr>
        <p:spPr>
          <a:xfrm flipV="1">
            <a:off x="6988809" y="1923829"/>
            <a:ext cx="0" cy="296138"/>
          </a:xfrm>
          <a:prstGeom prst="straightConnector1">
            <a:avLst/>
          </a:prstGeom>
          <a:ln w="12700">
            <a:solidFill>
              <a:schemeClr val="bg1">
                <a:lumMod val="50000"/>
              </a:schemeClr>
            </a:solidFill>
            <a:prstDash val="solid"/>
            <a:tailEnd type="arrow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2449765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9063"/>
    </mc:Choice>
    <mc:Fallback xmlns="">
      <p:transition spd="slow" advTm="109063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5" grpId="0" animBg="1"/>
      <p:bldP spid="42" grpId="0"/>
      <p:bldP spid="8" grpId="0" animBg="1"/>
      <p:bldP spid="51" grpId="0" animBg="1"/>
      <p:bldP spid="19" grpId="0"/>
      <p:bldP spid="20" grpId="0"/>
      <p:bldP spid="21" grpId="0"/>
      <p:bldP spid="22" grpId="0"/>
      <p:bldP spid="23" grpId="0"/>
      <p:bldP spid="2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457200" y="43545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i="0" kern="0" dirty="0" err="1" smtClean="0">
                <a:solidFill>
                  <a:srgbClr val="000000"/>
                </a:solidFill>
              </a:rPr>
              <a:t>Overview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of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course</a:t>
            </a:r>
            <a:endParaRPr lang="de-DE" i="0" kern="0" dirty="0" smtClean="0">
              <a:solidFill>
                <a:srgbClr val="000000"/>
              </a:solidFill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1495424" y="1107895"/>
            <a:ext cx="7648576" cy="38922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1: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January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(Piet Mulders)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Basics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Spin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Addition of angular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momentum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Identical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atom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12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2: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February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and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March   (Florian Schreck)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&amp;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table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Crystalline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solids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Time-independent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of hydrogen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Variational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principle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atom-light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endParaRPr lang="de-AT" sz="14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307156" y="3217920"/>
            <a:ext cx="889429" cy="47367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today</a:t>
            </a:r>
            <a:endParaRPr lang="de-AT" sz="20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16" name="Straight Arrow Connector 15"/>
          <p:cNvCxnSpPr/>
          <p:nvPr/>
        </p:nvCxnSpPr>
        <p:spPr bwMode="auto">
          <a:xfrm flipV="1">
            <a:off x="1188347" y="3448286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24" name="Titel 1"/>
          <p:cNvSpPr txBox="1">
            <a:spLocks/>
          </p:cNvSpPr>
          <p:nvPr/>
        </p:nvSpPr>
        <p:spPr>
          <a:xfrm>
            <a:off x="0" y="5275152"/>
            <a:ext cx="9144000" cy="72170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notes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,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problem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sets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and link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video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recordings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of C0.110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available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on Canvas</a:t>
            </a:r>
          </a:p>
          <a:p>
            <a:endParaRPr lang="de-AT" sz="2000" i="0" dirty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Questions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: </a:t>
            </a:r>
            <a:r>
              <a:rPr lang="de-AT" sz="20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schreck@StrontiumBEC.com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5" name="Titel 1"/>
          <p:cNvSpPr txBox="1">
            <a:spLocks/>
          </p:cNvSpPr>
          <p:nvPr/>
        </p:nvSpPr>
        <p:spPr>
          <a:xfrm>
            <a:off x="7293429" y="3336612"/>
            <a:ext cx="1599315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5.1, 5.2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6" name="Titel 1"/>
          <p:cNvSpPr txBox="1">
            <a:spLocks/>
          </p:cNvSpPr>
          <p:nvPr/>
        </p:nvSpPr>
        <p:spPr>
          <a:xfrm>
            <a:off x="8135121" y="3600603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5.3.2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7" name="Titel 1"/>
          <p:cNvSpPr txBox="1">
            <a:spLocks/>
          </p:cNvSpPr>
          <p:nvPr/>
        </p:nvSpPr>
        <p:spPr>
          <a:xfrm>
            <a:off x="8135120" y="3864594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.1, 7.2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8" name="Titel 1"/>
          <p:cNvSpPr txBox="1">
            <a:spLocks/>
          </p:cNvSpPr>
          <p:nvPr/>
        </p:nvSpPr>
        <p:spPr>
          <a:xfrm>
            <a:off x="8135120" y="4128585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 – 7.5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9" name="Titel 1"/>
          <p:cNvSpPr txBox="1">
            <a:spLocks/>
          </p:cNvSpPr>
          <p:nvPr/>
        </p:nvSpPr>
        <p:spPr>
          <a:xfrm>
            <a:off x="8135120" y="4392576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8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 – 8.3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30" name="Titel 1"/>
          <p:cNvSpPr txBox="1">
            <a:spLocks/>
          </p:cNvSpPr>
          <p:nvPr/>
        </p:nvSpPr>
        <p:spPr>
          <a:xfrm>
            <a:off x="8135120" y="4672021"/>
            <a:ext cx="1059680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 – 11.4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96442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cxnSp>
        <p:nvCxnSpPr>
          <p:cNvPr id="142" name="Straight Connector 141"/>
          <p:cNvCxnSpPr/>
          <p:nvPr/>
        </p:nvCxnSpPr>
        <p:spPr bwMode="auto">
          <a:xfrm flipH="1" flipV="1">
            <a:off x="2537460" y="2484120"/>
            <a:ext cx="2533001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43" name="Straight Connector 142"/>
          <p:cNvCxnSpPr/>
          <p:nvPr/>
        </p:nvCxnSpPr>
        <p:spPr bwMode="auto">
          <a:xfrm flipH="1">
            <a:off x="3880687" y="2685996"/>
            <a:ext cx="2040053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44" name="Straight Connector 143"/>
          <p:cNvCxnSpPr/>
          <p:nvPr/>
        </p:nvCxnSpPr>
        <p:spPr bwMode="auto">
          <a:xfrm flipH="1">
            <a:off x="2857500" y="2854042"/>
            <a:ext cx="2312021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8397240" cy="750498"/>
          </a:xfrm>
        </p:spPr>
        <p:txBody>
          <a:bodyPr/>
          <a:lstStyle/>
          <a:p>
            <a:r>
              <a:rPr lang="en-GB" dirty="0" smtClean="0"/>
              <a:t>Filling in more electrons</a:t>
            </a:r>
            <a:endParaRPr lang="en-GB" i="1" dirty="0"/>
          </a:p>
        </p:txBody>
      </p:sp>
      <p:pic>
        <p:nvPicPr>
          <p:cNvPr id="67" name="Picture 6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219" y="5399760"/>
            <a:ext cx="470677" cy="137433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5045" y="5399760"/>
            <a:ext cx="476758" cy="136217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7348" y="5399760"/>
            <a:ext cx="477974" cy="138649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6942" y="5399760"/>
            <a:ext cx="481623" cy="139865"/>
          </a:xfrm>
          <a:prstGeom prst="rect">
            <a:avLst/>
          </a:prstGeom>
        </p:spPr>
      </p:pic>
      <p:sp>
        <p:nvSpPr>
          <p:cNvPr id="74" name="Titel 1 1"/>
          <p:cNvSpPr txBox="1">
            <a:spLocks/>
          </p:cNvSpPr>
          <p:nvPr/>
        </p:nvSpPr>
        <p:spPr>
          <a:xfrm>
            <a:off x="1008741" y="5056961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1s</a:t>
            </a:r>
          </a:p>
        </p:txBody>
      </p:sp>
      <p:sp>
        <p:nvSpPr>
          <p:cNvPr id="63" name="Rectangle 62"/>
          <p:cNvSpPr>
            <a:spLocks noChangeAspect="1"/>
          </p:cNvSpPr>
          <p:nvPr/>
        </p:nvSpPr>
        <p:spPr bwMode="auto">
          <a:xfrm>
            <a:off x="4605460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Rectangle 67"/>
          <p:cNvSpPr>
            <a:spLocks noChangeAspect="1"/>
          </p:cNvSpPr>
          <p:nvPr/>
        </p:nvSpPr>
        <p:spPr bwMode="auto">
          <a:xfrm>
            <a:off x="4807473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0" name="Rectangle 69"/>
          <p:cNvSpPr>
            <a:spLocks noChangeAspect="1"/>
          </p:cNvSpPr>
          <p:nvPr/>
        </p:nvSpPr>
        <p:spPr bwMode="auto">
          <a:xfrm>
            <a:off x="5009485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Rectangle 71"/>
          <p:cNvSpPr>
            <a:spLocks noChangeAspect="1"/>
          </p:cNvSpPr>
          <p:nvPr/>
        </p:nvSpPr>
        <p:spPr bwMode="auto">
          <a:xfrm>
            <a:off x="5211498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5" name="Rectangle 84"/>
          <p:cNvSpPr>
            <a:spLocks noChangeAspect="1"/>
          </p:cNvSpPr>
          <p:nvPr/>
        </p:nvSpPr>
        <p:spPr bwMode="auto">
          <a:xfrm>
            <a:off x="5413510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2" name="Rectangle 91"/>
          <p:cNvSpPr>
            <a:spLocks noChangeAspect="1"/>
          </p:cNvSpPr>
          <p:nvPr/>
        </p:nvSpPr>
        <p:spPr bwMode="auto">
          <a:xfrm>
            <a:off x="5615523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3" name="Rectangle 92"/>
          <p:cNvSpPr>
            <a:spLocks noChangeAspect="1"/>
          </p:cNvSpPr>
          <p:nvPr/>
        </p:nvSpPr>
        <p:spPr bwMode="auto">
          <a:xfrm>
            <a:off x="5817535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4" name="Rectangle 93"/>
          <p:cNvSpPr>
            <a:spLocks noChangeAspect="1"/>
          </p:cNvSpPr>
          <p:nvPr/>
        </p:nvSpPr>
        <p:spPr bwMode="auto">
          <a:xfrm>
            <a:off x="4807127" y="178683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5" name="Rectangle 94"/>
          <p:cNvSpPr>
            <a:spLocks noChangeAspect="1"/>
          </p:cNvSpPr>
          <p:nvPr/>
        </p:nvSpPr>
        <p:spPr bwMode="auto">
          <a:xfrm>
            <a:off x="5009139" y="178683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6" name="Rectangle 95"/>
          <p:cNvSpPr>
            <a:spLocks noChangeAspect="1"/>
          </p:cNvSpPr>
          <p:nvPr/>
        </p:nvSpPr>
        <p:spPr bwMode="auto">
          <a:xfrm>
            <a:off x="5211152" y="178683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7" name="Rectangle 96"/>
          <p:cNvSpPr>
            <a:spLocks noChangeAspect="1"/>
          </p:cNvSpPr>
          <p:nvPr/>
        </p:nvSpPr>
        <p:spPr bwMode="auto">
          <a:xfrm>
            <a:off x="5413164" y="178683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8" name="Rectangle 97"/>
          <p:cNvSpPr>
            <a:spLocks noChangeAspect="1"/>
          </p:cNvSpPr>
          <p:nvPr/>
        </p:nvSpPr>
        <p:spPr bwMode="auto">
          <a:xfrm>
            <a:off x="5615177" y="178683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9" name="Rectangle 98"/>
          <p:cNvSpPr>
            <a:spLocks noChangeAspect="1"/>
          </p:cNvSpPr>
          <p:nvPr/>
        </p:nvSpPr>
        <p:spPr bwMode="auto">
          <a:xfrm>
            <a:off x="5219914" y="2594556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0" name="Rectangle 99"/>
          <p:cNvSpPr>
            <a:spLocks noChangeAspect="1"/>
          </p:cNvSpPr>
          <p:nvPr/>
        </p:nvSpPr>
        <p:spPr bwMode="auto">
          <a:xfrm>
            <a:off x="5016203" y="217545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1" name="Rectangle 100"/>
          <p:cNvSpPr>
            <a:spLocks noChangeAspect="1"/>
          </p:cNvSpPr>
          <p:nvPr/>
        </p:nvSpPr>
        <p:spPr bwMode="auto">
          <a:xfrm>
            <a:off x="5218215" y="217545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2" name="Rectangle 101"/>
          <p:cNvSpPr>
            <a:spLocks noChangeAspect="1"/>
          </p:cNvSpPr>
          <p:nvPr/>
        </p:nvSpPr>
        <p:spPr bwMode="auto">
          <a:xfrm>
            <a:off x="5420228" y="217545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3" name="Rectangle 102"/>
          <p:cNvSpPr>
            <a:spLocks noChangeAspect="1"/>
          </p:cNvSpPr>
          <p:nvPr/>
        </p:nvSpPr>
        <p:spPr bwMode="auto">
          <a:xfrm>
            <a:off x="2965681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4" name="Rectangle 103"/>
          <p:cNvSpPr>
            <a:spLocks noChangeAspect="1"/>
          </p:cNvSpPr>
          <p:nvPr/>
        </p:nvSpPr>
        <p:spPr bwMode="auto">
          <a:xfrm>
            <a:off x="3167694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5" name="Rectangle 104"/>
          <p:cNvSpPr>
            <a:spLocks noChangeAspect="1"/>
          </p:cNvSpPr>
          <p:nvPr/>
        </p:nvSpPr>
        <p:spPr bwMode="auto">
          <a:xfrm>
            <a:off x="3369706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6" name="Rectangle 105"/>
          <p:cNvSpPr>
            <a:spLocks noChangeAspect="1"/>
          </p:cNvSpPr>
          <p:nvPr/>
        </p:nvSpPr>
        <p:spPr bwMode="auto">
          <a:xfrm>
            <a:off x="3571718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7" name="Rectangle 106"/>
          <p:cNvSpPr>
            <a:spLocks noChangeAspect="1"/>
          </p:cNvSpPr>
          <p:nvPr/>
        </p:nvSpPr>
        <p:spPr bwMode="auto">
          <a:xfrm>
            <a:off x="3773731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8" name="Rectangle 107"/>
          <p:cNvSpPr>
            <a:spLocks noChangeAspect="1"/>
          </p:cNvSpPr>
          <p:nvPr/>
        </p:nvSpPr>
        <p:spPr bwMode="auto">
          <a:xfrm>
            <a:off x="3378468" y="3146809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9" name="Rectangle 108"/>
          <p:cNvSpPr>
            <a:spLocks noChangeAspect="1"/>
          </p:cNvSpPr>
          <p:nvPr/>
        </p:nvSpPr>
        <p:spPr bwMode="auto">
          <a:xfrm>
            <a:off x="3167137" y="2773429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0" name="Rectangle 109"/>
          <p:cNvSpPr>
            <a:spLocks noChangeAspect="1"/>
          </p:cNvSpPr>
          <p:nvPr/>
        </p:nvSpPr>
        <p:spPr bwMode="auto">
          <a:xfrm>
            <a:off x="3369149" y="2773429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1" name="Rectangle 110"/>
          <p:cNvSpPr>
            <a:spLocks noChangeAspect="1"/>
          </p:cNvSpPr>
          <p:nvPr/>
        </p:nvSpPr>
        <p:spPr bwMode="auto">
          <a:xfrm>
            <a:off x="3571162" y="2773429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2" name="Rectangle 111"/>
          <p:cNvSpPr>
            <a:spLocks noChangeAspect="1"/>
          </p:cNvSpPr>
          <p:nvPr/>
        </p:nvSpPr>
        <p:spPr bwMode="auto">
          <a:xfrm>
            <a:off x="2109089" y="3883623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3" name="Rectangle 112"/>
          <p:cNvSpPr>
            <a:spLocks noChangeAspect="1"/>
          </p:cNvSpPr>
          <p:nvPr/>
        </p:nvSpPr>
        <p:spPr bwMode="auto">
          <a:xfrm>
            <a:off x="1920618" y="3510243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Rectangle 113"/>
          <p:cNvSpPr>
            <a:spLocks noChangeAspect="1"/>
          </p:cNvSpPr>
          <p:nvPr/>
        </p:nvSpPr>
        <p:spPr bwMode="auto">
          <a:xfrm>
            <a:off x="2122630" y="3510243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5" name="Rectangle 114"/>
          <p:cNvSpPr>
            <a:spLocks noChangeAspect="1"/>
          </p:cNvSpPr>
          <p:nvPr/>
        </p:nvSpPr>
        <p:spPr bwMode="auto">
          <a:xfrm>
            <a:off x="2324643" y="3510243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6" name="Rectangle 115"/>
          <p:cNvSpPr>
            <a:spLocks noChangeAspect="1"/>
          </p:cNvSpPr>
          <p:nvPr/>
        </p:nvSpPr>
        <p:spPr bwMode="auto">
          <a:xfrm>
            <a:off x="1099604" y="4897553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7" name="Titel 1 2"/>
          <p:cNvSpPr txBox="1">
            <a:spLocks/>
          </p:cNvSpPr>
          <p:nvPr/>
        </p:nvSpPr>
        <p:spPr>
          <a:xfrm>
            <a:off x="2022925" y="4034767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2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</a:t>
            </a:r>
          </a:p>
        </p:txBody>
      </p:sp>
      <p:sp>
        <p:nvSpPr>
          <p:cNvPr id="118" name="Titel 1 3"/>
          <p:cNvSpPr txBox="1">
            <a:spLocks/>
          </p:cNvSpPr>
          <p:nvPr/>
        </p:nvSpPr>
        <p:spPr>
          <a:xfrm>
            <a:off x="2037440" y="3661387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2</a:t>
            </a:r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p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9" name="Titel 1 4"/>
          <p:cNvSpPr txBox="1">
            <a:spLocks/>
          </p:cNvSpPr>
          <p:nvPr/>
        </p:nvSpPr>
        <p:spPr>
          <a:xfrm>
            <a:off x="3297976" y="330904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3s</a:t>
            </a:r>
          </a:p>
        </p:txBody>
      </p:sp>
      <p:sp>
        <p:nvSpPr>
          <p:cNvPr id="120" name="Titel 1 5"/>
          <p:cNvSpPr txBox="1">
            <a:spLocks/>
          </p:cNvSpPr>
          <p:nvPr/>
        </p:nvSpPr>
        <p:spPr>
          <a:xfrm>
            <a:off x="3274391" y="293566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p</a:t>
            </a:r>
          </a:p>
        </p:txBody>
      </p:sp>
      <p:sp>
        <p:nvSpPr>
          <p:cNvPr id="121" name="Titel 1 6"/>
          <p:cNvSpPr txBox="1">
            <a:spLocks/>
          </p:cNvSpPr>
          <p:nvPr/>
        </p:nvSpPr>
        <p:spPr>
          <a:xfrm>
            <a:off x="3287377" y="255289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d</a:t>
            </a:r>
          </a:p>
        </p:txBody>
      </p:sp>
      <p:sp>
        <p:nvSpPr>
          <p:cNvPr id="122" name="Titel 1 7"/>
          <p:cNvSpPr txBox="1">
            <a:spLocks/>
          </p:cNvSpPr>
          <p:nvPr/>
        </p:nvSpPr>
        <p:spPr>
          <a:xfrm>
            <a:off x="5124526" y="276260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4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</a:t>
            </a:r>
          </a:p>
        </p:txBody>
      </p:sp>
      <p:sp>
        <p:nvSpPr>
          <p:cNvPr id="123" name="Titel 1 8"/>
          <p:cNvSpPr txBox="1">
            <a:spLocks/>
          </p:cNvSpPr>
          <p:nvPr/>
        </p:nvSpPr>
        <p:spPr>
          <a:xfrm>
            <a:off x="5131421" y="234350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4p</a:t>
            </a:r>
          </a:p>
        </p:txBody>
      </p:sp>
      <p:sp>
        <p:nvSpPr>
          <p:cNvPr id="124" name="Titel 1 9"/>
          <p:cNvSpPr txBox="1">
            <a:spLocks/>
          </p:cNvSpPr>
          <p:nvPr/>
        </p:nvSpPr>
        <p:spPr>
          <a:xfrm>
            <a:off x="5121547" y="195311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4d</a:t>
            </a:r>
          </a:p>
        </p:txBody>
      </p:sp>
      <p:sp>
        <p:nvSpPr>
          <p:cNvPr id="125" name="Titel 1 10"/>
          <p:cNvSpPr txBox="1">
            <a:spLocks/>
          </p:cNvSpPr>
          <p:nvPr/>
        </p:nvSpPr>
        <p:spPr>
          <a:xfrm>
            <a:off x="5152027" y="154925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4f</a:t>
            </a:r>
          </a:p>
        </p:txBody>
      </p:sp>
      <p:grpSp>
        <p:nvGrpSpPr>
          <p:cNvPr id="126" name="Group 125"/>
          <p:cNvGrpSpPr>
            <a:grpSpLocks noChangeAspect="1"/>
          </p:cNvGrpSpPr>
          <p:nvPr/>
        </p:nvGrpSpPr>
        <p:grpSpPr>
          <a:xfrm>
            <a:off x="1144794" y="4910568"/>
            <a:ext cx="79651" cy="144599"/>
            <a:chOff x="2571293" y="4674424"/>
            <a:chExt cx="79321" cy="144000"/>
          </a:xfrm>
        </p:grpSpPr>
        <p:cxnSp>
          <p:nvCxnSpPr>
            <p:cNvPr id="127" name="Straight Arrow Connector 126"/>
            <p:cNvCxnSpPr/>
            <p:nvPr/>
          </p:nvCxnSpPr>
          <p:spPr bwMode="auto">
            <a:xfrm flipV="1">
              <a:off x="2571293" y="4674424"/>
              <a:ext cx="0" cy="144000"/>
            </a:xfrm>
            <a:prstGeom prst="straightConnector1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128" name="Straight Arrow Connector 127"/>
            <p:cNvCxnSpPr/>
            <p:nvPr/>
          </p:nvCxnSpPr>
          <p:spPr bwMode="auto">
            <a:xfrm flipV="1">
              <a:off x="2650614" y="4674424"/>
              <a:ext cx="0" cy="144000"/>
            </a:xfrm>
            <a:prstGeom prst="straightConnector1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arrow" w="sm" len="sm"/>
              <a:tailEnd type="none" w="sm" len="sm"/>
            </a:ln>
            <a:effectLst/>
          </p:spPr>
        </p:cxnSp>
      </p:grpSp>
      <p:cxnSp>
        <p:nvCxnSpPr>
          <p:cNvPr id="132" name="Straight Arrow Connector 131"/>
          <p:cNvCxnSpPr/>
          <p:nvPr/>
        </p:nvCxnSpPr>
        <p:spPr bwMode="auto">
          <a:xfrm flipV="1">
            <a:off x="723900" y="949452"/>
            <a:ext cx="0" cy="435166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33" name="Straight Connector 132"/>
          <p:cNvCxnSpPr/>
          <p:nvPr/>
        </p:nvCxnSpPr>
        <p:spPr bwMode="auto">
          <a:xfrm>
            <a:off x="594360" y="1234440"/>
            <a:ext cx="25908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34" name="Picture 13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913" y="1147572"/>
            <a:ext cx="108204" cy="173736"/>
          </a:xfrm>
          <a:prstGeom prst="rect">
            <a:avLst/>
          </a:prstGeom>
        </p:spPr>
      </p:pic>
      <p:cxnSp>
        <p:nvCxnSpPr>
          <p:cNvPr id="135" name="Straight Connector 134"/>
          <p:cNvCxnSpPr/>
          <p:nvPr/>
        </p:nvCxnSpPr>
        <p:spPr bwMode="auto">
          <a:xfrm flipV="1">
            <a:off x="642169" y="456006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6" name="Straight Connector 135"/>
          <p:cNvCxnSpPr/>
          <p:nvPr/>
        </p:nvCxnSpPr>
        <p:spPr bwMode="auto">
          <a:xfrm flipV="1">
            <a:off x="642169" y="449910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7" name="Straight Connector 136"/>
          <p:cNvCxnSpPr/>
          <p:nvPr/>
        </p:nvCxnSpPr>
        <p:spPr bwMode="auto">
          <a:xfrm flipV="1">
            <a:off x="626929" y="4537203"/>
            <a:ext cx="187891" cy="98469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38" name="Titel 1 2 1 2 1 2 2 2 2"/>
          <p:cNvSpPr txBox="1">
            <a:spLocks/>
          </p:cNvSpPr>
          <p:nvPr/>
        </p:nvSpPr>
        <p:spPr>
          <a:xfrm rot="16200000">
            <a:off x="-190561" y="2499159"/>
            <a:ext cx="1196927" cy="317008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7" name="Titel 1 11"/>
          <p:cNvSpPr txBox="1">
            <a:spLocks/>
          </p:cNvSpPr>
          <p:nvPr/>
        </p:nvSpPr>
        <p:spPr>
          <a:xfrm>
            <a:off x="891020" y="5577782"/>
            <a:ext cx="821798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K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shell</a:t>
            </a:r>
            <a:endParaRPr lang="de-AT" sz="14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8" name="Titel 1 12"/>
          <p:cNvSpPr txBox="1">
            <a:spLocks/>
          </p:cNvSpPr>
          <p:nvPr/>
        </p:nvSpPr>
        <p:spPr>
          <a:xfrm>
            <a:off x="1883516" y="5577782"/>
            <a:ext cx="821798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L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shell</a:t>
            </a:r>
            <a:endParaRPr lang="de-AT" sz="14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9" name="Titel 1 13"/>
          <p:cNvSpPr txBox="1">
            <a:spLocks/>
          </p:cNvSpPr>
          <p:nvPr/>
        </p:nvSpPr>
        <p:spPr>
          <a:xfrm>
            <a:off x="3104609" y="5577782"/>
            <a:ext cx="821798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M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shell</a:t>
            </a:r>
            <a:endParaRPr lang="de-AT" sz="14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0" name="Titel 1 15"/>
          <p:cNvSpPr txBox="1">
            <a:spLocks/>
          </p:cNvSpPr>
          <p:nvPr/>
        </p:nvSpPr>
        <p:spPr>
          <a:xfrm>
            <a:off x="4979101" y="5577782"/>
            <a:ext cx="821798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N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shell</a:t>
            </a:r>
            <a:endParaRPr lang="de-AT" sz="14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75" name="Straight Arrow Connector 74"/>
          <p:cNvCxnSpPr/>
          <p:nvPr/>
        </p:nvCxnSpPr>
        <p:spPr bwMode="auto">
          <a:xfrm flipV="1">
            <a:off x="2158254" y="390472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76" name="Straight Arrow Connector 75"/>
          <p:cNvCxnSpPr/>
          <p:nvPr/>
        </p:nvCxnSpPr>
        <p:spPr bwMode="auto">
          <a:xfrm flipV="1">
            <a:off x="2237905" y="390472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arrow" w="sm" len="sm"/>
            <a:tailEnd type="none" w="sm" len="sm"/>
          </a:ln>
          <a:effectLst/>
        </p:spPr>
      </p:cxnSp>
      <p:pic>
        <p:nvPicPr>
          <p:cNvPr id="80" name="Picture 79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81430" y="3394033"/>
            <a:ext cx="382237" cy="105408"/>
          </a:xfrm>
          <a:prstGeom prst="rect">
            <a:avLst/>
          </a:prstGeom>
        </p:spPr>
      </p:pic>
      <p:sp>
        <p:nvSpPr>
          <p:cNvPr id="81" name="Titel 1 14"/>
          <p:cNvSpPr txBox="1">
            <a:spLocks/>
          </p:cNvSpPr>
          <p:nvPr/>
        </p:nvSpPr>
        <p:spPr>
          <a:xfrm>
            <a:off x="1830117" y="3265292"/>
            <a:ext cx="815575" cy="26766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-1   0 +1</a:t>
            </a:r>
          </a:p>
        </p:txBody>
      </p:sp>
      <p:cxnSp>
        <p:nvCxnSpPr>
          <p:cNvPr id="78" name="Straight Arrow Connector 77"/>
          <p:cNvCxnSpPr/>
          <p:nvPr/>
        </p:nvCxnSpPr>
        <p:spPr bwMode="auto">
          <a:xfrm flipV="1">
            <a:off x="1975567" y="352533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79" name="Straight Arrow Connector 78"/>
          <p:cNvCxnSpPr/>
          <p:nvPr/>
        </p:nvCxnSpPr>
        <p:spPr bwMode="auto">
          <a:xfrm flipV="1">
            <a:off x="2055218" y="352533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arrow" w="sm" len="sm"/>
            <a:tailEnd type="none" w="sm" len="sm"/>
          </a:ln>
          <a:effectLst/>
        </p:spPr>
      </p:cxnSp>
      <p:cxnSp>
        <p:nvCxnSpPr>
          <p:cNvPr id="83" name="Straight Arrow Connector 82"/>
          <p:cNvCxnSpPr/>
          <p:nvPr/>
        </p:nvCxnSpPr>
        <p:spPr bwMode="auto">
          <a:xfrm flipV="1">
            <a:off x="2173687" y="352533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84" name="Straight Arrow Connector 83"/>
          <p:cNvCxnSpPr/>
          <p:nvPr/>
        </p:nvCxnSpPr>
        <p:spPr bwMode="auto">
          <a:xfrm flipV="1">
            <a:off x="2253338" y="352533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arrow" w="sm" len="sm"/>
            <a:tailEnd type="none" w="sm" len="sm"/>
          </a:ln>
          <a:effectLst/>
        </p:spPr>
      </p:cxnSp>
      <p:cxnSp>
        <p:nvCxnSpPr>
          <p:cNvPr id="86" name="Straight Arrow Connector 85"/>
          <p:cNvCxnSpPr/>
          <p:nvPr/>
        </p:nvCxnSpPr>
        <p:spPr bwMode="auto">
          <a:xfrm flipV="1">
            <a:off x="2371807" y="352533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87" name="Straight Arrow Connector 86"/>
          <p:cNvCxnSpPr/>
          <p:nvPr/>
        </p:nvCxnSpPr>
        <p:spPr bwMode="auto">
          <a:xfrm flipV="1">
            <a:off x="2451458" y="352533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arrow" w="sm" len="sm"/>
            <a:tailEnd type="none" w="sm" len="sm"/>
          </a:ln>
          <a:effectLst/>
        </p:spPr>
      </p:cxnSp>
      <p:cxnSp>
        <p:nvCxnSpPr>
          <p:cNvPr id="88" name="Straight Arrow Connector 87"/>
          <p:cNvCxnSpPr/>
          <p:nvPr/>
        </p:nvCxnSpPr>
        <p:spPr bwMode="auto">
          <a:xfrm flipV="1">
            <a:off x="3423367" y="315957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89" name="Straight Arrow Connector 88"/>
          <p:cNvCxnSpPr/>
          <p:nvPr/>
        </p:nvCxnSpPr>
        <p:spPr bwMode="auto">
          <a:xfrm flipV="1">
            <a:off x="3503018" y="315957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arrow" w="sm" len="sm"/>
            <a:tailEnd type="none" w="sm" len="sm"/>
          </a:ln>
          <a:effectLst/>
        </p:spPr>
      </p:cxnSp>
      <p:cxnSp>
        <p:nvCxnSpPr>
          <p:cNvPr id="90" name="Straight Arrow Connector 89"/>
          <p:cNvCxnSpPr/>
          <p:nvPr/>
        </p:nvCxnSpPr>
        <p:spPr bwMode="auto">
          <a:xfrm flipV="1">
            <a:off x="3225247" y="279381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91" name="Straight Arrow Connector 90"/>
          <p:cNvCxnSpPr/>
          <p:nvPr/>
        </p:nvCxnSpPr>
        <p:spPr bwMode="auto">
          <a:xfrm flipV="1">
            <a:off x="3304898" y="279381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arrow" w="sm" len="sm"/>
            <a:tailEnd type="none" w="sm" len="sm"/>
          </a:ln>
          <a:effectLst/>
        </p:spPr>
      </p:cxnSp>
      <p:cxnSp>
        <p:nvCxnSpPr>
          <p:cNvPr id="129" name="Straight Arrow Connector 128"/>
          <p:cNvCxnSpPr/>
          <p:nvPr/>
        </p:nvCxnSpPr>
        <p:spPr bwMode="auto">
          <a:xfrm flipV="1">
            <a:off x="3423367" y="279381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130" name="Straight Arrow Connector 129"/>
          <p:cNvCxnSpPr/>
          <p:nvPr/>
        </p:nvCxnSpPr>
        <p:spPr bwMode="auto">
          <a:xfrm flipV="1">
            <a:off x="3503018" y="279381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arrow" w="sm" len="sm"/>
            <a:tailEnd type="none" w="sm" len="sm"/>
          </a:ln>
          <a:effectLst/>
        </p:spPr>
      </p:cxnSp>
      <p:cxnSp>
        <p:nvCxnSpPr>
          <p:cNvPr id="131" name="Straight Arrow Connector 130"/>
          <p:cNvCxnSpPr/>
          <p:nvPr/>
        </p:nvCxnSpPr>
        <p:spPr bwMode="auto">
          <a:xfrm flipV="1">
            <a:off x="3621487" y="279381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139" name="Straight Arrow Connector 138"/>
          <p:cNvCxnSpPr/>
          <p:nvPr/>
        </p:nvCxnSpPr>
        <p:spPr bwMode="auto">
          <a:xfrm flipV="1">
            <a:off x="3701138" y="279381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arrow" w="sm" len="sm"/>
            <a:tailEnd type="none" w="sm" len="sm"/>
          </a:ln>
          <a:effectLst/>
        </p:spPr>
      </p:cxnSp>
      <p:cxnSp>
        <p:nvCxnSpPr>
          <p:cNvPr id="140" name="Straight Arrow Connector 139"/>
          <p:cNvCxnSpPr/>
          <p:nvPr/>
        </p:nvCxnSpPr>
        <p:spPr bwMode="auto">
          <a:xfrm flipV="1">
            <a:off x="5275614" y="2601526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141" name="Straight Arrow Connector 140"/>
          <p:cNvCxnSpPr/>
          <p:nvPr/>
        </p:nvCxnSpPr>
        <p:spPr bwMode="auto">
          <a:xfrm flipV="1">
            <a:off x="5339438" y="260331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arrow" w="sm" len="sm"/>
            <a:tailEnd type="none" w="sm" len="sm"/>
          </a:ln>
          <a:effectLst/>
        </p:spPr>
      </p:cxnSp>
      <p:sp>
        <p:nvSpPr>
          <p:cNvPr id="145" name="Titel 1 15"/>
          <p:cNvSpPr txBox="1">
            <a:spLocks/>
          </p:cNvSpPr>
          <p:nvPr/>
        </p:nvSpPr>
        <p:spPr>
          <a:xfrm>
            <a:off x="6176768" y="2525497"/>
            <a:ext cx="276734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4s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filled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before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M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shell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full</a:t>
            </a:r>
            <a:endParaRPr lang="de-AT" sz="14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9486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" grpId="0"/>
    </p:bldLst>
  </p:timing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Rechteck 60"/>
          <p:cNvSpPr/>
          <p:nvPr/>
        </p:nvSpPr>
        <p:spPr>
          <a:xfrm>
            <a:off x="357158" y="2987889"/>
            <a:ext cx="8429684" cy="262091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de-DE">
              <a:solidFill>
                <a:srgbClr val="FFFFFF"/>
              </a:solidFill>
              <a:latin typeface="Arial"/>
            </a:endParaRPr>
          </a:p>
        </p:txBody>
      </p:sp>
      <p:sp>
        <p:nvSpPr>
          <p:cNvPr id="1027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642938"/>
          </a:xfrm>
        </p:spPr>
        <p:txBody>
          <a:bodyPr/>
          <a:lstStyle/>
          <a:p>
            <a:r>
              <a:rPr lang="de-DE" dirty="0" err="1" smtClean="0"/>
              <a:t>Atomic</a:t>
            </a:r>
            <a:r>
              <a:rPr lang="de-DE" dirty="0" smtClean="0"/>
              <a:t> </a:t>
            </a:r>
            <a:r>
              <a:rPr lang="de-DE" dirty="0" err="1" smtClean="0"/>
              <a:t>clock</a:t>
            </a:r>
            <a:endParaRPr lang="de-DE" dirty="0" smtClean="0"/>
          </a:p>
        </p:txBody>
      </p:sp>
      <p:sp>
        <p:nvSpPr>
          <p:cNvPr id="19" name="Textfeld 18"/>
          <p:cNvSpPr txBox="1"/>
          <p:nvPr/>
        </p:nvSpPr>
        <p:spPr>
          <a:xfrm>
            <a:off x="285557" y="868809"/>
            <a:ext cx="6118952" cy="86177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de-AT" sz="1600" dirty="0" smtClean="0">
                <a:solidFill>
                  <a:srgbClr val="0070C0"/>
                </a:solidFill>
                <a:latin typeface="Arial"/>
              </a:rPr>
              <a:t>Definition </a:t>
            </a:r>
            <a:r>
              <a:rPr lang="de-AT" sz="1600" dirty="0" err="1" smtClean="0">
                <a:solidFill>
                  <a:srgbClr val="0070C0"/>
                </a:solidFill>
                <a:latin typeface="Arial"/>
              </a:rPr>
              <a:t>of</a:t>
            </a:r>
            <a:r>
              <a:rPr lang="de-AT" sz="1600" dirty="0" smtClean="0">
                <a:solidFill>
                  <a:srgbClr val="0070C0"/>
                </a:solidFill>
                <a:latin typeface="Arial"/>
              </a:rPr>
              <a:t> </a:t>
            </a:r>
            <a:r>
              <a:rPr lang="de-AT" sz="1600" dirty="0" err="1" smtClean="0">
                <a:solidFill>
                  <a:srgbClr val="0070C0"/>
                </a:solidFill>
                <a:latin typeface="Arial"/>
              </a:rPr>
              <a:t>second</a:t>
            </a:r>
            <a:r>
              <a:rPr lang="de-AT" sz="1600" dirty="0" smtClean="0">
                <a:solidFill>
                  <a:srgbClr val="0070C0"/>
                </a:solidFill>
                <a:latin typeface="Arial"/>
              </a:rPr>
              <a:t>: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9 192 631 770 </a:t>
            </a: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periods</a:t>
            </a: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of</a:t>
            </a: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the</a:t>
            </a: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radiation</a:t>
            </a: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corresponding</a:t>
            </a: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to</a:t>
            </a: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the</a:t>
            </a: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transition</a:t>
            </a: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between</a:t>
            </a: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the</a:t>
            </a: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DE" sz="1600" dirty="0" err="1" smtClean="0">
                <a:solidFill>
                  <a:srgbClr val="000000"/>
                </a:solidFill>
                <a:latin typeface="Arial"/>
              </a:rPr>
              <a:t>cesium</a:t>
            </a: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AT" sz="1600" dirty="0" err="1" smtClean="0">
                <a:solidFill>
                  <a:srgbClr val="000000"/>
                </a:solidFill>
                <a:latin typeface="Arial"/>
              </a:rPr>
              <a:t>hyperfine</a:t>
            </a:r>
            <a:r>
              <a:rPr lang="de-AT" sz="16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AT" sz="1600" dirty="0" err="1" smtClean="0">
                <a:solidFill>
                  <a:srgbClr val="000000"/>
                </a:solidFill>
                <a:latin typeface="Arial"/>
              </a:rPr>
              <a:t>levels</a:t>
            </a:r>
            <a:endParaRPr lang="de-AT" sz="1600" dirty="0" smtClean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20" name="Rechteck 19"/>
          <p:cNvSpPr/>
          <p:nvPr/>
        </p:nvSpPr>
        <p:spPr>
          <a:xfrm>
            <a:off x="-19636" y="1752455"/>
            <a:ext cx="4714908" cy="33855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de-AT" sz="1600" dirty="0" smtClean="0">
                <a:solidFill>
                  <a:srgbClr val="0070C0"/>
                </a:solidFill>
                <a:latin typeface="Arial"/>
              </a:rPr>
              <a:t>Challenge: </a:t>
            </a:r>
            <a:r>
              <a:rPr lang="de-AT" sz="1600" dirty="0" err="1" smtClean="0">
                <a:solidFill>
                  <a:srgbClr val="000000"/>
                </a:solidFill>
                <a:latin typeface="Arial"/>
              </a:rPr>
              <a:t>measure</a:t>
            </a:r>
            <a:r>
              <a:rPr lang="de-AT" sz="16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AT" sz="1600" dirty="0" err="1" smtClean="0">
                <a:solidFill>
                  <a:srgbClr val="000000"/>
                </a:solidFill>
                <a:latin typeface="Arial"/>
              </a:rPr>
              <a:t>this</a:t>
            </a:r>
            <a:r>
              <a:rPr lang="de-AT" sz="16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AT" sz="1600" dirty="0" err="1" smtClean="0">
                <a:solidFill>
                  <a:srgbClr val="000000"/>
                </a:solidFill>
                <a:latin typeface="Arial"/>
              </a:rPr>
              <a:t>transition</a:t>
            </a:r>
            <a:r>
              <a:rPr lang="de-AT" sz="16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AT" sz="1600" dirty="0" err="1" smtClean="0">
                <a:solidFill>
                  <a:srgbClr val="000000"/>
                </a:solidFill>
                <a:latin typeface="Arial"/>
              </a:rPr>
              <a:t>precisely</a:t>
            </a:r>
            <a:endParaRPr lang="de-DE" sz="1600" dirty="0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26" name="Gerade Verbindung mit Pfeil 25"/>
          <p:cNvCxnSpPr/>
          <p:nvPr/>
        </p:nvCxnSpPr>
        <p:spPr>
          <a:xfrm>
            <a:off x="571472" y="3719607"/>
            <a:ext cx="7072362" cy="158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Bogen 27"/>
          <p:cNvSpPr/>
          <p:nvPr/>
        </p:nvSpPr>
        <p:spPr>
          <a:xfrm rot="18843498">
            <a:off x="2497937" y="3479037"/>
            <a:ext cx="590127" cy="626521"/>
          </a:xfrm>
          <a:prstGeom prst="arc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de-DE">
              <a:solidFill>
                <a:srgbClr val="000000"/>
              </a:solidFill>
              <a:latin typeface="Arial"/>
            </a:endParaRPr>
          </a:p>
        </p:txBody>
      </p:sp>
      <p:sp>
        <p:nvSpPr>
          <p:cNvPr id="31" name="Bogen 30"/>
          <p:cNvSpPr/>
          <p:nvPr/>
        </p:nvSpPr>
        <p:spPr>
          <a:xfrm rot="7990333">
            <a:off x="2473019" y="3344427"/>
            <a:ext cx="590127" cy="626521"/>
          </a:xfrm>
          <a:prstGeom prst="arc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de-DE">
              <a:solidFill>
                <a:srgbClr val="000000"/>
              </a:solidFill>
              <a:latin typeface="Arial"/>
            </a:endParaRPr>
          </a:p>
        </p:txBody>
      </p:sp>
      <p:sp>
        <p:nvSpPr>
          <p:cNvPr id="35" name="Bogen 34"/>
          <p:cNvSpPr/>
          <p:nvPr/>
        </p:nvSpPr>
        <p:spPr>
          <a:xfrm rot="18843498">
            <a:off x="5704021" y="3470412"/>
            <a:ext cx="590127" cy="626521"/>
          </a:xfrm>
          <a:prstGeom prst="arc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de-DE">
              <a:solidFill>
                <a:srgbClr val="000000"/>
              </a:solidFill>
              <a:latin typeface="Arial"/>
            </a:endParaRPr>
          </a:p>
        </p:txBody>
      </p:sp>
      <p:sp>
        <p:nvSpPr>
          <p:cNvPr id="38" name="Bogen 37"/>
          <p:cNvSpPr/>
          <p:nvPr/>
        </p:nvSpPr>
        <p:spPr>
          <a:xfrm rot="7990333">
            <a:off x="5679103" y="3335802"/>
            <a:ext cx="590127" cy="626521"/>
          </a:xfrm>
          <a:prstGeom prst="arc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de-DE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40" name="Gerade Verbindung 39"/>
          <p:cNvCxnSpPr/>
          <p:nvPr/>
        </p:nvCxnSpPr>
        <p:spPr>
          <a:xfrm rot="5400000">
            <a:off x="2571736" y="4156861"/>
            <a:ext cx="428628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Gerade Verbindung 41"/>
          <p:cNvCxnSpPr/>
          <p:nvPr/>
        </p:nvCxnSpPr>
        <p:spPr>
          <a:xfrm rot="5400000">
            <a:off x="5786446" y="4156861"/>
            <a:ext cx="428628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Gerade Verbindung 43"/>
          <p:cNvCxnSpPr/>
          <p:nvPr/>
        </p:nvCxnSpPr>
        <p:spPr>
          <a:xfrm>
            <a:off x="2786050" y="4362549"/>
            <a:ext cx="321471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Ellipse 47"/>
          <p:cNvSpPr/>
          <p:nvPr/>
        </p:nvSpPr>
        <p:spPr>
          <a:xfrm>
            <a:off x="3198424" y="4873027"/>
            <a:ext cx="2345399" cy="857256"/>
          </a:xfrm>
          <a:prstGeom prst="ellipse">
            <a:avLst/>
          </a:prstGeom>
          <a:noFill/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de-AT" sz="1600" dirty="0" err="1" smtClean="0">
                <a:solidFill>
                  <a:srgbClr val="000000"/>
                </a:solidFill>
                <a:latin typeface="Arial"/>
              </a:rPr>
              <a:t>radiofrequency</a:t>
            </a:r>
            <a:r>
              <a:rPr lang="de-AT" sz="16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AT" sz="1600" dirty="0" err="1" smtClean="0">
                <a:solidFill>
                  <a:srgbClr val="000000"/>
                </a:solidFill>
                <a:latin typeface="Arial"/>
              </a:rPr>
              <a:t>source</a:t>
            </a:r>
            <a:endParaRPr lang="de-DE" sz="1600" dirty="0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52" name="Gerade Verbindung 51"/>
          <p:cNvCxnSpPr/>
          <p:nvPr/>
        </p:nvCxnSpPr>
        <p:spPr>
          <a:xfrm rot="16200000" flipV="1">
            <a:off x="4107655" y="4618776"/>
            <a:ext cx="500065" cy="3"/>
          </a:xfrm>
          <a:prstGeom prst="line">
            <a:avLst/>
          </a:prstGeom>
          <a:ln w="38100">
            <a:solidFill>
              <a:srgbClr val="FFC000"/>
            </a:solidFill>
            <a:headEnd type="none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Bogen 55"/>
          <p:cNvSpPr/>
          <p:nvPr/>
        </p:nvSpPr>
        <p:spPr>
          <a:xfrm rot="2695480">
            <a:off x="7421920" y="3407886"/>
            <a:ext cx="590127" cy="626521"/>
          </a:xfrm>
          <a:prstGeom prst="arc">
            <a:avLst/>
          </a:prstGeom>
          <a:ln w="38100">
            <a:solidFill>
              <a:srgbClr val="004A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de-DE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58" name="Gerade Verbindung 57"/>
          <p:cNvCxnSpPr/>
          <p:nvPr/>
        </p:nvCxnSpPr>
        <p:spPr>
          <a:xfrm>
            <a:off x="8001024" y="3719607"/>
            <a:ext cx="285752" cy="0"/>
          </a:xfrm>
          <a:prstGeom prst="line">
            <a:avLst/>
          </a:prstGeom>
          <a:ln w="28575">
            <a:solidFill>
              <a:srgbClr val="004A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Rechteck 58"/>
          <p:cNvSpPr/>
          <p:nvPr/>
        </p:nvSpPr>
        <p:spPr>
          <a:xfrm>
            <a:off x="517286" y="3710981"/>
            <a:ext cx="150019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de-AT" dirty="0" err="1" smtClean="0">
                <a:solidFill>
                  <a:srgbClr val="000000"/>
                </a:solidFill>
                <a:latin typeface="Arial"/>
              </a:rPr>
              <a:t>atomic</a:t>
            </a:r>
            <a:r>
              <a:rPr lang="de-AT" dirty="0" smtClean="0">
                <a:solidFill>
                  <a:srgbClr val="000000"/>
                </a:solidFill>
                <a:latin typeface="Arial"/>
              </a:rPr>
              <a:t> beam</a:t>
            </a:r>
            <a:endParaRPr lang="de-DE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62" name="Rechteck 61"/>
          <p:cNvSpPr/>
          <p:nvPr/>
        </p:nvSpPr>
        <p:spPr>
          <a:xfrm>
            <a:off x="7072328" y="3935983"/>
            <a:ext cx="11430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de-AT" dirty="0" err="1" smtClean="0">
                <a:solidFill>
                  <a:srgbClr val="000000"/>
                </a:solidFill>
                <a:latin typeface="Arial"/>
              </a:rPr>
              <a:t>detector</a:t>
            </a:r>
            <a:endParaRPr lang="de-AT" dirty="0">
              <a:solidFill>
                <a:srgbClr val="000000"/>
              </a:solidFill>
              <a:latin typeface="Arial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de-AT" dirty="0" err="1" smtClean="0">
                <a:solidFill>
                  <a:srgbClr val="000000"/>
                </a:solidFill>
                <a:latin typeface="Arial"/>
              </a:rPr>
              <a:t>for</a:t>
            </a:r>
            <a:r>
              <a:rPr lang="de-AT" dirty="0" smtClean="0">
                <a:solidFill>
                  <a:srgbClr val="000000"/>
                </a:solidFill>
                <a:latin typeface="Arial"/>
              </a:rPr>
              <a:t> </a:t>
            </a:r>
          </a:p>
        </p:txBody>
      </p:sp>
      <p:sp>
        <p:nvSpPr>
          <p:cNvPr id="65" name="Rechteck 64"/>
          <p:cNvSpPr/>
          <p:nvPr/>
        </p:nvSpPr>
        <p:spPr>
          <a:xfrm>
            <a:off x="6215074" y="4872175"/>
            <a:ext cx="1643074" cy="857256"/>
          </a:xfrm>
          <a:prstGeom prst="rect">
            <a:avLst/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de-AT" dirty="0" err="1" smtClean="0">
                <a:solidFill>
                  <a:srgbClr val="000000"/>
                </a:solidFill>
                <a:latin typeface="Arial"/>
              </a:rPr>
              <a:t>feedback</a:t>
            </a:r>
            <a:endParaRPr lang="de-AT" dirty="0" smtClean="0">
              <a:solidFill>
                <a:srgbClr val="000000"/>
              </a:solidFill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de-AT" dirty="0" err="1" smtClean="0">
                <a:solidFill>
                  <a:srgbClr val="000000"/>
                </a:solidFill>
                <a:latin typeface="Arial"/>
              </a:rPr>
              <a:t>control</a:t>
            </a:r>
            <a:endParaRPr lang="de-DE" dirty="0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67" name="Gerade Verbindung 66"/>
          <p:cNvCxnSpPr/>
          <p:nvPr/>
        </p:nvCxnSpPr>
        <p:spPr>
          <a:xfrm rot="5400000">
            <a:off x="7500958" y="4505425"/>
            <a:ext cx="1571636" cy="0"/>
          </a:xfrm>
          <a:prstGeom prst="line">
            <a:avLst/>
          </a:prstGeom>
          <a:ln w="38100">
            <a:solidFill>
              <a:srgbClr val="004A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/>
          <p:cNvCxnSpPr>
            <a:endCxn id="65" idx="3"/>
          </p:cNvCxnSpPr>
          <p:nvPr/>
        </p:nvCxnSpPr>
        <p:spPr>
          <a:xfrm rot="10800000">
            <a:off x="7858148" y="5300803"/>
            <a:ext cx="428628" cy="0"/>
          </a:xfrm>
          <a:prstGeom prst="line">
            <a:avLst/>
          </a:prstGeom>
          <a:ln w="28575">
            <a:solidFill>
              <a:srgbClr val="004AF0"/>
            </a:solidFill>
            <a:headEnd type="none"/>
            <a:tailEnd type="arrow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/>
          <p:cNvCxnSpPr>
            <a:stCxn id="48" idx="6"/>
            <a:endCxn id="65" idx="1"/>
          </p:cNvCxnSpPr>
          <p:nvPr/>
        </p:nvCxnSpPr>
        <p:spPr>
          <a:xfrm flipV="1">
            <a:off x="5543823" y="5300803"/>
            <a:ext cx="671251" cy="852"/>
          </a:xfrm>
          <a:prstGeom prst="line">
            <a:avLst/>
          </a:prstGeom>
          <a:ln w="28575">
            <a:solidFill>
              <a:schemeClr val="tx1"/>
            </a:solidFill>
            <a:headEnd type="arrow" w="lg" len="lg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Gerade Verbindung 76"/>
          <p:cNvCxnSpPr>
            <a:stCxn id="48" idx="2"/>
          </p:cNvCxnSpPr>
          <p:nvPr/>
        </p:nvCxnSpPr>
        <p:spPr>
          <a:xfrm flipH="1" flipV="1">
            <a:off x="2204706" y="5295463"/>
            <a:ext cx="993718" cy="6192"/>
          </a:xfrm>
          <a:prstGeom prst="line">
            <a:avLst/>
          </a:prstGeom>
          <a:ln w="38100">
            <a:solidFill>
              <a:srgbClr val="FFC000"/>
            </a:solidFill>
            <a:headEnd type="none"/>
            <a:tailEnd type="arrow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8" name="Gruppieren 77"/>
          <p:cNvGrpSpPr>
            <a:grpSpLocks noChangeAspect="1"/>
          </p:cNvGrpSpPr>
          <p:nvPr/>
        </p:nvGrpSpPr>
        <p:grpSpPr>
          <a:xfrm>
            <a:off x="1071538" y="4719739"/>
            <a:ext cx="1143008" cy="1143008"/>
            <a:chOff x="2714612" y="1500174"/>
            <a:chExt cx="1428760" cy="1428760"/>
          </a:xfrm>
        </p:grpSpPr>
        <p:sp>
          <p:nvSpPr>
            <p:cNvPr id="79" name="Ellipse 78"/>
            <p:cNvSpPr/>
            <p:nvPr/>
          </p:nvSpPr>
          <p:spPr>
            <a:xfrm>
              <a:off x="2714612" y="1500174"/>
              <a:ext cx="1428760" cy="142876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de-DE">
                <a:solidFill>
                  <a:srgbClr val="FFFFFF"/>
                </a:solidFill>
                <a:latin typeface="Arial"/>
              </a:endParaRPr>
            </a:p>
          </p:txBody>
        </p:sp>
        <p:cxnSp>
          <p:nvCxnSpPr>
            <p:cNvPr id="80" name="Gerade Verbindung 79"/>
            <p:cNvCxnSpPr/>
            <p:nvPr/>
          </p:nvCxnSpPr>
          <p:spPr>
            <a:xfrm rot="5400000" flipH="1" flipV="1">
              <a:off x="3143240" y="1928802"/>
              <a:ext cx="571504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Gerade Verbindung 80"/>
            <p:cNvCxnSpPr/>
            <p:nvPr/>
          </p:nvCxnSpPr>
          <p:spPr>
            <a:xfrm rot="10800000" flipV="1">
              <a:off x="3428992" y="2000240"/>
              <a:ext cx="357190" cy="21431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2" name="Picture 31"/>
          <p:cNvPicPr>
            <a:picLocks noChangeAspect="1"/>
          </p:cNvPicPr>
          <p:nvPr/>
        </p:nvPicPr>
        <p:blipFill rotWithShape="1">
          <a:blip r:embed="rId3"/>
          <a:srcRect t="54249"/>
          <a:stretch/>
        </p:blipFill>
        <p:spPr>
          <a:xfrm>
            <a:off x="2182382" y="2987891"/>
            <a:ext cx="1290566" cy="397023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3"/>
          <a:srcRect t="54249"/>
          <a:stretch/>
        </p:blipFill>
        <p:spPr>
          <a:xfrm>
            <a:off x="5328883" y="2987890"/>
            <a:ext cx="1290566" cy="397023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28666" y="3343825"/>
            <a:ext cx="285744" cy="272136"/>
          </a:xfrm>
          <a:prstGeom prst="rect">
            <a:avLst/>
          </a:prstGeom>
        </p:spPr>
      </p:pic>
      <p:sp>
        <p:nvSpPr>
          <p:cNvPr id="45" name="Titel 1"/>
          <p:cNvSpPr txBox="1">
            <a:spLocks/>
          </p:cNvSpPr>
          <p:nvPr/>
        </p:nvSpPr>
        <p:spPr>
          <a:xfrm>
            <a:off x="285557" y="2259249"/>
            <a:ext cx="7204365" cy="317948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Use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Ramsey </a:t>
            </a:r>
            <a:r>
              <a:rPr lang="de-AT" sz="1600" i="0" dirty="0" err="1" smtClean="0">
                <a:solidFill>
                  <a:srgbClr val="0070C0"/>
                </a:solidFill>
                <a:cs typeface="Arial" panose="020B0604020202020204" pitchFamily="34" charset="0"/>
              </a:rPr>
              <a:t>spectroscopy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09302" y="3355688"/>
            <a:ext cx="1219754" cy="26565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6"/>
          <a:srcRect t="-1" r="63077" b="2158"/>
          <a:stretch/>
        </p:blipFill>
        <p:spPr>
          <a:xfrm>
            <a:off x="7515275" y="4240380"/>
            <a:ext cx="542872" cy="3431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204844"/>
      </p:ext>
    </p:extLst>
  </p:cSld>
  <p:clrMapOvr>
    <a:masterClrMapping/>
  </p:clrMapOvr>
  <p:transition advTm="16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20" grpId="0" animBg="1"/>
      <p:bldP spid="28" grpId="0" animBg="1"/>
      <p:bldP spid="31" grpId="0" animBg="1"/>
      <p:bldP spid="35" grpId="0" animBg="1"/>
      <p:bldP spid="38" grpId="0" animBg="1"/>
      <p:bldP spid="48" grpId="0" animBg="1"/>
      <p:bldP spid="56" grpId="0" animBg="1"/>
      <p:bldP spid="59" grpId="0"/>
      <p:bldP spid="62" grpId="0"/>
      <p:bldP spid="65" grpId="0" animBg="1"/>
      <p:bldP spid="45" grpId="0"/>
    </p:bldLst>
  </p:timing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8" name="Straight Arrow Connector 27"/>
          <p:cNvCxnSpPr>
            <a:endCxn id="26" idx="6"/>
          </p:cNvCxnSpPr>
          <p:nvPr/>
        </p:nvCxnSpPr>
        <p:spPr bwMode="auto">
          <a:xfrm flipV="1">
            <a:off x="3531753" y="3517869"/>
            <a:ext cx="824445" cy="437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163" name="Straight Arrow Connector 162"/>
          <p:cNvCxnSpPr/>
          <p:nvPr/>
        </p:nvCxnSpPr>
        <p:spPr bwMode="auto">
          <a:xfrm flipV="1">
            <a:off x="8037878" y="2674541"/>
            <a:ext cx="6597" cy="82467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Ramsey </a:t>
            </a:r>
            <a:r>
              <a:rPr lang="de-DE" dirty="0" err="1" smtClean="0"/>
              <a:t>spectroscopy</a:t>
            </a:r>
            <a:r>
              <a:rPr lang="de-DE" dirty="0" smtClean="0"/>
              <a:t> on </a:t>
            </a:r>
            <a:r>
              <a:rPr lang="de-DE" dirty="0" err="1" smtClean="0"/>
              <a:t>resonance</a:t>
            </a:r>
            <a:endParaRPr lang="en-GB" dirty="0"/>
          </a:p>
        </p:txBody>
      </p:sp>
      <p:sp>
        <p:nvSpPr>
          <p:cNvPr id="5" name="Rectangle 4"/>
          <p:cNvSpPr/>
          <p:nvPr/>
        </p:nvSpPr>
        <p:spPr bwMode="auto">
          <a:xfrm>
            <a:off x="3253894" y="2479372"/>
            <a:ext cx="508808" cy="19847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3837279" y="2941269"/>
            <a:ext cx="203282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3450276" y="3630377"/>
            <a:ext cx="203282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3253894" y="4372374"/>
            <a:ext cx="633020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3020539" y="3843800"/>
            <a:ext cx="233354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3536881" y="3233433"/>
            <a:ext cx="81477" cy="130039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53194" y="2495684"/>
            <a:ext cx="176208" cy="18208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48789" y="4372374"/>
            <a:ext cx="185019" cy="176208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86921" y="3849966"/>
            <a:ext cx="120410" cy="111599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82490" y="3457604"/>
            <a:ext cx="126283" cy="143904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355072" y="2731101"/>
            <a:ext cx="129220" cy="126283"/>
          </a:xfrm>
          <a:prstGeom prst="rect">
            <a:avLst/>
          </a:prstGeom>
        </p:spPr>
      </p:pic>
      <p:sp>
        <p:nvSpPr>
          <p:cNvPr id="19" name="Oval 18"/>
          <p:cNvSpPr/>
          <p:nvPr/>
        </p:nvSpPr>
        <p:spPr bwMode="auto">
          <a:xfrm>
            <a:off x="3506762" y="4324194"/>
            <a:ext cx="30119" cy="30119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20" name="Straight Arrow Connector 19"/>
          <p:cNvCxnSpPr>
            <a:endCxn id="26" idx="6"/>
          </p:cNvCxnSpPr>
          <p:nvPr/>
        </p:nvCxnSpPr>
        <p:spPr bwMode="auto">
          <a:xfrm flipV="1">
            <a:off x="3531754" y="3517869"/>
            <a:ext cx="824444" cy="4379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21" name="Picture 2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740037" y="3581587"/>
            <a:ext cx="112816" cy="152633"/>
          </a:xfrm>
          <a:prstGeom prst="rect">
            <a:avLst/>
          </a:prstGeom>
        </p:spPr>
      </p:pic>
      <p:cxnSp>
        <p:nvCxnSpPr>
          <p:cNvPr id="23" name="Straight Arrow Connector 22"/>
          <p:cNvCxnSpPr/>
          <p:nvPr/>
        </p:nvCxnSpPr>
        <p:spPr bwMode="auto">
          <a:xfrm flipH="1">
            <a:off x="3228688" y="3522249"/>
            <a:ext cx="303066" cy="30603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25" name="Oval 24"/>
          <p:cNvSpPr>
            <a:spLocks noChangeAspect="1"/>
          </p:cNvSpPr>
          <p:nvPr/>
        </p:nvSpPr>
        <p:spPr bwMode="auto">
          <a:xfrm>
            <a:off x="2709282" y="2697577"/>
            <a:ext cx="1646915" cy="1646548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26" name="Oval 25"/>
          <p:cNvSpPr/>
          <p:nvPr/>
        </p:nvSpPr>
        <p:spPr bwMode="auto">
          <a:xfrm>
            <a:off x="2709282" y="3185773"/>
            <a:ext cx="1646915" cy="664192"/>
          </a:xfrm>
          <a:prstGeom prst="ellipse">
            <a:avLst/>
          </a:prstGeom>
          <a:noFill/>
          <a:ln w="285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29" name="Straight Arrow Connector 28"/>
          <p:cNvCxnSpPr/>
          <p:nvPr/>
        </p:nvCxnSpPr>
        <p:spPr bwMode="auto">
          <a:xfrm flipV="1">
            <a:off x="3530283" y="2697577"/>
            <a:ext cx="6597" cy="82467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35" name="Oval 34"/>
          <p:cNvSpPr/>
          <p:nvPr/>
        </p:nvSpPr>
        <p:spPr bwMode="auto">
          <a:xfrm>
            <a:off x="3523647" y="2684778"/>
            <a:ext cx="30119" cy="30119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9"/>
          <a:srcRect t="54249"/>
          <a:stretch/>
        </p:blipFill>
        <p:spPr>
          <a:xfrm>
            <a:off x="841039" y="2019145"/>
            <a:ext cx="1082557" cy="333032"/>
          </a:xfrm>
          <a:prstGeom prst="rect">
            <a:avLst/>
          </a:prstGeom>
        </p:spPr>
      </p:pic>
      <p:cxnSp>
        <p:nvCxnSpPr>
          <p:cNvPr id="87" name="Straight Arrow Connector 86"/>
          <p:cNvCxnSpPr>
            <a:endCxn id="86" idx="6"/>
          </p:cNvCxnSpPr>
          <p:nvPr/>
        </p:nvCxnSpPr>
        <p:spPr bwMode="auto">
          <a:xfrm flipV="1">
            <a:off x="5863051" y="3485253"/>
            <a:ext cx="824445" cy="437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69" name="Rectangle 68"/>
          <p:cNvSpPr/>
          <p:nvPr/>
        </p:nvSpPr>
        <p:spPr bwMode="auto">
          <a:xfrm>
            <a:off x="5585192" y="2446756"/>
            <a:ext cx="508808" cy="19847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0" name="Rectangle 69"/>
          <p:cNvSpPr/>
          <p:nvPr/>
        </p:nvSpPr>
        <p:spPr bwMode="auto">
          <a:xfrm>
            <a:off x="6168577" y="2908653"/>
            <a:ext cx="203282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1" name="Rectangle 70"/>
          <p:cNvSpPr/>
          <p:nvPr/>
        </p:nvSpPr>
        <p:spPr bwMode="auto">
          <a:xfrm>
            <a:off x="5781574" y="3597761"/>
            <a:ext cx="203282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2" name="Rectangle 71"/>
          <p:cNvSpPr/>
          <p:nvPr/>
        </p:nvSpPr>
        <p:spPr bwMode="auto">
          <a:xfrm>
            <a:off x="5585192" y="4339758"/>
            <a:ext cx="633020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3" name="Rectangle 72"/>
          <p:cNvSpPr/>
          <p:nvPr/>
        </p:nvSpPr>
        <p:spPr bwMode="auto">
          <a:xfrm>
            <a:off x="5351837" y="3811184"/>
            <a:ext cx="233354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4" name="Rectangle 73"/>
          <p:cNvSpPr/>
          <p:nvPr/>
        </p:nvSpPr>
        <p:spPr bwMode="auto">
          <a:xfrm>
            <a:off x="5868179" y="3200817"/>
            <a:ext cx="81477" cy="130039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75" name="Picture 7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84492" y="2463068"/>
            <a:ext cx="176208" cy="182083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80087" y="4339758"/>
            <a:ext cx="185019" cy="176208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18220" y="3817350"/>
            <a:ext cx="120410" cy="111599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13788" y="3424988"/>
            <a:ext cx="126283" cy="143904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686370" y="2698485"/>
            <a:ext cx="129220" cy="126283"/>
          </a:xfrm>
          <a:prstGeom prst="rect">
            <a:avLst/>
          </a:prstGeom>
        </p:spPr>
      </p:pic>
      <p:sp>
        <p:nvSpPr>
          <p:cNvPr id="80" name="Oval 79"/>
          <p:cNvSpPr/>
          <p:nvPr/>
        </p:nvSpPr>
        <p:spPr bwMode="auto">
          <a:xfrm>
            <a:off x="5838060" y="4291578"/>
            <a:ext cx="30119" cy="30119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81" name="Straight Arrow Connector 80"/>
          <p:cNvCxnSpPr>
            <a:endCxn id="86" idx="6"/>
          </p:cNvCxnSpPr>
          <p:nvPr/>
        </p:nvCxnSpPr>
        <p:spPr bwMode="auto">
          <a:xfrm flipV="1">
            <a:off x="5863051" y="3485253"/>
            <a:ext cx="824445" cy="4379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82" name="Picture 8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159297" y="3530549"/>
            <a:ext cx="112816" cy="152633"/>
          </a:xfrm>
          <a:prstGeom prst="rect">
            <a:avLst/>
          </a:prstGeom>
        </p:spPr>
      </p:pic>
      <p:cxnSp>
        <p:nvCxnSpPr>
          <p:cNvPr id="83" name="Straight Arrow Connector 82"/>
          <p:cNvCxnSpPr/>
          <p:nvPr/>
        </p:nvCxnSpPr>
        <p:spPr bwMode="auto">
          <a:xfrm flipH="1">
            <a:off x="5559986" y="3489633"/>
            <a:ext cx="303066" cy="30603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84" name="Picture 83"/>
          <p:cNvPicPr>
            <a:picLocks noChangeAspect="1"/>
          </p:cNvPicPr>
          <p:nvPr/>
        </p:nvPicPr>
        <p:blipFill rotWithShape="1">
          <a:blip r:embed="rId10"/>
          <a:srcRect t="28452" r="85089" b="40980"/>
          <a:stretch/>
        </p:blipFill>
        <p:spPr>
          <a:xfrm>
            <a:off x="5502812" y="3428596"/>
            <a:ext cx="143092" cy="214053"/>
          </a:xfrm>
          <a:prstGeom prst="rect">
            <a:avLst/>
          </a:prstGeom>
        </p:spPr>
      </p:pic>
      <p:sp>
        <p:nvSpPr>
          <p:cNvPr id="85" name="Oval 84"/>
          <p:cNvSpPr>
            <a:spLocks noChangeAspect="1"/>
          </p:cNvSpPr>
          <p:nvPr/>
        </p:nvSpPr>
        <p:spPr bwMode="auto">
          <a:xfrm>
            <a:off x="5040580" y="2664961"/>
            <a:ext cx="1646915" cy="1646548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86" name="Oval 85"/>
          <p:cNvSpPr/>
          <p:nvPr/>
        </p:nvSpPr>
        <p:spPr bwMode="auto">
          <a:xfrm>
            <a:off x="5040580" y="3153157"/>
            <a:ext cx="1646915" cy="664192"/>
          </a:xfrm>
          <a:prstGeom prst="ellipse">
            <a:avLst/>
          </a:prstGeom>
          <a:noFill/>
          <a:ln w="285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88" name="Straight Arrow Connector 87"/>
          <p:cNvCxnSpPr/>
          <p:nvPr/>
        </p:nvCxnSpPr>
        <p:spPr bwMode="auto">
          <a:xfrm flipV="1">
            <a:off x="5861582" y="2664961"/>
            <a:ext cx="6597" cy="82467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89" name="Straight Arrow Connector 88"/>
          <p:cNvCxnSpPr/>
          <p:nvPr/>
        </p:nvCxnSpPr>
        <p:spPr bwMode="auto">
          <a:xfrm flipH="1">
            <a:off x="5551699" y="3496099"/>
            <a:ext cx="308193" cy="299404"/>
          </a:xfrm>
          <a:prstGeom prst="straightConnector1">
            <a:avLst/>
          </a:pr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90" name="Oval 89"/>
          <p:cNvSpPr/>
          <p:nvPr/>
        </p:nvSpPr>
        <p:spPr bwMode="auto">
          <a:xfrm>
            <a:off x="5854946" y="2652162"/>
            <a:ext cx="30119" cy="30119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91" name="Arc 90"/>
          <p:cNvSpPr/>
          <p:nvPr/>
        </p:nvSpPr>
        <p:spPr bwMode="auto">
          <a:xfrm>
            <a:off x="5040580" y="2673399"/>
            <a:ext cx="1646914" cy="1638109"/>
          </a:xfrm>
          <a:prstGeom prst="arc">
            <a:avLst>
              <a:gd name="adj1" fmla="val 16299642"/>
              <a:gd name="adj2" fmla="val 21551823"/>
            </a:avLst>
          </a:prstGeom>
          <a:noFill/>
          <a:ln w="38100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 w="lg" len="lg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92" name="Picture 91"/>
          <p:cNvPicPr>
            <a:picLocks noChangeAspect="1"/>
          </p:cNvPicPr>
          <p:nvPr/>
        </p:nvPicPr>
        <p:blipFill rotWithShape="1">
          <a:blip r:embed="rId9"/>
          <a:srcRect t="54249"/>
          <a:stretch/>
        </p:blipFill>
        <p:spPr>
          <a:xfrm>
            <a:off x="5351837" y="2026794"/>
            <a:ext cx="1082557" cy="333032"/>
          </a:xfrm>
          <a:prstGeom prst="rect">
            <a:avLst/>
          </a:prstGeom>
        </p:spPr>
      </p:pic>
      <p:sp>
        <p:nvSpPr>
          <p:cNvPr id="96" name="Rectangle 95"/>
          <p:cNvSpPr/>
          <p:nvPr/>
        </p:nvSpPr>
        <p:spPr bwMode="auto">
          <a:xfrm>
            <a:off x="1074394" y="2425692"/>
            <a:ext cx="508808" cy="19847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97" name="Rectangle 96"/>
          <p:cNvSpPr/>
          <p:nvPr/>
        </p:nvSpPr>
        <p:spPr bwMode="auto">
          <a:xfrm>
            <a:off x="1657779" y="2887589"/>
            <a:ext cx="203282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98" name="Rectangle 97"/>
          <p:cNvSpPr/>
          <p:nvPr/>
        </p:nvSpPr>
        <p:spPr bwMode="auto">
          <a:xfrm>
            <a:off x="1270776" y="3576697"/>
            <a:ext cx="203282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99" name="Rectangle 98"/>
          <p:cNvSpPr/>
          <p:nvPr/>
        </p:nvSpPr>
        <p:spPr bwMode="auto">
          <a:xfrm>
            <a:off x="1074394" y="4318694"/>
            <a:ext cx="633020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00" name="Rectangle 99"/>
          <p:cNvSpPr/>
          <p:nvPr/>
        </p:nvSpPr>
        <p:spPr bwMode="auto">
          <a:xfrm>
            <a:off x="841039" y="3790121"/>
            <a:ext cx="233354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01" name="Rectangle 100"/>
          <p:cNvSpPr/>
          <p:nvPr/>
        </p:nvSpPr>
        <p:spPr bwMode="auto">
          <a:xfrm>
            <a:off x="1357382" y="3179753"/>
            <a:ext cx="81477" cy="130039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102" name="Picture 10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73695" y="2442004"/>
            <a:ext cx="176208" cy="182083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69290" y="4318694"/>
            <a:ext cx="185019" cy="176208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07422" y="3796286"/>
            <a:ext cx="120410" cy="111599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02990" y="3403924"/>
            <a:ext cx="126283" cy="143904"/>
          </a:xfrm>
          <a:prstGeom prst="rect">
            <a:avLst/>
          </a:prstGeom>
        </p:spPr>
      </p:pic>
      <p:pic>
        <p:nvPicPr>
          <p:cNvPr id="106" name="Picture 10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75572" y="2677422"/>
            <a:ext cx="129220" cy="126283"/>
          </a:xfrm>
          <a:prstGeom prst="rect">
            <a:avLst/>
          </a:prstGeom>
        </p:spPr>
      </p:pic>
      <p:sp>
        <p:nvSpPr>
          <p:cNvPr id="107" name="Oval 106"/>
          <p:cNvSpPr/>
          <p:nvPr/>
        </p:nvSpPr>
        <p:spPr bwMode="auto">
          <a:xfrm>
            <a:off x="1327263" y="4270514"/>
            <a:ext cx="30119" cy="30119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108" name="Straight Arrow Connector 107"/>
          <p:cNvCxnSpPr>
            <a:endCxn id="107" idx="1"/>
          </p:cNvCxnSpPr>
          <p:nvPr/>
        </p:nvCxnSpPr>
        <p:spPr bwMode="auto">
          <a:xfrm flipH="1">
            <a:off x="1331673" y="3468569"/>
            <a:ext cx="20581" cy="806355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109" name="Picture 10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418465" y="3904413"/>
            <a:ext cx="112816" cy="152633"/>
          </a:xfrm>
          <a:prstGeom prst="rect">
            <a:avLst/>
          </a:prstGeom>
        </p:spPr>
      </p:pic>
      <p:cxnSp>
        <p:nvCxnSpPr>
          <p:cNvPr id="110" name="Straight Arrow Connector 109"/>
          <p:cNvCxnSpPr/>
          <p:nvPr/>
        </p:nvCxnSpPr>
        <p:spPr bwMode="auto">
          <a:xfrm flipH="1">
            <a:off x="1049188" y="3468569"/>
            <a:ext cx="303066" cy="30603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111" name="Picture 110"/>
          <p:cNvPicPr>
            <a:picLocks noChangeAspect="1"/>
          </p:cNvPicPr>
          <p:nvPr/>
        </p:nvPicPr>
        <p:blipFill rotWithShape="1">
          <a:blip r:embed="rId10"/>
          <a:srcRect t="28452" r="85089" b="40980"/>
          <a:stretch/>
        </p:blipFill>
        <p:spPr>
          <a:xfrm>
            <a:off x="1003012" y="3413995"/>
            <a:ext cx="143092" cy="214053"/>
          </a:xfrm>
          <a:prstGeom prst="rect">
            <a:avLst/>
          </a:prstGeom>
        </p:spPr>
      </p:pic>
      <p:sp>
        <p:nvSpPr>
          <p:cNvPr id="112" name="Oval 111"/>
          <p:cNvSpPr>
            <a:spLocks noChangeAspect="1"/>
          </p:cNvSpPr>
          <p:nvPr/>
        </p:nvSpPr>
        <p:spPr bwMode="auto">
          <a:xfrm>
            <a:off x="529783" y="2643897"/>
            <a:ext cx="1646915" cy="1646548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13" name="Oval 112"/>
          <p:cNvSpPr/>
          <p:nvPr/>
        </p:nvSpPr>
        <p:spPr bwMode="auto">
          <a:xfrm>
            <a:off x="529783" y="3132094"/>
            <a:ext cx="1646915" cy="664192"/>
          </a:xfrm>
          <a:prstGeom prst="ellipse">
            <a:avLst/>
          </a:prstGeom>
          <a:noFill/>
          <a:ln w="285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114" name="Straight Arrow Connector 113"/>
          <p:cNvCxnSpPr>
            <a:endCxn id="113" idx="6"/>
          </p:cNvCxnSpPr>
          <p:nvPr/>
        </p:nvCxnSpPr>
        <p:spPr bwMode="auto">
          <a:xfrm flipV="1">
            <a:off x="1352254" y="3464190"/>
            <a:ext cx="824445" cy="437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115" name="Straight Arrow Connector 114"/>
          <p:cNvCxnSpPr/>
          <p:nvPr/>
        </p:nvCxnSpPr>
        <p:spPr bwMode="auto">
          <a:xfrm flipV="1">
            <a:off x="1350784" y="2643897"/>
            <a:ext cx="6597" cy="82467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116" name="Straight Arrow Connector 115"/>
          <p:cNvCxnSpPr/>
          <p:nvPr/>
        </p:nvCxnSpPr>
        <p:spPr bwMode="auto">
          <a:xfrm flipH="1">
            <a:off x="1040902" y="3475035"/>
            <a:ext cx="308193" cy="299404"/>
          </a:xfrm>
          <a:prstGeom prst="straightConnector1">
            <a:avLst/>
          </a:pr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17" name="Oval 116"/>
          <p:cNvSpPr/>
          <p:nvPr/>
        </p:nvSpPr>
        <p:spPr bwMode="auto">
          <a:xfrm>
            <a:off x="1344148" y="2631099"/>
            <a:ext cx="30119" cy="30119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18" name="Arc 117"/>
          <p:cNvSpPr/>
          <p:nvPr/>
        </p:nvSpPr>
        <p:spPr bwMode="auto">
          <a:xfrm>
            <a:off x="529783" y="2652335"/>
            <a:ext cx="1646914" cy="1638109"/>
          </a:xfrm>
          <a:prstGeom prst="arc">
            <a:avLst>
              <a:gd name="adj1" fmla="val 21464676"/>
              <a:gd name="adj2" fmla="val 5502542"/>
            </a:avLst>
          </a:prstGeom>
          <a:noFill/>
          <a:ln w="38100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 w="lg" len="lg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19" name="Titel 1"/>
          <p:cNvSpPr txBox="1">
            <a:spLocks/>
          </p:cNvSpPr>
          <p:nvPr/>
        </p:nvSpPr>
        <p:spPr>
          <a:xfrm>
            <a:off x="3020553" y="2012508"/>
            <a:ext cx="1139637" cy="266702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wait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time</a:t>
            </a:r>
          </a:p>
          <a:p>
            <a:pPr algn="l"/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20" name="Straight Arrow Connector 119"/>
          <p:cNvCxnSpPr>
            <a:endCxn id="162" idx="6"/>
          </p:cNvCxnSpPr>
          <p:nvPr/>
        </p:nvCxnSpPr>
        <p:spPr bwMode="auto">
          <a:xfrm flipV="1">
            <a:off x="8039348" y="3494833"/>
            <a:ext cx="824445" cy="437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44" name="Rectangle 143"/>
          <p:cNvSpPr/>
          <p:nvPr/>
        </p:nvSpPr>
        <p:spPr bwMode="auto">
          <a:xfrm>
            <a:off x="7761488" y="2456336"/>
            <a:ext cx="508808" cy="19847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46" name="Rectangle 145"/>
          <p:cNvSpPr/>
          <p:nvPr/>
        </p:nvSpPr>
        <p:spPr bwMode="auto">
          <a:xfrm>
            <a:off x="8344873" y="2918232"/>
            <a:ext cx="203282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47" name="Rectangle 146"/>
          <p:cNvSpPr/>
          <p:nvPr/>
        </p:nvSpPr>
        <p:spPr bwMode="auto">
          <a:xfrm>
            <a:off x="7957870" y="3607340"/>
            <a:ext cx="203282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48" name="Rectangle 147"/>
          <p:cNvSpPr/>
          <p:nvPr/>
        </p:nvSpPr>
        <p:spPr bwMode="auto">
          <a:xfrm>
            <a:off x="7761488" y="4349338"/>
            <a:ext cx="633020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49" name="Rectangle 148"/>
          <p:cNvSpPr/>
          <p:nvPr/>
        </p:nvSpPr>
        <p:spPr bwMode="auto">
          <a:xfrm>
            <a:off x="7528134" y="3820764"/>
            <a:ext cx="233354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50" name="Rectangle 149"/>
          <p:cNvSpPr/>
          <p:nvPr/>
        </p:nvSpPr>
        <p:spPr bwMode="auto">
          <a:xfrm>
            <a:off x="8044476" y="3210396"/>
            <a:ext cx="81477" cy="130039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151" name="Picture 15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60789" y="2472647"/>
            <a:ext cx="176208" cy="182083"/>
          </a:xfrm>
          <a:prstGeom prst="rect">
            <a:avLst/>
          </a:prstGeom>
        </p:spPr>
      </p:pic>
      <p:pic>
        <p:nvPicPr>
          <p:cNvPr id="152" name="Picture 15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56384" y="4349338"/>
            <a:ext cx="185019" cy="176208"/>
          </a:xfrm>
          <a:prstGeom prst="rect">
            <a:avLst/>
          </a:prstGeom>
        </p:spPr>
      </p:pic>
      <p:pic>
        <p:nvPicPr>
          <p:cNvPr id="153" name="Picture 15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94516" y="3826929"/>
            <a:ext cx="120410" cy="111599"/>
          </a:xfrm>
          <a:prstGeom prst="rect">
            <a:avLst/>
          </a:prstGeom>
        </p:spPr>
      </p:pic>
      <p:pic>
        <p:nvPicPr>
          <p:cNvPr id="154" name="Picture 15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90085" y="3434568"/>
            <a:ext cx="126283" cy="143904"/>
          </a:xfrm>
          <a:prstGeom prst="rect">
            <a:avLst/>
          </a:prstGeom>
        </p:spPr>
      </p:pic>
      <p:pic>
        <p:nvPicPr>
          <p:cNvPr id="155" name="Picture 15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862666" y="2708065"/>
            <a:ext cx="129220" cy="126283"/>
          </a:xfrm>
          <a:prstGeom prst="rect">
            <a:avLst/>
          </a:prstGeom>
        </p:spPr>
      </p:pic>
      <p:sp>
        <p:nvSpPr>
          <p:cNvPr id="156" name="Oval 155"/>
          <p:cNvSpPr/>
          <p:nvPr/>
        </p:nvSpPr>
        <p:spPr bwMode="auto">
          <a:xfrm>
            <a:off x="8014357" y="4301157"/>
            <a:ext cx="30119" cy="30119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157" name="Straight Arrow Connector 156"/>
          <p:cNvCxnSpPr>
            <a:endCxn id="151" idx="2"/>
          </p:cNvCxnSpPr>
          <p:nvPr/>
        </p:nvCxnSpPr>
        <p:spPr bwMode="auto">
          <a:xfrm flipV="1">
            <a:off x="8039348" y="2654730"/>
            <a:ext cx="9545" cy="844483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158" name="Picture 15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117900" y="2932022"/>
            <a:ext cx="112816" cy="152633"/>
          </a:xfrm>
          <a:prstGeom prst="rect">
            <a:avLst/>
          </a:prstGeom>
        </p:spPr>
      </p:pic>
      <p:cxnSp>
        <p:nvCxnSpPr>
          <p:cNvPr id="159" name="Straight Arrow Connector 158"/>
          <p:cNvCxnSpPr/>
          <p:nvPr/>
        </p:nvCxnSpPr>
        <p:spPr bwMode="auto">
          <a:xfrm flipH="1">
            <a:off x="7736283" y="3499212"/>
            <a:ext cx="303066" cy="30603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61" name="Oval 160"/>
          <p:cNvSpPr>
            <a:spLocks noChangeAspect="1"/>
          </p:cNvSpPr>
          <p:nvPr/>
        </p:nvSpPr>
        <p:spPr bwMode="auto">
          <a:xfrm>
            <a:off x="7216877" y="2674541"/>
            <a:ext cx="1646915" cy="1646548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62" name="Oval 161"/>
          <p:cNvSpPr/>
          <p:nvPr/>
        </p:nvSpPr>
        <p:spPr bwMode="auto">
          <a:xfrm>
            <a:off x="7216877" y="3162737"/>
            <a:ext cx="1646915" cy="664192"/>
          </a:xfrm>
          <a:prstGeom prst="ellipse">
            <a:avLst/>
          </a:prstGeom>
          <a:noFill/>
          <a:ln w="285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65" name="Oval 164"/>
          <p:cNvSpPr/>
          <p:nvPr/>
        </p:nvSpPr>
        <p:spPr bwMode="auto">
          <a:xfrm>
            <a:off x="8031242" y="2661742"/>
            <a:ext cx="30119" cy="30119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68" name="Titel 1"/>
          <p:cNvSpPr txBox="1">
            <a:spLocks/>
          </p:cNvSpPr>
          <p:nvPr/>
        </p:nvSpPr>
        <p:spPr>
          <a:xfrm>
            <a:off x="7489692" y="2010283"/>
            <a:ext cx="1139637" cy="266702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result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19858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8" name="Straight Arrow Connector 27"/>
          <p:cNvCxnSpPr>
            <a:endCxn id="26" idx="6"/>
          </p:cNvCxnSpPr>
          <p:nvPr/>
        </p:nvCxnSpPr>
        <p:spPr bwMode="auto">
          <a:xfrm flipV="1">
            <a:off x="3531753" y="3517869"/>
            <a:ext cx="824445" cy="437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163" name="Straight Arrow Connector 162"/>
          <p:cNvCxnSpPr/>
          <p:nvPr/>
        </p:nvCxnSpPr>
        <p:spPr bwMode="auto">
          <a:xfrm flipV="1">
            <a:off x="8037878" y="2674541"/>
            <a:ext cx="6597" cy="82467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Ramsey </a:t>
            </a:r>
            <a:r>
              <a:rPr lang="de-DE" dirty="0" err="1" smtClean="0"/>
              <a:t>spectroscopy</a:t>
            </a:r>
            <a:r>
              <a:rPr lang="de-DE" dirty="0" smtClean="0"/>
              <a:t> off </a:t>
            </a:r>
            <a:r>
              <a:rPr lang="de-DE" dirty="0" err="1" smtClean="0"/>
              <a:t>resonance</a:t>
            </a:r>
            <a:endParaRPr lang="en-GB" dirty="0"/>
          </a:p>
        </p:txBody>
      </p:sp>
      <p:sp>
        <p:nvSpPr>
          <p:cNvPr id="5" name="Rectangle 4"/>
          <p:cNvSpPr/>
          <p:nvPr/>
        </p:nvSpPr>
        <p:spPr bwMode="auto">
          <a:xfrm>
            <a:off x="3253894" y="2479372"/>
            <a:ext cx="508808" cy="19847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3837279" y="2941269"/>
            <a:ext cx="203282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3450276" y="3630377"/>
            <a:ext cx="203282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3253894" y="4372374"/>
            <a:ext cx="633020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3020539" y="3843800"/>
            <a:ext cx="233354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3536881" y="3233433"/>
            <a:ext cx="81477" cy="130039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53194" y="2495684"/>
            <a:ext cx="176208" cy="18208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48789" y="4372374"/>
            <a:ext cx="185019" cy="176208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86921" y="3849966"/>
            <a:ext cx="120410" cy="111599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82490" y="3457604"/>
            <a:ext cx="126283" cy="143904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355072" y="2731101"/>
            <a:ext cx="129220" cy="126283"/>
          </a:xfrm>
          <a:prstGeom prst="rect">
            <a:avLst/>
          </a:prstGeom>
        </p:spPr>
      </p:pic>
      <p:sp>
        <p:nvSpPr>
          <p:cNvPr id="19" name="Oval 18"/>
          <p:cNvSpPr/>
          <p:nvPr/>
        </p:nvSpPr>
        <p:spPr bwMode="auto">
          <a:xfrm>
            <a:off x="3506762" y="4324194"/>
            <a:ext cx="30119" cy="30119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20" name="Straight Arrow Connector 19"/>
          <p:cNvCxnSpPr>
            <a:endCxn id="26" idx="6"/>
          </p:cNvCxnSpPr>
          <p:nvPr/>
        </p:nvCxnSpPr>
        <p:spPr bwMode="auto">
          <a:xfrm flipV="1">
            <a:off x="3531754" y="3517869"/>
            <a:ext cx="824444" cy="4379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21" name="Picture 2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785553" y="3563211"/>
            <a:ext cx="112816" cy="152633"/>
          </a:xfrm>
          <a:prstGeom prst="rect">
            <a:avLst/>
          </a:prstGeom>
        </p:spPr>
      </p:pic>
      <p:cxnSp>
        <p:nvCxnSpPr>
          <p:cNvPr id="23" name="Straight Arrow Connector 22"/>
          <p:cNvCxnSpPr/>
          <p:nvPr/>
        </p:nvCxnSpPr>
        <p:spPr bwMode="auto">
          <a:xfrm flipH="1">
            <a:off x="3228688" y="3522249"/>
            <a:ext cx="303066" cy="30603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25" name="Oval 24"/>
          <p:cNvSpPr>
            <a:spLocks noChangeAspect="1"/>
          </p:cNvSpPr>
          <p:nvPr/>
        </p:nvSpPr>
        <p:spPr bwMode="auto">
          <a:xfrm>
            <a:off x="2709282" y="2697577"/>
            <a:ext cx="1646915" cy="1646548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26" name="Oval 25"/>
          <p:cNvSpPr/>
          <p:nvPr/>
        </p:nvSpPr>
        <p:spPr bwMode="auto">
          <a:xfrm>
            <a:off x="2709282" y="3185773"/>
            <a:ext cx="1646915" cy="664192"/>
          </a:xfrm>
          <a:prstGeom prst="ellipse">
            <a:avLst/>
          </a:prstGeom>
          <a:noFill/>
          <a:ln w="285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29" name="Straight Arrow Connector 28"/>
          <p:cNvCxnSpPr/>
          <p:nvPr/>
        </p:nvCxnSpPr>
        <p:spPr bwMode="auto">
          <a:xfrm flipV="1">
            <a:off x="3530283" y="2697577"/>
            <a:ext cx="6597" cy="82467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35" name="Oval 34"/>
          <p:cNvSpPr/>
          <p:nvPr/>
        </p:nvSpPr>
        <p:spPr bwMode="auto">
          <a:xfrm>
            <a:off x="3523647" y="2684778"/>
            <a:ext cx="30119" cy="30119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9"/>
          <a:srcRect t="54249"/>
          <a:stretch/>
        </p:blipFill>
        <p:spPr>
          <a:xfrm>
            <a:off x="841039" y="2019145"/>
            <a:ext cx="1082557" cy="333032"/>
          </a:xfrm>
          <a:prstGeom prst="rect">
            <a:avLst/>
          </a:prstGeom>
        </p:spPr>
      </p:pic>
      <p:cxnSp>
        <p:nvCxnSpPr>
          <p:cNvPr id="87" name="Straight Arrow Connector 86"/>
          <p:cNvCxnSpPr>
            <a:endCxn id="86" idx="6"/>
          </p:cNvCxnSpPr>
          <p:nvPr/>
        </p:nvCxnSpPr>
        <p:spPr bwMode="auto">
          <a:xfrm flipV="1">
            <a:off x="5863051" y="3485253"/>
            <a:ext cx="824445" cy="437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69" name="Rectangle 68"/>
          <p:cNvSpPr/>
          <p:nvPr/>
        </p:nvSpPr>
        <p:spPr bwMode="auto">
          <a:xfrm>
            <a:off x="5585192" y="2446756"/>
            <a:ext cx="508808" cy="19847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0" name="Rectangle 69"/>
          <p:cNvSpPr/>
          <p:nvPr/>
        </p:nvSpPr>
        <p:spPr bwMode="auto">
          <a:xfrm>
            <a:off x="6168577" y="2908653"/>
            <a:ext cx="203282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1" name="Rectangle 70"/>
          <p:cNvSpPr/>
          <p:nvPr/>
        </p:nvSpPr>
        <p:spPr bwMode="auto">
          <a:xfrm>
            <a:off x="5781574" y="3597761"/>
            <a:ext cx="203282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2" name="Rectangle 71"/>
          <p:cNvSpPr/>
          <p:nvPr/>
        </p:nvSpPr>
        <p:spPr bwMode="auto">
          <a:xfrm>
            <a:off x="5585192" y="4339758"/>
            <a:ext cx="633020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3" name="Rectangle 72"/>
          <p:cNvSpPr/>
          <p:nvPr/>
        </p:nvSpPr>
        <p:spPr bwMode="auto">
          <a:xfrm>
            <a:off x="5351837" y="3811184"/>
            <a:ext cx="233354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4" name="Rectangle 73"/>
          <p:cNvSpPr/>
          <p:nvPr/>
        </p:nvSpPr>
        <p:spPr bwMode="auto">
          <a:xfrm>
            <a:off x="5868179" y="3200817"/>
            <a:ext cx="81477" cy="130039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75" name="Picture 7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84492" y="2463068"/>
            <a:ext cx="176208" cy="182083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80087" y="4339758"/>
            <a:ext cx="185019" cy="176208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18220" y="3817350"/>
            <a:ext cx="120410" cy="111599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13788" y="3424988"/>
            <a:ext cx="126283" cy="143904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686370" y="2698485"/>
            <a:ext cx="129220" cy="126283"/>
          </a:xfrm>
          <a:prstGeom prst="rect">
            <a:avLst/>
          </a:prstGeom>
        </p:spPr>
      </p:pic>
      <p:sp>
        <p:nvSpPr>
          <p:cNvPr id="80" name="Oval 79"/>
          <p:cNvSpPr/>
          <p:nvPr/>
        </p:nvSpPr>
        <p:spPr bwMode="auto">
          <a:xfrm>
            <a:off x="5838060" y="4291578"/>
            <a:ext cx="30119" cy="30119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81" name="Straight Arrow Connector 80"/>
          <p:cNvCxnSpPr>
            <a:endCxn id="91" idx="2"/>
          </p:cNvCxnSpPr>
          <p:nvPr/>
        </p:nvCxnSpPr>
        <p:spPr bwMode="auto">
          <a:xfrm flipH="1" flipV="1">
            <a:off x="5040675" y="3480007"/>
            <a:ext cx="822376" cy="9626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82" name="Picture 8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25814" y="3289267"/>
            <a:ext cx="112816" cy="152633"/>
          </a:xfrm>
          <a:prstGeom prst="rect">
            <a:avLst/>
          </a:prstGeom>
        </p:spPr>
      </p:pic>
      <p:cxnSp>
        <p:nvCxnSpPr>
          <p:cNvPr id="83" name="Straight Arrow Connector 82"/>
          <p:cNvCxnSpPr/>
          <p:nvPr/>
        </p:nvCxnSpPr>
        <p:spPr bwMode="auto">
          <a:xfrm flipH="1">
            <a:off x="5559986" y="3489633"/>
            <a:ext cx="303066" cy="30603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84" name="Picture 83"/>
          <p:cNvPicPr>
            <a:picLocks noChangeAspect="1"/>
          </p:cNvPicPr>
          <p:nvPr/>
        </p:nvPicPr>
        <p:blipFill rotWithShape="1">
          <a:blip r:embed="rId10"/>
          <a:srcRect t="28452" r="85089" b="40980"/>
          <a:stretch/>
        </p:blipFill>
        <p:spPr>
          <a:xfrm>
            <a:off x="5789031" y="3607675"/>
            <a:ext cx="143092" cy="214053"/>
          </a:xfrm>
          <a:prstGeom prst="rect">
            <a:avLst/>
          </a:prstGeom>
        </p:spPr>
      </p:pic>
      <p:sp>
        <p:nvSpPr>
          <p:cNvPr id="85" name="Oval 84"/>
          <p:cNvSpPr>
            <a:spLocks noChangeAspect="1"/>
          </p:cNvSpPr>
          <p:nvPr/>
        </p:nvSpPr>
        <p:spPr bwMode="auto">
          <a:xfrm>
            <a:off x="5040580" y="2664961"/>
            <a:ext cx="1646915" cy="1646548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86" name="Oval 85"/>
          <p:cNvSpPr/>
          <p:nvPr/>
        </p:nvSpPr>
        <p:spPr bwMode="auto">
          <a:xfrm>
            <a:off x="5040580" y="3153157"/>
            <a:ext cx="1646915" cy="664192"/>
          </a:xfrm>
          <a:prstGeom prst="ellipse">
            <a:avLst/>
          </a:prstGeom>
          <a:noFill/>
          <a:ln w="285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88" name="Straight Arrow Connector 87"/>
          <p:cNvCxnSpPr/>
          <p:nvPr/>
        </p:nvCxnSpPr>
        <p:spPr bwMode="auto">
          <a:xfrm flipV="1">
            <a:off x="5861582" y="2664961"/>
            <a:ext cx="6597" cy="82467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89" name="Straight Arrow Connector 88"/>
          <p:cNvCxnSpPr/>
          <p:nvPr/>
        </p:nvCxnSpPr>
        <p:spPr bwMode="auto">
          <a:xfrm flipH="1">
            <a:off x="5551699" y="3496099"/>
            <a:ext cx="308193" cy="299404"/>
          </a:xfrm>
          <a:prstGeom prst="straightConnector1">
            <a:avLst/>
          </a:pr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90" name="Oval 89"/>
          <p:cNvSpPr/>
          <p:nvPr/>
        </p:nvSpPr>
        <p:spPr bwMode="auto">
          <a:xfrm>
            <a:off x="5854946" y="2652162"/>
            <a:ext cx="30119" cy="30119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91" name="Arc 90"/>
          <p:cNvSpPr/>
          <p:nvPr/>
        </p:nvSpPr>
        <p:spPr bwMode="auto">
          <a:xfrm>
            <a:off x="5040580" y="2673399"/>
            <a:ext cx="1646914" cy="1638109"/>
          </a:xfrm>
          <a:prstGeom prst="arc">
            <a:avLst>
              <a:gd name="adj1" fmla="val 5491171"/>
              <a:gd name="adj2" fmla="val 10851962"/>
            </a:avLst>
          </a:prstGeom>
          <a:noFill/>
          <a:ln w="38100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 w="lg" len="lg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92" name="Picture 91"/>
          <p:cNvPicPr>
            <a:picLocks noChangeAspect="1"/>
          </p:cNvPicPr>
          <p:nvPr/>
        </p:nvPicPr>
        <p:blipFill rotWithShape="1">
          <a:blip r:embed="rId9"/>
          <a:srcRect t="54249"/>
          <a:stretch/>
        </p:blipFill>
        <p:spPr>
          <a:xfrm>
            <a:off x="5351837" y="2026794"/>
            <a:ext cx="1082557" cy="333032"/>
          </a:xfrm>
          <a:prstGeom prst="rect">
            <a:avLst/>
          </a:prstGeom>
        </p:spPr>
      </p:pic>
      <p:sp>
        <p:nvSpPr>
          <p:cNvPr id="96" name="Rectangle 95"/>
          <p:cNvSpPr/>
          <p:nvPr/>
        </p:nvSpPr>
        <p:spPr bwMode="auto">
          <a:xfrm>
            <a:off x="1074394" y="2425692"/>
            <a:ext cx="508808" cy="19847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97" name="Rectangle 96"/>
          <p:cNvSpPr/>
          <p:nvPr/>
        </p:nvSpPr>
        <p:spPr bwMode="auto">
          <a:xfrm>
            <a:off x="1657779" y="2887589"/>
            <a:ext cx="203282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98" name="Rectangle 97"/>
          <p:cNvSpPr/>
          <p:nvPr/>
        </p:nvSpPr>
        <p:spPr bwMode="auto">
          <a:xfrm>
            <a:off x="1270776" y="3576697"/>
            <a:ext cx="203282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99" name="Rectangle 98"/>
          <p:cNvSpPr/>
          <p:nvPr/>
        </p:nvSpPr>
        <p:spPr bwMode="auto">
          <a:xfrm>
            <a:off x="1074394" y="4318694"/>
            <a:ext cx="633020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00" name="Rectangle 99"/>
          <p:cNvSpPr/>
          <p:nvPr/>
        </p:nvSpPr>
        <p:spPr bwMode="auto">
          <a:xfrm>
            <a:off x="841039" y="3790121"/>
            <a:ext cx="233354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01" name="Rectangle 100"/>
          <p:cNvSpPr/>
          <p:nvPr/>
        </p:nvSpPr>
        <p:spPr bwMode="auto">
          <a:xfrm>
            <a:off x="1357382" y="3179753"/>
            <a:ext cx="81477" cy="130039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102" name="Picture 10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73695" y="2442004"/>
            <a:ext cx="176208" cy="182083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69290" y="4318694"/>
            <a:ext cx="185019" cy="176208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07422" y="3796286"/>
            <a:ext cx="120410" cy="111599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02990" y="3403924"/>
            <a:ext cx="126283" cy="143904"/>
          </a:xfrm>
          <a:prstGeom prst="rect">
            <a:avLst/>
          </a:prstGeom>
        </p:spPr>
      </p:pic>
      <p:pic>
        <p:nvPicPr>
          <p:cNvPr id="106" name="Picture 10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75572" y="2677422"/>
            <a:ext cx="129220" cy="126283"/>
          </a:xfrm>
          <a:prstGeom prst="rect">
            <a:avLst/>
          </a:prstGeom>
        </p:spPr>
      </p:pic>
      <p:sp>
        <p:nvSpPr>
          <p:cNvPr id="107" name="Oval 106"/>
          <p:cNvSpPr/>
          <p:nvPr/>
        </p:nvSpPr>
        <p:spPr bwMode="auto">
          <a:xfrm>
            <a:off x="1327263" y="4270514"/>
            <a:ext cx="30119" cy="30119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108" name="Straight Arrow Connector 107"/>
          <p:cNvCxnSpPr>
            <a:endCxn id="107" idx="1"/>
          </p:cNvCxnSpPr>
          <p:nvPr/>
        </p:nvCxnSpPr>
        <p:spPr bwMode="auto">
          <a:xfrm flipH="1">
            <a:off x="1331673" y="3468569"/>
            <a:ext cx="20581" cy="806355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109" name="Picture 10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418465" y="3904413"/>
            <a:ext cx="112816" cy="152633"/>
          </a:xfrm>
          <a:prstGeom prst="rect">
            <a:avLst/>
          </a:prstGeom>
        </p:spPr>
      </p:pic>
      <p:cxnSp>
        <p:nvCxnSpPr>
          <p:cNvPr id="110" name="Straight Arrow Connector 109"/>
          <p:cNvCxnSpPr/>
          <p:nvPr/>
        </p:nvCxnSpPr>
        <p:spPr bwMode="auto">
          <a:xfrm flipH="1">
            <a:off x="1049188" y="3468569"/>
            <a:ext cx="303066" cy="30603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111" name="Picture 110"/>
          <p:cNvPicPr>
            <a:picLocks noChangeAspect="1"/>
          </p:cNvPicPr>
          <p:nvPr/>
        </p:nvPicPr>
        <p:blipFill rotWithShape="1">
          <a:blip r:embed="rId10"/>
          <a:srcRect t="28452" r="85089" b="40980"/>
          <a:stretch/>
        </p:blipFill>
        <p:spPr>
          <a:xfrm>
            <a:off x="1003012" y="3413995"/>
            <a:ext cx="143092" cy="214053"/>
          </a:xfrm>
          <a:prstGeom prst="rect">
            <a:avLst/>
          </a:prstGeom>
        </p:spPr>
      </p:pic>
      <p:sp>
        <p:nvSpPr>
          <p:cNvPr id="112" name="Oval 111"/>
          <p:cNvSpPr>
            <a:spLocks noChangeAspect="1"/>
          </p:cNvSpPr>
          <p:nvPr/>
        </p:nvSpPr>
        <p:spPr bwMode="auto">
          <a:xfrm>
            <a:off x="529783" y="2643897"/>
            <a:ext cx="1646915" cy="1646548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13" name="Oval 112"/>
          <p:cNvSpPr/>
          <p:nvPr/>
        </p:nvSpPr>
        <p:spPr bwMode="auto">
          <a:xfrm>
            <a:off x="529783" y="3132094"/>
            <a:ext cx="1646915" cy="664192"/>
          </a:xfrm>
          <a:prstGeom prst="ellipse">
            <a:avLst/>
          </a:prstGeom>
          <a:noFill/>
          <a:ln w="285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114" name="Straight Arrow Connector 113"/>
          <p:cNvCxnSpPr>
            <a:endCxn id="113" idx="6"/>
          </p:cNvCxnSpPr>
          <p:nvPr/>
        </p:nvCxnSpPr>
        <p:spPr bwMode="auto">
          <a:xfrm flipV="1">
            <a:off x="1352254" y="3464190"/>
            <a:ext cx="824445" cy="437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115" name="Straight Arrow Connector 114"/>
          <p:cNvCxnSpPr/>
          <p:nvPr/>
        </p:nvCxnSpPr>
        <p:spPr bwMode="auto">
          <a:xfrm flipV="1">
            <a:off x="1350784" y="2643897"/>
            <a:ext cx="6597" cy="82467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cxnSp>
        <p:nvCxnSpPr>
          <p:cNvPr id="116" name="Straight Arrow Connector 115"/>
          <p:cNvCxnSpPr/>
          <p:nvPr/>
        </p:nvCxnSpPr>
        <p:spPr bwMode="auto">
          <a:xfrm flipH="1">
            <a:off x="1040902" y="3475035"/>
            <a:ext cx="308193" cy="299404"/>
          </a:xfrm>
          <a:prstGeom prst="straightConnector1">
            <a:avLst/>
          </a:prstGeom>
          <a:noFill/>
          <a:ln w="38100" cap="flat" cmpd="sng" algn="ctr">
            <a:solidFill>
              <a:srgbClr val="0000FF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17" name="Oval 116"/>
          <p:cNvSpPr/>
          <p:nvPr/>
        </p:nvSpPr>
        <p:spPr bwMode="auto">
          <a:xfrm>
            <a:off x="1344148" y="2631099"/>
            <a:ext cx="30119" cy="30119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18" name="Arc 117"/>
          <p:cNvSpPr/>
          <p:nvPr/>
        </p:nvSpPr>
        <p:spPr bwMode="auto">
          <a:xfrm>
            <a:off x="529783" y="2652335"/>
            <a:ext cx="1646914" cy="1638109"/>
          </a:xfrm>
          <a:prstGeom prst="arc">
            <a:avLst>
              <a:gd name="adj1" fmla="val 21464676"/>
              <a:gd name="adj2" fmla="val 5502542"/>
            </a:avLst>
          </a:prstGeom>
          <a:noFill/>
          <a:ln w="38100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 w="lg" len="lg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19" name="Titel 1"/>
          <p:cNvSpPr txBox="1">
            <a:spLocks/>
          </p:cNvSpPr>
          <p:nvPr/>
        </p:nvSpPr>
        <p:spPr>
          <a:xfrm>
            <a:off x="3020553" y="2012508"/>
            <a:ext cx="1139637" cy="266702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wait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time</a:t>
            </a:r>
          </a:p>
          <a:p>
            <a:pPr algn="l"/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20" name="Straight Arrow Connector 119"/>
          <p:cNvCxnSpPr>
            <a:endCxn id="162" idx="6"/>
          </p:cNvCxnSpPr>
          <p:nvPr/>
        </p:nvCxnSpPr>
        <p:spPr bwMode="auto">
          <a:xfrm flipV="1">
            <a:off x="8039348" y="3494833"/>
            <a:ext cx="824445" cy="437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44" name="Rectangle 143"/>
          <p:cNvSpPr/>
          <p:nvPr/>
        </p:nvSpPr>
        <p:spPr bwMode="auto">
          <a:xfrm>
            <a:off x="7761488" y="2456336"/>
            <a:ext cx="508808" cy="19847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46" name="Rectangle 145"/>
          <p:cNvSpPr/>
          <p:nvPr/>
        </p:nvSpPr>
        <p:spPr bwMode="auto">
          <a:xfrm>
            <a:off x="8344873" y="2918232"/>
            <a:ext cx="203282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47" name="Rectangle 146"/>
          <p:cNvSpPr/>
          <p:nvPr/>
        </p:nvSpPr>
        <p:spPr bwMode="auto">
          <a:xfrm>
            <a:off x="7957870" y="3607340"/>
            <a:ext cx="203282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48" name="Rectangle 147"/>
          <p:cNvSpPr/>
          <p:nvPr/>
        </p:nvSpPr>
        <p:spPr bwMode="auto">
          <a:xfrm>
            <a:off x="7761488" y="4349338"/>
            <a:ext cx="633020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49" name="Rectangle 148"/>
          <p:cNvSpPr/>
          <p:nvPr/>
        </p:nvSpPr>
        <p:spPr bwMode="auto">
          <a:xfrm>
            <a:off x="7528134" y="3820764"/>
            <a:ext cx="233354" cy="15757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pic>
        <p:nvPicPr>
          <p:cNvPr id="151" name="Picture 15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60789" y="2472647"/>
            <a:ext cx="176208" cy="182083"/>
          </a:xfrm>
          <a:prstGeom prst="rect">
            <a:avLst/>
          </a:prstGeom>
        </p:spPr>
      </p:pic>
      <p:pic>
        <p:nvPicPr>
          <p:cNvPr id="152" name="Picture 15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56384" y="4349338"/>
            <a:ext cx="185019" cy="176208"/>
          </a:xfrm>
          <a:prstGeom prst="rect">
            <a:avLst/>
          </a:prstGeom>
        </p:spPr>
      </p:pic>
      <p:pic>
        <p:nvPicPr>
          <p:cNvPr id="153" name="Picture 15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94516" y="3826929"/>
            <a:ext cx="120410" cy="111599"/>
          </a:xfrm>
          <a:prstGeom prst="rect">
            <a:avLst/>
          </a:prstGeom>
        </p:spPr>
      </p:pic>
      <p:pic>
        <p:nvPicPr>
          <p:cNvPr id="154" name="Picture 15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90085" y="3434568"/>
            <a:ext cx="126283" cy="143904"/>
          </a:xfrm>
          <a:prstGeom prst="rect">
            <a:avLst/>
          </a:prstGeom>
        </p:spPr>
      </p:pic>
      <p:pic>
        <p:nvPicPr>
          <p:cNvPr id="155" name="Picture 15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862666" y="2708065"/>
            <a:ext cx="129220" cy="126283"/>
          </a:xfrm>
          <a:prstGeom prst="rect">
            <a:avLst/>
          </a:prstGeom>
        </p:spPr>
      </p:pic>
      <p:sp>
        <p:nvSpPr>
          <p:cNvPr id="156" name="Oval 155"/>
          <p:cNvSpPr/>
          <p:nvPr/>
        </p:nvSpPr>
        <p:spPr bwMode="auto">
          <a:xfrm>
            <a:off x="8014357" y="4301157"/>
            <a:ext cx="30119" cy="30119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cxnSp>
        <p:nvCxnSpPr>
          <p:cNvPr id="157" name="Straight Arrow Connector 156"/>
          <p:cNvCxnSpPr>
            <a:endCxn id="156" idx="5"/>
          </p:cNvCxnSpPr>
          <p:nvPr/>
        </p:nvCxnSpPr>
        <p:spPr bwMode="auto">
          <a:xfrm>
            <a:off x="8039348" y="3499214"/>
            <a:ext cx="717" cy="827651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pic>
        <p:nvPicPr>
          <p:cNvPr id="158" name="Picture 15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118362" y="3968759"/>
            <a:ext cx="112816" cy="152633"/>
          </a:xfrm>
          <a:prstGeom prst="rect">
            <a:avLst/>
          </a:prstGeom>
        </p:spPr>
      </p:pic>
      <p:cxnSp>
        <p:nvCxnSpPr>
          <p:cNvPr id="159" name="Straight Arrow Connector 158"/>
          <p:cNvCxnSpPr/>
          <p:nvPr/>
        </p:nvCxnSpPr>
        <p:spPr bwMode="auto">
          <a:xfrm flipH="1">
            <a:off x="7736283" y="3499212"/>
            <a:ext cx="303066" cy="30603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61" name="Oval 160"/>
          <p:cNvSpPr>
            <a:spLocks noChangeAspect="1"/>
          </p:cNvSpPr>
          <p:nvPr/>
        </p:nvSpPr>
        <p:spPr bwMode="auto">
          <a:xfrm>
            <a:off x="7216877" y="2674541"/>
            <a:ext cx="1646915" cy="1646548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62" name="Oval 161"/>
          <p:cNvSpPr/>
          <p:nvPr/>
        </p:nvSpPr>
        <p:spPr bwMode="auto">
          <a:xfrm>
            <a:off x="7216877" y="3162737"/>
            <a:ext cx="1646915" cy="664192"/>
          </a:xfrm>
          <a:prstGeom prst="ellipse">
            <a:avLst/>
          </a:prstGeom>
          <a:noFill/>
          <a:ln w="285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65" name="Oval 164"/>
          <p:cNvSpPr/>
          <p:nvPr/>
        </p:nvSpPr>
        <p:spPr bwMode="auto">
          <a:xfrm>
            <a:off x="8031242" y="2661742"/>
            <a:ext cx="30119" cy="30119"/>
          </a:xfrm>
          <a:prstGeom prst="ellipse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68" name="Titel 1"/>
          <p:cNvSpPr txBox="1">
            <a:spLocks/>
          </p:cNvSpPr>
          <p:nvPr/>
        </p:nvSpPr>
        <p:spPr>
          <a:xfrm>
            <a:off x="7489692" y="2010283"/>
            <a:ext cx="1139637" cy="266702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result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21" name="Arc 120"/>
          <p:cNvSpPr/>
          <p:nvPr/>
        </p:nvSpPr>
        <p:spPr bwMode="auto">
          <a:xfrm>
            <a:off x="2700412" y="3179753"/>
            <a:ext cx="1694751" cy="758622"/>
          </a:xfrm>
          <a:prstGeom prst="arc">
            <a:avLst>
              <a:gd name="adj1" fmla="val 10965788"/>
              <a:gd name="adj2" fmla="val 21317867"/>
            </a:avLst>
          </a:prstGeom>
          <a:noFill/>
          <a:ln w="38100" cap="flat" cmpd="sng" algn="ctr">
            <a:solidFill>
              <a:srgbClr val="FFC000"/>
            </a:solidFill>
            <a:prstDash val="solid"/>
            <a:round/>
            <a:headEnd type="arrow" w="med" len="med"/>
            <a:tailEnd type="none" w="lg" len="lg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122" name="Titel 1"/>
          <p:cNvSpPr txBox="1">
            <a:spLocks/>
          </p:cNvSpPr>
          <p:nvPr/>
        </p:nvSpPr>
        <p:spPr>
          <a:xfrm>
            <a:off x="1949817" y="4856661"/>
            <a:ext cx="3468403" cy="266702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Frequency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difference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between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rf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source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atomic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transition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leads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phase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shift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between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,</a:t>
            </a:r>
          </a:p>
          <a:p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i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n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this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.</a:t>
            </a:r>
          </a:p>
        </p:txBody>
      </p:sp>
      <p:pic>
        <p:nvPicPr>
          <p:cNvPr id="123" name="Picture 12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882129" y="5363779"/>
            <a:ext cx="176381" cy="238632"/>
          </a:xfrm>
          <a:prstGeom prst="rect">
            <a:avLst/>
          </a:prstGeom>
        </p:spPr>
      </p:pic>
      <p:pic>
        <p:nvPicPr>
          <p:cNvPr id="124" name="Picture 123"/>
          <p:cNvPicPr>
            <a:picLocks noChangeAspect="1"/>
          </p:cNvPicPr>
          <p:nvPr/>
        </p:nvPicPr>
        <p:blipFill rotWithShape="1">
          <a:blip r:embed="rId10"/>
          <a:srcRect t="28452" r="85089" b="40980"/>
          <a:stretch/>
        </p:blipFill>
        <p:spPr>
          <a:xfrm>
            <a:off x="4270632" y="5351256"/>
            <a:ext cx="223716" cy="334659"/>
          </a:xfrm>
          <a:prstGeom prst="rect">
            <a:avLst/>
          </a:prstGeom>
        </p:spPr>
      </p:pic>
      <p:pic>
        <p:nvPicPr>
          <p:cNvPr id="125" name="Picture 124"/>
          <p:cNvPicPr>
            <a:picLocks noChangeAspect="1"/>
          </p:cNvPicPr>
          <p:nvPr/>
        </p:nvPicPr>
        <p:blipFill rotWithShape="1">
          <a:blip r:embed="rId9"/>
          <a:srcRect l="4350" t="66668" r="79917" b="1311"/>
          <a:stretch/>
        </p:blipFill>
        <p:spPr>
          <a:xfrm>
            <a:off x="4386874" y="5653827"/>
            <a:ext cx="170330" cy="2330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9307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hteck 7"/>
          <p:cNvSpPr/>
          <p:nvPr/>
        </p:nvSpPr>
        <p:spPr>
          <a:xfrm>
            <a:off x="437222" y="857232"/>
            <a:ext cx="8286808" cy="571504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de-DE">
              <a:solidFill>
                <a:srgbClr val="FFFFFF"/>
              </a:solidFill>
            </a:endParaRPr>
          </a:p>
        </p:txBody>
      </p:sp>
      <p:pic>
        <p:nvPicPr>
          <p:cNvPr id="119810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49429" y="722761"/>
            <a:ext cx="7826584" cy="56436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7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642938"/>
          </a:xfrm>
        </p:spPr>
        <p:txBody>
          <a:bodyPr/>
          <a:lstStyle/>
          <a:p>
            <a:r>
              <a:rPr lang="de-DE" dirty="0" smtClean="0"/>
              <a:t>Ramsey </a:t>
            </a:r>
            <a:r>
              <a:rPr lang="de-DE" dirty="0" err="1" smtClean="0"/>
              <a:t>spectroscopy</a:t>
            </a:r>
            <a:r>
              <a:rPr lang="de-DE" dirty="0" smtClean="0"/>
              <a:t> </a:t>
            </a:r>
            <a:r>
              <a:rPr lang="de-DE" dirty="0" err="1" smtClean="0"/>
              <a:t>signal</a:t>
            </a:r>
            <a:endParaRPr lang="de-DE" dirty="0" smtClean="0"/>
          </a:p>
        </p:txBody>
      </p:sp>
      <p:sp>
        <p:nvSpPr>
          <p:cNvPr id="6" name="Text Box 18"/>
          <p:cNvSpPr txBox="1">
            <a:spLocks noChangeArrowheads="1"/>
          </p:cNvSpPr>
          <p:nvPr/>
        </p:nvSpPr>
        <p:spPr bwMode="auto">
          <a:xfrm>
            <a:off x="1555974" y="1470074"/>
            <a:ext cx="1500166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de-DE" sz="1600" dirty="0" smtClean="0">
                <a:solidFill>
                  <a:srgbClr val="000000"/>
                </a:solidFill>
                <a:latin typeface="Arial"/>
              </a:rPr>
              <a:t>LNE-SYRTE</a:t>
            </a:r>
            <a:endParaRPr lang="de-DE" sz="160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9" name="Textfeld 8"/>
          <p:cNvSpPr txBox="1"/>
          <p:nvPr/>
        </p:nvSpPr>
        <p:spPr>
          <a:xfrm rot="16200000">
            <a:off x="-424929" y="3291019"/>
            <a:ext cx="22365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de-AT" dirty="0" err="1" smtClean="0">
                <a:solidFill>
                  <a:srgbClr val="000000"/>
                </a:solidFill>
              </a:rPr>
              <a:t>transition</a:t>
            </a:r>
            <a:r>
              <a:rPr lang="de-AT" dirty="0" smtClean="0">
                <a:solidFill>
                  <a:srgbClr val="000000"/>
                </a:solidFill>
              </a:rPr>
              <a:t> </a:t>
            </a:r>
            <a:r>
              <a:rPr lang="de-AT" dirty="0" err="1" smtClean="0">
                <a:solidFill>
                  <a:srgbClr val="000000"/>
                </a:solidFill>
              </a:rPr>
              <a:t>probability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572445" y="6335967"/>
            <a:ext cx="7999109" cy="266702"/>
          </a:xfrm>
          <a:prstGeom prst="rect">
            <a:avLst/>
          </a:prstGeom>
          <a:ln>
            <a:noFill/>
          </a:ln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determine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if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rf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source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too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low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or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too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high in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frequency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execute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two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measurements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</a:t>
            </a:r>
          </a:p>
          <a:p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frequencies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slightly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above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below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rf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source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frequency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258039143"/>
      </p:ext>
    </p:extLst>
  </p:cSld>
  <p:clrMapOvr>
    <a:masterClrMapping/>
  </p:clrMapOvr>
  <p:transition advTm="0"/>
  <p:timing>
    <p:tnLst>
      <p:par>
        <p:cTn id="1" dur="indefinite" restart="never" nodeType="tmRoot"/>
      </p:par>
    </p:tnLst>
  </p:timing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642938"/>
          </a:xfrm>
        </p:spPr>
        <p:txBody>
          <a:bodyPr/>
          <a:lstStyle/>
          <a:p>
            <a:r>
              <a:rPr lang="de-DE" dirty="0" err="1" smtClean="0"/>
              <a:t>Fountain</a:t>
            </a:r>
            <a:r>
              <a:rPr lang="de-DE" dirty="0" smtClean="0"/>
              <a:t> </a:t>
            </a:r>
            <a:r>
              <a:rPr lang="de-DE" dirty="0" err="1" smtClean="0"/>
              <a:t>clock</a:t>
            </a:r>
            <a:endParaRPr lang="de-DE" dirty="0" smtClean="0"/>
          </a:p>
        </p:txBody>
      </p:sp>
      <p:sp>
        <p:nvSpPr>
          <p:cNvPr id="12" name="Text Box 18"/>
          <p:cNvSpPr txBox="1">
            <a:spLocks noChangeArrowheads="1"/>
          </p:cNvSpPr>
          <p:nvPr/>
        </p:nvSpPr>
        <p:spPr bwMode="auto">
          <a:xfrm>
            <a:off x="1285852" y="6287930"/>
            <a:ext cx="2084884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de-DE" sz="1400" dirty="0" err="1" smtClean="0">
                <a:solidFill>
                  <a:srgbClr val="000000"/>
                </a:solidFill>
                <a:latin typeface="Arial"/>
              </a:rPr>
              <a:t>Atomic</a:t>
            </a:r>
            <a:r>
              <a:rPr lang="de-DE" sz="14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DE" sz="1400" dirty="0" err="1" smtClean="0">
                <a:solidFill>
                  <a:srgbClr val="000000"/>
                </a:solidFill>
                <a:latin typeface="Arial"/>
              </a:rPr>
              <a:t>fountain</a:t>
            </a:r>
            <a:r>
              <a:rPr lang="de-DE" sz="14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DE" sz="1400" dirty="0" err="1" smtClean="0">
                <a:solidFill>
                  <a:srgbClr val="000000"/>
                </a:solidFill>
                <a:latin typeface="Arial"/>
              </a:rPr>
              <a:t>clock</a:t>
            </a:r>
            <a:r>
              <a:rPr lang="de-DE" sz="1400" dirty="0" smtClean="0">
                <a:solidFill>
                  <a:srgbClr val="000000"/>
                </a:solidFill>
                <a:latin typeface="Arial"/>
              </a:rPr>
              <a:t>, BNM-SYRTE, Paris</a:t>
            </a:r>
            <a:endParaRPr lang="de-DE" sz="1400" dirty="0">
              <a:solidFill>
                <a:srgbClr val="000000"/>
              </a:solidFill>
              <a:latin typeface="Arial"/>
            </a:endParaRPr>
          </a:p>
        </p:txBody>
      </p:sp>
      <p:pic>
        <p:nvPicPr>
          <p:cNvPr id="13" name="Picture 5"/>
          <p:cNvPicPr>
            <a:picLocks noChangeAspect="1" noChangeArrowheads="1"/>
          </p:cNvPicPr>
          <p:nvPr/>
        </p:nvPicPr>
        <p:blipFill>
          <a:blip r:embed="rId3" cstate="print"/>
          <a:srcRect l="57500"/>
          <a:stretch>
            <a:fillRect/>
          </a:stretch>
        </p:blipFill>
        <p:spPr bwMode="auto">
          <a:xfrm>
            <a:off x="1357290" y="1239010"/>
            <a:ext cx="2857520" cy="50090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6738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143504" y="1239010"/>
            <a:ext cx="2947215" cy="49768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Text Box 18"/>
          <p:cNvSpPr txBox="1">
            <a:spLocks noChangeArrowheads="1"/>
          </p:cNvSpPr>
          <p:nvPr/>
        </p:nvSpPr>
        <p:spPr bwMode="auto">
          <a:xfrm>
            <a:off x="5143504" y="6311108"/>
            <a:ext cx="714380" cy="30777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de-DE" sz="1400" dirty="0" smtClean="0">
                <a:solidFill>
                  <a:srgbClr val="000000"/>
                </a:solidFill>
                <a:latin typeface="Arial"/>
              </a:rPr>
              <a:t>NIST</a:t>
            </a:r>
            <a:endParaRPr lang="de-DE" sz="140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Text Box 18"/>
          <p:cNvSpPr txBox="1">
            <a:spLocks noChangeArrowheads="1"/>
          </p:cNvSpPr>
          <p:nvPr/>
        </p:nvSpPr>
        <p:spPr bwMode="auto">
          <a:xfrm>
            <a:off x="443817" y="787085"/>
            <a:ext cx="7646902" cy="30777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de-DE" sz="1400" dirty="0" smtClean="0">
                <a:solidFill>
                  <a:srgbClr val="000000"/>
                </a:solidFill>
                <a:latin typeface="Arial"/>
              </a:rPr>
              <a:t>Long </a:t>
            </a:r>
            <a:r>
              <a:rPr lang="de-DE" sz="1400" dirty="0" err="1" smtClean="0">
                <a:solidFill>
                  <a:srgbClr val="000000"/>
                </a:solidFill>
                <a:latin typeface="Arial"/>
              </a:rPr>
              <a:t>interrogation</a:t>
            </a:r>
            <a:r>
              <a:rPr lang="de-DE" sz="1400" dirty="0" smtClean="0">
                <a:solidFill>
                  <a:srgbClr val="000000"/>
                </a:solidFill>
                <a:latin typeface="Arial"/>
              </a:rPr>
              <a:t> time (~1s) </a:t>
            </a:r>
            <a:r>
              <a:rPr lang="de-DE" sz="1400" dirty="0" err="1" smtClean="0">
                <a:solidFill>
                  <a:srgbClr val="000000"/>
                </a:solidFill>
                <a:latin typeface="Arial"/>
              </a:rPr>
              <a:t>through</a:t>
            </a:r>
            <a:r>
              <a:rPr lang="de-DE" sz="1400" dirty="0" smtClean="0">
                <a:solidFill>
                  <a:srgbClr val="000000"/>
                </a:solidFill>
                <a:latin typeface="Arial"/>
              </a:rPr>
              <a:t> </a:t>
            </a:r>
            <a:r>
              <a:rPr lang="de-DE" sz="1400" dirty="0" err="1" smtClean="0">
                <a:solidFill>
                  <a:srgbClr val="000000"/>
                </a:solidFill>
                <a:latin typeface="Arial"/>
              </a:rPr>
              <a:t>slow</a:t>
            </a:r>
            <a:r>
              <a:rPr lang="de-DE" sz="1400" dirty="0" smtClean="0">
                <a:solidFill>
                  <a:srgbClr val="000000"/>
                </a:solidFill>
                <a:latin typeface="Arial"/>
              </a:rPr>
              <a:t> (</a:t>
            </a:r>
            <a:r>
              <a:rPr lang="de-DE" sz="1400" dirty="0" err="1" smtClean="0">
                <a:solidFill>
                  <a:srgbClr val="000000"/>
                </a:solidFill>
                <a:latin typeface="Arial"/>
              </a:rPr>
              <a:t>few</a:t>
            </a:r>
            <a:r>
              <a:rPr lang="de-DE" sz="1400" dirty="0" smtClean="0">
                <a:solidFill>
                  <a:srgbClr val="000000"/>
                </a:solidFill>
                <a:latin typeface="Arial"/>
              </a:rPr>
              <a:t> cm/s), </a:t>
            </a:r>
            <a:r>
              <a:rPr lang="de-DE" sz="1400" dirty="0" err="1" smtClean="0">
                <a:solidFill>
                  <a:srgbClr val="000000"/>
                </a:solidFill>
                <a:latin typeface="Arial"/>
              </a:rPr>
              <a:t>ultracold</a:t>
            </a:r>
            <a:r>
              <a:rPr lang="de-DE" sz="1400" dirty="0" smtClean="0">
                <a:solidFill>
                  <a:srgbClr val="000000"/>
                </a:solidFill>
                <a:latin typeface="Arial"/>
              </a:rPr>
              <a:t> (</a:t>
            </a:r>
            <a:r>
              <a:rPr lang="de-DE" sz="1400" dirty="0" err="1" smtClean="0">
                <a:solidFill>
                  <a:srgbClr val="000000"/>
                </a:solidFill>
                <a:latin typeface="Arial"/>
              </a:rPr>
              <a:t>few</a:t>
            </a:r>
            <a:r>
              <a:rPr lang="de-DE" sz="1400" dirty="0" smtClean="0">
                <a:solidFill>
                  <a:srgbClr val="000000"/>
                </a:solidFill>
                <a:latin typeface="Arial"/>
              </a:rPr>
              <a:t> µK) </a:t>
            </a:r>
            <a:r>
              <a:rPr lang="de-DE" sz="1400" dirty="0" err="1" smtClean="0">
                <a:solidFill>
                  <a:srgbClr val="000000"/>
                </a:solidFill>
                <a:latin typeface="Arial"/>
              </a:rPr>
              <a:t>atoms</a:t>
            </a:r>
            <a:r>
              <a:rPr lang="de-DE" sz="1400" dirty="0" smtClean="0">
                <a:solidFill>
                  <a:srgbClr val="000000"/>
                </a:solidFill>
                <a:latin typeface="Arial"/>
              </a:rPr>
              <a:t>.</a:t>
            </a:r>
            <a:endParaRPr lang="de-DE" sz="1400" dirty="0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99988892"/>
      </p:ext>
    </p:extLst>
  </p:cSld>
  <p:clrMapOvr>
    <a:masterClrMapping/>
  </p:clrMapOvr>
  <p:transition advTm="105922"/>
  <p:timing>
    <p:tnLst>
      <p:par>
        <p:cTn id="1" dur="indefinite" restart="never" nodeType="tmRoot"/>
      </p:par>
    </p:tnLst>
  </p:timing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C:\FlorianInnsbruck\Labor\SrBEC\Photos\100630\DSC_2554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97" y="675116"/>
            <a:ext cx="9236160" cy="61828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5" name="Gerade Verbindung mit Pfeil 4"/>
          <p:cNvCxnSpPr/>
          <p:nvPr/>
        </p:nvCxnSpPr>
        <p:spPr bwMode="auto">
          <a:xfrm flipH="1">
            <a:off x="6443529" y="3623417"/>
            <a:ext cx="1982624" cy="85458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cxnSp>
      <p:cxnSp>
        <p:nvCxnSpPr>
          <p:cNvPr id="9" name="Gerade Verbindung mit Pfeil 8"/>
          <p:cNvCxnSpPr/>
          <p:nvPr/>
        </p:nvCxnSpPr>
        <p:spPr bwMode="auto">
          <a:xfrm flipV="1">
            <a:off x="854579" y="3796469"/>
            <a:ext cx="2290273" cy="74776"/>
          </a:xfrm>
          <a:prstGeom prst="straightConnector1">
            <a:avLst/>
          </a:prstGeom>
          <a:noFill/>
          <a:ln w="38100" cap="flat" cmpd="sng" algn="ctr">
            <a:solidFill>
              <a:srgbClr val="4FD1FF"/>
            </a:solidFill>
            <a:prstDash val="solid"/>
            <a:round/>
            <a:headEnd type="none" w="med" len="med"/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cxnSp>
      <p:sp>
        <p:nvSpPr>
          <p:cNvPr id="4" name="Ellipse 3"/>
          <p:cNvSpPr/>
          <p:nvPr/>
        </p:nvSpPr>
        <p:spPr bwMode="auto">
          <a:xfrm>
            <a:off x="1226445" y="3938833"/>
            <a:ext cx="1828800" cy="539806"/>
          </a:xfrm>
          <a:prstGeom prst="ellipse">
            <a:avLst/>
          </a:prstGeom>
          <a:solidFill>
            <a:srgbClr val="000000">
              <a:alpha val="63922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de-DE" smtClean="0">
              <a:solidFill>
                <a:prstClr val="black"/>
              </a:solidFill>
              <a:latin typeface="Times New Roman" pitchFamily="18" charset="0"/>
            </a:endParaRPr>
          </a:p>
        </p:txBody>
      </p:sp>
      <p:sp>
        <p:nvSpPr>
          <p:cNvPr id="7" name="Rechteck 6"/>
          <p:cNvSpPr/>
          <p:nvPr/>
        </p:nvSpPr>
        <p:spPr>
          <a:xfrm>
            <a:off x="1434516" y="4016974"/>
            <a:ext cx="1390124" cy="369332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>
            <a:spAutoFit/>
          </a:bodyPr>
          <a:lstStyle/>
          <a:p>
            <a:r>
              <a:rPr lang="de-DE" dirty="0" err="1" smtClean="0">
                <a:solidFill>
                  <a:srgbClr val="00B0F0"/>
                </a:solidFill>
              </a:rPr>
              <a:t>Cooling</a:t>
            </a:r>
            <a:r>
              <a:rPr lang="de-DE" dirty="0" smtClean="0">
                <a:solidFill>
                  <a:srgbClr val="00B0F0"/>
                </a:solidFill>
              </a:rPr>
              <a:t> </a:t>
            </a:r>
            <a:r>
              <a:rPr lang="de-DE" dirty="0" err="1" smtClean="0">
                <a:solidFill>
                  <a:srgbClr val="00B0F0"/>
                </a:solidFill>
              </a:rPr>
              <a:t>laser</a:t>
            </a:r>
            <a:endParaRPr lang="de-DE" dirty="0" smtClean="0">
              <a:solidFill>
                <a:srgbClr val="00B0F0"/>
              </a:solidFill>
            </a:endParaRPr>
          </a:p>
        </p:txBody>
      </p:sp>
      <p:sp>
        <p:nvSpPr>
          <p:cNvPr id="19" name="Ellipse 18"/>
          <p:cNvSpPr/>
          <p:nvPr/>
        </p:nvSpPr>
        <p:spPr bwMode="auto">
          <a:xfrm>
            <a:off x="6605466" y="3852595"/>
            <a:ext cx="2081338" cy="753588"/>
          </a:xfrm>
          <a:prstGeom prst="ellipse">
            <a:avLst/>
          </a:prstGeom>
          <a:solidFill>
            <a:srgbClr val="000000">
              <a:alpha val="63922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de-DE" smtClean="0">
              <a:solidFill>
                <a:prstClr val="black"/>
              </a:solidFill>
              <a:latin typeface="Times New Roman" pitchFamily="18" charset="0"/>
            </a:endParaRPr>
          </a:p>
        </p:txBody>
      </p:sp>
      <p:sp>
        <p:nvSpPr>
          <p:cNvPr id="6" name="Rechteck 5"/>
          <p:cNvSpPr/>
          <p:nvPr/>
        </p:nvSpPr>
        <p:spPr>
          <a:xfrm>
            <a:off x="7016343" y="3878474"/>
            <a:ext cx="1409810" cy="64633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>
            <a:spAutoFit/>
          </a:bodyPr>
          <a:lstStyle/>
          <a:p>
            <a:r>
              <a:rPr lang="de-DE" dirty="0" err="1">
                <a:solidFill>
                  <a:srgbClr val="FF0000"/>
                </a:solidFill>
              </a:rPr>
              <a:t>a</a:t>
            </a:r>
            <a:r>
              <a:rPr lang="de-DE" dirty="0" err="1" smtClean="0">
                <a:solidFill>
                  <a:srgbClr val="FF0000"/>
                </a:solidFill>
              </a:rPr>
              <a:t>tomic</a:t>
            </a:r>
            <a:r>
              <a:rPr lang="de-DE" dirty="0" smtClean="0">
                <a:solidFill>
                  <a:srgbClr val="FF0000"/>
                </a:solidFill>
              </a:rPr>
              <a:t> beam</a:t>
            </a:r>
          </a:p>
          <a:p>
            <a:r>
              <a:rPr lang="de-DE" dirty="0" err="1">
                <a:solidFill>
                  <a:srgbClr val="FF0000"/>
                </a:solidFill>
              </a:rPr>
              <a:t>f</a:t>
            </a:r>
            <a:r>
              <a:rPr lang="de-DE" dirty="0" err="1" smtClean="0">
                <a:solidFill>
                  <a:srgbClr val="FF0000"/>
                </a:solidFill>
              </a:rPr>
              <a:t>rom</a:t>
            </a:r>
            <a:r>
              <a:rPr lang="de-DE" dirty="0" smtClean="0">
                <a:solidFill>
                  <a:srgbClr val="FF0000"/>
                </a:solidFill>
              </a:rPr>
              <a:t> </a:t>
            </a:r>
            <a:r>
              <a:rPr lang="de-DE" dirty="0" err="1" smtClean="0">
                <a:solidFill>
                  <a:srgbClr val="FF0000"/>
                </a:solidFill>
              </a:rPr>
              <a:t>oven</a:t>
            </a:r>
            <a:endParaRPr lang="de-DE" dirty="0" smtClean="0">
              <a:solidFill>
                <a:srgbClr val="FF0000"/>
              </a:solidFill>
            </a:endParaRPr>
          </a:p>
        </p:txBody>
      </p:sp>
      <p:cxnSp>
        <p:nvCxnSpPr>
          <p:cNvPr id="13" name="Gerade Verbindung mit Pfeil 12"/>
          <p:cNvCxnSpPr/>
          <p:nvPr/>
        </p:nvCxnSpPr>
        <p:spPr bwMode="auto">
          <a:xfrm>
            <a:off x="3708875" y="2495372"/>
            <a:ext cx="24213" cy="949295"/>
          </a:xfrm>
          <a:prstGeom prst="straightConnector1">
            <a:avLst/>
          </a:prstGeom>
          <a:noFill/>
          <a:ln w="38100" cap="flat" cmpd="sng" algn="ctr">
            <a:solidFill>
              <a:srgbClr val="4FD1FF"/>
            </a:solidFill>
            <a:prstDash val="solid"/>
            <a:round/>
            <a:headEnd type="none" w="med" len="med"/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cxnSp>
      <p:cxnSp>
        <p:nvCxnSpPr>
          <p:cNvPr id="14" name="Gerade Verbindung mit Pfeil 13"/>
          <p:cNvCxnSpPr/>
          <p:nvPr/>
        </p:nvCxnSpPr>
        <p:spPr bwMode="auto">
          <a:xfrm flipH="1" flipV="1">
            <a:off x="3733088" y="4055518"/>
            <a:ext cx="11394" cy="808428"/>
          </a:xfrm>
          <a:prstGeom prst="straightConnector1">
            <a:avLst/>
          </a:prstGeom>
          <a:noFill/>
          <a:ln w="38100" cap="flat" cmpd="sng" algn="ctr">
            <a:solidFill>
              <a:srgbClr val="4FD1FF"/>
            </a:solidFill>
            <a:prstDash val="solid"/>
            <a:round/>
            <a:headEnd type="none" w="med" len="med"/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cxnSp>
      <p:cxnSp>
        <p:nvCxnSpPr>
          <p:cNvPr id="15" name="Gerade Verbindung mit Pfeil 14"/>
          <p:cNvCxnSpPr/>
          <p:nvPr/>
        </p:nvCxnSpPr>
        <p:spPr bwMode="auto">
          <a:xfrm flipH="1" flipV="1">
            <a:off x="3936762" y="3792018"/>
            <a:ext cx="891611" cy="149908"/>
          </a:xfrm>
          <a:prstGeom prst="straightConnector1">
            <a:avLst/>
          </a:prstGeom>
          <a:noFill/>
          <a:ln w="38100" cap="flat" cmpd="sng" algn="ctr">
            <a:solidFill>
              <a:srgbClr val="4FD1FF"/>
            </a:solidFill>
            <a:prstDash val="solid"/>
            <a:round/>
            <a:headEnd type="none" w="med" len="med"/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cxnSp>
      <p:cxnSp>
        <p:nvCxnSpPr>
          <p:cNvPr id="20" name="Gerade Verbindung mit Pfeil 19"/>
          <p:cNvCxnSpPr/>
          <p:nvPr/>
        </p:nvCxnSpPr>
        <p:spPr bwMode="auto">
          <a:xfrm flipV="1">
            <a:off x="2917886" y="3792018"/>
            <a:ext cx="662801" cy="263500"/>
          </a:xfrm>
          <a:prstGeom prst="straightConnector1">
            <a:avLst/>
          </a:prstGeom>
          <a:noFill/>
          <a:ln w="38100" cap="flat" cmpd="sng" algn="ctr">
            <a:solidFill>
              <a:srgbClr val="4FD1FF"/>
            </a:solidFill>
            <a:prstDash val="solid"/>
            <a:round/>
            <a:headEnd type="none" w="med" len="med"/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cxnSp>
      <p:sp>
        <p:nvSpPr>
          <p:cNvPr id="10" name="Rectangle 9"/>
          <p:cNvSpPr/>
          <p:nvPr/>
        </p:nvSpPr>
        <p:spPr>
          <a:xfrm>
            <a:off x="-75501" y="0"/>
            <a:ext cx="9308864" cy="101506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cxnSp>
        <p:nvCxnSpPr>
          <p:cNvPr id="23" name="Gerader Verbinder 11"/>
          <p:cNvCxnSpPr/>
          <p:nvPr/>
        </p:nvCxnSpPr>
        <p:spPr bwMode="auto">
          <a:xfrm flipV="1">
            <a:off x="72000" y="716355"/>
            <a:ext cx="8827056" cy="3645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4" name="Titel 1"/>
          <p:cNvSpPr txBox="1">
            <a:spLocks/>
          </p:cNvSpPr>
          <p:nvPr/>
        </p:nvSpPr>
        <p:spPr>
          <a:xfrm>
            <a:off x="856391" y="73417"/>
            <a:ext cx="8042665" cy="6429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de-AT" sz="4000" dirty="0" err="1" smtClean="0">
                <a:solidFill>
                  <a:prstClr val="white"/>
                </a:solidFill>
              </a:rPr>
              <a:t>Ultracold</a:t>
            </a:r>
            <a:r>
              <a:rPr lang="de-AT" sz="4000" dirty="0" smtClean="0">
                <a:solidFill>
                  <a:prstClr val="white"/>
                </a:solidFill>
              </a:rPr>
              <a:t> </a:t>
            </a:r>
            <a:r>
              <a:rPr lang="de-AT" sz="4000" dirty="0" err="1" smtClean="0">
                <a:solidFill>
                  <a:prstClr val="white"/>
                </a:solidFill>
              </a:rPr>
              <a:t>fridge</a:t>
            </a:r>
            <a:endParaRPr lang="de-DE" sz="4000" dirty="0">
              <a:solidFill>
                <a:prstClr val="white"/>
              </a:solidFill>
            </a:endParaRPr>
          </a:p>
        </p:txBody>
      </p:sp>
      <p:pic>
        <p:nvPicPr>
          <p:cNvPr id="25" name="Grafik 1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0" y="72000"/>
            <a:ext cx="648000" cy="648000"/>
          </a:xfrm>
          <a:prstGeom prst="rect">
            <a:avLst/>
          </a:prstGeom>
          <a:ln>
            <a:solidFill>
              <a:schemeClr val="bg1"/>
            </a:solidFill>
          </a:ln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9624462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2831"/>
    </mc:Choice>
    <mc:Fallback xmlns="">
      <p:transition spd="slow" advTm="42831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4" descr="C:\FlorianInnsbruck\Labor\SrBEC\Photos\Sr MOT\DSC_2997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71450" y="0"/>
            <a:ext cx="931545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Ellipse 28"/>
          <p:cNvSpPr/>
          <p:nvPr/>
        </p:nvSpPr>
        <p:spPr bwMode="auto">
          <a:xfrm>
            <a:off x="4325429" y="2560823"/>
            <a:ext cx="743484" cy="717846"/>
          </a:xfrm>
          <a:prstGeom prst="ellipse">
            <a:avLst/>
          </a:prstGeom>
          <a:noFill/>
          <a:ln w="571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endParaRPr lang="de-AT" smtClean="0">
              <a:solidFill>
                <a:srgbClr val="000000"/>
              </a:solidFill>
            </a:endParaRPr>
          </a:p>
        </p:txBody>
      </p:sp>
      <p:sp>
        <p:nvSpPr>
          <p:cNvPr id="7" name="Rechteck 13"/>
          <p:cNvSpPr/>
          <p:nvPr/>
        </p:nvSpPr>
        <p:spPr>
          <a:xfrm>
            <a:off x="-171450" y="0"/>
            <a:ext cx="9315450" cy="1557338"/>
          </a:xfrm>
          <a:prstGeom prst="rect">
            <a:avLst/>
          </a:prstGeom>
          <a:gradFill>
            <a:gsLst>
              <a:gs pos="0">
                <a:schemeClr val="tx1">
                  <a:alpha val="68000"/>
                </a:schemeClr>
              </a:gs>
              <a:gs pos="62000">
                <a:schemeClr val="tx1">
                  <a:alpha val="83000"/>
                </a:schemeClr>
              </a:gs>
              <a:gs pos="100000">
                <a:schemeClr val="tx1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de-AT">
              <a:solidFill>
                <a:srgbClr val="FFFFFF"/>
              </a:solidFill>
            </a:endParaRPr>
          </a:p>
        </p:txBody>
      </p:sp>
      <p:cxnSp>
        <p:nvCxnSpPr>
          <p:cNvPr id="13" name="Gerader Verbinder 11"/>
          <p:cNvCxnSpPr/>
          <p:nvPr/>
        </p:nvCxnSpPr>
        <p:spPr bwMode="auto">
          <a:xfrm flipV="1">
            <a:off x="72000" y="716355"/>
            <a:ext cx="8827056" cy="3645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Titel 1"/>
          <p:cNvSpPr txBox="1">
            <a:spLocks/>
          </p:cNvSpPr>
          <p:nvPr/>
        </p:nvSpPr>
        <p:spPr>
          <a:xfrm>
            <a:off x="856391" y="73417"/>
            <a:ext cx="8042665" cy="6429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de-AT" sz="4000" dirty="0" err="1" smtClean="0">
                <a:solidFill>
                  <a:prstClr val="white"/>
                </a:solidFill>
              </a:rPr>
              <a:t>Ultracold</a:t>
            </a:r>
            <a:r>
              <a:rPr lang="de-AT" sz="4000" dirty="0" smtClean="0">
                <a:solidFill>
                  <a:prstClr val="white"/>
                </a:solidFill>
              </a:rPr>
              <a:t> </a:t>
            </a:r>
            <a:r>
              <a:rPr lang="de-AT" sz="4000" dirty="0" err="1" smtClean="0">
                <a:solidFill>
                  <a:prstClr val="white"/>
                </a:solidFill>
              </a:rPr>
              <a:t>strontium</a:t>
            </a:r>
            <a:r>
              <a:rPr lang="de-AT" sz="4000" dirty="0" smtClean="0">
                <a:solidFill>
                  <a:prstClr val="white"/>
                </a:solidFill>
              </a:rPr>
              <a:t> </a:t>
            </a:r>
            <a:r>
              <a:rPr lang="de-AT" sz="4000" dirty="0" err="1" smtClean="0">
                <a:solidFill>
                  <a:prstClr val="white"/>
                </a:solidFill>
              </a:rPr>
              <a:t>atoms</a:t>
            </a:r>
            <a:endParaRPr lang="de-DE" sz="4000" dirty="0">
              <a:solidFill>
                <a:prstClr val="white"/>
              </a:solidFill>
            </a:endParaRPr>
          </a:p>
        </p:txBody>
      </p:sp>
      <p:pic>
        <p:nvPicPr>
          <p:cNvPr id="19" name="Grafik 1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0" y="72000"/>
            <a:ext cx="648000" cy="648000"/>
          </a:xfrm>
          <a:prstGeom prst="rect">
            <a:avLst/>
          </a:prstGeom>
          <a:ln>
            <a:solidFill>
              <a:schemeClr val="bg1"/>
            </a:solidFill>
          </a:ln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859871335"/>
      </p:ext>
    </p:extLst>
  </p:cSld>
  <p:clrMapOvr>
    <a:masterClrMapping/>
  </p:clrMapOvr>
  <p:transition advTm="1772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</p:bldLst>
  </p:timing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Titel 1"/>
          <p:cNvSpPr>
            <a:spLocks noGrp="1"/>
          </p:cNvSpPr>
          <p:nvPr>
            <p:ph type="title" idx="4294967295"/>
          </p:nvPr>
        </p:nvSpPr>
        <p:spPr>
          <a:xfrm>
            <a:off x="856391" y="73417"/>
            <a:ext cx="8042665" cy="642938"/>
          </a:xfrm>
          <a:prstGeom prst="rect">
            <a:avLst/>
          </a:prstGeo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de-AT" sz="4000" dirty="0" err="1" smtClean="0"/>
              <a:t>Sr</a:t>
            </a:r>
            <a:r>
              <a:rPr lang="de-AT" sz="4000" dirty="0" smtClean="0"/>
              <a:t> </a:t>
            </a:r>
            <a:r>
              <a:rPr lang="de-AT" sz="4000" dirty="0" err="1" smtClean="0"/>
              <a:t>transitions</a:t>
            </a:r>
            <a:endParaRPr lang="de-DE" sz="4000" dirty="0"/>
          </a:p>
        </p:txBody>
      </p:sp>
      <p:pic>
        <p:nvPicPr>
          <p:cNvPr id="45" name="Grafik 1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0" y="72000"/>
            <a:ext cx="648000" cy="648000"/>
          </a:xfrm>
          <a:prstGeom prst="rect">
            <a:avLst/>
          </a:prstGeom>
        </p:spPr>
      </p:pic>
      <p:cxnSp>
        <p:nvCxnSpPr>
          <p:cNvPr id="10" name="Straight Connector 9"/>
          <p:cNvCxnSpPr/>
          <p:nvPr/>
        </p:nvCxnSpPr>
        <p:spPr bwMode="auto">
          <a:xfrm>
            <a:off x="3018907" y="4343432"/>
            <a:ext cx="836000" cy="0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" name="TextBox 11"/>
          <p:cNvSpPr txBox="1"/>
          <p:nvPr/>
        </p:nvSpPr>
        <p:spPr>
          <a:xfrm>
            <a:off x="3091623" y="4403763"/>
            <a:ext cx="575244" cy="4129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aseline="30000" dirty="0" smtClean="0">
                <a:solidFill>
                  <a:srgbClr val="000000"/>
                </a:solidFill>
                <a:latin typeface="Arial"/>
              </a:rPr>
              <a:t>1</a:t>
            </a:r>
            <a:r>
              <a:rPr lang="en-US" sz="1600" dirty="0" smtClean="0">
                <a:solidFill>
                  <a:srgbClr val="000000"/>
                </a:solidFill>
                <a:latin typeface="Arial"/>
              </a:rPr>
              <a:t>S</a:t>
            </a:r>
            <a:r>
              <a:rPr lang="en-US" sz="1600" baseline="-25000" dirty="0" smtClean="0">
                <a:solidFill>
                  <a:srgbClr val="000000"/>
                </a:solidFill>
                <a:latin typeface="Arial"/>
              </a:rPr>
              <a:t>0</a:t>
            </a:r>
            <a:endParaRPr lang="en-US" sz="1600" dirty="0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15" name="Straight Arrow Connector 14"/>
          <p:cNvCxnSpPr/>
          <p:nvPr/>
        </p:nvCxnSpPr>
        <p:spPr bwMode="auto">
          <a:xfrm flipV="1">
            <a:off x="3220620" y="1539681"/>
            <a:ext cx="1191705" cy="2804349"/>
          </a:xfrm>
          <a:prstGeom prst="straightConnector1">
            <a:avLst/>
          </a:prstGeom>
          <a:noFill/>
          <a:ln w="107950" cap="flat" cmpd="sng" algn="ctr">
            <a:solidFill>
              <a:srgbClr val="0000FF"/>
            </a:solidFill>
            <a:prstDash val="solid"/>
            <a:round/>
            <a:headEnd type="stealth" w="med" len="med"/>
            <a:tailEnd type="stealth" w="med" len="med"/>
          </a:ln>
          <a:effectLst/>
        </p:spPr>
      </p:cxnSp>
      <p:sp>
        <p:nvSpPr>
          <p:cNvPr id="17" name="TextBox 16"/>
          <p:cNvSpPr txBox="1"/>
          <p:nvPr/>
        </p:nvSpPr>
        <p:spPr>
          <a:xfrm>
            <a:off x="4124702" y="1175484"/>
            <a:ext cx="575244" cy="4129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aseline="30000" dirty="0" smtClean="0">
                <a:solidFill>
                  <a:srgbClr val="000000"/>
                </a:solidFill>
                <a:latin typeface="Arial"/>
              </a:rPr>
              <a:t>1</a:t>
            </a:r>
            <a:r>
              <a:rPr lang="en-US" sz="1600" dirty="0" smtClean="0">
                <a:solidFill>
                  <a:srgbClr val="000000"/>
                </a:solidFill>
                <a:latin typeface="Arial"/>
              </a:rPr>
              <a:t>P</a:t>
            </a:r>
            <a:r>
              <a:rPr lang="en-US" sz="1600" baseline="-25000" dirty="0" smtClean="0">
                <a:solidFill>
                  <a:srgbClr val="000000"/>
                </a:solidFill>
                <a:latin typeface="Arial"/>
              </a:rPr>
              <a:t>1</a:t>
            </a:r>
            <a:endParaRPr lang="en-US" sz="1600" dirty="0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33" name="Straight Connector 32"/>
          <p:cNvCxnSpPr/>
          <p:nvPr/>
        </p:nvCxnSpPr>
        <p:spPr bwMode="auto">
          <a:xfrm>
            <a:off x="3980034" y="1539681"/>
            <a:ext cx="836000" cy="0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>
            <a:off x="5156917" y="2568011"/>
            <a:ext cx="836000" cy="0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>
            <a:off x="5159789" y="2691541"/>
            <a:ext cx="836000" cy="0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5162661" y="2815075"/>
            <a:ext cx="836000" cy="0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1" name="TextBox 40"/>
          <p:cNvSpPr txBox="1"/>
          <p:nvPr/>
        </p:nvSpPr>
        <p:spPr>
          <a:xfrm>
            <a:off x="5327920" y="2200788"/>
            <a:ext cx="989231" cy="4129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aseline="30000" dirty="0" smtClean="0">
                <a:solidFill>
                  <a:srgbClr val="000000"/>
                </a:solidFill>
                <a:latin typeface="Arial"/>
              </a:rPr>
              <a:t>3</a:t>
            </a:r>
            <a:r>
              <a:rPr lang="en-US" sz="1600" dirty="0" smtClean="0">
                <a:solidFill>
                  <a:srgbClr val="000000"/>
                </a:solidFill>
                <a:latin typeface="Arial"/>
              </a:rPr>
              <a:t>P</a:t>
            </a:r>
            <a:r>
              <a:rPr lang="en-US" sz="1600" baseline="-25000" dirty="0" smtClean="0">
                <a:solidFill>
                  <a:srgbClr val="000000"/>
                </a:solidFill>
                <a:latin typeface="Arial"/>
              </a:rPr>
              <a:t>J</a:t>
            </a:r>
            <a:endParaRPr lang="en-US" sz="160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912661" y="2585247"/>
            <a:ext cx="303459" cy="2815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 smtClean="0">
                <a:solidFill>
                  <a:srgbClr val="000000"/>
                </a:solidFill>
                <a:latin typeface="Arial"/>
              </a:rPr>
              <a:t>1</a:t>
            </a:r>
            <a:endParaRPr lang="en-US" sz="90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924154" y="2726015"/>
            <a:ext cx="303459" cy="2815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 smtClean="0">
                <a:solidFill>
                  <a:srgbClr val="000000"/>
                </a:solidFill>
                <a:latin typeface="Arial"/>
              </a:rPr>
              <a:t>0</a:t>
            </a:r>
            <a:endParaRPr lang="en-US" sz="90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918408" y="2461713"/>
            <a:ext cx="303459" cy="2815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 smtClean="0">
                <a:solidFill>
                  <a:srgbClr val="000000"/>
                </a:solidFill>
                <a:latin typeface="Arial"/>
              </a:rPr>
              <a:t>2</a:t>
            </a:r>
            <a:endParaRPr lang="en-US" sz="90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6071707" y="2593866"/>
            <a:ext cx="295638" cy="2815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 smtClean="0">
                <a:solidFill>
                  <a:srgbClr val="000000"/>
                </a:solidFill>
                <a:latin typeface="Arial"/>
              </a:rPr>
              <a:t>J</a:t>
            </a:r>
            <a:endParaRPr lang="en-US" sz="90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2871353" y="2402849"/>
            <a:ext cx="104387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/>
              </a:rPr>
              <a:t>b</a:t>
            </a:r>
            <a:r>
              <a:rPr lang="en-US" sz="1200" dirty="0" smtClean="0">
                <a:solidFill>
                  <a:srgbClr val="000000"/>
                </a:solidFill>
                <a:latin typeface="Arial"/>
              </a:rPr>
              <a:t>lue cooling </a:t>
            </a:r>
          </a:p>
          <a:p>
            <a:r>
              <a:rPr lang="en-US" sz="1200" dirty="0" smtClean="0">
                <a:solidFill>
                  <a:srgbClr val="000000"/>
                </a:solidFill>
                <a:latin typeface="Arial"/>
              </a:rPr>
              <a:t>461 nm</a:t>
            </a:r>
          </a:p>
          <a:p>
            <a:r>
              <a:rPr lang="en-US" sz="1200" dirty="0" smtClean="0">
                <a:solidFill>
                  <a:srgbClr val="000000"/>
                </a:solidFill>
                <a:latin typeface="Arial"/>
              </a:rPr>
              <a:t>30 MHz</a:t>
            </a:r>
            <a:endParaRPr lang="en-US" sz="1200" dirty="0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71" name="Straight Arrow Connector 14"/>
          <p:cNvCxnSpPr/>
          <p:nvPr/>
        </p:nvCxnSpPr>
        <p:spPr bwMode="auto">
          <a:xfrm flipV="1">
            <a:off x="3433592" y="2700164"/>
            <a:ext cx="2169295" cy="1634652"/>
          </a:xfrm>
          <a:prstGeom prst="straightConnector1">
            <a:avLst/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stealth" w="lg" len="lg"/>
            <a:tailEnd type="stealth" w="lg" len="lg"/>
          </a:ln>
          <a:effectLst/>
        </p:spPr>
      </p:cxnSp>
      <p:sp>
        <p:nvSpPr>
          <p:cNvPr id="72" name="TextBox 72"/>
          <p:cNvSpPr txBox="1"/>
          <p:nvPr/>
        </p:nvSpPr>
        <p:spPr>
          <a:xfrm>
            <a:off x="4770560" y="3502417"/>
            <a:ext cx="70564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/>
              </a:rPr>
              <a:t>clock</a:t>
            </a:r>
          </a:p>
          <a:p>
            <a:r>
              <a:rPr lang="en-US" sz="1200" dirty="0" smtClean="0">
                <a:solidFill>
                  <a:srgbClr val="000000"/>
                </a:solidFill>
                <a:latin typeface="Arial"/>
              </a:rPr>
              <a:t>698 nm</a:t>
            </a:r>
          </a:p>
          <a:p>
            <a:r>
              <a:rPr lang="en-US" sz="1200" dirty="0" smtClean="0">
                <a:solidFill>
                  <a:srgbClr val="000000"/>
                </a:solidFill>
                <a:latin typeface="Arial"/>
              </a:rPr>
              <a:t>1 </a:t>
            </a:r>
            <a:r>
              <a:rPr lang="en-US" sz="1200" dirty="0" err="1" smtClean="0">
                <a:solidFill>
                  <a:srgbClr val="000000"/>
                </a:solidFill>
                <a:latin typeface="Arial"/>
              </a:rPr>
              <a:t>mHz</a:t>
            </a:r>
            <a:endParaRPr lang="en-US" sz="1200" dirty="0">
              <a:solidFill>
                <a:srgbClr val="000000"/>
              </a:solidFill>
              <a:latin typeface="Arial"/>
            </a:endParaRPr>
          </a:p>
        </p:txBody>
      </p:sp>
      <p:pic>
        <p:nvPicPr>
          <p:cNvPr id="47" name="Picture 3" descr="C:\SrBEC\Data\09Aug30\Movie\B0021AA0.bmp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228" t="10628"/>
          <a:stretch/>
        </p:blipFill>
        <p:spPr bwMode="auto">
          <a:xfrm>
            <a:off x="987601" y="1636069"/>
            <a:ext cx="1320312" cy="1663994"/>
          </a:xfrm>
          <a:prstGeom prst="rect">
            <a:avLst/>
          </a:prstGeom>
          <a:noFill/>
        </p:spPr>
      </p:pic>
      <p:cxnSp>
        <p:nvCxnSpPr>
          <p:cNvPr id="57" name="Straight Arrow Connector 45"/>
          <p:cNvCxnSpPr/>
          <p:nvPr/>
        </p:nvCxnSpPr>
        <p:spPr bwMode="auto">
          <a:xfrm>
            <a:off x="978262" y="1513486"/>
            <a:ext cx="305248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  <p:sp>
        <p:nvSpPr>
          <p:cNvPr id="58" name="TextBox 46"/>
          <p:cNvSpPr txBox="1"/>
          <p:nvPr/>
        </p:nvSpPr>
        <p:spPr>
          <a:xfrm>
            <a:off x="1299537" y="1334836"/>
            <a:ext cx="1299693" cy="3408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sz="1400" dirty="0" smtClean="0">
                <a:solidFill>
                  <a:srgbClr val="000000"/>
                </a:solidFill>
                <a:latin typeface="Arial"/>
              </a:rPr>
              <a:t> mm</a:t>
            </a:r>
            <a:endParaRPr lang="en-US" sz="1400" dirty="0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59" name="Straight Arrow Connector 57"/>
          <p:cNvCxnSpPr/>
          <p:nvPr/>
        </p:nvCxnSpPr>
        <p:spPr bwMode="auto">
          <a:xfrm rot="10800000" flipV="1">
            <a:off x="1910858" y="1511192"/>
            <a:ext cx="396680" cy="2294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  <p:sp>
        <p:nvSpPr>
          <p:cNvPr id="60" name="TextBox 59"/>
          <p:cNvSpPr txBox="1"/>
          <p:nvPr/>
        </p:nvSpPr>
        <p:spPr>
          <a:xfrm>
            <a:off x="930626" y="3300331"/>
            <a:ext cx="20516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rgbClr val="0000FF"/>
                </a:solidFill>
                <a:latin typeface="Arial"/>
              </a:rPr>
              <a:t>blue laser cooling</a:t>
            </a:r>
          </a:p>
          <a:p>
            <a:r>
              <a:rPr lang="en-US" sz="1600" dirty="0" smtClean="0">
                <a:solidFill>
                  <a:srgbClr val="0000FF"/>
                </a:solidFill>
                <a:latin typeface="Arial"/>
              </a:rPr>
              <a:t>hot gas T ~ 1 </a:t>
            </a:r>
            <a:r>
              <a:rPr lang="en-US" sz="1600" dirty="0" err="1" smtClean="0">
                <a:solidFill>
                  <a:srgbClr val="0000FF"/>
                </a:solidFill>
                <a:latin typeface="Arial"/>
              </a:rPr>
              <a:t>mK</a:t>
            </a:r>
            <a:endParaRPr lang="en-US" sz="1600" dirty="0" smtClean="0">
              <a:solidFill>
                <a:srgbClr val="0000FF"/>
              </a:solidFill>
              <a:latin typeface="Arial"/>
            </a:endParaRPr>
          </a:p>
        </p:txBody>
      </p:sp>
      <p:pic>
        <p:nvPicPr>
          <p:cNvPr id="61" name="Picture 5" descr="C:\SrBEC\Data\09Aug30\Movie\E0001AA0.bmp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60" t="9882" r="23507" b="13785"/>
          <a:stretch/>
        </p:blipFill>
        <p:spPr bwMode="auto">
          <a:xfrm>
            <a:off x="6601381" y="1588439"/>
            <a:ext cx="1298757" cy="1639957"/>
          </a:xfrm>
          <a:prstGeom prst="rect">
            <a:avLst/>
          </a:prstGeom>
          <a:noFill/>
        </p:spPr>
      </p:pic>
      <p:sp>
        <p:nvSpPr>
          <p:cNvPr id="62" name="TextBox 63"/>
          <p:cNvSpPr txBox="1"/>
          <p:nvPr/>
        </p:nvSpPr>
        <p:spPr>
          <a:xfrm>
            <a:off x="6503116" y="3257517"/>
            <a:ext cx="17850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rgbClr val="FF0000"/>
                </a:solidFill>
                <a:latin typeface="Arial"/>
              </a:rPr>
              <a:t>red laser cooling</a:t>
            </a:r>
          </a:p>
          <a:p>
            <a:r>
              <a:rPr lang="en-US" sz="1600" dirty="0" smtClean="0">
                <a:solidFill>
                  <a:srgbClr val="FF0000"/>
                </a:solidFill>
                <a:latin typeface="Arial"/>
              </a:rPr>
              <a:t>cold gas T ~ </a:t>
            </a:r>
            <a:r>
              <a:rPr lang="en-US" sz="1600" dirty="0">
                <a:solidFill>
                  <a:srgbClr val="FF0000"/>
                </a:solidFill>
                <a:latin typeface="Arial"/>
              </a:rPr>
              <a:t>1</a:t>
            </a:r>
            <a:r>
              <a:rPr lang="en-US" sz="1600" dirty="0" smtClean="0">
                <a:solidFill>
                  <a:srgbClr val="FF0000"/>
                </a:solidFill>
                <a:latin typeface="Arial"/>
              </a:rPr>
              <a:t> µK</a:t>
            </a:r>
          </a:p>
        </p:txBody>
      </p:sp>
      <p:cxnSp>
        <p:nvCxnSpPr>
          <p:cNvPr id="27" name="Gerader Verbinder 11"/>
          <p:cNvCxnSpPr/>
          <p:nvPr/>
        </p:nvCxnSpPr>
        <p:spPr bwMode="auto">
          <a:xfrm flipV="1">
            <a:off x="72000" y="716355"/>
            <a:ext cx="8827056" cy="3645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8" name="TextBox 72"/>
          <p:cNvSpPr txBox="1"/>
          <p:nvPr/>
        </p:nvSpPr>
        <p:spPr>
          <a:xfrm>
            <a:off x="4091968" y="2684409"/>
            <a:ext cx="97654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/>
              </a:rPr>
              <a:t>red cooling </a:t>
            </a:r>
          </a:p>
          <a:p>
            <a:r>
              <a:rPr lang="en-US" sz="1200" dirty="0" smtClean="0">
                <a:solidFill>
                  <a:srgbClr val="000000"/>
                </a:solidFill>
                <a:latin typeface="Arial"/>
              </a:rPr>
              <a:t>689 nm</a:t>
            </a:r>
          </a:p>
          <a:p>
            <a:r>
              <a:rPr lang="en-US" sz="1200" dirty="0" smtClean="0">
                <a:solidFill>
                  <a:srgbClr val="000000"/>
                </a:solidFill>
                <a:latin typeface="Arial"/>
              </a:rPr>
              <a:t>7.4 kHz</a:t>
            </a:r>
            <a:endParaRPr lang="en-US" sz="1200" dirty="0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29" name="Straight Arrow Connector 14"/>
          <p:cNvCxnSpPr/>
          <p:nvPr/>
        </p:nvCxnSpPr>
        <p:spPr bwMode="auto">
          <a:xfrm flipV="1">
            <a:off x="3693697" y="2815075"/>
            <a:ext cx="1992089" cy="1513473"/>
          </a:xfrm>
          <a:prstGeom prst="straightConnector1">
            <a:avLst/>
          </a:prstGeom>
          <a:noFill/>
          <a:ln w="6350" cap="flat" cmpd="sng" algn="ctr">
            <a:solidFill>
              <a:srgbClr val="FF0000"/>
            </a:solidFill>
            <a:prstDash val="solid"/>
            <a:round/>
            <a:headEnd type="stealth" w="lg" len="lg"/>
            <a:tailEnd type="stealth" w="lg" len="lg"/>
          </a:ln>
          <a:effectLst/>
        </p:spPr>
      </p:cxnSp>
    </p:spTree>
    <p:custDataLst>
      <p:tags r:id="rId1"/>
    </p:custDataLst>
    <p:extLst>
      <p:ext uri="{BB962C8B-B14F-4D97-AF65-F5344CB8AC3E}">
        <p14:creationId xmlns:p14="http://schemas.microsoft.com/office/powerpoint/2010/main" val="2216788431"/>
      </p:ext>
    </p:extLst>
  </p:cSld>
  <p:clrMapOvr>
    <a:masterClrMapping/>
  </p:clrMapOvr>
  <p:transition advTm="38824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/>
      <p:bldP spid="62" grpId="0"/>
      <p:bldP spid="28" grpId="0"/>
    </p:bldLst>
  </p:timing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78" b="7868"/>
          <a:stretch/>
        </p:blipFill>
        <p:spPr bwMode="auto">
          <a:xfrm>
            <a:off x="2695523" y="1513638"/>
            <a:ext cx="2633465" cy="16260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3" name="Picture 4" descr="http://upload.wikimedia.org/wikipedia/commons/thumb/e/ef/Station_Clock.svg/1028px-Station_Clock.svg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32683" y="4112897"/>
            <a:ext cx="997850" cy="9947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Right Arrow 53"/>
          <p:cNvSpPr/>
          <p:nvPr/>
        </p:nvSpPr>
        <p:spPr>
          <a:xfrm rot="16200000">
            <a:off x="2981539" y="4273185"/>
            <a:ext cx="2072807" cy="240148"/>
          </a:xfrm>
          <a:prstGeom prst="rightArrow">
            <a:avLst>
              <a:gd name="adj1" fmla="val 50000"/>
              <a:gd name="adj2" fmla="val 103440"/>
            </a:avLst>
          </a:prstGeom>
          <a:solidFill>
            <a:srgbClr val="FF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>
              <a:solidFill>
                <a:srgbClr val="FFFFFF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3707013" y="5421711"/>
            <a:ext cx="10046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  <a:r>
              <a:rPr lang="en-GB" sz="14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aser</a:t>
            </a:r>
            <a:endParaRPr lang="en-GB" sz="14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632784" y="5429224"/>
            <a:ext cx="751349" cy="31459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>
              <a:solidFill>
                <a:srgbClr val="FFFFFF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9582" y="4371447"/>
            <a:ext cx="1565180" cy="588899"/>
          </a:xfrm>
          <a:prstGeom prst="rect">
            <a:avLst/>
          </a:prstGeom>
        </p:spPr>
      </p:pic>
      <p:sp>
        <p:nvSpPr>
          <p:cNvPr id="44" name="TextBox 43"/>
          <p:cNvSpPr txBox="1"/>
          <p:nvPr/>
        </p:nvSpPr>
        <p:spPr>
          <a:xfrm>
            <a:off x="4711653" y="3937753"/>
            <a:ext cx="23270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optical frequency comb</a:t>
            </a:r>
            <a:endParaRPr lang="en-GB" sz="16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0" name="Straight Arrow Connector 9"/>
          <p:cNvCxnSpPr/>
          <p:nvPr/>
        </p:nvCxnSpPr>
        <p:spPr bwMode="auto">
          <a:xfrm>
            <a:off x="6926085" y="4618615"/>
            <a:ext cx="514258" cy="0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47" name="TextBox 46"/>
          <p:cNvSpPr txBox="1"/>
          <p:nvPr/>
        </p:nvSpPr>
        <p:spPr>
          <a:xfrm>
            <a:off x="4801151" y="5017809"/>
            <a:ext cx="26391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translates optical frequency into microwave frequency</a:t>
            </a:r>
            <a:endParaRPr lang="en-GB" sz="14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Right Arrow 47"/>
          <p:cNvSpPr/>
          <p:nvPr/>
        </p:nvSpPr>
        <p:spPr>
          <a:xfrm>
            <a:off x="4004274" y="4480689"/>
            <a:ext cx="1018303" cy="256191"/>
          </a:xfrm>
          <a:prstGeom prst="rightArrow">
            <a:avLst>
              <a:gd name="adj1" fmla="val 50000"/>
              <a:gd name="adj2" fmla="val 103440"/>
            </a:avLst>
          </a:prstGeom>
          <a:solidFill>
            <a:srgbClr val="FF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>
              <a:solidFill>
                <a:srgbClr val="FFFFFF"/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3968702" y="4476502"/>
            <a:ext cx="95898" cy="26840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>
              <a:solidFill>
                <a:srgbClr val="FFFFFF"/>
              </a:solidFill>
            </a:endParaRPr>
          </a:p>
        </p:txBody>
      </p:sp>
      <p:sp>
        <p:nvSpPr>
          <p:cNvPr id="43" name="Textfeld 28"/>
          <p:cNvSpPr txBox="1">
            <a:spLocks noChangeArrowheads="1"/>
          </p:cNvSpPr>
          <p:nvPr/>
        </p:nvSpPr>
        <p:spPr bwMode="auto">
          <a:xfrm>
            <a:off x="4221242" y="3656459"/>
            <a:ext cx="313765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AT" sz="1800" dirty="0" err="1" smtClean="0">
                <a:solidFill>
                  <a:srgbClr val="0070C0"/>
                </a:solidFill>
              </a:rPr>
              <a:t>Clockwork</a:t>
            </a:r>
            <a:endParaRPr lang="de-DE" sz="1600" dirty="0">
              <a:solidFill>
                <a:srgbClr val="0070C0"/>
              </a:solidFill>
            </a:endParaRPr>
          </a:p>
        </p:txBody>
      </p:sp>
      <p:sp>
        <p:nvSpPr>
          <p:cNvPr id="45" name="Titel 1"/>
          <p:cNvSpPr>
            <a:spLocks noGrp="1"/>
          </p:cNvSpPr>
          <p:nvPr>
            <p:ph type="title" idx="4294967295"/>
          </p:nvPr>
        </p:nvSpPr>
        <p:spPr>
          <a:xfrm>
            <a:off x="856391" y="73417"/>
            <a:ext cx="8042665" cy="642938"/>
          </a:xfrm>
          <a:prstGeom prst="rect">
            <a:avLst/>
          </a:prstGeo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de-AT" sz="4000" dirty="0" smtClean="0"/>
              <a:t>Optical </a:t>
            </a:r>
            <a:r>
              <a:rPr lang="de-AT" sz="4000" dirty="0" err="1" smtClean="0"/>
              <a:t>clock</a:t>
            </a:r>
            <a:r>
              <a:rPr lang="de-AT" sz="4000" dirty="0" smtClean="0"/>
              <a:t> </a:t>
            </a:r>
            <a:r>
              <a:rPr lang="de-AT" sz="4000" dirty="0" err="1" smtClean="0"/>
              <a:t>scheme</a:t>
            </a:r>
            <a:endParaRPr lang="de-DE" sz="4000" dirty="0"/>
          </a:p>
        </p:txBody>
      </p:sp>
      <p:pic>
        <p:nvPicPr>
          <p:cNvPr id="49" name="Grafik 1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0" y="72000"/>
            <a:ext cx="648000" cy="648000"/>
          </a:xfrm>
          <a:prstGeom prst="rect">
            <a:avLst/>
          </a:prstGeom>
        </p:spPr>
      </p:pic>
      <p:cxnSp>
        <p:nvCxnSpPr>
          <p:cNvPr id="52" name="Gerader Verbinder 11"/>
          <p:cNvCxnSpPr/>
          <p:nvPr/>
        </p:nvCxnSpPr>
        <p:spPr bwMode="auto">
          <a:xfrm flipV="1">
            <a:off x="72000" y="716355"/>
            <a:ext cx="8827056" cy="3645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0" name="Textfeld 28"/>
          <p:cNvSpPr txBox="1">
            <a:spLocks noChangeArrowheads="1"/>
          </p:cNvSpPr>
          <p:nvPr/>
        </p:nvSpPr>
        <p:spPr bwMode="auto">
          <a:xfrm>
            <a:off x="2659460" y="762425"/>
            <a:ext cx="3137658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AT" sz="1800" dirty="0" err="1" smtClean="0">
                <a:solidFill>
                  <a:srgbClr val="0070C0"/>
                </a:solidFill>
              </a:rPr>
              <a:t>Frequency</a:t>
            </a:r>
            <a:r>
              <a:rPr lang="de-AT" sz="1800" dirty="0" smtClean="0">
                <a:solidFill>
                  <a:srgbClr val="0070C0"/>
                </a:solidFill>
              </a:rPr>
              <a:t> </a:t>
            </a:r>
            <a:r>
              <a:rPr lang="de-AT" sz="1800" dirty="0" err="1" smtClean="0">
                <a:solidFill>
                  <a:srgbClr val="0070C0"/>
                </a:solidFill>
              </a:rPr>
              <a:t>reference</a:t>
            </a:r>
            <a:endParaRPr lang="de-AT" sz="1800" dirty="0" smtClean="0">
              <a:solidFill>
                <a:srgbClr val="0070C0"/>
              </a:solidFill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de-AT" sz="1600" dirty="0" err="1">
                <a:solidFill>
                  <a:prstClr val="black"/>
                </a:solidFill>
              </a:rPr>
              <a:t>u</a:t>
            </a:r>
            <a:r>
              <a:rPr lang="de-AT" sz="1600" dirty="0" err="1" smtClean="0">
                <a:solidFill>
                  <a:prstClr val="black"/>
                </a:solidFill>
              </a:rPr>
              <a:t>ltracold</a:t>
            </a:r>
            <a:r>
              <a:rPr lang="de-AT" sz="1600" dirty="0" smtClean="0">
                <a:solidFill>
                  <a:prstClr val="black"/>
                </a:solidFill>
              </a:rPr>
              <a:t> </a:t>
            </a:r>
            <a:r>
              <a:rPr lang="de-AT" sz="1600" dirty="0" err="1" smtClean="0">
                <a:solidFill>
                  <a:prstClr val="black"/>
                </a:solidFill>
              </a:rPr>
              <a:t>Sr</a:t>
            </a:r>
            <a:r>
              <a:rPr lang="de-AT" sz="1600" dirty="0" smtClean="0">
                <a:solidFill>
                  <a:prstClr val="black"/>
                </a:solidFill>
              </a:rPr>
              <a:t> </a:t>
            </a:r>
            <a:r>
              <a:rPr lang="de-AT" sz="1600" dirty="0" err="1" smtClean="0">
                <a:solidFill>
                  <a:prstClr val="black"/>
                </a:solidFill>
              </a:rPr>
              <a:t>atoms</a:t>
            </a:r>
            <a:r>
              <a:rPr lang="de-AT" sz="1600" dirty="0" smtClean="0">
                <a:solidFill>
                  <a:prstClr val="black"/>
                </a:solidFill>
              </a:rPr>
              <a:t> in </a:t>
            </a:r>
            <a:r>
              <a:rPr lang="de-AT" sz="1600" dirty="0" err="1" smtClean="0">
                <a:solidFill>
                  <a:prstClr val="black"/>
                </a:solidFill>
              </a:rPr>
              <a:t>lattice</a:t>
            </a:r>
            <a:endParaRPr lang="de-DE" sz="1600" dirty="0">
              <a:solidFill>
                <a:srgbClr val="0070C0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14137342"/>
      </p:ext>
    </p:extLst>
  </p:cSld>
  <p:clrMapOvr>
    <a:masterClrMapping/>
  </p:clrMapOvr>
  <p:transition spd="slow" advTm="63295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0" grpId="0"/>
      <p:bldP spid="2" grpId="0" animBg="1"/>
      <p:bldP spid="44" grpId="0"/>
      <p:bldP spid="47" grpId="0"/>
      <p:bldP spid="48" grpId="0" animBg="1"/>
      <p:bldP spid="16" grpId="0" animBg="1"/>
      <p:bldP spid="43" grpId="0"/>
    </p:bldLst>
  </p:timing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extfeld 28"/>
          <p:cNvSpPr txBox="1">
            <a:spLocks noChangeArrowheads="1"/>
          </p:cNvSpPr>
          <p:nvPr/>
        </p:nvSpPr>
        <p:spPr bwMode="auto">
          <a:xfrm>
            <a:off x="269936" y="3605861"/>
            <a:ext cx="313765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AT" sz="1800" dirty="0" err="1" smtClean="0">
                <a:solidFill>
                  <a:srgbClr val="0070C0"/>
                </a:solidFill>
              </a:rPr>
              <a:t>Flywheel</a:t>
            </a:r>
            <a:endParaRPr lang="de-DE" sz="1600" dirty="0">
              <a:solidFill>
                <a:srgbClr val="0070C0"/>
              </a:solidFill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959665" y="3937753"/>
            <a:ext cx="179276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optical resonator</a:t>
            </a:r>
            <a:endParaRPr lang="en-GB" sz="16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Freeform 11"/>
          <p:cNvSpPr>
            <a:spLocks/>
          </p:cNvSpPr>
          <p:nvPr/>
        </p:nvSpPr>
        <p:spPr bwMode="auto">
          <a:xfrm>
            <a:off x="2235143" y="4373706"/>
            <a:ext cx="205129" cy="476147"/>
          </a:xfrm>
          <a:custGeom>
            <a:avLst/>
            <a:gdLst/>
            <a:ahLst/>
            <a:cxnLst>
              <a:cxn ang="0">
                <a:pos x="0" y="45"/>
              </a:cxn>
              <a:cxn ang="0">
                <a:pos x="2" y="30"/>
              </a:cxn>
              <a:cxn ang="0">
                <a:pos x="3" y="22"/>
              </a:cxn>
              <a:cxn ang="0">
                <a:pos x="5" y="16"/>
              </a:cxn>
              <a:cxn ang="0">
                <a:pos x="7" y="6"/>
              </a:cxn>
              <a:cxn ang="0">
                <a:pos x="8" y="2"/>
              </a:cxn>
              <a:cxn ang="0">
                <a:pos x="10" y="0"/>
              </a:cxn>
              <a:cxn ang="0">
                <a:pos x="13" y="2"/>
              </a:cxn>
              <a:cxn ang="0">
                <a:pos x="14" y="8"/>
              </a:cxn>
              <a:cxn ang="0">
                <a:pos x="14" y="14"/>
              </a:cxn>
              <a:cxn ang="0">
                <a:pos x="16" y="20"/>
              </a:cxn>
              <a:cxn ang="0">
                <a:pos x="18" y="33"/>
              </a:cxn>
              <a:cxn ang="0">
                <a:pos x="21" y="51"/>
              </a:cxn>
              <a:cxn ang="0">
                <a:pos x="24" y="92"/>
              </a:cxn>
              <a:cxn ang="0">
                <a:pos x="32" y="211"/>
              </a:cxn>
              <a:cxn ang="0">
                <a:pos x="38" y="351"/>
              </a:cxn>
              <a:cxn ang="0">
                <a:pos x="54" y="704"/>
              </a:cxn>
              <a:cxn ang="0">
                <a:pos x="62" y="892"/>
              </a:cxn>
              <a:cxn ang="0">
                <a:pos x="70" y="1040"/>
              </a:cxn>
              <a:cxn ang="0">
                <a:pos x="75" y="1104"/>
              </a:cxn>
              <a:cxn ang="0">
                <a:pos x="77" y="1133"/>
              </a:cxn>
              <a:cxn ang="0">
                <a:pos x="80" y="1157"/>
              </a:cxn>
              <a:cxn ang="0">
                <a:pos x="81" y="1174"/>
              </a:cxn>
              <a:cxn ang="0">
                <a:pos x="83" y="1180"/>
              </a:cxn>
              <a:cxn ang="0">
                <a:pos x="85" y="1188"/>
              </a:cxn>
              <a:cxn ang="0">
                <a:pos x="86" y="1196"/>
              </a:cxn>
              <a:cxn ang="0">
                <a:pos x="88" y="1200"/>
              </a:cxn>
              <a:cxn ang="0">
                <a:pos x="91" y="1200"/>
              </a:cxn>
              <a:cxn ang="0">
                <a:pos x="91" y="1198"/>
              </a:cxn>
              <a:cxn ang="0">
                <a:pos x="92" y="1194"/>
              </a:cxn>
              <a:cxn ang="0">
                <a:pos x="94" y="1186"/>
              </a:cxn>
              <a:cxn ang="0">
                <a:pos x="97" y="1172"/>
              </a:cxn>
              <a:cxn ang="0">
                <a:pos x="99" y="1157"/>
              </a:cxn>
              <a:cxn ang="0">
                <a:pos x="100" y="1139"/>
              </a:cxn>
              <a:cxn ang="0">
                <a:pos x="105" y="1089"/>
              </a:cxn>
              <a:cxn ang="0">
                <a:pos x="135" y="443"/>
              </a:cxn>
              <a:cxn ang="0">
                <a:pos x="143" y="264"/>
              </a:cxn>
              <a:cxn ang="0">
                <a:pos x="148" y="178"/>
              </a:cxn>
              <a:cxn ang="0">
                <a:pos x="153" y="111"/>
              </a:cxn>
              <a:cxn ang="0">
                <a:pos x="156" y="61"/>
              </a:cxn>
              <a:cxn ang="0">
                <a:pos x="159" y="41"/>
              </a:cxn>
              <a:cxn ang="0">
                <a:pos x="161" y="24"/>
              </a:cxn>
              <a:cxn ang="0">
                <a:pos x="163" y="12"/>
              </a:cxn>
              <a:cxn ang="0">
                <a:pos x="166" y="4"/>
              </a:cxn>
              <a:cxn ang="0">
                <a:pos x="167" y="0"/>
              </a:cxn>
              <a:cxn ang="0">
                <a:pos x="169" y="0"/>
              </a:cxn>
              <a:cxn ang="0">
                <a:pos x="170" y="4"/>
              </a:cxn>
              <a:cxn ang="0">
                <a:pos x="172" y="6"/>
              </a:cxn>
              <a:cxn ang="0">
                <a:pos x="174" y="12"/>
              </a:cxn>
              <a:cxn ang="0">
                <a:pos x="175" y="22"/>
              </a:cxn>
              <a:cxn ang="0">
                <a:pos x="177" y="37"/>
              </a:cxn>
            </a:cxnLst>
            <a:rect l="0" t="0" r="r" b="b"/>
            <a:pathLst>
              <a:path w="177" h="1200">
                <a:moveTo>
                  <a:pt x="0" y="45"/>
                </a:moveTo>
                <a:lnTo>
                  <a:pt x="2" y="30"/>
                </a:lnTo>
                <a:lnTo>
                  <a:pt x="3" y="22"/>
                </a:lnTo>
                <a:lnTo>
                  <a:pt x="5" y="16"/>
                </a:lnTo>
                <a:lnTo>
                  <a:pt x="7" y="6"/>
                </a:lnTo>
                <a:lnTo>
                  <a:pt x="8" y="2"/>
                </a:lnTo>
                <a:lnTo>
                  <a:pt x="10" y="0"/>
                </a:lnTo>
                <a:lnTo>
                  <a:pt x="13" y="2"/>
                </a:lnTo>
                <a:lnTo>
                  <a:pt x="14" y="8"/>
                </a:lnTo>
                <a:lnTo>
                  <a:pt x="14" y="14"/>
                </a:lnTo>
                <a:lnTo>
                  <a:pt x="16" y="20"/>
                </a:lnTo>
                <a:lnTo>
                  <a:pt x="18" y="33"/>
                </a:lnTo>
                <a:lnTo>
                  <a:pt x="21" y="51"/>
                </a:lnTo>
                <a:lnTo>
                  <a:pt x="24" y="92"/>
                </a:lnTo>
                <a:lnTo>
                  <a:pt x="32" y="211"/>
                </a:lnTo>
                <a:lnTo>
                  <a:pt x="38" y="351"/>
                </a:lnTo>
                <a:lnTo>
                  <a:pt x="54" y="704"/>
                </a:lnTo>
                <a:lnTo>
                  <a:pt x="62" y="892"/>
                </a:lnTo>
                <a:lnTo>
                  <a:pt x="70" y="1040"/>
                </a:lnTo>
                <a:lnTo>
                  <a:pt x="75" y="1104"/>
                </a:lnTo>
                <a:lnTo>
                  <a:pt x="77" y="1133"/>
                </a:lnTo>
                <a:lnTo>
                  <a:pt x="80" y="1157"/>
                </a:lnTo>
                <a:lnTo>
                  <a:pt x="81" y="1174"/>
                </a:lnTo>
                <a:lnTo>
                  <a:pt x="83" y="1180"/>
                </a:lnTo>
                <a:lnTo>
                  <a:pt x="85" y="1188"/>
                </a:lnTo>
                <a:lnTo>
                  <a:pt x="86" y="1196"/>
                </a:lnTo>
                <a:lnTo>
                  <a:pt x="88" y="1200"/>
                </a:lnTo>
                <a:lnTo>
                  <a:pt x="91" y="1200"/>
                </a:lnTo>
                <a:lnTo>
                  <a:pt x="91" y="1198"/>
                </a:lnTo>
                <a:lnTo>
                  <a:pt x="92" y="1194"/>
                </a:lnTo>
                <a:lnTo>
                  <a:pt x="94" y="1186"/>
                </a:lnTo>
                <a:lnTo>
                  <a:pt x="97" y="1172"/>
                </a:lnTo>
                <a:lnTo>
                  <a:pt x="99" y="1157"/>
                </a:lnTo>
                <a:lnTo>
                  <a:pt x="100" y="1139"/>
                </a:lnTo>
                <a:lnTo>
                  <a:pt x="105" y="1089"/>
                </a:lnTo>
                <a:lnTo>
                  <a:pt x="135" y="443"/>
                </a:lnTo>
                <a:lnTo>
                  <a:pt x="143" y="264"/>
                </a:lnTo>
                <a:lnTo>
                  <a:pt x="148" y="178"/>
                </a:lnTo>
                <a:lnTo>
                  <a:pt x="153" y="111"/>
                </a:lnTo>
                <a:lnTo>
                  <a:pt x="156" y="61"/>
                </a:lnTo>
                <a:lnTo>
                  <a:pt x="159" y="41"/>
                </a:lnTo>
                <a:lnTo>
                  <a:pt x="161" y="24"/>
                </a:lnTo>
                <a:lnTo>
                  <a:pt x="163" y="12"/>
                </a:lnTo>
                <a:lnTo>
                  <a:pt x="166" y="4"/>
                </a:lnTo>
                <a:lnTo>
                  <a:pt x="167" y="0"/>
                </a:lnTo>
                <a:lnTo>
                  <a:pt x="169" y="0"/>
                </a:lnTo>
                <a:lnTo>
                  <a:pt x="170" y="4"/>
                </a:lnTo>
                <a:lnTo>
                  <a:pt x="172" y="6"/>
                </a:lnTo>
                <a:lnTo>
                  <a:pt x="174" y="12"/>
                </a:lnTo>
                <a:lnTo>
                  <a:pt x="175" y="22"/>
                </a:lnTo>
                <a:lnTo>
                  <a:pt x="177" y="37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sp>
        <p:nvSpPr>
          <p:cNvPr id="46" name="Freeform 45"/>
          <p:cNvSpPr/>
          <p:nvPr/>
        </p:nvSpPr>
        <p:spPr>
          <a:xfrm rot="10800000">
            <a:off x="2345843" y="4285090"/>
            <a:ext cx="228419" cy="660809"/>
          </a:xfrm>
          <a:custGeom>
            <a:avLst/>
            <a:gdLst>
              <a:gd name="connsiteX0" fmla="*/ 113788 w 232028"/>
              <a:gd name="connsiteY0" fmla="*/ 5349 h 687684"/>
              <a:gd name="connsiteX1" fmla="*/ 225230 w 232028"/>
              <a:gd name="connsiteY1" fmla="*/ 8206 h 687684"/>
              <a:gd name="connsiteX2" fmla="*/ 216658 w 232028"/>
              <a:gd name="connsiteY2" fmla="*/ 36781 h 687684"/>
              <a:gd name="connsiteX3" fmla="*/ 190940 w 232028"/>
              <a:gd name="connsiteY3" fmla="*/ 156796 h 687684"/>
              <a:gd name="connsiteX4" fmla="*/ 193798 w 232028"/>
              <a:gd name="connsiteY4" fmla="*/ 276811 h 687684"/>
              <a:gd name="connsiteX5" fmla="*/ 188083 w 232028"/>
              <a:gd name="connsiteY5" fmla="*/ 379681 h 687684"/>
              <a:gd name="connsiteX6" fmla="*/ 193798 w 232028"/>
              <a:gd name="connsiteY6" fmla="*/ 539701 h 687684"/>
              <a:gd name="connsiteX7" fmla="*/ 210943 w 232028"/>
              <a:gd name="connsiteY7" fmla="*/ 648286 h 687684"/>
              <a:gd name="connsiteX8" fmla="*/ 213800 w 232028"/>
              <a:gd name="connsiteY8" fmla="*/ 662574 h 687684"/>
              <a:gd name="connsiteX9" fmla="*/ 179510 w 232028"/>
              <a:gd name="connsiteY9" fmla="*/ 659716 h 687684"/>
              <a:gd name="connsiteX10" fmla="*/ 102358 w 232028"/>
              <a:gd name="connsiteY10" fmla="*/ 659716 h 687684"/>
              <a:gd name="connsiteX11" fmla="*/ 30920 w 232028"/>
              <a:gd name="connsiteY11" fmla="*/ 659716 h 687684"/>
              <a:gd name="connsiteX12" fmla="*/ 2345 w 232028"/>
              <a:gd name="connsiteY12" fmla="*/ 659716 h 687684"/>
              <a:gd name="connsiteX13" fmla="*/ 2345 w 232028"/>
              <a:gd name="connsiteY13" fmla="*/ 636856 h 687684"/>
              <a:gd name="connsiteX14" fmla="*/ 8060 w 232028"/>
              <a:gd name="connsiteY14" fmla="*/ 51069 h 687684"/>
              <a:gd name="connsiteX15" fmla="*/ 5203 w 232028"/>
              <a:gd name="connsiteY15" fmla="*/ 25351 h 687684"/>
              <a:gd name="connsiteX16" fmla="*/ 5203 w 232028"/>
              <a:gd name="connsiteY16" fmla="*/ 8206 h 687684"/>
              <a:gd name="connsiteX17" fmla="*/ 25205 w 232028"/>
              <a:gd name="connsiteY17" fmla="*/ 8206 h 687684"/>
              <a:gd name="connsiteX18" fmla="*/ 113788 w 232028"/>
              <a:gd name="connsiteY18" fmla="*/ 5349 h 687684"/>
              <a:gd name="connsiteX0" fmla="*/ 111521 w 229761"/>
              <a:gd name="connsiteY0" fmla="*/ 5349 h 686910"/>
              <a:gd name="connsiteX1" fmla="*/ 222963 w 229761"/>
              <a:gd name="connsiteY1" fmla="*/ 8206 h 686910"/>
              <a:gd name="connsiteX2" fmla="*/ 214391 w 229761"/>
              <a:gd name="connsiteY2" fmla="*/ 36781 h 686910"/>
              <a:gd name="connsiteX3" fmla="*/ 188673 w 229761"/>
              <a:gd name="connsiteY3" fmla="*/ 156796 h 686910"/>
              <a:gd name="connsiteX4" fmla="*/ 191531 w 229761"/>
              <a:gd name="connsiteY4" fmla="*/ 276811 h 686910"/>
              <a:gd name="connsiteX5" fmla="*/ 185816 w 229761"/>
              <a:gd name="connsiteY5" fmla="*/ 379681 h 686910"/>
              <a:gd name="connsiteX6" fmla="*/ 191531 w 229761"/>
              <a:gd name="connsiteY6" fmla="*/ 539701 h 686910"/>
              <a:gd name="connsiteX7" fmla="*/ 208676 w 229761"/>
              <a:gd name="connsiteY7" fmla="*/ 648286 h 686910"/>
              <a:gd name="connsiteX8" fmla="*/ 211533 w 229761"/>
              <a:gd name="connsiteY8" fmla="*/ 662574 h 686910"/>
              <a:gd name="connsiteX9" fmla="*/ 177243 w 229761"/>
              <a:gd name="connsiteY9" fmla="*/ 659716 h 686910"/>
              <a:gd name="connsiteX10" fmla="*/ 100091 w 229761"/>
              <a:gd name="connsiteY10" fmla="*/ 659716 h 686910"/>
              <a:gd name="connsiteX11" fmla="*/ 28653 w 229761"/>
              <a:gd name="connsiteY11" fmla="*/ 659716 h 686910"/>
              <a:gd name="connsiteX12" fmla="*/ 11985 w 229761"/>
              <a:gd name="connsiteY12" fmla="*/ 657334 h 686910"/>
              <a:gd name="connsiteX13" fmla="*/ 78 w 229761"/>
              <a:gd name="connsiteY13" fmla="*/ 636856 h 686910"/>
              <a:gd name="connsiteX14" fmla="*/ 5793 w 229761"/>
              <a:gd name="connsiteY14" fmla="*/ 51069 h 686910"/>
              <a:gd name="connsiteX15" fmla="*/ 2936 w 229761"/>
              <a:gd name="connsiteY15" fmla="*/ 25351 h 686910"/>
              <a:gd name="connsiteX16" fmla="*/ 2936 w 229761"/>
              <a:gd name="connsiteY16" fmla="*/ 8206 h 686910"/>
              <a:gd name="connsiteX17" fmla="*/ 22938 w 229761"/>
              <a:gd name="connsiteY17" fmla="*/ 8206 h 686910"/>
              <a:gd name="connsiteX18" fmla="*/ 111521 w 229761"/>
              <a:gd name="connsiteY18" fmla="*/ 5349 h 686910"/>
              <a:gd name="connsiteX0" fmla="*/ 111599 w 229839"/>
              <a:gd name="connsiteY0" fmla="*/ 5349 h 686805"/>
              <a:gd name="connsiteX1" fmla="*/ 223041 w 229839"/>
              <a:gd name="connsiteY1" fmla="*/ 8206 h 686805"/>
              <a:gd name="connsiteX2" fmla="*/ 214469 w 229839"/>
              <a:gd name="connsiteY2" fmla="*/ 36781 h 686805"/>
              <a:gd name="connsiteX3" fmla="*/ 188751 w 229839"/>
              <a:gd name="connsiteY3" fmla="*/ 156796 h 686805"/>
              <a:gd name="connsiteX4" fmla="*/ 191609 w 229839"/>
              <a:gd name="connsiteY4" fmla="*/ 276811 h 686805"/>
              <a:gd name="connsiteX5" fmla="*/ 185894 w 229839"/>
              <a:gd name="connsiteY5" fmla="*/ 379681 h 686805"/>
              <a:gd name="connsiteX6" fmla="*/ 191609 w 229839"/>
              <a:gd name="connsiteY6" fmla="*/ 539701 h 686805"/>
              <a:gd name="connsiteX7" fmla="*/ 208754 w 229839"/>
              <a:gd name="connsiteY7" fmla="*/ 648286 h 686805"/>
              <a:gd name="connsiteX8" fmla="*/ 211611 w 229839"/>
              <a:gd name="connsiteY8" fmla="*/ 662574 h 686805"/>
              <a:gd name="connsiteX9" fmla="*/ 177321 w 229839"/>
              <a:gd name="connsiteY9" fmla="*/ 659716 h 686805"/>
              <a:gd name="connsiteX10" fmla="*/ 100169 w 229839"/>
              <a:gd name="connsiteY10" fmla="*/ 659716 h 686805"/>
              <a:gd name="connsiteX11" fmla="*/ 57306 w 229839"/>
              <a:gd name="connsiteY11" fmla="*/ 662098 h 686805"/>
              <a:gd name="connsiteX12" fmla="*/ 12063 w 229839"/>
              <a:gd name="connsiteY12" fmla="*/ 657334 h 686805"/>
              <a:gd name="connsiteX13" fmla="*/ 156 w 229839"/>
              <a:gd name="connsiteY13" fmla="*/ 636856 h 686805"/>
              <a:gd name="connsiteX14" fmla="*/ 5871 w 229839"/>
              <a:gd name="connsiteY14" fmla="*/ 51069 h 686805"/>
              <a:gd name="connsiteX15" fmla="*/ 3014 w 229839"/>
              <a:gd name="connsiteY15" fmla="*/ 25351 h 686805"/>
              <a:gd name="connsiteX16" fmla="*/ 3014 w 229839"/>
              <a:gd name="connsiteY16" fmla="*/ 8206 h 686805"/>
              <a:gd name="connsiteX17" fmla="*/ 23016 w 229839"/>
              <a:gd name="connsiteY17" fmla="*/ 8206 h 686805"/>
              <a:gd name="connsiteX18" fmla="*/ 111599 w 229839"/>
              <a:gd name="connsiteY18" fmla="*/ 5349 h 686805"/>
              <a:gd name="connsiteX0" fmla="*/ 110179 w 228419"/>
              <a:gd name="connsiteY0" fmla="*/ 1546 h 660713"/>
              <a:gd name="connsiteX1" fmla="*/ 221621 w 228419"/>
              <a:gd name="connsiteY1" fmla="*/ 4403 h 660713"/>
              <a:gd name="connsiteX2" fmla="*/ 213049 w 228419"/>
              <a:gd name="connsiteY2" fmla="*/ 32978 h 660713"/>
              <a:gd name="connsiteX3" fmla="*/ 187331 w 228419"/>
              <a:gd name="connsiteY3" fmla="*/ 152993 h 660713"/>
              <a:gd name="connsiteX4" fmla="*/ 190189 w 228419"/>
              <a:gd name="connsiteY4" fmla="*/ 273008 h 660713"/>
              <a:gd name="connsiteX5" fmla="*/ 184474 w 228419"/>
              <a:gd name="connsiteY5" fmla="*/ 375878 h 660713"/>
              <a:gd name="connsiteX6" fmla="*/ 190189 w 228419"/>
              <a:gd name="connsiteY6" fmla="*/ 535898 h 660713"/>
              <a:gd name="connsiteX7" fmla="*/ 207334 w 228419"/>
              <a:gd name="connsiteY7" fmla="*/ 644483 h 660713"/>
              <a:gd name="connsiteX8" fmla="*/ 210191 w 228419"/>
              <a:gd name="connsiteY8" fmla="*/ 658771 h 660713"/>
              <a:gd name="connsiteX9" fmla="*/ 175901 w 228419"/>
              <a:gd name="connsiteY9" fmla="*/ 655913 h 660713"/>
              <a:gd name="connsiteX10" fmla="*/ 98749 w 228419"/>
              <a:gd name="connsiteY10" fmla="*/ 655913 h 660713"/>
              <a:gd name="connsiteX11" fmla="*/ 55886 w 228419"/>
              <a:gd name="connsiteY11" fmla="*/ 658295 h 660713"/>
              <a:gd name="connsiteX12" fmla="*/ 10643 w 228419"/>
              <a:gd name="connsiteY12" fmla="*/ 653531 h 660713"/>
              <a:gd name="connsiteX13" fmla="*/ 5880 w 228419"/>
              <a:gd name="connsiteY13" fmla="*/ 580665 h 660713"/>
              <a:gd name="connsiteX14" fmla="*/ 4451 w 228419"/>
              <a:gd name="connsiteY14" fmla="*/ 47266 h 660713"/>
              <a:gd name="connsiteX15" fmla="*/ 1594 w 228419"/>
              <a:gd name="connsiteY15" fmla="*/ 21548 h 660713"/>
              <a:gd name="connsiteX16" fmla="*/ 1594 w 228419"/>
              <a:gd name="connsiteY16" fmla="*/ 4403 h 660713"/>
              <a:gd name="connsiteX17" fmla="*/ 21596 w 228419"/>
              <a:gd name="connsiteY17" fmla="*/ 4403 h 660713"/>
              <a:gd name="connsiteX18" fmla="*/ 110179 w 228419"/>
              <a:gd name="connsiteY18" fmla="*/ 1546 h 660713"/>
              <a:gd name="connsiteX0" fmla="*/ 110179 w 228419"/>
              <a:gd name="connsiteY0" fmla="*/ 1546 h 660713"/>
              <a:gd name="connsiteX1" fmla="*/ 221621 w 228419"/>
              <a:gd name="connsiteY1" fmla="*/ 4403 h 660713"/>
              <a:gd name="connsiteX2" fmla="*/ 213049 w 228419"/>
              <a:gd name="connsiteY2" fmla="*/ 32978 h 660713"/>
              <a:gd name="connsiteX3" fmla="*/ 187331 w 228419"/>
              <a:gd name="connsiteY3" fmla="*/ 152993 h 660713"/>
              <a:gd name="connsiteX4" fmla="*/ 190189 w 228419"/>
              <a:gd name="connsiteY4" fmla="*/ 273008 h 660713"/>
              <a:gd name="connsiteX5" fmla="*/ 184474 w 228419"/>
              <a:gd name="connsiteY5" fmla="*/ 375878 h 660713"/>
              <a:gd name="connsiteX6" fmla="*/ 190189 w 228419"/>
              <a:gd name="connsiteY6" fmla="*/ 535898 h 660713"/>
              <a:gd name="connsiteX7" fmla="*/ 207334 w 228419"/>
              <a:gd name="connsiteY7" fmla="*/ 644483 h 660713"/>
              <a:gd name="connsiteX8" fmla="*/ 210191 w 228419"/>
              <a:gd name="connsiteY8" fmla="*/ 658771 h 660713"/>
              <a:gd name="connsiteX9" fmla="*/ 175901 w 228419"/>
              <a:gd name="connsiteY9" fmla="*/ 655913 h 660713"/>
              <a:gd name="connsiteX10" fmla="*/ 98749 w 228419"/>
              <a:gd name="connsiteY10" fmla="*/ 655913 h 660713"/>
              <a:gd name="connsiteX11" fmla="*/ 55886 w 228419"/>
              <a:gd name="connsiteY11" fmla="*/ 658295 h 660713"/>
              <a:gd name="connsiteX12" fmla="*/ 10643 w 228419"/>
              <a:gd name="connsiteY12" fmla="*/ 653531 h 660713"/>
              <a:gd name="connsiteX13" fmla="*/ 5880 w 228419"/>
              <a:gd name="connsiteY13" fmla="*/ 580665 h 660713"/>
              <a:gd name="connsiteX14" fmla="*/ 4451 w 228419"/>
              <a:gd name="connsiteY14" fmla="*/ 47266 h 660713"/>
              <a:gd name="connsiteX15" fmla="*/ 1594 w 228419"/>
              <a:gd name="connsiteY15" fmla="*/ 21548 h 660713"/>
              <a:gd name="connsiteX16" fmla="*/ 1594 w 228419"/>
              <a:gd name="connsiteY16" fmla="*/ 4403 h 660713"/>
              <a:gd name="connsiteX17" fmla="*/ 21596 w 228419"/>
              <a:gd name="connsiteY17" fmla="*/ 4403 h 660713"/>
              <a:gd name="connsiteX18" fmla="*/ 110179 w 228419"/>
              <a:gd name="connsiteY18" fmla="*/ 1546 h 660713"/>
              <a:gd name="connsiteX0" fmla="*/ 110179 w 228419"/>
              <a:gd name="connsiteY0" fmla="*/ 2926 h 660809"/>
              <a:gd name="connsiteX1" fmla="*/ 221621 w 228419"/>
              <a:gd name="connsiteY1" fmla="*/ 5783 h 660809"/>
              <a:gd name="connsiteX2" fmla="*/ 213049 w 228419"/>
              <a:gd name="connsiteY2" fmla="*/ 34358 h 660809"/>
              <a:gd name="connsiteX3" fmla="*/ 187331 w 228419"/>
              <a:gd name="connsiteY3" fmla="*/ 154373 h 660809"/>
              <a:gd name="connsiteX4" fmla="*/ 190189 w 228419"/>
              <a:gd name="connsiteY4" fmla="*/ 274388 h 660809"/>
              <a:gd name="connsiteX5" fmla="*/ 184474 w 228419"/>
              <a:gd name="connsiteY5" fmla="*/ 377258 h 660809"/>
              <a:gd name="connsiteX6" fmla="*/ 190189 w 228419"/>
              <a:gd name="connsiteY6" fmla="*/ 537278 h 660809"/>
              <a:gd name="connsiteX7" fmla="*/ 207334 w 228419"/>
              <a:gd name="connsiteY7" fmla="*/ 645863 h 660809"/>
              <a:gd name="connsiteX8" fmla="*/ 210191 w 228419"/>
              <a:gd name="connsiteY8" fmla="*/ 660151 h 660809"/>
              <a:gd name="connsiteX9" fmla="*/ 175901 w 228419"/>
              <a:gd name="connsiteY9" fmla="*/ 657293 h 660809"/>
              <a:gd name="connsiteX10" fmla="*/ 98749 w 228419"/>
              <a:gd name="connsiteY10" fmla="*/ 657293 h 660809"/>
              <a:gd name="connsiteX11" fmla="*/ 55886 w 228419"/>
              <a:gd name="connsiteY11" fmla="*/ 659675 h 660809"/>
              <a:gd name="connsiteX12" fmla="*/ 10643 w 228419"/>
              <a:gd name="connsiteY12" fmla="*/ 654911 h 660809"/>
              <a:gd name="connsiteX13" fmla="*/ 5880 w 228419"/>
              <a:gd name="connsiteY13" fmla="*/ 601095 h 660809"/>
              <a:gd name="connsiteX14" fmla="*/ 4451 w 228419"/>
              <a:gd name="connsiteY14" fmla="*/ 48646 h 660809"/>
              <a:gd name="connsiteX15" fmla="*/ 1594 w 228419"/>
              <a:gd name="connsiteY15" fmla="*/ 22928 h 660809"/>
              <a:gd name="connsiteX16" fmla="*/ 1594 w 228419"/>
              <a:gd name="connsiteY16" fmla="*/ 5783 h 660809"/>
              <a:gd name="connsiteX17" fmla="*/ 21596 w 228419"/>
              <a:gd name="connsiteY17" fmla="*/ 5783 h 660809"/>
              <a:gd name="connsiteX18" fmla="*/ 110179 w 228419"/>
              <a:gd name="connsiteY18" fmla="*/ 2926 h 660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8419" h="660809">
                <a:moveTo>
                  <a:pt x="110179" y="2926"/>
                </a:moveTo>
                <a:lnTo>
                  <a:pt x="221621" y="5783"/>
                </a:lnTo>
                <a:cubicBezTo>
                  <a:pt x="238766" y="11022"/>
                  <a:pt x="218764" y="9593"/>
                  <a:pt x="213049" y="34358"/>
                </a:cubicBezTo>
                <a:cubicBezTo>
                  <a:pt x="207334" y="59123"/>
                  <a:pt x="191141" y="114368"/>
                  <a:pt x="187331" y="154373"/>
                </a:cubicBezTo>
                <a:cubicBezTo>
                  <a:pt x="183521" y="194378"/>
                  <a:pt x="190665" y="237241"/>
                  <a:pt x="190189" y="274388"/>
                </a:cubicBezTo>
                <a:cubicBezTo>
                  <a:pt x="189713" y="311535"/>
                  <a:pt x="184474" y="333443"/>
                  <a:pt x="184474" y="377258"/>
                </a:cubicBezTo>
                <a:cubicBezTo>
                  <a:pt x="184474" y="421073"/>
                  <a:pt x="186379" y="492511"/>
                  <a:pt x="190189" y="537278"/>
                </a:cubicBezTo>
                <a:cubicBezTo>
                  <a:pt x="193999" y="582045"/>
                  <a:pt x="204000" y="625384"/>
                  <a:pt x="207334" y="645863"/>
                </a:cubicBezTo>
                <a:cubicBezTo>
                  <a:pt x="210668" y="666342"/>
                  <a:pt x="215430" y="658246"/>
                  <a:pt x="210191" y="660151"/>
                </a:cubicBezTo>
                <a:cubicBezTo>
                  <a:pt x="204952" y="662056"/>
                  <a:pt x="194475" y="657769"/>
                  <a:pt x="175901" y="657293"/>
                </a:cubicBezTo>
                <a:cubicBezTo>
                  <a:pt x="157327" y="656817"/>
                  <a:pt x="118751" y="656896"/>
                  <a:pt x="98749" y="657293"/>
                </a:cubicBezTo>
                <a:cubicBezTo>
                  <a:pt x="78747" y="657690"/>
                  <a:pt x="70174" y="658881"/>
                  <a:pt x="55886" y="659675"/>
                </a:cubicBezTo>
                <a:cubicBezTo>
                  <a:pt x="41202" y="659278"/>
                  <a:pt x="18977" y="664674"/>
                  <a:pt x="10643" y="654911"/>
                </a:cubicBezTo>
                <a:cubicBezTo>
                  <a:pt x="2309" y="645148"/>
                  <a:pt x="4927" y="635861"/>
                  <a:pt x="5880" y="601095"/>
                </a:cubicBezTo>
                <a:cubicBezTo>
                  <a:pt x="6832" y="499654"/>
                  <a:pt x="5165" y="145007"/>
                  <a:pt x="4451" y="48646"/>
                </a:cubicBezTo>
                <a:cubicBezTo>
                  <a:pt x="3737" y="-47715"/>
                  <a:pt x="2070" y="30072"/>
                  <a:pt x="1594" y="22928"/>
                </a:cubicBezTo>
                <a:cubicBezTo>
                  <a:pt x="1118" y="15784"/>
                  <a:pt x="-1740" y="8641"/>
                  <a:pt x="1594" y="5783"/>
                </a:cubicBezTo>
                <a:cubicBezTo>
                  <a:pt x="4928" y="2925"/>
                  <a:pt x="21596" y="5783"/>
                  <a:pt x="21596" y="5783"/>
                </a:cubicBezTo>
                <a:lnTo>
                  <a:pt x="110179" y="292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" name="Freeform 2"/>
          <p:cNvSpPr/>
          <p:nvPr/>
        </p:nvSpPr>
        <p:spPr>
          <a:xfrm>
            <a:off x="1087114" y="4280466"/>
            <a:ext cx="228419" cy="660809"/>
          </a:xfrm>
          <a:custGeom>
            <a:avLst/>
            <a:gdLst>
              <a:gd name="connsiteX0" fmla="*/ 113788 w 232028"/>
              <a:gd name="connsiteY0" fmla="*/ 5349 h 687684"/>
              <a:gd name="connsiteX1" fmla="*/ 225230 w 232028"/>
              <a:gd name="connsiteY1" fmla="*/ 8206 h 687684"/>
              <a:gd name="connsiteX2" fmla="*/ 216658 w 232028"/>
              <a:gd name="connsiteY2" fmla="*/ 36781 h 687684"/>
              <a:gd name="connsiteX3" fmla="*/ 190940 w 232028"/>
              <a:gd name="connsiteY3" fmla="*/ 156796 h 687684"/>
              <a:gd name="connsiteX4" fmla="*/ 193798 w 232028"/>
              <a:gd name="connsiteY4" fmla="*/ 276811 h 687684"/>
              <a:gd name="connsiteX5" fmla="*/ 188083 w 232028"/>
              <a:gd name="connsiteY5" fmla="*/ 379681 h 687684"/>
              <a:gd name="connsiteX6" fmla="*/ 193798 w 232028"/>
              <a:gd name="connsiteY6" fmla="*/ 539701 h 687684"/>
              <a:gd name="connsiteX7" fmla="*/ 210943 w 232028"/>
              <a:gd name="connsiteY7" fmla="*/ 648286 h 687684"/>
              <a:gd name="connsiteX8" fmla="*/ 213800 w 232028"/>
              <a:gd name="connsiteY8" fmla="*/ 662574 h 687684"/>
              <a:gd name="connsiteX9" fmla="*/ 179510 w 232028"/>
              <a:gd name="connsiteY9" fmla="*/ 659716 h 687684"/>
              <a:gd name="connsiteX10" fmla="*/ 102358 w 232028"/>
              <a:gd name="connsiteY10" fmla="*/ 659716 h 687684"/>
              <a:gd name="connsiteX11" fmla="*/ 30920 w 232028"/>
              <a:gd name="connsiteY11" fmla="*/ 659716 h 687684"/>
              <a:gd name="connsiteX12" fmla="*/ 2345 w 232028"/>
              <a:gd name="connsiteY12" fmla="*/ 659716 h 687684"/>
              <a:gd name="connsiteX13" fmla="*/ 2345 w 232028"/>
              <a:gd name="connsiteY13" fmla="*/ 636856 h 687684"/>
              <a:gd name="connsiteX14" fmla="*/ 8060 w 232028"/>
              <a:gd name="connsiteY14" fmla="*/ 51069 h 687684"/>
              <a:gd name="connsiteX15" fmla="*/ 5203 w 232028"/>
              <a:gd name="connsiteY15" fmla="*/ 25351 h 687684"/>
              <a:gd name="connsiteX16" fmla="*/ 5203 w 232028"/>
              <a:gd name="connsiteY16" fmla="*/ 8206 h 687684"/>
              <a:gd name="connsiteX17" fmla="*/ 25205 w 232028"/>
              <a:gd name="connsiteY17" fmla="*/ 8206 h 687684"/>
              <a:gd name="connsiteX18" fmla="*/ 113788 w 232028"/>
              <a:gd name="connsiteY18" fmla="*/ 5349 h 687684"/>
              <a:gd name="connsiteX0" fmla="*/ 111521 w 229761"/>
              <a:gd name="connsiteY0" fmla="*/ 5349 h 686910"/>
              <a:gd name="connsiteX1" fmla="*/ 222963 w 229761"/>
              <a:gd name="connsiteY1" fmla="*/ 8206 h 686910"/>
              <a:gd name="connsiteX2" fmla="*/ 214391 w 229761"/>
              <a:gd name="connsiteY2" fmla="*/ 36781 h 686910"/>
              <a:gd name="connsiteX3" fmla="*/ 188673 w 229761"/>
              <a:gd name="connsiteY3" fmla="*/ 156796 h 686910"/>
              <a:gd name="connsiteX4" fmla="*/ 191531 w 229761"/>
              <a:gd name="connsiteY4" fmla="*/ 276811 h 686910"/>
              <a:gd name="connsiteX5" fmla="*/ 185816 w 229761"/>
              <a:gd name="connsiteY5" fmla="*/ 379681 h 686910"/>
              <a:gd name="connsiteX6" fmla="*/ 191531 w 229761"/>
              <a:gd name="connsiteY6" fmla="*/ 539701 h 686910"/>
              <a:gd name="connsiteX7" fmla="*/ 208676 w 229761"/>
              <a:gd name="connsiteY7" fmla="*/ 648286 h 686910"/>
              <a:gd name="connsiteX8" fmla="*/ 211533 w 229761"/>
              <a:gd name="connsiteY8" fmla="*/ 662574 h 686910"/>
              <a:gd name="connsiteX9" fmla="*/ 177243 w 229761"/>
              <a:gd name="connsiteY9" fmla="*/ 659716 h 686910"/>
              <a:gd name="connsiteX10" fmla="*/ 100091 w 229761"/>
              <a:gd name="connsiteY10" fmla="*/ 659716 h 686910"/>
              <a:gd name="connsiteX11" fmla="*/ 28653 w 229761"/>
              <a:gd name="connsiteY11" fmla="*/ 659716 h 686910"/>
              <a:gd name="connsiteX12" fmla="*/ 11985 w 229761"/>
              <a:gd name="connsiteY12" fmla="*/ 657334 h 686910"/>
              <a:gd name="connsiteX13" fmla="*/ 78 w 229761"/>
              <a:gd name="connsiteY13" fmla="*/ 636856 h 686910"/>
              <a:gd name="connsiteX14" fmla="*/ 5793 w 229761"/>
              <a:gd name="connsiteY14" fmla="*/ 51069 h 686910"/>
              <a:gd name="connsiteX15" fmla="*/ 2936 w 229761"/>
              <a:gd name="connsiteY15" fmla="*/ 25351 h 686910"/>
              <a:gd name="connsiteX16" fmla="*/ 2936 w 229761"/>
              <a:gd name="connsiteY16" fmla="*/ 8206 h 686910"/>
              <a:gd name="connsiteX17" fmla="*/ 22938 w 229761"/>
              <a:gd name="connsiteY17" fmla="*/ 8206 h 686910"/>
              <a:gd name="connsiteX18" fmla="*/ 111521 w 229761"/>
              <a:gd name="connsiteY18" fmla="*/ 5349 h 686910"/>
              <a:gd name="connsiteX0" fmla="*/ 111599 w 229839"/>
              <a:gd name="connsiteY0" fmla="*/ 5349 h 686805"/>
              <a:gd name="connsiteX1" fmla="*/ 223041 w 229839"/>
              <a:gd name="connsiteY1" fmla="*/ 8206 h 686805"/>
              <a:gd name="connsiteX2" fmla="*/ 214469 w 229839"/>
              <a:gd name="connsiteY2" fmla="*/ 36781 h 686805"/>
              <a:gd name="connsiteX3" fmla="*/ 188751 w 229839"/>
              <a:gd name="connsiteY3" fmla="*/ 156796 h 686805"/>
              <a:gd name="connsiteX4" fmla="*/ 191609 w 229839"/>
              <a:gd name="connsiteY4" fmla="*/ 276811 h 686805"/>
              <a:gd name="connsiteX5" fmla="*/ 185894 w 229839"/>
              <a:gd name="connsiteY5" fmla="*/ 379681 h 686805"/>
              <a:gd name="connsiteX6" fmla="*/ 191609 w 229839"/>
              <a:gd name="connsiteY6" fmla="*/ 539701 h 686805"/>
              <a:gd name="connsiteX7" fmla="*/ 208754 w 229839"/>
              <a:gd name="connsiteY7" fmla="*/ 648286 h 686805"/>
              <a:gd name="connsiteX8" fmla="*/ 211611 w 229839"/>
              <a:gd name="connsiteY8" fmla="*/ 662574 h 686805"/>
              <a:gd name="connsiteX9" fmla="*/ 177321 w 229839"/>
              <a:gd name="connsiteY9" fmla="*/ 659716 h 686805"/>
              <a:gd name="connsiteX10" fmla="*/ 100169 w 229839"/>
              <a:gd name="connsiteY10" fmla="*/ 659716 h 686805"/>
              <a:gd name="connsiteX11" fmla="*/ 57306 w 229839"/>
              <a:gd name="connsiteY11" fmla="*/ 662098 h 686805"/>
              <a:gd name="connsiteX12" fmla="*/ 12063 w 229839"/>
              <a:gd name="connsiteY12" fmla="*/ 657334 h 686805"/>
              <a:gd name="connsiteX13" fmla="*/ 156 w 229839"/>
              <a:gd name="connsiteY13" fmla="*/ 636856 h 686805"/>
              <a:gd name="connsiteX14" fmla="*/ 5871 w 229839"/>
              <a:gd name="connsiteY14" fmla="*/ 51069 h 686805"/>
              <a:gd name="connsiteX15" fmla="*/ 3014 w 229839"/>
              <a:gd name="connsiteY15" fmla="*/ 25351 h 686805"/>
              <a:gd name="connsiteX16" fmla="*/ 3014 w 229839"/>
              <a:gd name="connsiteY16" fmla="*/ 8206 h 686805"/>
              <a:gd name="connsiteX17" fmla="*/ 23016 w 229839"/>
              <a:gd name="connsiteY17" fmla="*/ 8206 h 686805"/>
              <a:gd name="connsiteX18" fmla="*/ 111599 w 229839"/>
              <a:gd name="connsiteY18" fmla="*/ 5349 h 686805"/>
              <a:gd name="connsiteX0" fmla="*/ 110179 w 228419"/>
              <a:gd name="connsiteY0" fmla="*/ 1546 h 660713"/>
              <a:gd name="connsiteX1" fmla="*/ 221621 w 228419"/>
              <a:gd name="connsiteY1" fmla="*/ 4403 h 660713"/>
              <a:gd name="connsiteX2" fmla="*/ 213049 w 228419"/>
              <a:gd name="connsiteY2" fmla="*/ 32978 h 660713"/>
              <a:gd name="connsiteX3" fmla="*/ 187331 w 228419"/>
              <a:gd name="connsiteY3" fmla="*/ 152993 h 660713"/>
              <a:gd name="connsiteX4" fmla="*/ 190189 w 228419"/>
              <a:gd name="connsiteY4" fmla="*/ 273008 h 660713"/>
              <a:gd name="connsiteX5" fmla="*/ 184474 w 228419"/>
              <a:gd name="connsiteY5" fmla="*/ 375878 h 660713"/>
              <a:gd name="connsiteX6" fmla="*/ 190189 w 228419"/>
              <a:gd name="connsiteY6" fmla="*/ 535898 h 660713"/>
              <a:gd name="connsiteX7" fmla="*/ 207334 w 228419"/>
              <a:gd name="connsiteY7" fmla="*/ 644483 h 660713"/>
              <a:gd name="connsiteX8" fmla="*/ 210191 w 228419"/>
              <a:gd name="connsiteY8" fmla="*/ 658771 h 660713"/>
              <a:gd name="connsiteX9" fmla="*/ 175901 w 228419"/>
              <a:gd name="connsiteY9" fmla="*/ 655913 h 660713"/>
              <a:gd name="connsiteX10" fmla="*/ 98749 w 228419"/>
              <a:gd name="connsiteY10" fmla="*/ 655913 h 660713"/>
              <a:gd name="connsiteX11" fmla="*/ 55886 w 228419"/>
              <a:gd name="connsiteY11" fmla="*/ 658295 h 660713"/>
              <a:gd name="connsiteX12" fmla="*/ 10643 w 228419"/>
              <a:gd name="connsiteY12" fmla="*/ 653531 h 660713"/>
              <a:gd name="connsiteX13" fmla="*/ 5880 w 228419"/>
              <a:gd name="connsiteY13" fmla="*/ 580665 h 660713"/>
              <a:gd name="connsiteX14" fmla="*/ 4451 w 228419"/>
              <a:gd name="connsiteY14" fmla="*/ 47266 h 660713"/>
              <a:gd name="connsiteX15" fmla="*/ 1594 w 228419"/>
              <a:gd name="connsiteY15" fmla="*/ 21548 h 660713"/>
              <a:gd name="connsiteX16" fmla="*/ 1594 w 228419"/>
              <a:gd name="connsiteY16" fmla="*/ 4403 h 660713"/>
              <a:gd name="connsiteX17" fmla="*/ 21596 w 228419"/>
              <a:gd name="connsiteY17" fmla="*/ 4403 h 660713"/>
              <a:gd name="connsiteX18" fmla="*/ 110179 w 228419"/>
              <a:gd name="connsiteY18" fmla="*/ 1546 h 660713"/>
              <a:gd name="connsiteX0" fmla="*/ 110179 w 228419"/>
              <a:gd name="connsiteY0" fmla="*/ 1546 h 660713"/>
              <a:gd name="connsiteX1" fmla="*/ 221621 w 228419"/>
              <a:gd name="connsiteY1" fmla="*/ 4403 h 660713"/>
              <a:gd name="connsiteX2" fmla="*/ 213049 w 228419"/>
              <a:gd name="connsiteY2" fmla="*/ 32978 h 660713"/>
              <a:gd name="connsiteX3" fmla="*/ 187331 w 228419"/>
              <a:gd name="connsiteY3" fmla="*/ 152993 h 660713"/>
              <a:gd name="connsiteX4" fmla="*/ 190189 w 228419"/>
              <a:gd name="connsiteY4" fmla="*/ 273008 h 660713"/>
              <a:gd name="connsiteX5" fmla="*/ 184474 w 228419"/>
              <a:gd name="connsiteY5" fmla="*/ 375878 h 660713"/>
              <a:gd name="connsiteX6" fmla="*/ 190189 w 228419"/>
              <a:gd name="connsiteY6" fmla="*/ 535898 h 660713"/>
              <a:gd name="connsiteX7" fmla="*/ 207334 w 228419"/>
              <a:gd name="connsiteY7" fmla="*/ 644483 h 660713"/>
              <a:gd name="connsiteX8" fmla="*/ 210191 w 228419"/>
              <a:gd name="connsiteY8" fmla="*/ 658771 h 660713"/>
              <a:gd name="connsiteX9" fmla="*/ 175901 w 228419"/>
              <a:gd name="connsiteY9" fmla="*/ 655913 h 660713"/>
              <a:gd name="connsiteX10" fmla="*/ 98749 w 228419"/>
              <a:gd name="connsiteY10" fmla="*/ 655913 h 660713"/>
              <a:gd name="connsiteX11" fmla="*/ 55886 w 228419"/>
              <a:gd name="connsiteY11" fmla="*/ 658295 h 660713"/>
              <a:gd name="connsiteX12" fmla="*/ 10643 w 228419"/>
              <a:gd name="connsiteY12" fmla="*/ 653531 h 660713"/>
              <a:gd name="connsiteX13" fmla="*/ 5880 w 228419"/>
              <a:gd name="connsiteY13" fmla="*/ 580665 h 660713"/>
              <a:gd name="connsiteX14" fmla="*/ 4451 w 228419"/>
              <a:gd name="connsiteY14" fmla="*/ 47266 h 660713"/>
              <a:gd name="connsiteX15" fmla="*/ 1594 w 228419"/>
              <a:gd name="connsiteY15" fmla="*/ 21548 h 660713"/>
              <a:gd name="connsiteX16" fmla="*/ 1594 w 228419"/>
              <a:gd name="connsiteY16" fmla="*/ 4403 h 660713"/>
              <a:gd name="connsiteX17" fmla="*/ 21596 w 228419"/>
              <a:gd name="connsiteY17" fmla="*/ 4403 h 660713"/>
              <a:gd name="connsiteX18" fmla="*/ 110179 w 228419"/>
              <a:gd name="connsiteY18" fmla="*/ 1546 h 660713"/>
              <a:gd name="connsiteX0" fmla="*/ 110179 w 228419"/>
              <a:gd name="connsiteY0" fmla="*/ 2926 h 660809"/>
              <a:gd name="connsiteX1" fmla="*/ 221621 w 228419"/>
              <a:gd name="connsiteY1" fmla="*/ 5783 h 660809"/>
              <a:gd name="connsiteX2" fmla="*/ 213049 w 228419"/>
              <a:gd name="connsiteY2" fmla="*/ 34358 h 660809"/>
              <a:gd name="connsiteX3" fmla="*/ 187331 w 228419"/>
              <a:gd name="connsiteY3" fmla="*/ 154373 h 660809"/>
              <a:gd name="connsiteX4" fmla="*/ 190189 w 228419"/>
              <a:gd name="connsiteY4" fmla="*/ 274388 h 660809"/>
              <a:gd name="connsiteX5" fmla="*/ 184474 w 228419"/>
              <a:gd name="connsiteY5" fmla="*/ 377258 h 660809"/>
              <a:gd name="connsiteX6" fmla="*/ 190189 w 228419"/>
              <a:gd name="connsiteY6" fmla="*/ 537278 h 660809"/>
              <a:gd name="connsiteX7" fmla="*/ 207334 w 228419"/>
              <a:gd name="connsiteY7" fmla="*/ 645863 h 660809"/>
              <a:gd name="connsiteX8" fmla="*/ 210191 w 228419"/>
              <a:gd name="connsiteY8" fmla="*/ 660151 h 660809"/>
              <a:gd name="connsiteX9" fmla="*/ 175901 w 228419"/>
              <a:gd name="connsiteY9" fmla="*/ 657293 h 660809"/>
              <a:gd name="connsiteX10" fmla="*/ 98749 w 228419"/>
              <a:gd name="connsiteY10" fmla="*/ 657293 h 660809"/>
              <a:gd name="connsiteX11" fmla="*/ 55886 w 228419"/>
              <a:gd name="connsiteY11" fmla="*/ 659675 h 660809"/>
              <a:gd name="connsiteX12" fmla="*/ 10643 w 228419"/>
              <a:gd name="connsiteY12" fmla="*/ 654911 h 660809"/>
              <a:gd name="connsiteX13" fmla="*/ 5880 w 228419"/>
              <a:gd name="connsiteY13" fmla="*/ 601095 h 660809"/>
              <a:gd name="connsiteX14" fmla="*/ 4451 w 228419"/>
              <a:gd name="connsiteY14" fmla="*/ 48646 h 660809"/>
              <a:gd name="connsiteX15" fmla="*/ 1594 w 228419"/>
              <a:gd name="connsiteY15" fmla="*/ 22928 h 660809"/>
              <a:gd name="connsiteX16" fmla="*/ 1594 w 228419"/>
              <a:gd name="connsiteY16" fmla="*/ 5783 h 660809"/>
              <a:gd name="connsiteX17" fmla="*/ 21596 w 228419"/>
              <a:gd name="connsiteY17" fmla="*/ 5783 h 660809"/>
              <a:gd name="connsiteX18" fmla="*/ 110179 w 228419"/>
              <a:gd name="connsiteY18" fmla="*/ 2926 h 660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8419" h="660809">
                <a:moveTo>
                  <a:pt x="110179" y="2926"/>
                </a:moveTo>
                <a:lnTo>
                  <a:pt x="221621" y="5783"/>
                </a:lnTo>
                <a:cubicBezTo>
                  <a:pt x="238766" y="11022"/>
                  <a:pt x="218764" y="9593"/>
                  <a:pt x="213049" y="34358"/>
                </a:cubicBezTo>
                <a:cubicBezTo>
                  <a:pt x="207334" y="59123"/>
                  <a:pt x="191141" y="114368"/>
                  <a:pt x="187331" y="154373"/>
                </a:cubicBezTo>
                <a:cubicBezTo>
                  <a:pt x="183521" y="194378"/>
                  <a:pt x="190665" y="237241"/>
                  <a:pt x="190189" y="274388"/>
                </a:cubicBezTo>
                <a:cubicBezTo>
                  <a:pt x="189713" y="311535"/>
                  <a:pt x="184474" y="333443"/>
                  <a:pt x="184474" y="377258"/>
                </a:cubicBezTo>
                <a:cubicBezTo>
                  <a:pt x="184474" y="421073"/>
                  <a:pt x="186379" y="492511"/>
                  <a:pt x="190189" y="537278"/>
                </a:cubicBezTo>
                <a:cubicBezTo>
                  <a:pt x="193999" y="582045"/>
                  <a:pt x="204000" y="625384"/>
                  <a:pt x="207334" y="645863"/>
                </a:cubicBezTo>
                <a:cubicBezTo>
                  <a:pt x="210668" y="666342"/>
                  <a:pt x="215430" y="658246"/>
                  <a:pt x="210191" y="660151"/>
                </a:cubicBezTo>
                <a:cubicBezTo>
                  <a:pt x="204952" y="662056"/>
                  <a:pt x="194475" y="657769"/>
                  <a:pt x="175901" y="657293"/>
                </a:cubicBezTo>
                <a:cubicBezTo>
                  <a:pt x="157327" y="656817"/>
                  <a:pt x="118751" y="656896"/>
                  <a:pt x="98749" y="657293"/>
                </a:cubicBezTo>
                <a:cubicBezTo>
                  <a:pt x="78747" y="657690"/>
                  <a:pt x="70174" y="658881"/>
                  <a:pt x="55886" y="659675"/>
                </a:cubicBezTo>
                <a:cubicBezTo>
                  <a:pt x="41202" y="659278"/>
                  <a:pt x="18977" y="664674"/>
                  <a:pt x="10643" y="654911"/>
                </a:cubicBezTo>
                <a:cubicBezTo>
                  <a:pt x="2309" y="645148"/>
                  <a:pt x="4927" y="635861"/>
                  <a:pt x="5880" y="601095"/>
                </a:cubicBezTo>
                <a:cubicBezTo>
                  <a:pt x="6832" y="499654"/>
                  <a:pt x="5165" y="145007"/>
                  <a:pt x="4451" y="48646"/>
                </a:cubicBezTo>
                <a:cubicBezTo>
                  <a:pt x="3737" y="-47715"/>
                  <a:pt x="2070" y="30072"/>
                  <a:pt x="1594" y="22928"/>
                </a:cubicBezTo>
                <a:cubicBezTo>
                  <a:pt x="1118" y="15784"/>
                  <a:pt x="-1740" y="8641"/>
                  <a:pt x="1594" y="5783"/>
                </a:cubicBezTo>
                <a:cubicBezTo>
                  <a:pt x="4928" y="2925"/>
                  <a:pt x="21596" y="5783"/>
                  <a:pt x="21596" y="5783"/>
                </a:cubicBezTo>
                <a:lnTo>
                  <a:pt x="110179" y="292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pic>
        <p:nvPicPr>
          <p:cNvPr id="53" name="Picture 4" descr="http://upload.wikimedia.org/wikipedia/commons/thumb/e/ef/Station_Clock.svg/1028px-Station_Clock.svg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32683" y="4112897"/>
            <a:ext cx="997850" cy="9947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Right Arrow 53"/>
          <p:cNvSpPr/>
          <p:nvPr/>
        </p:nvSpPr>
        <p:spPr>
          <a:xfrm rot="16200000">
            <a:off x="2981539" y="4273185"/>
            <a:ext cx="2072807" cy="240148"/>
          </a:xfrm>
          <a:prstGeom prst="rightArrow">
            <a:avLst>
              <a:gd name="adj1" fmla="val 50000"/>
              <a:gd name="adj2" fmla="val 103440"/>
            </a:avLst>
          </a:prstGeom>
          <a:solidFill>
            <a:srgbClr val="FF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>
              <a:solidFill>
                <a:srgbClr val="FFFFFF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3707013" y="5421711"/>
            <a:ext cx="10046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  <a:r>
              <a:rPr lang="en-GB" sz="14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aser</a:t>
            </a:r>
            <a:endParaRPr lang="en-GB" sz="14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632784" y="5429224"/>
            <a:ext cx="751349" cy="31459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>
              <a:solidFill>
                <a:srgbClr val="FFFFFF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9582" y="4371447"/>
            <a:ext cx="1565180" cy="588899"/>
          </a:xfrm>
          <a:prstGeom prst="rect">
            <a:avLst/>
          </a:prstGeom>
        </p:spPr>
      </p:pic>
      <p:sp>
        <p:nvSpPr>
          <p:cNvPr id="44" name="TextBox 43"/>
          <p:cNvSpPr txBox="1"/>
          <p:nvPr/>
        </p:nvSpPr>
        <p:spPr>
          <a:xfrm>
            <a:off x="4711653" y="3937753"/>
            <a:ext cx="23270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optical frequency comb</a:t>
            </a:r>
            <a:endParaRPr lang="en-GB" sz="16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0" name="Straight Arrow Connector 9"/>
          <p:cNvCxnSpPr/>
          <p:nvPr/>
        </p:nvCxnSpPr>
        <p:spPr bwMode="auto">
          <a:xfrm>
            <a:off x="6926085" y="4618615"/>
            <a:ext cx="514258" cy="0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47" name="TextBox 46"/>
          <p:cNvSpPr txBox="1"/>
          <p:nvPr/>
        </p:nvSpPr>
        <p:spPr>
          <a:xfrm>
            <a:off x="4801151" y="5017809"/>
            <a:ext cx="26391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translates optical frequency into microwave frequency</a:t>
            </a:r>
            <a:endParaRPr lang="en-GB" sz="14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1089556" y="4203563"/>
            <a:ext cx="365168" cy="830104"/>
            <a:chOff x="1233578" y="1958196"/>
            <a:chExt cx="758963" cy="1725283"/>
          </a:xfrm>
        </p:grpSpPr>
        <p:sp>
          <p:nvSpPr>
            <p:cNvPr id="67" name="Arc 66"/>
            <p:cNvSpPr/>
            <p:nvPr/>
          </p:nvSpPr>
          <p:spPr bwMode="auto">
            <a:xfrm rot="10800000">
              <a:off x="1604353" y="1958196"/>
              <a:ext cx="388188" cy="1725283"/>
            </a:xfrm>
            <a:prstGeom prst="arc">
              <a:avLst>
                <a:gd name="adj1" fmla="val 16856060"/>
                <a:gd name="adj2" fmla="val 4793707"/>
              </a:avLst>
            </a:prstGeom>
            <a:noFill/>
            <a:ln w="28575" cap="sq" cmpd="sng" algn="ctr">
              <a:solidFill>
                <a:schemeClr val="tx1"/>
              </a:solidFill>
              <a:prstDash val="solid"/>
              <a:bevel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endParaRPr lang="en-GB" smtClean="0">
                <a:solidFill>
                  <a:srgbClr val="000000"/>
                </a:solidFill>
              </a:endParaRPr>
            </a:p>
          </p:txBody>
        </p:sp>
        <p:cxnSp>
          <p:nvCxnSpPr>
            <p:cNvPr id="68" name="Straight Connector 67"/>
            <p:cNvCxnSpPr/>
            <p:nvPr/>
          </p:nvCxnSpPr>
          <p:spPr bwMode="auto">
            <a:xfrm flipH="1">
              <a:off x="1233578" y="2130725"/>
              <a:ext cx="447626" cy="0"/>
            </a:xfrm>
            <a:prstGeom prst="line">
              <a:avLst/>
            </a:prstGeom>
            <a:noFill/>
            <a:ln w="19050" cap="sq" cmpd="sng" algn="ctr">
              <a:solidFill>
                <a:schemeClr val="tx1"/>
              </a:solidFill>
              <a:prstDash val="solid"/>
              <a:bevel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/>
            <p:cNvCxnSpPr/>
            <p:nvPr/>
          </p:nvCxnSpPr>
          <p:spPr bwMode="auto">
            <a:xfrm flipH="1">
              <a:off x="1233578" y="3485072"/>
              <a:ext cx="447626" cy="0"/>
            </a:xfrm>
            <a:prstGeom prst="line">
              <a:avLst/>
            </a:prstGeom>
            <a:noFill/>
            <a:ln w="19050" cap="sq" cmpd="sng" algn="ctr">
              <a:solidFill>
                <a:schemeClr val="tx1"/>
              </a:solidFill>
              <a:prstDash val="solid"/>
              <a:bevel/>
              <a:headEnd type="none" w="med" len="med"/>
              <a:tailEnd type="none" w="med" len="med"/>
            </a:ln>
            <a:effectLst/>
          </p:spPr>
        </p:cxnSp>
        <p:cxnSp>
          <p:nvCxnSpPr>
            <p:cNvPr id="74" name="Straight Connector 73"/>
            <p:cNvCxnSpPr/>
            <p:nvPr/>
          </p:nvCxnSpPr>
          <p:spPr bwMode="auto">
            <a:xfrm>
              <a:off x="1233578" y="2130725"/>
              <a:ext cx="0" cy="1354347"/>
            </a:xfrm>
            <a:prstGeom prst="line">
              <a:avLst/>
            </a:prstGeom>
            <a:noFill/>
            <a:ln w="19050" cap="sq" cmpd="sng" algn="ctr">
              <a:solidFill>
                <a:schemeClr val="tx1"/>
              </a:solidFill>
              <a:prstDash val="solid"/>
              <a:bevel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7" name="Group 56"/>
          <p:cNvGrpSpPr/>
          <p:nvPr/>
        </p:nvGrpSpPr>
        <p:grpSpPr>
          <a:xfrm rot="10800000">
            <a:off x="2204489" y="4195230"/>
            <a:ext cx="365168" cy="830104"/>
            <a:chOff x="1233578" y="1958196"/>
            <a:chExt cx="758963" cy="1725283"/>
          </a:xfrm>
        </p:grpSpPr>
        <p:sp>
          <p:nvSpPr>
            <p:cNvPr id="63" name="Arc 62"/>
            <p:cNvSpPr/>
            <p:nvPr/>
          </p:nvSpPr>
          <p:spPr bwMode="auto">
            <a:xfrm rot="10800000">
              <a:off x="1604353" y="1958196"/>
              <a:ext cx="388188" cy="1725283"/>
            </a:xfrm>
            <a:prstGeom prst="arc">
              <a:avLst>
                <a:gd name="adj1" fmla="val 16856060"/>
                <a:gd name="adj2" fmla="val 4793707"/>
              </a:avLst>
            </a:prstGeom>
            <a:noFill/>
            <a:ln w="28575" cap="sq" cmpd="sng" algn="ctr">
              <a:solidFill>
                <a:schemeClr val="tx1"/>
              </a:solidFill>
              <a:prstDash val="solid"/>
              <a:bevel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endParaRPr lang="en-GB" smtClean="0">
                <a:solidFill>
                  <a:srgbClr val="000000"/>
                </a:solidFill>
              </a:endParaRPr>
            </a:p>
          </p:txBody>
        </p:sp>
        <p:cxnSp>
          <p:nvCxnSpPr>
            <p:cNvPr id="64" name="Straight Connector 63"/>
            <p:cNvCxnSpPr/>
            <p:nvPr/>
          </p:nvCxnSpPr>
          <p:spPr bwMode="auto">
            <a:xfrm flipH="1">
              <a:off x="1233578" y="2130725"/>
              <a:ext cx="447626" cy="0"/>
            </a:xfrm>
            <a:prstGeom prst="line">
              <a:avLst/>
            </a:prstGeom>
            <a:noFill/>
            <a:ln w="19050" cap="sq" cmpd="sng" algn="ctr">
              <a:solidFill>
                <a:schemeClr val="tx1"/>
              </a:solidFill>
              <a:prstDash val="solid"/>
              <a:bevel/>
              <a:headEnd type="none" w="med" len="med"/>
              <a:tailEnd type="none" w="med" len="med"/>
            </a:ln>
            <a:effectLst/>
          </p:spPr>
        </p:cxnSp>
        <p:cxnSp>
          <p:nvCxnSpPr>
            <p:cNvPr id="65" name="Straight Connector 64"/>
            <p:cNvCxnSpPr/>
            <p:nvPr/>
          </p:nvCxnSpPr>
          <p:spPr bwMode="auto">
            <a:xfrm flipH="1">
              <a:off x="1233578" y="3485072"/>
              <a:ext cx="447626" cy="0"/>
            </a:xfrm>
            <a:prstGeom prst="line">
              <a:avLst/>
            </a:prstGeom>
            <a:noFill/>
            <a:ln w="19050" cap="sq" cmpd="sng" algn="ctr">
              <a:solidFill>
                <a:schemeClr val="tx1"/>
              </a:solidFill>
              <a:prstDash val="solid"/>
              <a:bevel/>
              <a:headEnd type="none" w="med" len="med"/>
              <a:tailEnd type="none" w="med" len="med"/>
            </a:ln>
            <a:effectLst/>
          </p:spPr>
        </p:cxnSp>
        <p:cxnSp>
          <p:nvCxnSpPr>
            <p:cNvPr id="66" name="Straight Connector 65"/>
            <p:cNvCxnSpPr/>
            <p:nvPr/>
          </p:nvCxnSpPr>
          <p:spPr bwMode="auto">
            <a:xfrm>
              <a:off x="1233578" y="2130725"/>
              <a:ext cx="0" cy="1354347"/>
            </a:xfrm>
            <a:prstGeom prst="line">
              <a:avLst/>
            </a:prstGeom>
            <a:noFill/>
            <a:ln w="19050" cap="sq" cmpd="sng" algn="ctr">
              <a:solidFill>
                <a:schemeClr val="tx1"/>
              </a:solidFill>
              <a:prstDash val="solid"/>
              <a:bevel/>
              <a:headEnd type="none" w="med" len="med"/>
              <a:tailEnd type="none" w="med" len="med"/>
            </a:ln>
            <a:effectLst/>
          </p:spPr>
        </p:cxnSp>
      </p:grpSp>
      <p:sp>
        <p:nvSpPr>
          <p:cNvPr id="58" name="Freeform 7"/>
          <p:cNvSpPr>
            <a:spLocks/>
          </p:cNvSpPr>
          <p:nvPr/>
        </p:nvSpPr>
        <p:spPr bwMode="auto">
          <a:xfrm>
            <a:off x="1279615" y="4373706"/>
            <a:ext cx="234102" cy="476147"/>
          </a:xfrm>
          <a:custGeom>
            <a:avLst/>
            <a:gdLst/>
            <a:ahLst/>
            <a:cxnLst>
              <a:cxn ang="0">
                <a:pos x="0" y="599"/>
              </a:cxn>
              <a:cxn ang="0">
                <a:pos x="8" y="420"/>
              </a:cxn>
              <a:cxn ang="0">
                <a:pos x="14" y="266"/>
              </a:cxn>
              <a:cxn ang="0">
                <a:pos x="22" y="127"/>
              </a:cxn>
              <a:cxn ang="0">
                <a:pos x="27" y="70"/>
              </a:cxn>
              <a:cxn ang="0">
                <a:pos x="30" y="31"/>
              </a:cxn>
              <a:cxn ang="0">
                <a:pos x="33" y="18"/>
              </a:cxn>
              <a:cxn ang="0">
                <a:pos x="35" y="8"/>
              </a:cxn>
              <a:cxn ang="0">
                <a:pos x="36" y="2"/>
              </a:cxn>
              <a:cxn ang="0">
                <a:pos x="38" y="0"/>
              </a:cxn>
              <a:cxn ang="0">
                <a:pos x="41" y="2"/>
              </a:cxn>
              <a:cxn ang="0">
                <a:pos x="43" y="4"/>
              </a:cxn>
              <a:cxn ang="0">
                <a:pos x="43" y="8"/>
              </a:cxn>
              <a:cxn ang="0">
                <a:pos x="46" y="20"/>
              </a:cxn>
              <a:cxn ang="0">
                <a:pos x="48" y="35"/>
              </a:cxn>
              <a:cxn ang="0">
                <a:pos x="51" y="74"/>
              </a:cxn>
              <a:cxn ang="0">
                <a:pos x="56" y="121"/>
              </a:cxn>
              <a:cxn ang="0">
                <a:pos x="63" y="266"/>
              </a:cxn>
              <a:cxn ang="0">
                <a:pos x="81" y="660"/>
              </a:cxn>
              <a:cxn ang="0">
                <a:pos x="89" y="855"/>
              </a:cxn>
              <a:cxn ang="0">
                <a:pos x="97" y="1011"/>
              </a:cxn>
              <a:cxn ang="0">
                <a:pos x="102" y="1079"/>
              </a:cxn>
              <a:cxn ang="0">
                <a:pos x="106" y="1137"/>
              </a:cxn>
              <a:cxn ang="0">
                <a:pos x="110" y="1161"/>
              </a:cxn>
              <a:cxn ang="0">
                <a:pos x="111" y="1178"/>
              </a:cxn>
              <a:cxn ang="0">
                <a:pos x="113" y="1186"/>
              </a:cxn>
              <a:cxn ang="0">
                <a:pos x="114" y="1192"/>
              </a:cxn>
              <a:cxn ang="0">
                <a:pos x="114" y="1196"/>
              </a:cxn>
              <a:cxn ang="0">
                <a:pos x="116" y="1198"/>
              </a:cxn>
              <a:cxn ang="0">
                <a:pos x="119" y="1200"/>
              </a:cxn>
              <a:cxn ang="0">
                <a:pos x="119" y="1198"/>
              </a:cxn>
              <a:cxn ang="0">
                <a:pos x="121" y="1196"/>
              </a:cxn>
              <a:cxn ang="0">
                <a:pos x="122" y="1190"/>
              </a:cxn>
              <a:cxn ang="0">
                <a:pos x="124" y="1180"/>
              </a:cxn>
              <a:cxn ang="0">
                <a:pos x="127" y="1163"/>
              </a:cxn>
              <a:cxn ang="0">
                <a:pos x="129" y="1145"/>
              </a:cxn>
              <a:cxn ang="0">
                <a:pos x="134" y="1089"/>
              </a:cxn>
              <a:cxn ang="0">
                <a:pos x="149" y="777"/>
              </a:cxn>
              <a:cxn ang="0">
                <a:pos x="169" y="367"/>
              </a:cxn>
              <a:cxn ang="0">
                <a:pos x="176" y="195"/>
              </a:cxn>
              <a:cxn ang="0">
                <a:pos x="181" y="127"/>
              </a:cxn>
              <a:cxn ang="0">
                <a:pos x="184" y="76"/>
              </a:cxn>
              <a:cxn ang="0">
                <a:pos x="188" y="41"/>
              </a:cxn>
              <a:cxn ang="0">
                <a:pos x="189" y="28"/>
              </a:cxn>
              <a:cxn ang="0">
                <a:pos x="192" y="14"/>
              </a:cxn>
              <a:cxn ang="0">
                <a:pos x="194" y="6"/>
              </a:cxn>
              <a:cxn ang="0">
                <a:pos x="196" y="0"/>
              </a:cxn>
              <a:cxn ang="0">
                <a:pos x="197" y="0"/>
              </a:cxn>
              <a:cxn ang="0">
                <a:pos x="199" y="2"/>
              </a:cxn>
              <a:cxn ang="0">
                <a:pos x="202" y="8"/>
              </a:cxn>
            </a:cxnLst>
            <a:rect l="0" t="0" r="r" b="b"/>
            <a:pathLst>
              <a:path w="202" h="1200">
                <a:moveTo>
                  <a:pt x="0" y="599"/>
                </a:moveTo>
                <a:lnTo>
                  <a:pt x="8" y="420"/>
                </a:lnTo>
                <a:lnTo>
                  <a:pt x="14" y="266"/>
                </a:lnTo>
                <a:lnTo>
                  <a:pt x="22" y="127"/>
                </a:lnTo>
                <a:lnTo>
                  <a:pt x="27" y="70"/>
                </a:lnTo>
                <a:lnTo>
                  <a:pt x="30" y="31"/>
                </a:lnTo>
                <a:lnTo>
                  <a:pt x="33" y="18"/>
                </a:lnTo>
                <a:lnTo>
                  <a:pt x="35" y="8"/>
                </a:lnTo>
                <a:lnTo>
                  <a:pt x="36" y="2"/>
                </a:lnTo>
                <a:lnTo>
                  <a:pt x="38" y="0"/>
                </a:lnTo>
                <a:lnTo>
                  <a:pt x="41" y="2"/>
                </a:lnTo>
                <a:lnTo>
                  <a:pt x="43" y="4"/>
                </a:lnTo>
                <a:lnTo>
                  <a:pt x="43" y="8"/>
                </a:lnTo>
                <a:lnTo>
                  <a:pt x="46" y="20"/>
                </a:lnTo>
                <a:lnTo>
                  <a:pt x="48" y="35"/>
                </a:lnTo>
                <a:lnTo>
                  <a:pt x="51" y="74"/>
                </a:lnTo>
                <a:lnTo>
                  <a:pt x="56" y="121"/>
                </a:lnTo>
                <a:lnTo>
                  <a:pt x="63" y="266"/>
                </a:lnTo>
                <a:lnTo>
                  <a:pt x="81" y="660"/>
                </a:lnTo>
                <a:lnTo>
                  <a:pt x="89" y="855"/>
                </a:lnTo>
                <a:lnTo>
                  <a:pt x="97" y="1011"/>
                </a:lnTo>
                <a:lnTo>
                  <a:pt x="102" y="1079"/>
                </a:lnTo>
                <a:lnTo>
                  <a:pt x="106" y="1137"/>
                </a:lnTo>
                <a:lnTo>
                  <a:pt x="110" y="1161"/>
                </a:lnTo>
                <a:lnTo>
                  <a:pt x="111" y="1178"/>
                </a:lnTo>
                <a:lnTo>
                  <a:pt x="113" y="1186"/>
                </a:lnTo>
                <a:lnTo>
                  <a:pt x="114" y="1192"/>
                </a:lnTo>
                <a:lnTo>
                  <a:pt x="114" y="1196"/>
                </a:lnTo>
                <a:lnTo>
                  <a:pt x="116" y="1198"/>
                </a:lnTo>
                <a:lnTo>
                  <a:pt x="119" y="1200"/>
                </a:lnTo>
                <a:lnTo>
                  <a:pt x="119" y="1198"/>
                </a:lnTo>
                <a:lnTo>
                  <a:pt x="121" y="1196"/>
                </a:lnTo>
                <a:lnTo>
                  <a:pt x="122" y="1190"/>
                </a:lnTo>
                <a:lnTo>
                  <a:pt x="124" y="1180"/>
                </a:lnTo>
                <a:lnTo>
                  <a:pt x="127" y="1163"/>
                </a:lnTo>
                <a:lnTo>
                  <a:pt x="129" y="1145"/>
                </a:lnTo>
                <a:lnTo>
                  <a:pt x="134" y="1089"/>
                </a:lnTo>
                <a:lnTo>
                  <a:pt x="149" y="777"/>
                </a:lnTo>
                <a:lnTo>
                  <a:pt x="169" y="367"/>
                </a:lnTo>
                <a:lnTo>
                  <a:pt x="176" y="195"/>
                </a:lnTo>
                <a:lnTo>
                  <a:pt x="181" y="127"/>
                </a:lnTo>
                <a:lnTo>
                  <a:pt x="184" y="76"/>
                </a:lnTo>
                <a:lnTo>
                  <a:pt x="188" y="41"/>
                </a:lnTo>
                <a:lnTo>
                  <a:pt x="189" y="28"/>
                </a:lnTo>
                <a:lnTo>
                  <a:pt x="192" y="14"/>
                </a:lnTo>
                <a:lnTo>
                  <a:pt x="194" y="6"/>
                </a:lnTo>
                <a:lnTo>
                  <a:pt x="196" y="0"/>
                </a:lnTo>
                <a:lnTo>
                  <a:pt x="197" y="0"/>
                </a:lnTo>
                <a:lnTo>
                  <a:pt x="199" y="2"/>
                </a:lnTo>
                <a:lnTo>
                  <a:pt x="202" y="8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sp>
        <p:nvSpPr>
          <p:cNvPr id="59" name="Freeform 8"/>
          <p:cNvSpPr>
            <a:spLocks/>
          </p:cNvSpPr>
          <p:nvPr/>
        </p:nvSpPr>
        <p:spPr bwMode="auto">
          <a:xfrm>
            <a:off x="1514837" y="4373706"/>
            <a:ext cx="254962" cy="476147"/>
          </a:xfrm>
          <a:custGeom>
            <a:avLst/>
            <a:gdLst/>
            <a:ahLst/>
            <a:cxnLst>
              <a:cxn ang="0">
                <a:pos x="0" y="8"/>
              </a:cxn>
              <a:cxn ang="0">
                <a:pos x="2" y="18"/>
              </a:cxn>
              <a:cxn ang="0">
                <a:pos x="3" y="31"/>
              </a:cxn>
              <a:cxn ang="0">
                <a:pos x="6" y="49"/>
              </a:cxn>
              <a:cxn ang="0">
                <a:pos x="10" y="90"/>
              </a:cxn>
              <a:cxn ang="0">
                <a:pos x="13" y="143"/>
              </a:cxn>
              <a:cxn ang="0">
                <a:pos x="22" y="305"/>
              </a:cxn>
              <a:cxn ang="0">
                <a:pos x="30" y="486"/>
              </a:cxn>
              <a:cxn ang="0">
                <a:pos x="45" y="833"/>
              </a:cxn>
              <a:cxn ang="0">
                <a:pos x="52" y="997"/>
              </a:cxn>
              <a:cxn ang="0">
                <a:pos x="57" y="1063"/>
              </a:cxn>
              <a:cxn ang="0">
                <a:pos x="60" y="1114"/>
              </a:cxn>
              <a:cxn ang="0">
                <a:pos x="65" y="1157"/>
              </a:cxn>
              <a:cxn ang="0">
                <a:pos x="67" y="1174"/>
              </a:cxn>
              <a:cxn ang="0">
                <a:pos x="68" y="1180"/>
              </a:cxn>
              <a:cxn ang="0">
                <a:pos x="70" y="1188"/>
              </a:cxn>
              <a:cxn ang="0">
                <a:pos x="72" y="1194"/>
              </a:cxn>
              <a:cxn ang="0">
                <a:pos x="73" y="1198"/>
              </a:cxn>
              <a:cxn ang="0">
                <a:pos x="75" y="1200"/>
              </a:cxn>
              <a:cxn ang="0">
                <a:pos x="78" y="1196"/>
              </a:cxn>
              <a:cxn ang="0">
                <a:pos x="80" y="1190"/>
              </a:cxn>
              <a:cxn ang="0">
                <a:pos x="81" y="1182"/>
              </a:cxn>
              <a:cxn ang="0">
                <a:pos x="83" y="1169"/>
              </a:cxn>
              <a:cxn ang="0">
                <a:pos x="84" y="1153"/>
              </a:cxn>
              <a:cxn ang="0">
                <a:pos x="89" y="1108"/>
              </a:cxn>
              <a:cxn ang="0">
                <a:pos x="92" y="1055"/>
              </a:cxn>
              <a:cxn ang="0">
                <a:pos x="100" y="901"/>
              </a:cxn>
              <a:cxn ang="0">
                <a:pos x="110" y="697"/>
              </a:cxn>
              <a:cxn ang="0">
                <a:pos x="119" y="494"/>
              </a:cxn>
              <a:cxn ang="0">
                <a:pos x="127" y="312"/>
              </a:cxn>
              <a:cxn ang="0">
                <a:pos x="135" y="158"/>
              </a:cxn>
              <a:cxn ang="0">
                <a:pos x="138" y="106"/>
              </a:cxn>
              <a:cxn ang="0">
                <a:pos x="143" y="59"/>
              </a:cxn>
              <a:cxn ang="0">
                <a:pos x="145" y="37"/>
              </a:cxn>
              <a:cxn ang="0">
                <a:pos x="146" y="22"/>
              </a:cxn>
              <a:cxn ang="0">
                <a:pos x="148" y="12"/>
              </a:cxn>
              <a:cxn ang="0">
                <a:pos x="151" y="4"/>
              </a:cxn>
              <a:cxn ang="0">
                <a:pos x="153" y="0"/>
              </a:cxn>
              <a:cxn ang="0">
                <a:pos x="154" y="0"/>
              </a:cxn>
              <a:cxn ang="0">
                <a:pos x="156" y="2"/>
              </a:cxn>
              <a:cxn ang="0">
                <a:pos x="158" y="6"/>
              </a:cxn>
              <a:cxn ang="0">
                <a:pos x="159" y="12"/>
              </a:cxn>
              <a:cxn ang="0">
                <a:pos x="159" y="18"/>
              </a:cxn>
              <a:cxn ang="0">
                <a:pos x="162" y="31"/>
              </a:cxn>
              <a:cxn ang="0">
                <a:pos x="164" y="49"/>
              </a:cxn>
              <a:cxn ang="0">
                <a:pos x="169" y="100"/>
              </a:cxn>
              <a:cxn ang="0">
                <a:pos x="177" y="230"/>
              </a:cxn>
              <a:cxn ang="0">
                <a:pos x="194" y="636"/>
              </a:cxn>
              <a:cxn ang="0">
                <a:pos x="210" y="974"/>
              </a:cxn>
              <a:cxn ang="0">
                <a:pos x="218" y="1098"/>
              </a:cxn>
              <a:cxn ang="0">
                <a:pos x="220" y="1126"/>
              </a:cxn>
            </a:cxnLst>
            <a:rect l="0" t="0" r="r" b="b"/>
            <a:pathLst>
              <a:path w="220" h="1200">
                <a:moveTo>
                  <a:pt x="0" y="8"/>
                </a:moveTo>
                <a:lnTo>
                  <a:pt x="2" y="18"/>
                </a:lnTo>
                <a:lnTo>
                  <a:pt x="3" y="31"/>
                </a:lnTo>
                <a:lnTo>
                  <a:pt x="6" y="49"/>
                </a:lnTo>
                <a:lnTo>
                  <a:pt x="10" y="90"/>
                </a:lnTo>
                <a:lnTo>
                  <a:pt x="13" y="143"/>
                </a:lnTo>
                <a:lnTo>
                  <a:pt x="22" y="305"/>
                </a:lnTo>
                <a:lnTo>
                  <a:pt x="30" y="486"/>
                </a:lnTo>
                <a:lnTo>
                  <a:pt x="45" y="833"/>
                </a:lnTo>
                <a:lnTo>
                  <a:pt x="52" y="997"/>
                </a:lnTo>
                <a:lnTo>
                  <a:pt x="57" y="1063"/>
                </a:lnTo>
                <a:lnTo>
                  <a:pt x="60" y="1114"/>
                </a:lnTo>
                <a:lnTo>
                  <a:pt x="65" y="1157"/>
                </a:lnTo>
                <a:lnTo>
                  <a:pt x="67" y="1174"/>
                </a:lnTo>
                <a:lnTo>
                  <a:pt x="68" y="1180"/>
                </a:lnTo>
                <a:lnTo>
                  <a:pt x="70" y="1188"/>
                </a:lnTo>
                <a:lnTo>
                  <a:pt x="72" y="1194"/>
                </a:lnTo>
                <a:lnTo>
                  <a:pt x="73" y="1198"/>
                </a:lnTo>
                <a:lnTo>
                  <a:pt x="75" y="1200"/>
                </a:lnTo>
                <a:lnTo>
                  <a:pt x="78" y="1196"/>
                </a:lnTo>
                <a:lnTo>
                  <a:pt x="80" y="1190"/>
                </a:lnTo>
                <a:lnTo>
                  <a:pt x="81" y="1182"/>
                </a:lnTo>
                <a:lnTo>
                  <a:pt x="83" y="1169"/>
                </a:lnTo>
                <a:lnTo>
                  <a:pt x="84" y="1153"/>
                </a:lnTo>
                <a:lnTo>
                  <a:pt x="89" y="1108"/>
                </a:lnTo>
                <a:lnTo>
                  <a:pt x="92" y="1055"/>
                </a:lnTo>
                <a:lnTo>
                  <a:pt x="100" y="901"/>
                </a:lnTo>
                <a:lnTo>
                  <a:pt x="110" y="697"/>
                </a:lnTo>
                <a:lnTo>
                  <a:pt x="119" y="494"/>
                </a:lnTo>
                <a:lnTo>
                  <a:pt x="127" y="312"/>
                </a:lnTo>
                <a:lnTo>
                  <a:pt x="135" y="158"/>
                </a:lnTo>
                <a:lnTo>
                  <a:pt x="138" y="106"/>
                </a:lnTo>
                <a:lnTo>
                  <a:pt x="143" y="59"/>
                </a:lnTo>
                <a:lnTo>
                  <a:pt x="145" y="37"/>
                </a:lnTo>
                <a:lnTo>
                  <a:pt x="146" y="22"/>
                </a:lnTo>
                <a:lnTo>
                  <a:pt x="148" y="12"/>
                </a:lnTo>
                <a:lnTo>
                  <a:pt x="151" y="4"/>
                </a:lnTo>
                <a:lnTo>
                  <a:pt x="153" y="0"/>
                </a:lnTo>
                <a:lnTo>
                  <a:pt x="154" y="0"/>
                </a:lnTo>
                <a:lnTo>
                  <a:pt x="156" y="2"/>
                </a:lnTo>
                <a:lnTo>
                  <a:pt x="158" y="6"/>
                </a:lnTo>
                <a:lnTo>
                  <a:pt x="159" y="12"/>
                </a:lnTo>
                <a:lnTo>
                  <a:pt x="159" y="18"/>
                </a:lnTo>
                <a:lnTo>
                  <a:pt x="162" y="31"/>
                </a:lnTo>
                <a:lnTo>
                  <a:pt x="164" y="49"/>
                </a:lnTo>
                <a:lnTo>
                  <a:pt x="169" y="100"/>
                </a:lnTo>
                <a:lnTo>
                  <a:pt x="177" y="230"/>
                </a:lnTo>
                <a:lnTo>
                  <a:pt x="194" y="636"/>
                </a:lnTo>
                <a:lnTo>
                  <a:pt x="210" y="974"/>
                </a:lnTo>
                <a:lnTo>
                  <a:pt x="218" y="1098"/>
                </a:lnTo>
                <a:lnTo>
                  <a:pt x="220" y="1126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sp>
        <p:nvSpPr>
          <p:cNvPr id="61" name="Freeform 9"/>
          <p:cNvSpPr>
            <a:spLocks/>
          </p:cNvSpPr>
          <p:nvPr/>
        </p:nvSpPr>
        <p:spPr bwMode="auto">
          <a:xfrm>
            <a:off x="1770696" y="4373706"/>
            <a:ext cx="203970" cy="476147"/>
          </a:xfrm>
          <a:custGeom>
            <a:avLst/>
            <a:gdLst/>
            <a:ahLst/>
            <a:cxnLst>
              <a:cxn ang="0">
                <a:pos x="0" y="1126"/>
              </a:cxn>
              <a:cxn ang="0">
                <a:pos x="3" y="1149"/>
              </a:cxn>
              <a:cxn ang="0">
                <a:pos x="4" y="1169"/>
              </a:cxn>
              <a:cxn ang="0">
                <a:pos x="6" y="1182"/>
              </a:cxn>
              <a:cxn ang="0">
                <a:pos x="8" y="1188"/>
              </a:cxn>
              <a:cxn ang="0">
                <a:pos x="9" y="1192"/>
              </a:cxn>
              <a:cxn ang="0">
                <a:pos x="11" y="1196"/>
              </a:cxn>
              <a:cxn ang="0">
                <a:pos x="11" y="1198"/>
              </a:cxn>
              <a:cxn ang="0">
                <a:pos x="12" y="1200"/>
              </a:cxn>
              <a:cxn ang="0">
                <a:pos x="14" y="1200"/>
              </a:cxn>
              <a:cxn ang="0">
                <a:pos x="16" y="1198"/>
              </a:cxn>
              <a:cxn ang="0">
                <a:pos x="16" y="1194"/>
              </a:cxn>
              <a:cxn ang="0">
                <a:pos x="19" y="1186"/>
              </a:cxn>
              <a:cxn ang="0">
                <a:pos x="20" y="1174"/>
              </a:cxn>
              <a:cxn ang="0">
                <a:pos x="22" y="1157"/>
              </a:cxn>
              <a:cxn ang="0">
                <a:pos x="25" y="1135"/>
              </a:cxn>
              <a:cxn ang="0">
                <a:pos x="33" y="1024"/>
              </a:cxn>
              <a:cxn ang="0">
                <a:pos x="41" y="858"/>
              </a:cxn>
              <a:cxn ang="0">
                <a:pos x="59" y="464"/>
              </a:cxn>
              <a:cxn ang="0">
                <a:pos x="66" y="271"/>
              </a:cxn>
              <a:cxn ang="0">
                <a:pos x="73" y="180"/>
              </a:cxn>
              <a:cxn ang="0">
                <a:pos x="76" y="109"/>
              </a:cxn>
              <a:cxn ang="0">
                <a:pos x="81" y="61"/>
              </a:cxn>
              <a:cxn ang="0">
                <a:pos x="82" y="41"/>
              </a:cxn>
              <a:cxn ang="0">
                <a:pos x="86" y="24"/>
              </a:cxn>
              <a:cxn ang="0">
                <a:pos x="87" y="12"/>
              </a:cxn>
              <a:cxn ang="0">
                <a:pos x="89" y="6"/>
              </a:cxn>
              <a:cxn ang="0">
                <a:pos x="90" y="2"/>
              </a:cxn>
              <a:cxn ang="0">
                <a:pos x="92" y="0"/>
              </a:cxn>
              <a:cxn ang="0">
                <a:pos x="94" y="0"/>
              </a:cxn>
              <a:cxn ang="0">
                <a:pos x="94" y="2"/>
              </a:cxn>
              <a:cxn ang="0">
                <a:pos x="97" y="8"/>
              </a:cxn>
              <a:cxn ang="0">
                <a:pos x="98" y="16"/>
              </a:cxn>
              <a:cxn ang="0">
                <a:pos x="100" y="30"/>
              </a:cxn>
              <a:cxn ang="0">
                <a:pos x="103" y="49"/>
              </a:cxn>
              <a:cxn ang="0">
                <a:pos x="106" y="88"/>
              </a:cxn>
              <a:cxn ang="0">
                <a:pos x="109" y="147"/>
              </a:cxn>
              <a:cxn ang="0">
                <a:pos x="129" y="515"/>
              </a:cxn>
              <a:cxn ang="0">
                <a:pos x="137" y="724"/>
              </a:cxn>
              <a:cxn ang="0">
                <a:pos x="144" y="905"/>
              </a:cxn>
              <a:cxn ang="0">
                <a:pos x="154" y="1052"/>
              </a:cxn>
              <a:cxn ang="0">
                <a:pos x="157" y="1102"/>
              </a:cxn>
              <a:cxn ang="0">
                <a:pos x="160" y="1145"/>
              </a:cxn>
              <a:cxn ang="0">
                <a:pos x="162" y="1165"/>
              </a:cxn>
              <a:cxn ang="0">
                <a:pos x="165" y="1178"/>
              </a:cxn>
              <a:cxn ang="0">
                <a:pos x="167" y="1190"/>
              </a:cxn>
              <a:cxn ang="0">
                <a:pos x="168" y="1196"/>
              </a:cxn>
              <a:cxn ang="0">
                <a:pos x="172" y="1200"/>
              </a:cxn>
              <a:cxn ang="0">
                <a:pos x="173" y="1198"/>
              </a:cxn>
              <a:cxn ang="0">
                <a:pos x="175" y="1194"/>
              </a:cxn>
              <a:cxn ang="0">
                <a:pos x="176" y="1188"/>
              </a:cxn>
            </a:cxnLst>
            <a:rect l="0" t="0" r="r" b="b"/>
            <a:pathLst>
              <a:path w="176" h="1200">
                <a:moveTo>
                  <a:pt x="0" y="1126"/>
                </a:moveTo>
                <a:lnTo>
                  <a:pt x="3" y="1149"/>
                </a:lnTo>
                <a:lnTo>
                  <a:pt x="4" y="1169"/>
                </a:lnTo>
                <a:lnTo>
                  <a:pt x="6" y="1182"/>
                </a:lnTo>
                <a:lnTo>
                  <a:pt x="8" y="1188"/>
                </a:lnTo>
                <a:lnTo>
                  <a:pt x="9" y="1192"/>
                </a:lnTo>
                <a:lnTo>
                  <a:pt x="11" y="1196"/>
                </a:lnTo>
                <a:lnTo>
                  <a:pt x="11" y="1198"/>
                </a:lnTo>
                <a:lnTo>
                  <a:pt x="12" y="1200"/>
                </a:lnTo>
                <a:lnTo>
                  <a:pt x="14" y="1200"/>
                </a:lnTo>
                <a:lnTo>
                  <a:pt x="16" y="1198"/>
                </a:lnTo>
                <a:lnTo>
                  <a:pt x="16" y="1194"/>
                </a:lnTo>
                <a:lnTo>
                  <a:pt x="19" y="1186"/>
                </a:lnTo>
                <a:lnTo>
                  <a:pt x="20" y="1174"/>
                </a:lnTo>
                <a:lnTo>
                  <a:pt x="22" y="1157"/>
                </a:lnTo>
                <a:lnTo>
                  <a:pt x="25" y="1135"/>
                </a:lnTo>
                <a:lnTo>
                  <a:pt x="33" y="1024"/>
                </a:lnTo>
                <a:lnTo>
                  <a:pt x="41" y="858"/>
                </a:lnTo>
                <a:lnTo>
                  <a:pt x="59" y="464"/>
                </a:lnTo>
                <a:lnTo>
                  <a:pt x="66" y="271"/>
                </a:lnTo>
                <a:lnTo>
                  <a:pt x="73" y="180"/>
                </a:lnTo>
                <a:lnTo>
                  <a:pt x="76" y="109"/>
                </a:lnTo>
                <a:lnTo>
                  <a:pt x="81" y="61"/>
                </a:lnTo>
                <a:lnTo>
                  <a:pt x="82" y="41"/>
                </a:lnTo>
                <a:lnTo>
                  <a:pt x="86" y="24"/>
                </a:lnTo>
                <a:lnTo>
                  <a:pt x="87" y="12"/>
                </a:lnTo>
                <a:lnTo>
                  <a:pt x="89" y="6"/>
                </a:lnTo>
                <a:lnTo>
                  <a:pt x="90" y="2"/>
                </a:lnTo>
                <a:lnTo>
                  <a:pt x="92" y="0"/>
                </a:lnTo>
                <a:lnTo>
                  <a:pt x="94" y="0"/>
                </a:lnTo>
                <a:lnTo>
                  <a:pt x="94" y="2"/>
                </a:lnTo>
                <a:lnTo>
                  <a:pt x="97" y="8"/>
                </a:lnTo>
                <a:lnTo>
                  <a:pt x="98" y="16"/>
                </a:lnTo>
                <a:lnTo>
                  <a:pt x="100" y="30"/>
                </a:lnTo>
                <a:lnTo>
                  <a:pt x="103" y="49"/>
                </a:lnTo>
                <a:lnTo>
                  <a:pt x="106" y="88"/>
                </a:lnTo>
                <a:lnTo>
                  <a:pt x="109" y="147"/>
                </a:lnTo>
                <a:lnTo>
                  <a:pt x="129" y="515"/>
                </a:lnTo>
                <a:lnTo>
                  <a:pt x="137" y="724"/>
                </a:lnTo>
                <a:lnTo>
                  <a:pt x="144" y="905"/>
                </a:lnTo>
                <a:lnTo>
                  <a:pt x="154" y="1052"/>
                </a:lnTo>
                <a:lnTo>
                  <a:pt x="157" y="1102"/>
                </a:lnTo>
                <a:lnTo>
                  <a:pt x="160" y="1145"/>
                </a:lnTo>
                <a:lnTo>
                  <a:pt x="162" y="1165"/>
                </a:lnTo>
                <a:lnTo>
                  <a:pt x="165" y="1178"/>
                </a:lnTo>
                <a:lnTo>
                  <a:pt x="167" y="1190"/>
                </a:lnTo>
                <a:lnTo>
                  <a:pt x="168" y="1196"/>
                </a:lnTo>
                <a:lnTo>
                  <a:pt x="172" y="1200"/>
                </a:lnTo>
                <a:lnTo>
                  <a:pt x="173" y="1198"/>
                </a:lnTo>
                <a:lnTo>
                  <a:pt x="175" y="1194"/>
                </a:lnTo>
                <a:lnTo>
                  <a:pt x="176" y="1188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sp>
        <p:nvSpPr>
          <p:cNvPr id="62" name="Freeform 10"/>
          <p:cNvSpPr>
            <a:spLocks/>
          </p:cNvSpPr>
          <p:nvPr/>
        </p:nvSpPr>
        <p:spPr bwMode="auto">
          <a:xfrm>
            <a:off x="1975801" y="4373706"/>
            <a:ext cx="258439" cy="476147"/>
          </a:xfrm>
          <a:custGeom>
            <a:avLst/>
            <a:gdLst/>
            <a:ahLst/>
            <a:cxnLst>
              <a:cxn ang="0">
                <a:pos x="0" y="1188"/>
              </a:cxn>
              <a:cxn ang="0">
                <a:pos x="2" y="1182"/>
              </a:cxn>
              <a:cxn ang="0">
                <a:pos x="3" y="1171"/>
              </a:cxn>
              <a:cxn ang="0">
                <a:pos x="5" y="1153"/>
              </a:cxn>
              <a:cxn ang="0">
                <a:pos x="10" y="1106"/>
              </a:cxn>
              <a:cxn ang="0">
                <a:pos x="18" y="989"/>
              </a:cxn>
              <a:cxn ang="0">
                <a:pos x="34" y="611"/>
              </a:cxn>
              <a:cxn ang="0">
                <a:pos x="42" y="429"/>
              </a:cxn>
              <a:cxn ang="0">
                <a:pos x="51" y="252"/>
              </a:cxn>
              <a:cxn ang="0">
                <a:pos x="54" y="182"/>
              </a:cxn>
              <a:cxn ang="0">
                <a:pos x="59" y="117"/>
              </a:cxn>
              <a:cxn ang="0">
                <a:pos x="62" y="72"/>
              </a:cxn>
              <a:cxn ang="0">
                <a:pos x="66" y="35"/>
              </a:cxn>
              <a:cxn ang="0">
                <a:pos x="67" y="26"/>
              </a:cxn>
              <a:cxn ang="0">
                <a:pos x="69" y="18"/>
              </a:cxn>
              <a:cxn ang="0">
                <a:pos x="70" y="8"/>
              </a:cxn>
              <a:cxn ang="0">
                <a:pos x="72" y="2"/>
              </a:cxn>
              <a:cxn ang="0">
                <a:pos x="74" y="0"/>
              </a:cxn>
              <a:cxn ang="0">
                <a:pos x="75" y="0"/>
              </a:cxn>
              <a:cxn ang="0">
                <a:pos x="77" y="2"/>
              </a:cxn>
              <a:cxn ang="0">
                <a:pos x="78" y="8"/>
              </a:cxn>
              <a:cxn ang="0">
                <a:pos x="81" y="18"/>
              </a:cxn>
              <a:cxn ang="0">
                <a:pos x="83" y="31"/>
              </a:cxn>
              <a:cxn ang="0">
                <a:pos x="86" y="67"/>
              </a:cxn>
              <a:cxn ang="0">
                <a:pos x="89" y="111"/>
              </a:cxn>
              <a:cxn ang="0">
                <a:pos x="97" y="244"/>
              </a:cxn>
              <a:cxn ang="0">
                <a:pos x="117" y="646"/>
              </a:cxn>
              <a:cxn ang="0">
                <a:pos x="124" y="847"/>
              </a:cxn>
              <a:cxn ang="0">
                <a:pos x="132" y="1005"/>
              </a:cxn>
              <a:cxn ang="0">
                <a:pos x="140" y="1114"/>
              </a:cxn>
              <a:cxn ang="0">
                <a:pos x="144" y="1153"/>
              </a:cxn>
              <a:cxn ang="0">
                <a:pos x="145" y="1171"/>
              </a:cxn>
              <a:cxn ang="0">
                <a:pos x="148" y="1182"/>
              </a:cxn>
              <a:cxn ang="0">
                <a:pos x="150" y="1192"/>
              </a:cxn>
              <a:cxn ang="0">
                <a:pos x="152" y="1198"/>
              </a:cxn>
              <a:cxn ang="0">
                <a:pos x="153" y="1200"/>
              </a:cxn>
              <a:cxn ang="0">
                <a:pos x="156" y="1198"/>
              </a:cxn>
              <a:cxn ang="0">
                <a:pos x="158" y="1192"/>
              </a:cxn>
              <a:cxn ang="0">
                <a:pos x="159" y="1188"/>
              </a:cxn>
              <a:cxn ang="0">
                <a:pos x="159" y="1182"/>
              </a:cxn>
              <a:cxn ang="0">
                <a:pos x="163" y="1169"/>
              </a:cxn>
              <a:cxn ang="0">
                <a:pos x="164" y="1151"/>
              </a:cxn>
              <a:cxn ang="0">
                <a:pos x="169" y="1102"/>
              </a:cxn>
              <a:cxn ang="0">
                <a:pos x="172" y="1042"/>
              </a:cxn>
              <a:cxn ang="0">
                <a:pos x="180" y="894"/>
              </a:cxn>
              <a:cxn ang="0">
                <a:pos x="198" y="486"/>
              </a:cxn>
              <a:cxn ang="0">
                <a:pos x="206" y="303"/>
              </a:cxn>
              <a:cxn ang="0">
                <a:pos x="214" y="160"/>
              </a:cxn>
              <a:cxn ang="0">
                <a:pos x="218" y="98"/>
              </a:cxn>
              <a:cxn ang="0">
                <a:pos x="220" y="70"/>
              </a:cxn>
              <a:cxn ang="0">
                <a:pos x="223" y="45"/>
              </a:cxn>
            </a:cxnLst>
            <a:rect l="0" t="0" r="r" b="b"/>
            <a:pathLst>
              <a:path w="223" h="1200">
                <a:moveTo>
                  <a:pt x="0" y="1188"/>
                </a:moveTo>
                <a:lnTo>
                  <a:pt x="2" y="1182"/>
                </a:lnTo>
                <a:lnTo>
                  <a:pt x="3" y="1171"/>
                </a:lnTo>
                <a:lnTo>
                  <a:pt x="5" y="1153"/>
                </a:lnTo>
                <a:lnTo>
                  <a:pt x="10" y="1106"/>
                </a:lnTo>
                <a:lnTo>
                  <a:pt x="18" y="989"/>
                </a:lnTo>
                <a:lnTo>
                  <a:pt x="34" y="611"/>
                </a:lnTo>
                <a:lnTo>
                  <a:pt x="42" y="429"/>
                </a:lnTo>
                <a:lnTo>
                  <a:pt x="51" y="252"/>
                </a:lnTo>
                <a:lnTo>
                  <a:pt x="54" y="182"/>
                </a:lnTo>
                <a:lnTo>
                  <a:pt x="59" y="117"/>
                </a:lnTo>
                <a:lnTo>
                  <a:pt x="62" y="72"/>
                </a:lnTo>
                <a:lnTo>
                  <a:pt x="66" y="35"/>
                </a:lnTo>
                <a:lnTo>
                  <a:pt x="67" y="26"/>
                </a:lnTo>
                <a:lnTo>
                  <a:pt x="69" y="18"/>
                </a:lnTo>
                <a:lnTo>
                  <a:pt x="70" y="8"/>
                </a:lnTo>
                <a:lnTo>
                  <a:pt x="72" y="2"/>
                </a:lnTo>
                <a:lnTo>
                  <a:pt x="74" y="0"/>
                </a:lnTo>
                <a:lnTo>
                  <a:pt x="75" y="0"/>
                </a:lnTo>
                <a:lnTo>
                  <a:pt x="77" y="2"/>
                </a:lnTo>
                <a:lnTo>
                  <a:pt x="78" y="8"/>
                </a:lnTo>
                <a:lnTo>
                  <a:pt x="81" y="18"/>
                </a:lnTo>
                <a:lnTo>
                  <a:pt x="83" y="31"/>
                </a:lnTo>
                <a:lnTo>
                  <a:pt x="86" y="67"/>
                </a:lnTo>
                <a:lnTo>
                  <a:pt x="89" y="111"/>
                </a:lnTo>
                <a:lnTo>
                  <a:pt x="97" y="244"/>
                </a:lnTo>
                <a:lnTo>
                  <a:pt x="117" y="646"/>
                </a:lnTo>
                <a:lnTo>
                  <a:pt x="124" y="847"/>
                </a:lnTo>
                <a:lnTo>
                  <a:pt x="132" y="1005"/>
                </a:lnTo>
                <a:lnTo>
                  <a:pt x="140" y="1114"/>
                </a:lnTo>
                <a:lnTo>
                  <a:pt x="144" y="1153"/>
                </a:lnTo>
                <a:lnTo>
                  <a:pt x="145" y="1171"/>
                </a:lnTo>
                <a:lnTo>
                  <a:pt x="148" y="1182"/>
                </a:lnTo>
                <a:lnTo>
                  <a:pt x="150" y="1192"/>
                </a:lnTo>
                <a:lnTo>
                  <a:pt x="152" y="1198"/>
                </a:lnTo>
                <a:lnTo>
                  <a:pt x="153" y="1200"/>
                </a:lnTo>
                <a:lnTo>
                  <a:pt x="156" y="1198"/>
                </a:lnTo>
                <a:lnTo>
                  <a:pt x="158" y="1192"/>
                </a:lnTo>
                <a:lnTo>
                  <a:pt x="159" y="1188"/>
                </a:lnTo>
                <a:lnTo>
                  <a:pt x="159" y="1182"/>
                </a:lnTo>
                <a:lnTo>
                  <a:pt x="163" y="1169"/>
                </a:lnTo>
                <a:lnTo>
                  <a:pt x="164" y="1151"/>
                </a:lnTo>
                <a:lnTo>
                  <a:pt x="169" y="1102"/>
                </a:lnTo>
                <a:lnTo>
                  <a:pt x="172" y="1042"/>
                </a:lnTo>
                <a:lnTo>
                  <a:pt x="180" y="894"/>
                </a:lnTo>
                <a:lnTo>
                  <a:pt x="198" y="486"/>
                </a:lnTo>
                <a:lnTo>
                  <a:pt x="206" y="303"/>
                </a:lnTo>
                <a:lnTo>
                  <a:pt x="214" y="160"/>
                </a:lnTo>
                <a:lnTo>
                  <a:pt x="218" y="98"/>
                </a:lnTo>
                <a:lnTo>
                  <a:pt x="220" y="70"/>
                </a:lnTo>
                <a:lnTo>
                  <a:pt x="223" y="45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>
              <a:solidFill>
                <a:srgbClr val="000000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498640" y="5025891"/>
            <a:ext cx="26391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keeps clock ticking while ultracold atoms are prepared</a:t>
            </a:r>
            <a:endParaRPr lang="en-GB" sz="14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Right Arrow 76"/>
          <p:cNvSpPr/>
          <p:nvPr/>
        </p:nvSpPr>
        <p:spPr>
          <a:xfrm flipH="1">
            <a:off x="2532341" y="4480689"/>
            <a:ext cx="1509542" cy="256191"/>
          </a:xfrm>
          <a:prstGeom prst="rightArrow">
            <a:avLst>
              <a:gd name="adj1" fmla="val 50000"/>
              <a:gd name="adj2" fmla="val 103440"/>
            </a:avLst>
          </a:prstGeom>
          <a:solidFill>
            <a:srgbClr val="FF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>
              <a:solidFill>
                <a:srgbClr val="FFFFFF"/>
              </a:solidFill>
            </a:endParaRPr>
          </a:p>
        </p:txBody>
      </p:sp>
      <p:sp>
        <p:nvSpPr>
          <p:cNvPr id="48" name="Right Arrow 47"/>
          <p:cNvSpPr/>
          <p:nvPr/>
        </p:nvSpPr>
        <p:spPr>
          <a:xfrm>
            <a:off x="4004274" y="4480689"/>
            <a:ext cx="1018303" cy="256191"/>
          </a:xfrm>
          <a:prstGeom prst="rightArrow">
            <a:avLst>
              <a:gd name="adj1" fmla="val 50000"/>
              <a:gd name="adj2" fmla="val 103440"/>
            </a:avLst>
          </a:prstGeom>
          <a:solidFill>
            <a:srgbClr val="FF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>
              <a:solidFill>
                <a:srgbClr val="FFFFFF"/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3968702" y="4476502"/>
            <a:ext cx="95898" cy="26840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>
              <a:solidFill>
                <a:srgbClr val="FFFFFF"/>
              </a:solidFill>
            </a:endParaRPr>
          </a:p>
        </p:txBody>
      </p:sp>
      <p:sp>
        <p:nvSpPr>
          <p:cNvPr id="36" name="Textfeld 28"/>
          <p:cNvSpPr txBox="1">
            <a:spLocks noChangeArrowheads="1"/>
          </p:cNvSpPr>
          <p:nvPr/>
        </p:nvSpPr>
        <p:spPr bwMode="auto">
          <a:xfrm>
            <a:off x="2659460" y="762425"/>
            <a:ext cx="3137658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AT" sz="1800" dirty="0" err="1" smtClean="0">
                <a:solidFill>
                  <a:srgbClr val="0070C0"/>
                </a:solidFill>
              </a:rPr>
              <a:t>Frequency</a:t>
            </a:r>
            <a:r>
              <a:rPr lang="de-AT" sz="1800" dirty="0" smtClean="0">
                <a:solidFill>
                  <a:srgbClr val="0070C0"/>
                </a:solidFill>
              </a:rPr>
              <a:t> </a:t>
            </a:r>
            <a:r>
              <a:rPr lang="de-AT" sz="1800" dirty="0" err="1" smtClean="0">
                <a:solidFill>
                  <a:srgbClr val="0070C0"/>
                </a:solidFill>
              </a:rPr>
              <a:t>reference</a:t>
            </a:r>
            <a:endParaRPr lang="de-AT" sz="1800" dirty="0" smtClean="0">
              <a:solidFill>
                <a:srgbClr val="0070C0"/>
              </a:solidFill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de-AT" sz="1600" dirty="0" err="1">
                <a:solidFill>
                  <a:prstClr val="black"/>
                </a:solidFill>
              </a:rPr>
              <a:t>u</a:t>
            </a:r>
            <a:r>
              <a:rPr lang="de-AT" sz="1600" dirty="0" err="1" smtClean="0">
                <a:solidFill>
                  <a:prstClr val="black"/>
                </a:solidFill>
              </a:rPr>
              <a:t>ltracold</a:t>
            </a:r>
            <a:r>
              <a:rPr lang="de-AT" sz="1600" dirty="0" smtClean="0">
                <a:solidFill>
                  <a:prstClr val="black"/>
                </a:solidFill>
              </a:rPr>
              <a:t> </a:t>
            </a:r>
            <a:r>
              <a:rPr lang="de-AT" sz="1600" dirty="0" err="1" smtClean="0">
                <a:solidFill>
                  <a:prstClr val="black"/>
                </a:solidFill>
              </a:rPr>
              <a:t>Sr</a:t>
            </a:r>
            <a:r>
              <a:rPr lang="de-AT" sz="1600" dirty="0" smtClean="0">
                <a:solidFill>
                  <a:prstClr val="black"/>
                </a:solidFill>
              </a:rPr>
              <a:t> </a:t>
            </a:r>
            <a:r>
              <a:rPr lang="de-AT" sz="1600" dirty="0" err="1" smtClean="0">
                <a:solidFill>
                  <a:prstClr val="black"/>
                </a:solidFill>
              </a:rPr>
              <a:t>atoms</a:t>
            </a:r>
            <a:r>
              <a:rPr lang="de-AT" sz="1600" dirty="0" smtClean="0">
                <a:solidFill>
                  <a:prstClr val="black"/>
                </a:solidFill>
              </a:rPr>
              <a:t> in </a:t>
            </a:r>
            <a:r>
              <a:rPr lang="de-AT" sz="1600" dirty="0" err="1" smtClean="0">
                <a:solidFill>
                  <a:prstClr val="black"/>
                </a:solidFill>
              </a:rPr>
              <a:t>lattice</a:t>
            </a:r>
            <a:endParaRPr lang="de-DE" sz="1600" dirty="0">
              <a:solidFill>
                <a:srgbClr val="0070C0"/>
              </a:solidFill>
            </a:endParaRPr>
          </a:p>
        </p:txBody>
      </p:sp>
      <p:sp>
        <p:nvSpPr>
          <p:cNvPr id="43" name="Textfeld 28"/>
          <p:cNvSpPr txBox="1">
            <a:spLocks noChangeArrowheads="1"/>
          </p:cNvSpPr>
          <p:nvPr/>
        </p:nvSpPr>
        <p:spPr bwMode="auto">
          <a:xfrm>
            <a:off x="4221242" y="3656459"/>
            <a:ext cx="313765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AT" sz="1800" dirty="0" err="1" smtClean="0">
                <a:solidFill>
                  <a:srgbClr val="0070C0"/>
                </a:solidFill>
              </a:rPr>
              <a:t>Clockwork</a:t>
            </a:r>
            <a:endParaRPr lang="de-DE" sz="1600" dirty="0">
              <a:solidFill>
                <a:srgbClr val="0070C0"/>
              </a:solidFill>
            </a:endParaRPr>
          </a:p>
        </p:txBody>
      </p:sp>
      <p:sp>
        <p:nvSpPr>
          <p:cNvPr id="45" name="Titel 1"/>
          <p:cNvSpPr>
            <a:spLocks noGrp="1"/>
          </p:cNvSpPr>
          <p:nvPr>
            <p:ph type="title" idx="4294967295"/>
          </p:nvPr>
        </p:nvSpPr>
        <p:spPr>
          <a:xfrm>
            <a:off x="856391" y="73417"/>
            <a:ext cx="8042665" cy="642938"/>
          </a:xfrm>
          <a:prstGeom prst="rect">
            <a:avLst/>
          </a:prstGeo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de-AT" sz="4000" dirty="0" smtClean="0"/>
              <a:t>Optical </a:t>
            </a:r>
            <a:r>
              <a:rPr lang="de-AT" sz="4000" dirty="0" err="1" smtClean="0"/>
              <a:t>clock</a:t>
            </a:r>
            <a:r>
              <a:rPr lang="de-AT" sz="4000" dirty="0" smtClean="0"/>
              <a:t> </a:t>
            </a:r>
            <a:r>
              <a:rPr lang="de-AT" sz="4000" dirty="0" err="1" smtClean="0"/>
              <a:t>scheme</a:t>
            </a:r>
            <a:endParaRPr lang="de-DE" sz="4000" dirty="0"/>
          </a:p>
        </p:txBody>
      </p:sp>
      <p:pic>
        <p:nvPicPr>
          <p:cNvPr id="49" name="Grafik 1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0" y="72000"/>
            <a:ext cx="648000" cy="648000"/>
          </a:xfrm>
          <a:prstGeom prst="rect">
            <a:avLst/>
          </a:prstGeom>
        </p:spPr>
      </p:pic>
      <p:cxnSp>
        <p:nvCxnSpPr>
          <p:cNvPr id="52" name="Gerader Verbinder 11"/>
          <p:cNvCxnSpPr/>
          <p:nvPr/>
        </p:nvCxnSpPr>
        <p:spPr bwMode="auto">
          <a:xfrm flipV="1">
            <a:off x="72000" y="716355"/>
            <a:ext cx="8827056" cy="3645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68" name="Picture 3"/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78" b="7868"/>
          <a:stretch/>
        </p:blipFill>
        <p:spPr bwMode="auto">
          <a:xfrm>
            <a:off x="2951339" y="1969605"/>
            <a:ext cx="1255447" cy="7751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0" name="Straight Arrow Connector 39"/>
          <p:cNvCxnSpPr/>
          <p:nvPr/>
        </p:nvCxnSpPr>
        <p:spPr>
          <a:xfrm flipV="1">
            <a:off x="72000" y="3138616"/>
            <a:ext cx="8915481" cy="3728"/>
          </a:xfrm>
          <a:prstGeom prst="straightConnector1">
            <a:avLst/>
          </a:prstGeom>
          <a:ln w="19050">
            <a:solidFill>
              <a:schemeClr val="tx1"/>
            </a:solidFill>
            <a:tailEnd type="arrow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feld 28"/>
          <p:cNvSpPr txBox="1">
            <a:spLocks noChangeArrowheads="1"/>
          </p:cNvSpPr>
          <p:nvPr/>
        </p:nvSpPr>
        <p:spPr bwMode="auto">
          <a:xfrm>
            <a:off x="2949144" y="1569716"/>
            <a:ext cx="1279145" cy="2604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AT" sz="1200" dirty="0" smtClean="0">
                <a:solidFill>
                  <a:srgbClr val="000000"/>
                </a:solidFill>
              </a:rPr>
              <a:t>Interrogate</a:t>
            </a:r>
          </a:p>
        </p:txBody>
      </p:sp>
      <p:sp>
        <p:nvSpPr>
          <p:cNvPr id="91" name="Rounded Rectangle 90"/>
          <p:cNvSpPr/>
          <p:nvPr/>
        </p:nvSpPr>
        <p:spPr>
          <a:xfrm>
            <a:off x="2939491" y="1582057"/>
            <a:ext cx="1279145" cy="1395790"/>
          </a:xfrm>
          <a:prstGeom prst="roundRect">
            <a:avLst>
              <a:gd name="adj" fmla="val 13684"/>
            </a:avLst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sz="1100" dirty="0">
              <a:solidFill>
                <a:srgbClr val="FF0000"/>
              </a:solidFill>
            </a:endParaRPr>
          </a:p>
        </p:txBody>
      </p:sp>
      <p:cxnSp>
        <p:nvCxnSpPr>
          <p:cNvPr id="95" name="Gerade Verbindung mit Pfeil 24"/>
          <p:cNvCxnSpPr/>
          <p:nvPr/>
        </p:nvCxnSpPr>
        <p:spPr>
          <a:xfrm>
            <a:off x="600844" y="2368070"/>
            <a:ext cx="18932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Ellipse 752"/>
          <p:cNvSpPr>
            <a:spLocks/>
          </p:cNvSpPr>
          <p:nvPr/>
        </p:nvSpPr>
        <p:spPr bwMode="auto">
          <a:xfrm>
            <a:off x="555423" y="2338947"/>
            <a:ext cx="69786" cy="69786"/>
          </a:xfrm>
          <a:prstGeom prst="ellipse">
            <a:avLst/>
          </a:prstGeom>
          <a:solidFill>
            <a:srgbClr val="0B87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endParaRPr lang="de-AT" sz="1400" smtClean="0">
              <a:solidFill>
                <a:srgbClr val="000000"/>
              </a:solidFill>
            </a:endParaRPr>
          </a:p>
        </p:txBody>
      </p:sp>
      <p:cxnSp>
        <p:nvCxnSpPr>
          <p:cNvPr id="97" name="Gerade Verbindung mit Pfeil 768"/>
          <p:cNvCxnSpPr/>
          <p:nvPr/>
        </p:nvCxnSpPr>
        <p:spPr>
          <a:xfrm>
            <a:off x="407831" y="2447154"/>
            <a:ext cx="18932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Textfeld 28"/>
          <p:cNvSpPr txBox="1">
            <a:spLocks noChangeArrowheads="1"/>
          </p:cNvSpPr>
          <p:nvPr/>
        </p:nvSpPr>
        <p:spPr bwMode="auto">
          <a:xfrm>
            <a:off x="150601" y="1578649"/>
            <a:ext cx="1685635" cy="2604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de-AT" sz="1200" dirty="0" smtClean="0">
                <a:solidFill>
                  <a:srgbClr val="000000"/>
                </a:solidFill>
              </a:rPr>
              <a:t>Blue </a:t>
            </a:r>
            <a:r>
              <a:rPr lang="de-AT" sz="1200" dirty="0" err="1" smtClean="0">
                <a:solidFill>
                  <a:srgbClr val="000000"/>
                </a:solidFill>
              </a:rPr>
              <a:t>laser</a:t>
            </a:r>
            <a:r>
              <a:rPr lang="de-AT" sz="1200" dirty="0" smtClean="0">
                <a:solidFill>
                  <a:srgbClr val="000000"/>
                </a:solidFill>
              </a:rPr>
              <a:t> </a:t>
            </a:r>
            <a:r>
              <a:rPr lang="de-AT" sz="1200" dirty="0" err="1" smtClean="0">
                <a:solidFill>
                  <a:srgbClr val="000000"/>
                </a:solidFill>
              </a:rPr>
              <a:t>cooling</a:t>
            </a:r>
            <a:endParaRPr lang="de-AT" sz="1200" dirty="0" smtClean="0">
              <a:solidFill>
                <a:srgbClr val="000000"/>
              </a:solidFill>
            </a:endParaRPr>
          </a:p>
        </p:txBody>
      </p:sp>
      <p:sp>
        <p:nvSpPr>
          <p:cNvPr id="99" name="Rounded Rectangle 98"/>
          <p:cNvSpPr/>
          <p:nvPr/>
        </p:nvSpPr>
        <p:spPr>
          <a:xfrm>
            <a:off x="150601" y="1569823"/>
            <a:ext cx="1279145" cy="1395790"/>
          </a:xfrm>
          <a:prstGeom prst="roundRect">
            <a:avLst>
              <a:gd name="adj" fmla="val 13684"/>
            </a:avLst>
          </a:prstGeom>
          <a:noFill/>
          <a:ln w="2857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sz="1100" dirty="0">
              <a:solidFill>
                <a:srgbClr val="0000FF"/>
              </a:solidFill>
            </a:endParaRPr>
          </a:p>
        </p:txBody>
      </p:sp>
      <p:grpSp>
        <p:nvGrpSpPr>
          <p:cNvPr id="100" name="Group 99"/>
          <p:cNvGrpSpPr/>
          <p:nvPr/>
        </p:nvGrpSpPr>
        <p:grpSpPr>
          <a:xfrm>
            <a:off x="764637" y="2420293"/>
            <a:ext cx="253593" cy="66065"/>
            <a:chOff x="945724" y="2244096"/>
            <a:chExt cx="256963" cy="81358"/>
          </a:xfrm>
        </p:grpSpPr>
        <p:sp>
          <p:nvSpPr>
            <p:cNvPr id="101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1403EB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02" name="Straight Arrow Connector 101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1403EB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3" name="Group 102"/>
          <p:cNvGrpSpPr/>
          <p:nvPr/>
        </p:nvGrpSpPr>
        <p:grpSpPr>
          <a:xfrm>
            <a:off x="823641" y="2274910"/>
            <a:ext cx="253593" cy="66065"/>
            <a:chOff x="945724" y="2244096"/>
            <a:chExt cx="256963" cy="81358"/>
          </a:xfrm>
        </p:grpSpPr>
        <p:sp>
          <p:nvSpPr>
            <p:cNvPr id="104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1403EB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05" name="Straight Arrow Connector 104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1403EB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6" name="Group 105"/>
          <p:cNvGrpSpPr/>
          <p:nvPr/>
        </p:nvGrpSpPr>
        <p:grpSpPr>
          <a:xfrm>
            <a:off x="947095" y="2344970"/>
            <a:ext cx="253593" cy="66065"/>
            <a:chOff x="945724" y="2244096"/>
            <a:chExt cx="256963" cy="81358"/>
          </a:xfrm>
        </p:grpSpPr>
        <p:sp>
          <p:nvSpPr>
            <p:cNvPr id="107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1403EB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08" name="Straight Arrow Connector 107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1403EB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" name="Group 108"/>
          <p:cNvGrpSpPr/>
          <p:nvPr/>
        </p:nvGrpSpPr>
        <p:grpSpPr>
          <a:xfrm>
            <a:off x="1073890" y="2432897"/>
            <a:ext cx="253593" cy="66065"/>
            <a:chOff x="945724" y="2244096"/>
            <a:chExt cx="256963" cy="81358"/>
          </a:xfrm>
        </p:grpSpPr>
        <p:sp>
          <p:nvSpPr>
            <p:cNvPr id="110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1403EB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11" name="Straight Arrow Connector 110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1403EB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" name="Group 111"/>
          <p:cNvGrpSpPr/>
          <p:nvPr/>
        </p:nvGrpSpPr>
        <p:grpSpPr>
          <a:xfrm>
            <a:off x="1114880" y="2265303"/>
            <a:ext cx="253593" cy="66065"/>
            <a:chOff x="945724" y="2244096"/>
            <a:chExt cx="256963" cy="81358"/>
          </a:xfrm>
        </p:grpSpPr>
        <p:sp>
          <p:nvSpPr>
            <p:cNvPr id="113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1403EB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14" name="Straight Arrow Connector 113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1403EB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5" name="Group 114"/>
          <p:cNvGrpSpPr/>
          <p:nvPr/>
        </p:nvGrpSpPr>
        <p:grpSpPr>
          <a:xfrm rot="6628019">
            <a:off x="557430" y="2192495"/>
            <a:ext cx="208661" cy="80290"/>
            <a:chOff x="945724" y="2244096"/>
            <a:chExt cx="256963" cy="81358"/>
          </a:xfrm>
        </p:grpSpPr>
        <p:sp>
          <p:nvSpPr>
            <p:cNvPr id="116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1403EB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17" name="Straight Arrow Connector 116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1403EB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8" name="Group 117"/>
          <p:cNvGrpSpPr/>
          <p:nvPr/>
        </p:nvGrpSpPr>
        <p:grpSpPr>
          <a:xfrm rot="18050091">
            <a:off x="209524" y="2564696"/>
            <a:ext cx="208661" cy="80290"/>
            <a:chOff x="945724" y="2244096"/>
            <a:chExt cx="256963" cy="81358"/>
          </a:xfrm>
        </p:grpSpPr>
        <p:sp>
          <p:nvSpPr>
            <p:cNvPr id="119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1403EB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20" name="Straight Arrow Connector 119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1403EB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" name="Group 120"/>
          <p:cNvGrpSpPr/>
          <p:nvPr/>
        </p:nvGrpSpPr>
        <p:grpSpPr>
          <a:xfrm rot="14452607">
            <a:off x="569414" y="2556444"/>
            <a:ext cx="208661" cy="80290"/>
            <a:chOff x="945724" y="2244096"/>
            <a:chExt cx="256963" cy="81358"/>
          </a:xfrm>
        </p:grpSpPr>
        <p:sp>
          <p:nvSpPr>
            <p:cNvPr id="122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1403EB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23" name="Straight Arrow Connector 122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1403EB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34" name="Gerade Verbindung mit Pfeil 24"/>
          <p:cNvCxnSpPr/>
          <p:nvPr/>
        </p:nvCxnSpPr>
        <p:spPr>
          <a:xfrm>
            <a:off x="1983963" y="2380305"/>
            <a:ext cx="18932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Gerade Verbindung mit Pfeil 768"/>
          <p:cNvCxnSpPr/>
          <p:nvPr/>
        </p:nvCxnSpPr>
        <p:spPr>
          <a:xfrm>
            <a:off x="1790950" y="2459389"/>
            <a:ext cx="18932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Textfeld 28"/>
          <p:cNvSpPr txBox="1">
            <a:spLocks noChangeArrowheads="1"/>
          </p:cNvSpPr>
          <p:nvPr/>
        </p:nvSpPr>
        <p:spPr bwMode="auto">
          <a:xfrm>
            <a:off x="1533719" y="1590882"/>
            <a:ext cx="1343022" cy="2604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de-AT" sz="1200" dirty="0" err="1" smtClean="0">
                <a:solidFill>
                  <a:srgbClr val="000000"/>
                </a:solidFill>
              </a:rPr>
              <a:t>Red</a:t>
            </a:r>
            <a:r>
              <a:rPr lang="de-AT" sz="1200" dirty="0" smtClean="0">
                <a:solidFill>
                  <a:srgbClr val="000000"/>
                </a:solidFill>
              </a:rPr>
              <a:t> </a:t>
            </a:r>
            <a:r>
              <a:rPr lang="de-AT" sz="1200" dirty="0" err="1" smtClean="0">
                <a:solidFill>
                  <a:srgbClr val="000000"/>
                </a:solidFill>
              </a:rPr>
              <a:t>laser</a:t>
            </a:r>
            <a:r>
              <a:rPr lang="de-AT" sz="1200" dirty="0" smtClean="0">
                <a:solidFill>
                  <a:srgbClr val="000000"/>
                </a:solidFill>
              </a:rPr>
              <a:t> </a:t>
            </a:r>
            <a:r>
              <a:rPr lang="de-AT" sz="1200" dirty="0" err="1" smtClean="0">
                <a:solidFill>
                  <a:srgbClr val="000000"/>
                </a:solidFill>
              </a:rPr>
              <a:t>cooling</a:t>
            </a:r>
            <a:endParaRPr lang="de-AT" sz="1200" dirty="0" smtClean="0">
              <a:solidFill>
                <a:srgbClr val="000000"/>
              </a:solidFill>
            </a:endParaRPr>
          </a:p>
        </p:txBody>
      </p:sp>
      <p:sp>
        <p:nvSpPr>
          <p:cNvPr id="137" name="Rounded Rectangle 136"/>
          <p:cNvSpPr/>
          <p:nvPr/>
        </p:nvSpPr>
        <p:spPr>
          <a:xfrm>
            <a:off x="1533720" y="1582057"/>
            <a:ext cx="1279145" cy="1395790"/>
          </a:xfrm>
          <a:prstGeom prst="roundRect">
            <a:avLst>
              <a:gd name="adj" fmla="val 13684"/>
            </a:avLst>
          </a:prstGeom>
          <a:noFill/>
          <a:ln w="2857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sz="1100" dirty="0">
              <a:solidFill>
                <a:srgbClr val="0000FF"/>
              </a:solidFill>
            </a:endParaRPr>
          </a:p>
        </p:txBody>
      </p:sp>
      <p:grpSp>
        <p:nvGrpSpPr>
          <p:cNvPr id="138" name="Group 137"/>
          <p:cNvGrpSpPr/>
          <p:nvPr/>
        </p:nvGrpSpPr>
        <p:grpSpPr>
          <a:xfrm>
            <a:off x="2147756" y="2432527"/>
            <a:ext cx="253593" cy="66065"/>
            <a:chOff x="945724" y="2244096"/>
            <a:chExt cx="256963" cy="81358"/>
          </a:xfrm>
        </p:grpSpPr>
        <p:sp>
          <p:nvSpPr>
            <p:cNvPr id="139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40" name="Straight Arrow Connector 139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1" name="Group 140"/>
          <p:cNvGrpSpPr/>
          <p:nvPr/>
        </p:nvGrpSpPr>
        <p:grpSpPr>
          <a:xfrm>
            <a:off x="2206760" y="2287144"/>
            <a:ext cx="253593" cy="66065"/>
            <a:chOff x="945724" y="2244096"/>
            <a:chExt cx="256963" cy="81358"/>
          </a:xfrm>
        </p:grpSpPr>
        <p:sp>
          <p:nvSpPr>
            <p:cNvPr id="142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43" name="Straight Arrow Connector 142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4" name="Group 143"/>
          <p:cNvGrpSpPr/>
          <p:nvPr/>
        </p:nvGrpSpPr>
        <p:grpSpPr>
          <a:xfrm>
            <a:off x="2330214" y="2357204"/>
            <a:ext cx="253593" cy="66065"/>
            <a:chOff x="945724" y="2244096"/>
            <a:chExt cx="256963" cy="81358"/>
          </a:xfrm>
        </p:grpSpPr>
        <p:sp>
          <p:nvSpPr>
            <p:cNvPr id="145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46" name="Straight Arrow Connector 145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Group 146"/>
          <p:cNvGrpSpPr/>
          <p:nvPr/>
        </p:nvGrpSpPr>
        <p:grpSpPr>
          <a:xfrm>
            <a:off x="2457010" y="2445131"/>
            <a:ext cx="253593" cy="66065"/>
            <a:chOff x="945724" y="2244096"/>
            <a:chExt cx="256963" cy="81358"/>
          </a:xfrm>
        </p:grpSpPr>
        <p:sp>
          <p:nvSpPr>
            <p:cNvPr id="148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49" name="Straight Arrow Connector 148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0" name="Group 149"/>
          <p:cNvGrpSpPr/>
          <p:nvPr/>
        </p:nvGrpSpPr>
        <p:grpSpPr>
          <a:xfrm>
            <a:off x="2498000" y="2277536"/>
            <a:ext cx="253593" cy="66065"/>
            <a:chOff x="945724" y="2244096"/>
            <a:chExt cx="256963" cy="81358"/>
          </a:xfrm>
        </p:grpSpPr>
        <p:sp>
          <p:nvSpPr>
            <p:cNvPr id="151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52" name="Straight Arrow Connector 151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3" name="Group 152"/>
          <p:cNvGrpSpPr/>
          <p:nvPr/>
        </p:nvGrpSpPr>
        <p:grpSpPr>
          <a:xfrm rot="6628019">
            <a:off x="1940549" y="2204729"/>
            <a:ext cx="208661" cy="80290"/>
            <a:chOff x="945724" y="2244096"/>
            <a:chExt cx="256963" cy="81358"/>
          </a:xfrm>
        </p:grpSpPr>
        <p:sp>
          <p:nvSpPr>
            <p:cNvPr id="154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55" name="Straight Arrow Connector 154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6" name="Group 155"/>
          <p:cNvGrpSpPr/>
          <p:nvPr/>
        </p:nvGrpSpPr>
        <p:grpSpPr>
          <a:xfrm rot="18050091">
            <a:off x="1592642" y="2576930"/>
            <a:ext cx="208661" cy="80290"/>
            <a:chOff x="945724" y="2244096"/>
            <a:chExt cx="256963" cy="81358"/>
          </a:xfrm>
        </p:grpSpPr>
        <p:sp>
          <p:nvSpPr>
            <p:cNvPr id="157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58" name="Straight Arrow Connector 157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9" name="Group 158"/>
          <p:cNvGrpSpPr/>
          <p:nvPr/>
        </p:nvGrpSpPr>
        <p:grpSpPr>
          <a:xfrm rot="14452607">
            <a:off x="1952534" y="2568677"/>
            <a:ext cx="208661" cy="80290"/>
            <a:chOff x="945724" y="2244096"/>
            <a:chExt cx="256963" cy="81358"/>
          </a:xfrm>
        </p:grpSpPr>
        <p:sp>
          <p:nvSpPr>
            <p:cNvPr id="160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61" name="Straight Arrow Connector 160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2" name="Ellipse 752"/>
          <p:cNvSpPr>
            <a:spLocks/>
          </p:cNvSpPr>
          <p:nvPr/>
        </p:nvSpPr>
        <p:spPr bwMode="auto">
          <a:xfrm>
            <a:off x="350218" y="2416125"/>
            <a:ext cx="69786" cy="69786"/>
          </a:xfrm>
          <a:prstGeom prst="ellipse">
            <a:avLst/>
          </a:prstGeom>
          <a:solidFill>
            <a:srgbClr val="0B87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endParaRPr lang="de-AT" sz="1400" smtClean="0">
              <a:solidFill>
                <a:srgbClr val="000000"/>
              </a:solidFill>
            </a:endParaRPr>
          </a:p>
        </p:txBody>
      </p:sp>
      <p:sp>
        <p:nvSpPr>
          <p:cNvPr id="163" name="Ellipse 752"/>
          <p:cNvSpPr>
            <a:spLocks/>
          </p:cNvSpPr>
          <p:nvPr/>
        </p:nvSpPr>
        <p:spPr bwMode="auto">
          <a:xfrm>
            <a:off x="1928903" y="2351182"/>
            <a:ext cx="69786" cy="69786"/>
          </a:xfrm>
          <a:prstGeom prst="ellipse">
            <a:avLst/>
          </a:prstGeom>
          <a:solidFill>
            <a:srgbClr val="0B87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endParaRPr lang="de-AT" sz="1400" smtClean="0">
              <a:solidFill>
                <a:srgbClr val="000000"/>
              </a:solidFill>
            </a:endParaRPr>
          </a:p>
        </p:txBody>
      </p:sp>
      <p:sp>
        <p:nvSpPr>
          <p:cNvPr id="164" name="Ellipse 752"/>
          <p:cNvSpPr>
            <a:spLocks/>
          </p:cNvSpPr>
          <p:nvPr/>
        </p:nvSpPr>
        <p:spPr bwMode="auto">
          <a:xfrm>
            <a:off x="1723698" y="2428359"/>
            <a:ext cx="69786" cy="69786"/>
          </a:xfrm>
          <a:prstGeom prst="ellipse">
            <a:avLst/>
          </a:prstGeom>
          <a:solidFill>
            <a:srgbClr val="0B87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endParaRPr lang="de-AT" sz="1400" smtClean="0">
              <a:solidFill>
                <a:srgbClr val="000000"/>
              </a:solidFill>
            </a:endParaRPr>
          </a:p>
        </p:txBody>
      </p:sp>
      <p:sp>
        <p:nvSpPr>
          <p:cNvPr id="166" name="Textfeld 28"/>
          <p:cNvSpPr txBox="1">
            <a:spLocks noChangeArrowheads="1"/>
          </p:cNvSpPr>
          <p:nvPr/>
        </p:nvSpPr>
        <p:spPr bwMode="auto">
          <a:xfrm>
            <a:off x="8146582" y="3106788"/>
            <a:ext cx="781644" cy="3472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de-DE" sz="1800" dirty="0" smtClean="0">
                <a:solidFill>
                  <a:prstClr val="black"/>
                </a:solidFill>
              </a:rPr>
              <a:t>time</a:t>
            </a:r>
            <a:endParaRPr lang="de-DE" sz="1800" dirty="0">
              <a:solidFill>
                <a:prstClr val="black"/>
              </a:solidFill>
            </a:endParaRPr>
          </a:p>
        </p:txBody>
      </p:sp>
      <p:pic>
        <p:nvPicPr>
          <p:cNvPr id="169" name="Picture 3"/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78" b="7868"/>
          <a:stretch/>
        </p:blipFill>
        <p:spPr bwMode="auto">
          <a:xfrm>
            <a:off x="7150206" y="1988184"/>
            <a:ext cx="1255447" cy="7751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0" name="Textfeld 28"/>
          <p:cNvSpPr txBox="1">
            <a:spLocks noChangeArrowheads="1"/>
          </p:cNvSpPr>
          <p:nvPr/>
        </p:nvSpPr>
        <p:spPr bwMode="auto">
          <a:xfrm>
            <a:off x="7148010" y="1588295"/>
            <a:ext cx="1279145" cy="2604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AT" sz="1200" dirty="0" smtClean="0">
                <a:solidFill>
                  <a:srgbClr val="000000"/>
                </a:solidFill>
              </a:rPr>
              <a:t>Interrogate</a:t>
            </a:r>
          </a:p>
        </p:txBody>
      </p:sp>
      <p:sp>
        <p:nvSpPr>
          <p:cNvPr id="171" name="Rounded Rectangle 170"/>
          <p:cNvSpPr/>
          <p:nvPr/>
        </p:nvSpPr>
        <p:spPr>
          <a:xfrm>
            <a:off x="7138357" y="1600636"/>
            <a:ext cx="1279145" cy="1395790"/>
          </a:xfrm>
          <a:prstGeom prst="roundRect">
            <a:avLst>
              <a:gd name="adj" fmla="val 13684"/>
            </a:avLst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sz="1100" dirty="0">
              <a:solidFill>
                <a:srgbClr val="FF0000"/>
              </a:solidFill>
            </a:endParaRPr>
          </a:p>
        </p:txBody>
      </p:sp>
      <p:cxnSp>
        <p:nvCxnSpPr>
          <p:cNvPr id="172" name="Gerade Verbindung mit Pfeil 24"/>
          <p:cNvCxnSpPr/>
          <p:nvPr/>
        </p:nvCxnSpPr>
        <p:spPr>
          <a:xfrm>
            <a:off x="4799711" y="2386649"/>
            <a:ext cx="18932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Ellipse 752"/>
          <p:cNvSpPr>
            <a:spLocks/>
          </p:cNvSpPr>
          <p:nvPr/>
        </p:nvSpPr>
        <p:spPr bwMode="auto">
          <a:xfrm>
            <a:off x="4754290" y="2357526"/>
            <a:ext cx="69786" cy="69786"/>
          </a:xfrm>
          <a:prstGeom prst="ellipse">
            <a:avLst/>
          </a:prstGeom>
          <a:solidFill>
            <a:srgbClr val="0B87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endParaRPr lang="de-AT" sz="1400" smtClean="0">
              <a:solidFill>
                <a:srgbClr val="000000"/>
              </a:solidFill>
            </a:endParaRPr>
          </a:p>
        </p:txBody>
      </p:sp>
      <p:cxnSp>
        <p:nvCxnSpPr>
          <p:cNvPr id="174" name="Gerade Verbindung mit Pfeil 768"/>
          <p:cNvCxnSpPr/>
          <p:nvPr/>
        </p:nvCxnSpPr>
        <p:spPr>
          <a:xfrm>
            <a:off x="4606698" y="2465733"/>
            <a:ext cx="18932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" name="Textfeld 28"/>
          <p:cNvSpPr txBox="1">
            <a:spLocks noChangeArrowheads="1"/>
          </p:cNvSpPr>
          <p:nvPr/>
        </p:nvSpPr>
        <p:spPr bwMode="auto">
          <a:xfrm>
            <a:off x="4349467" y="1597228"/>
            <a:ext cx="1685635" cy="2604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de-AT" sz="1200" dirty="0" smtClean="0">
                <a:solidFill>
                  <a:srgbClr val="000000"/>
                </a:solidFill>
              </a:rPr>
              <a:t>Blue </a:t>
            </a:r>
            <a:r>
              <a:rPr lang="de-AT" sz="1200" dirty="0" err="1" smtClean="0">
                <a:solidFill>
                  <a:srgbClr val="000000"/>
                </a:solidFill>
              </a:rPr>
              <a:t>laser</a:t>
            </a:r>
            <a:r>
              <a:rPr lang="de-AT" sz="1200" dirty="0" smtClean="0">
                <a:solidFill>
                  <a:srgbClr val="000000"/>
                </a:solidFill>
              </a:rPr>
              <a:t> </a:t>
            </a:r>
            <a:r>
              <a:rPr lang="de-AT" sz="1200" dirty="0" err="1" smtClean="0">
                <a:solidFill>
                  <a:srgbClr val="000000"/>
                </a:solidFill>
              </a:rPr>
              <a:t>cooling</a:t>
            </a:r>
            <a:endParaRPr lang="de-AT" sz="1200" dirty="0" smtClean="0">
              <a:solidFill>
                <a:srgbClr val="000000"/>
              </a:solidFill>
            </a:endParaRPr>
          </a:p>
        </p:txBody>
      </p:sp>
      <p:sp>
        <p:nvSpPr>
          <p:cNvPr id="176" name="Rounded Rectangle 175"/>
          <p:cNvSpPr/>
          <p:nvPr/>
        </p:nvSpPr>
        <p:spPr>
          <a:xfrm>
            <a:off x="4349467" y="1588402"/>
            <a:ext cx="1279145" cy="1395790"/>
          </a:xfrm>
          <a:prstGeom prst="roundRect">
            <a:avLst>
              <a:gd name="adj" fmla="val 13684"/>
            </a:avLst>
          </a:prstGeom>
          <a:noFill/>
          <a:ln w="2857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sz="1100" dirty="0">
              <a:solidFill>
                <a:srgbClr val="0000FF"/>
              </a:solidFill>
            </a:endParaRPr>
          </a:p>
        </p:txBody>
      </p:sp>
      <p:grpSp>
        <p:nvGrpSpPr>
          <p:cNvPr id="177" name="Group 176"/>
          <p:cNvGrpSpPr/>
          <p:nvPr/>
        </p:nvGrpSpPr>
        <p:grpSpPr>
          <a:xfrm>
            <a:off x="4963504" y="2438872"/>
            <a:ext cx="253593" cy="66065"/>
            <a:chOff x="945724" y="2244096"/>
            <a:chExt cx="256963" cy="81358"/>
          </a:xfrm>
        </p:grpSpPr>
        <p:sp>
          <p:nvSpPr>
            <p:cNvPr id="178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1403EB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79" name="Straight Arrow Connector 178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1403EB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0" name="Group 179"/>
          <p:cNvGrpSpPr/>
          <p:nvPr/>
        </p:nvGrpSpPr>
        <p:grpSpPr>
          <a:xfrm>
            <a:off x="5022508" y="2293489"/>
            <a:ext cx="253593" cy="66065"/>
            <a:chOff x="945724" y="2244096"/>
            <a:chExt cx="256963" cy="81358"/>
          </a:xfrm>
        </p:grpSpPr>
        <p:sp>
          <p:nvSpPr>
            <p:cNvPr id="181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1403EB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82" name="Straight Arrow Connector 181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1403EB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3" name="Group 182"/>
          <p:cNvGrpSpPr/>
          <p:nvPr/>
        </p:nvGrpSpPr>
        <p:grpSpPr>
          <a:xfrm>
            <a:off x="5145962" y="2363549"/>
            <a:ext cx="253593" cy="66065"/>
            <a:chOff x="945724" y="2244096"/>
            <a:chExt cx="256963" cy="81358"/>
          </a:xfrm>
        </p:grpSpPr>
        <p:sp>
          <p:nvSpPr>
            <p:cNvPr id="184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1403EB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85" name="Straight Arrow Connector 184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1403EB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6" name="Group 185"/>
          <p:cNvGrpSpPr/>
          <p:nvPr/>
        </p:nvGrpSpPr>
        <p:grpSpPr>
          <a:xfrm>
            <a:off x="5272757" y="2451476"/>
            <a:ext cx="253593" cy="66065"/>
            <a:chOff x="945724" y="2244096"/>
            <a:chExt cx="256963" cy="81358"/>
          </a:xfrm>
        </p:grpSpPr>
        <p:sp>
          <p:nvSpPr>
            <p:cNvPr id="187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1403EB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88" name="Straight Arrow Connector 187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1403EB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Group 188"/>
          <p:cNvGrpSpPr/>
          <p:nvPr/>
        </p:nvGrpSpPr>
        <p:grpSpPr>
          <a:xfrm>
            <a:off x="5313747" y="2283882"/>
            <a:ext cx="253593" cy="66065"/>
            <a:chOff x="945724" y="2244096"/>
            <a:chExt cx="256963" cy="81358"/>
          </a:xfrm>
        </p:grpSpPr>
        <p:sp>
          <p:nvSpPr>
            <p:cNvPr id="190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1403EB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91" name="Straight Arrow Connector 190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1403EB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2" name="Group 191"/>
          <p:cNvGrpSpPr/>
          <p:nvPr/>
        </p:nvGrpSpPr>
        <p:grpSpPr>
          <a:xfrm rot="6628019">
            <a:off x="4756296" y="2211073"/>
            <a:ext cx="208661" cy="80290"/>
            <a:chOff x="945724" y="2244096"/>
            <a:chExt cx="256963" cy="81358"/>
          </a:xfrm>
        </p:grpSpPr>
        <p:sp>
          <p:nvSpPr>
            <p:cNvPr id="193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1403EB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94" name="Straight Arrow Connector 193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1403EB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5" name="Group 194"/>
          <p:cNvGrpSpPr/>
          <p:nvPr/>
        </p:nvGrpSpPr>
        <p:grpSpPr>
          <a:xfrm rot="18050091">
            <a:off x="4408390" y="2583275"/>
            <a:ext cx="208661" cy="80290"/>
            <a:chOff x="945724" y="2244096"/>
            <a:chExt cx="256963" cy="81358"/>
          </a:xfrm>
        </p:grpSpPr>
        <p:sp>
          <p:nvSpPr>
            <p:cNvPr id="196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1403EB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197" name="Straight Arrow Connector 196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1403EB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8" name="Group 197"/>
          <p:cNvGrpSpPr/>
          <p:nvPr/>
        </p:nvGrpSpPr>
        <p:grpSpPr>
          <a:xfrm rot="14452607">
            <a:off x="4768281" y="2575023"/>
            <a:ext cx="208661" cy="80290"/>
            <a:chOff x="945724" y="2244096"/>
            <a:chExt cx="256963" cy="81358"/>
          </a:xfrm>
        </p:grpSpPr>
        <p:sp>
          <p:nvSpPr>
            <p:cNvPr id="199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1403EB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200" name="Straight Arrow Connector 199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1403EB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01" name="Gerade Verbindung mit Pfeil 24"/>
          <p:cNvCxnSpPr/>
          <p:nvPr/>
        </p:nvCxnSpPr>
        <p:spPr>
          <a:xfrm>
            <a:off x="6182830" y="2398884"/>
            <a:ext cx="18932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Gerade Verbindung mit Pfeil 768"/>
          <p:cNvCxnSpPr/>
          <p:nvPr/>
        </p:nvCxnSpPr>
        <p:spPr>
          <a:xfrm>
            <a:off x="5989817" y="2477968"/>
            <a:ext cx="189329" cy="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Textfeld 28"/>
          <p:cNvSpPr txBox="1">
            <a:spLocks noChangeArrowheads="1"/>
          </p:cNvSpPr>
          <p:nvPr/>
        </p:nvSpPr>
        <p:spPr bwMode="auto">
          <a:xfrm>
            <a:off x="5732585" y="1609461"/>
            <a:ext cx="1343022" cy="2604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de-AT" sz="1200" dirty="0" err="1" smtClean="0">
                <a:solidFill>
                  <a:srgbClr val="000000"/>
                </a:solidFill>
              </a:rPr>
              <a:t>Red</a:t>
            </a:r>
            <a:r>
              <a:rPr lang="de-AT" sz="1200" dirty="0" smtClean="0">
                <a:solidFill>
                  <a:srgbClr val="000000"/>
                </a:solidFill>
              </a:rPr>
              <a:t> </a:t>
            </a:r>
            <a:r>
              <a:rPr lang="de-AT" sz="1200" dirty="0" err="1" smtClean="0">
                <a:solidFill>
                  <a:srgbClr val="000000"/>
                </a:solidFill>
              </a:rPr>
              <a:t>laser</a:t>
            </a:r>
            <a:r>
              <a:rPr lang="de-AT" sz="1200" dirty="0" smtClean="0">
                <a:solidFill>
                  <a:srgbClr val="000000"/>
                </a:solidFill>
              </a:rPr>
              <a:t> </a:t>
            </a:r>
            <a:r>
              <a:rPr lang="de-AT" sz="1200" dirty="0" err="1" smtClean="0">
                <a:solidFill>
                  <a:srgbClr val="000000"/>
                </a:solidFill>
              </a:rPr>
              <a:t>cooling</a:t>
            </a:r>
            <a:endParaRPr lang="de-AT" sz="1200" dirty="0" smtClean="0">
              <a:solidFill>
                <a:srgbClr val="000000"/>
              </a:solidFill>
            </a:endParaRPr>
          </a:p>
        </p:txBody>
      </p:sp>
      <p:sp>
        <p:nvSpPr>
          <p:cNvPr id="204" name="Rounded Rectangle 203"/>
          <p:cNvSpPr/>
          <p:nvPr/>
        </p:nvSpPr>
        <p:spPr>
          <a:xfrm>
            <a:off x="5732586" y="1600636"/>
            <a:ext cx="1279145" cy="1395790"/>
          </a:xfrm>
          <a:prstGeom prst="roundRect">
            <a:avLst>
              <a:gd name="adj" fmla="val 13684"/>
            </a:avLst>
          </a:prstGeom>
          <a:noFill/>
          <a:ln w="2857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sz="1100" dirty="0">
              <a:solidFill>
                <a:srgbClr val="0000FF"/>
              </a:solidFill>
            </a:endParaRPr>
          </a:p>
        </p:txBody>
      </p:sp>
      <p:grpSp>
        <p:nvGrpSpPr>
          <p:cNvPr id="205" name="Group 204"/>
          <p:cNvGrpSpPr/>
          <p:nvPr/>
        </p:nvGrpSpPr>
        <p:grpSpPr>
          <a:xfrm>
            <a:off x="6346623" y="2451106"/>
            <a:ext cx="253593" cy="66065"/>
            <a:chOff x="945724" y="2244096"/>
            <a:chExt cx="256963" cy="81358"/>
          </a:xfrm>
        </p:grpSpPr>
        <p:sp>
          <p:nvSpPr>
            <p:cNvPr id="206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207" name="Straight Arrow Connector 206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8" name="Group 207"/>
          <p:cNvGrpSpPr/>
          <p:nvPr/>
        </p:nvGrpSpPr>
        <p:grpSpPr>
          <a:xfrm>
            <a:off x="6405627" y="2305723"/>
            <a:ext cx="253593" cy="66065"/>
            <a:chOff x="945724" y="2244096"/>
            <a:chExt cx="256963" cy="81358"/>
          </a:xfrm>
        </p:grpSpPr>
        <p:sp>
          <p:nvSpPr>
            <p:cNvPr id="209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210" name="Straight Arrow Connector 209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1" name="Group 210"/>
          <p:cNvGrpSpPr/>
          <p:nvPr/>
        </p:nvGrpSpPr>
        <p:grpSpPr>
          <a:xfrm>
            <a:off x="6529081" y="2375783"/>
            <a:ext cx="253593" cy="66065"/>
            <a:chOff x="945724" y="2244096"/>
            <a:chExt cx="256963" cy="81358"/>
          </a:xfrm>
        </p:grpSpPr>
        <p:sp>
          <p:nvSpPr>
            <p:cNvPr id="212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213" name="Straight Arrow Connector 212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4" name="Group 213"/>
          <p:cNvGrpSpPr/>
          <p:nvPr/>
        </p:nvGrpSpPr>
        <p:grpSpPr>
          <a:xfrm>
            <a:off x="6655877" y="2463710"/>
            <a:ext cx="253593" cy="66065"/>
            <a:chOff x="945724" y="2244096"/>
            <a:chExt cx="256963" cy="81358"/>
          </a:xfrm>
        </p:grpSpPr>
        <p:sp>
          <p:nvSpPr>
            <p:cNvPr id="215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216" name="Straight Arrow Connector 215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7" name="Group 216"/>
          <p:cNvGrpSpPr/>
          <p:nvPr/>
        </p:nvGrpSpPr>
        <p:grpSpPr>
          <a:xfrm>
            <a:off x="6696867" y="2296115"/>
            <a:ext cx="253593" cy="66065"/>
            <a:chOff x="945724" y="2244096"/>
            <a:chExt cx="256963" cy="81358"/>
          </a:xfrm>
        </p:grpSpPr>
        <p:sp>
          <p:nvSpPr>
            <p:cNvPr id="218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219" name="Straight Arrow Connector 218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0" name="Group 219"/>
          <p:cNvGrpSpPr/>
          <p:nvPr/>
        </p:nvGrpSpPr>
        <p:grpSpPr>
          <a:xfrm rot="6628019">
            <a:off x="6139415" y="2223307"/>
            <a:ext cx="208661" cy="80290"/>
            <a:chOff x="945724" y="2244096"/>
            <a:chExt cx="256963" cy="81358"/>
          </a:xfrm>
        </p:grpSpPr>
        <p:sp>
          <p:nvSpPr>
            <p:cNvPr id="221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222" name="Straight Arrow Connector 221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3" name="Group 222"/>
          <p:cNvGrpSpPr/>
          <p:nvPr/>
        </p:nvGrpSpPr>
        <p:grpSpPr>
          <a:xfrm rot="18050091">
            <a:off x="5791508" y="2595509"/>
            <a:ext cx="208661" cy="80290"/>
            <a:chOff x="945724" y="2244096"/>
            <a:chExt cx="256963" cy="81358"/>
          </a:xfrm>
        </p:grpSpPr>
        <p:sp>
          <p:nvSpPr>
            <p:cNvPr id="224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225" name="Straight Arrow Connector 224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6" name="Group 225"/>
          <p:cNvGrpSpPr/>
          <p:nvPr/>
        </p:nvGrpSpPr>
        <p:grpSpPr>
          <a:xfrm rot="14452607">
            <a:off x="6151401" y="2587256"/>
            <a:ext cx="208661" cy="80290"/>
            <a:chOff x="945724" y="2244096"/>
            <a:chExt cx="256963" cy="81358"/>
          </a:xfrm>
        </p:grpSpPr>
        <p:sp>
          <p:nvSpPr>
            <p:cNvPr id="227" name="Freihandform 776"/>
            <p:cNvSpPr/>
            <p:nvPr/>
          </p:nvSpPr>
          <p:spPr>
            <a:xfrm>
              <a:off x="1015691" y="2244096"/>
              <a:ext cx="186996" cy="81358"/>
            </a:xfrm>
            <a:custGeom>
              <a:avLst/>
              <a:gdLst>
                <a:gd name="connsiteX0" fmla="*/ 0 w 724619"/>
                <a:gd name="connsiteY0" fmla="*/ 163903 h 296175"/>
                <a:gd name="connsiteX1" fmla="*/ 129396 w 724619"/>
                <a:gd name="connsiteY1" fmla="*/ 163903 h 296175"/>
                <a:gd name="connsiteX2" fmla="*/ 232913 w 724619"/>
                <a:gd name="connsiteY2" fmla="*/ 34506 h 296175"/>
                <a:gd name="connsiteX3" fmla="*/ 336430 w 724619"/>
                <a:gd name="connsiteY3" fmla="*/ 267420 h 296175"/>
                <a:gd name="connsiteX4" fmla="*/ 448573 w 724619"/>
                <a:gd name="connsiteY4" fmla="*/ 34506 h 296175"/>
                <a:gd name="connsiteX5" fmla="*/ 552090 w 724619"/>
                <a:gd name="connsiteY5" fmla="*/ 293299 h 296175"/>
                <a:gd name="connsiteX6" fmla="*/ 664234 w 724619"/>
                <a:gd name="connsiteY6" fmla="*/ 17253 h 296175"/>
                <a:gd name="connsiteX7" fmla="*/ 724619 w 724619"/>
                <a:gd name="connsiteY7" fmla="*/ 189782 h 296175"/>
                <a:gd name="connsiteX0" fmla="*/ -1 w 595222"/>
                <a:gd name="connsiteY0" fmla="*/ 148694 h 278114"/>
                <a:gd name="connsiteX1" fmla="*/ 103516 w 595222"/>
                <a:gd name="connsiteY1" fmla="*/ 19297 h 278114"/>
                <a:gd name="connsiteX2" fmla="*/ 207033 w 595222"/>
                <a:gd name="connsiteY2" fmla="*/ 252211 h 278114"/>
                <a:gd name="connsiteX3" fmla="*/ 319176 w 595222"/>
                <a:gd name="connsiteY3" fmla="*/ 19297 h 278114"/>
                <a:gd name="connsiteX4" fmla="*/ 422693 w 595222"/>
                <a:gd name="connsiteY4" fmla="*/ 278090 h 278114"/>
                <a:gd name="connsiteX5" fmla="*/ 534837 w 595222"/>
                <a:gd name="connsiteY5" fmla="*/ 2044 h 278114"/>
                <a:gd name="connsiteX6" fmla="*/ 595222 w 595222"/>
                <a:gd name="connsiteY6" fmla="*/ 174573 h 278114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30082 w 595222"/>
                <a:gd name="connsiteY4" fmla="*/ 219153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95222"/>
                <a:gd name="connsiteY0" fmla="*/ 148694 h 252210"/>
                <a:gd name="connsiteX1" fmla="*/ 103516 w 595222"/>
                <a:gd name="connsiteY1" fmla="*/ 19297 h 252210"/>
                <a:gd name="connsiteX2" fmla="*/ 207033 w 595222"/>
                <a:gd name="connsiteY2" fmla="*/ 252211 h 252210"/>
                <a:gd name="connsiteX3" fmla="*/ 319176 w 595222"/>
                <a:gd name="connsiteY3" fmla="*/ 19297 h 252210"/>
                <a:gd name="connsiteX4" fmla="*/ 422692 w 595222"/>
                <a:gd name="connsiteY4" fmla="*/ 248621 h 252210"/>
                <a:gd name="connsiteX5" fmla="*/ 534837 w 595222"/>
                <a:gd name="connsiteY5" fmla="*/ 2044 h 252210"/>
                <a:gd name="connsiteX6" fmla="*/ 595222 w 595222"/>
                <a:gd name="connsiteY6" fmla="*/ 174573 h 252210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34837 w 587831"/>
                <a:gd name="connsiteY5" fmla="*/ 2542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5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33081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7831"/>
                <a:gd name="connsiteY0" fmla="*/ 149192 h 252708"/>
                <a:gd name="connsiteX1" fmla="*/ 103516 w 587831"/>
                <a:gd name="connsiteY1" fmla="*/ 19794 h 252708"/>
                <a:gd name="connsiteX2" fmla="*/ 207033 w 587831"/>
                <a:gd name="connsiteY2" fmla="*/ 252709 h 252708"/>
                <a:gd name="connsiteX3" fmla="*/ 319176 w 587831"/>
                <a:gd name="connsiteY3" fmla="*/ 19795 h 252708"/>
                <a:gd name="connsiteX4" fmla="*/ 422692 w 587831"/>
                <a:gd name="connsiteY4" fmla="*/ 249119 h 252708"/>
                <a:gd name="connsiteX5" fmla="*/ 505271 w 587831"/>
                <a:gd name="connsiteY5" fmla="*/ 2543 h 252708"/>
                <a:gd name="connsiteX6" fmla="*/ 587831 w 587831"/>
                <a:gd name="connsiteY6" fmla="*/ 152968 h 252708"/>
                <a:gd name="connsiteX0" fmla="*/ -1 w 580437"/>
                <a:gd name="connsiteY0" fmla="*/ 148187 h 251703"/>
                <a:gd name="connsiteX1" fmla="*/ 103516 w 580437"/>
                <a:gd name="connsiteY1" fmla="*/ 18789 h 251703"/>
                <a:gd name="connsiteX2" fmla="*/ 207033 w 580437"/>
                <a:gd name="connsiteY2" fmla="*/ 251704 h 251703"/>
                <a:gd name="connsiteX3" fmla="*/ 319176 w 580437"/>
                <a:gd name="connsiteY3" fmla="*/ 18790 h 251703"/>
                <a:gd name="connsiteX4" fmla="*/ 422692 w 580437"/>
                <a:gd name="connsiteY4" fmla="*/ 248114 h 251703"/>
                <a:gd name="connsiteX5" fmla="*/ 505271 w 580437"/>
                <a:gd name="connsiteY5" fmla="*/ 1538 h 251703"/>
                <a:gd name="connsiteX6" fmla="*/ 580437 w 580437"/>
                <a:gd name="connsiteY6" fmla="*/ 210899 h 25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437" h="251703">
                  <a:moveTo>
                    <a:pt x="-1" y="148187"/>
                  </a:moveTo>
                  <a:cubicBezTo>
                    <a:pt x="38818" y="126621"/>
                    <a:pt x="69010" y="1536"/>
                    <a:pt x="103516" y="18789"/>
                  </a:cubicBezTo>
                  <a:cubicBezTo>
                    <a:pt x="138022" y="36042"/>
                    <a:pt x="171090" y="251704"/>
                    <a:pt x="207033" y="251704"/>
                  </a:cubicBezTo>
                  <a:cubicBezTo>
                    <a:pt x="242976" y="251704"/>
                    <a:pt x="283233" y="19388"/>
                    <a:pt x="319176" y="18790"/>
                  </a:cubicBezTo>
                  <a:cubicBezTo>
                    <a:pt x="355119" y="18192"/>
                    <a:pt x="391676" y="250989"/>
                    <a:pt x="422692" y="248114"/>
                  </a:cubicBezTo>
                  <a:cubicBezTo>
                    <a:pt x="453708" y="245239"/>
                    <a:pt x="476516" y="18791"/>
                    <a:pt x="505271" y="1538"/>
                  </a:cubicBezTo>
                  <a:cubicBezTo>
                    <a:pt x="534026" y="-15715"/>
                    <a:pt x="564622" y="116008"/>
                    <a:pt x="580437" y="210899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>
                <a:defRPr/>
              </a:pPr>
              <a:endParaRPr lang="de-DE" sz="1400">
                <a:solidFill>
                  <a:srgbClr val="000000"/>
                </a:solidFill>
              </a:endParaRPr>
            </a:p>
          </p:txBody>
        </p:sp>
        <p:cxnSp>
          <p:nvCxnSpPr>
            <p:cNvPr id="228" name="Straight Arrow Connector 227"/>
            <p:cNvCxnSpPr/>
            <p:nvPr/>
          </p:nvCxnSpPr>
          <p:spPr>
            <a:xfrm flipH="1">
              <a:off x="945724" y="2289613"/>
              <a:ext cx="50919" cy="54"/>
            </a:xfrm>
            <a:prstGeom prst="straightConnector1">
              <a:avLst/>
            </a:prstGeom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9" name="Ellipse 752"/>
          <p:cNvSpPr>
            <a:spLocks/>
          </p:cNvSpPr>
          <p:nvPr/>
        </p:nvSpPr>
        <p:spPr bwMode="auto">
          <a:xfrm>
            <a:off x="4549084" y="2434703"/>
            <a:ext cx="69786" cy="69786"/>
          </a:xfrm>
          <a:prstGeom prst="ellipse">
            <a:avLst/>
          </a:prstGeom>
          <a:solidFill>
            <a:srgbClr val="0B87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endParaRPr lang="de-AT" sz="1400" smtClean="0">
              <a:solidFill>
                <a:srgbClr val="000000"/>
              </a:solidFill>
            </a:endParaRPr>
          </a:p>
        </p:txBody>
      </p:sp>
      <p:sp>
        <p:nvSpPr>
          <p:cNvPr id="230" name="Ellipse 752"/>
          <p:cNvSpPr>
            <a:spLocks/>
          </p:cNvSpPr>
          <p:nvPr/>
        </p:nvSpPr>
        <p:spPr bwMode="auto">
          <a:xfrm>
            <a:off x="6127770" y="2369761"/>
            <a:ext cx="69786" cy="69786"/>
          </a:xfrm>
          <a:prstGeom prst="ellipse">
            <a:avLst/>
          </a:prstGeom>
          <a:solidFill>
            <a:srgbClr val="0B87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endParaRPr lang="de-AT" sz="1400" smtClean="0">
              <a:solidFill>
                <a:srgbClr val="000000"/>
              </a:solidFill>
            </a:endParaRPr>
          </a:p>
        </p:txBody>
      </p:sp>
      <p:sp>
        <p:nvSpPr>
          <p:cNvPr id="231" name="Ellipse 752"/>
          <p:cNvSpPr>
            <a:spLocks/>
          </p:cNvSpPr>
          <p:nvPr/>
        </p:nvSpPr>
        <p:spPr bwMode="auto">
          <a:xfrm>
            <a:off x="5922564" y="2446938"/>
            <a:ext cx="69786" cy="69786"/>
          </a:xfrm>
          <a:prstGeom prst="ellipse">
            <a:avLst/>
          </a:prstGeom>
          <a:solidFill>
            <a:srgbClr val="0B87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endParaRPr lang="de-AT" sz="1400" smtClean="0">
              <a:solidFill>
                <a:srgbClr val="000000"/>
              </a:solidFill>
            </a:endParaRPr>
          </a:p>
        </p:txBody>
      </p:sp>
      <p:sp>
        <p:nvSpPr>
          <p:cNvPr id="232" name="Textfeld 28"/>
          <p:cNvSpPr txBox="1">
            <a:spLocks noChangeArrowheads="1"/>
          </p:cNvSpPr>
          <p:nvPr/>
        </p:nvSpPr>
        <p:spPr bwMode="auto">
          <a:xfrm>
            <a:off x="8487061" y="2147569"/>
            <a:ext cx="50042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de-DE" sz="1800" dirty="0" smtClean="0">
                <a:solidFill>
                  <a:prstClr val="black"/>
                </a:solidFill>
              </a:rPr>
              <a:t>…</a:t>
            </a:r>
            <a:endParaRPr lang="de-DE" sz="1800" dirty="0">
              <a:solidFill>
                <a:prstClr val="black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00296125"/>
      </p:ext>
    </p:extLst>
  </p:cSld>
  <p:clrMapOvr>
    <a:masterClrMapping/>
  </p:clrMapOvr>
  <p:transition spd="slow" advTm="61943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75" grpId="0"/>
      <p:bldP spid="51" grpId="0" animBg="1"/>
      <p:bldP spid="46" grpId="0" animBg="1"/>
      <p:bldP spid="3" grpId="0" animBg="1"/>
      <p:bldP spid="58" grpId="0" animBg="1"/>
      <p:bldP spid="59" grpId="0" animBg="1"/>
      <p:bldP spid="61" grpId="0" animBg="1"/>
      <p:bldP spid="62" grpId="0" animBg="1"/>
      <p:bldP spid="76" grpId="0"/>
      <p:bldP spid="77" grpId="0" animBg="1"/>
      <p:bldP spid="60" grpId="0"/>
      <p:bldP spid="91" grpId="0" animBg="1"/>
      <p:bldP spid="136" grpId="0"/>
      <p:bldP spid="137" grpId="0" animBg="1"/>
      <p:bldP spid="163" grpId="0" animBg="1"/>
      <p:bldP spid="164" grpId="0" animBg="1"/>
      <p:bldP spid="170" grpId="0"/>
      <p:bldP spid="171" grpId="0" animBg="1"/>
      <p:bldP spid="173" grpId="0" animBg="1"/>
      <p:bldP spid="175" grpId="0"/>
      <p:bldP spid="176" grpId="0" animBg="1"/>
      <p:bldP spid="203" grpId="0"/>
      <p:bldP spid="204" grpId="0" animBg="1"/>
      <p:bldP spid="229" grpId="0" animBg="1"/>
      <p:bldP spid="230" grpId="0" animBg="1"/>
      <p:bldP spid="231" grpId="0" animBg="1"/>
      <p:bldP spid="232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30" y="2734946"/>
            <a:ext cx="9137570" cy="403332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The periodic table</a:t>
            </a:r>
            <a:endParaRPr lang="en-GB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06880" y="893984"/>
            <a:ext cx="4320540" cy="3023597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 bwMode="auto">
          <a:xfrm>
            <a:off x="6762750" y="1228418"/>
            <a:ext cx="228600" cy="241396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6762750" y="1570170"/>
            <a:ext cx="228600" cy="241396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" name="Rectangle 18"/>
          <p:cNvSpPr/>
          <p:nvPr/>
        </p:nvSpPr>
        <p:spPr bwMode="auto">
          <a:xfrm>
            <a:off x="6762750" y="1919690"/>
            <a:ext cx="228600" cy="241396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" name="Rectangle 19"/>
          <p:cNvSpPr/>
          <p:nvPr/>
        </p:nvSpPr>
        <p:spPr bwMode="auto">
          <a:xfrm>
            <a:off x="6762750" y="2283232"/>
            <a:ext cx="228600" cy="241396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1" name="Titel 1 15"/>
          <p:cNvSpPr txBox="1">
            <a:spLocks/>
          </p:cNvSpPr>
          <p:nvPr/>
        </p:nvSpPr>
        <p:spPr>
          <a:xfrm>
            <a:off x="7138116" y="1189372"/>
            <a:ext cx="94289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</a:t>
            </a:r>
          </a:p>
        </p:txBody>
      </p:sp>
      <p:sp>
        <p:nvSpPr>
          <p:cNvPr id="22" name="Titel 1 15"/>
          <p:cNvSpPr txBox="1">
            <a:spLocks/>
          </p:cNvSpPr>
          <p:nvPr/>
        </p:nvSpPr>
        <p:spPr>
          <a:xfrm>
            <a:off x="7138116" y="1532373"/>
            <a:ext cx="94289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p</a:t>
            </a:r>
          </a:p>
        </p:txBody>
      </p:sp>
      <p:sp>
        <p:nvSpPr>
          <p:cNvPr id="23" name="Titel 1 15"/>
          <p:cNvSpPr txBox="1">
            <a:spLocks/>
          </p:cNvSpPr>
          <p:nvPr/>
        </p:nvSpPr>
        <p:spPr>
          <a:xfrm>
            <a:off x="7138116" y="1881348"/>
            <a:ext cx="94289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d</a:t>
            </a:r>
          </a:p>
        </p:txBody>
      </p:sp>
      <p:sp>
        <p:nvSpPr>
          <p:cNvPr id="24" name="Titel 1 15"/>
          <p:cNvSpPr txBox="1">
            <a:spLocks/>
          </p:cNvSpPr>
          <p:nvPr/>
        </p:nvSpPr>
        <p:spPr>
          <a:xfrm>
            <a:off x="7138116" y="2237678"/>
            <a:ext cx="94289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f</a:t>
            </a:r>
          </a:p>
        </p:txBody>
      </p:sp>
      <p:sp>
        <p:nvSpPr>
          <p:cNvPr id="25" name="Titel 1 15"/>
          <p:cNvSpPr txBox="1">
            <a:spLocks/>
          </p:cNvSpPr>
          <p:nvPr/>
        </p:nvSpPr>
        <p:spPr>
          <a:xfrm>
            <a:off x="6403282" y="874810"/>
            <a:ext cx="1909641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highest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orbital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e</a:t>
            </a:r>
            <a:r>
              <a:rPr lang="de-AT" sz="18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endParaRPr lang="de-AT" sz="1400" i="0" baseline="3000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6" name="Rectangle 25"/>
          <p:cNvSpPr/>
          <p:nvPr/>
        </p:nvSpPr>
        <p:spPr bwMode="auto">
          <a:xfrm>
            <a:off x="8578392" y="2906598"/>
            <a:ext cx="471340" cy="395640"/>
          </a:xfrm>
          <a:prstGeom prst="rect">
            <a:avLst/>
          </a:prstGeom>
          <a:solidFill>
            <a:srgbClr val="6699FF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7" name="Titel 1 15"/>
          <p:cNvSpPr txBox="1">
            <a:spLocks/>
          </p:cNvSpPr>
          <p:nvPr/>
        </p:nvSpPr>
        <p:spPr>
          <a:xfrm>
            <a:off x="8653324" y="2993392"/>
            <a:ext cx="431360" cy="30884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000" b="1" i="0" dirty="0" smtClean="0">
                <a:solidFill>
                  <a:srgbClr val="03029F"/>
                </a:solidFill>
                <a:cs typeface="Arial" panose="020B0604020202020204" pitchFamily="34" charset="0"/>
              </a:rPr>
              <a:t>He</a:t>
            </a:r>
            <a:endParaRPr lang="de-AT" sz="1000" b="1" i="0" baseline="30000" dirty="0" smtClean="0">
              <a:solidFill>
                <a:srgbClr val="03029F"/>
              </a:solidFill>
              <a:cs typeface="Arial" panose="020B0604020202020204" pitchFamily="34" charset="0"/>
            </a:endParaRPr>
          </a:p>
        </p:txBody>
      </p:sp>
      <p:sp>
        <p:nvSpPr>
          <p:cNvPr id="28" name="Titel 1 15"/>
          <p:cNvSpPr txBox="1">
            <a:spLocks/>
          </p:cNvSpPr>
          <p:nvPr/>
        </p:nvSpPr>
        <p:spPr>
          <a:xfrm>
            <a:off x="8702594" y="2877069"/>
            <a:ext cx="431360" cy="30884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endParaRPr lang="de-AT" sz="1000" i="0" baseline="30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9" name="Titel 1 15"/>
          <p:cNvSpPr txBox="1">
            <a:spLocks/>
          </p:cNvSpPr>
          <p:nvPr/>
        </p:nvSpPr>
        <p:spPr>
          <a:xfrm>
            <a:off x="8610590" y="3159009"/>
            <a:ext cx="515744" cy="30884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4.0026</a:t>
            </a:r>
            <a:endParaRPr lang="de-AT" sz="800" i="0" baseline="30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1421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00309" y="3303714"/>
            <a:ext cx="4608511" cy="3263170"/>
          </a:xfrm>
          <a:prstGeom prst="rect">
            <a:avLst/>
          </a:prstGeom>
        </p:spPr>
      </p:pic>
      <p:cxnSp>
        <p:nvCxnSpPr>
          <p:cNvPr id="9" name="Straight Arrow Connector 8"/>
          <p:cNvCxnSpPr/>
          <p:nvPr/>
        </p:nvCxnSpPr>
        <p:spPr>
          <a:xfrm>
            <a:off x="2195736" y="2499195"/>
            <a:ext cx="1656184" cy="0"/>
          </a:xfrm>
          <a:prstGeom prst="straightConnector1">
            <a:avLst/>
          </a:prstGeom>
          <a:ln w="28575">
            <a:solidFill>
              <a:schemeClr val="tx1"/>
            </a:solidFill>
            <a:headEnd type="arrow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feld 28"/>
          <p:cNvSpPr txBox="1">
            <a:spLocks noChangeArrowheads="1"/>
          </p:cNvSpPr>
          <p:nvPr/>
        </p:nvSpPr>
        <p:spPr bwMode="auto">
          <a:xfrm>
            <a:off x="376893" y="1137953"/>
            <a:ext cx="167110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AT" sz="2000" dirty="0" smtClean="0">
                <a:solidFill>
                  <a:prstClr val="black"/>
                </a:solidFill>
              </a:rPr>
              <a:t>Reference </a:t>
            </a:r>
            <a:r>
              <a:rPr lang="de-AT" sz="2000" dirty="0" err="1" smtClean="0">
                <a:solidFill>
                  <a:prstClr val="black"/>
                </a:solidFill>
              </a:rPr>
              <a:t>clock</a:t>
            </a:r>
            <a:endParaRPr lang="de-DE" sz="2000" dirty="0">
              <a:solidFill>
                <a:prstClr val="black"/>
              </a:solidFill>
            </a:endParaRPr>
          </a:p>
        </p:txBody>
      </p:sp>
      <p:sp>
        <p:nvSpPr>
          <p:cNvPr id="12" name="Textfeld 28"/>
          <p:cNvSpPr txBox="1">
            <a:spLocks noChangeArrowheads="1"/>
          </p:cNvSpPr>
          <p:nvPr/>
        </p:nvSpPr>
        <p:spPr bwMode="auto">
          <a:xfrm>
            <a:off x="2196947" y="2520442"/>
            <a:ext cx="167110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AT" sz="2000" dirty="0" err="1" smtClean="0">
                <a:solidFill>
                  <a:prstClr val="black"/>
                </a:solidFill>
              </a:rPr>
              <a:t>compare</a:t>
            </a:r>
            <a:endParaRPr lang="de-DE" sz="2000" dirty="0">
              <a:solidFill>
                <a:prstClr val="black"/>
              </a:solidFill>
            </a:endParaRPr>
          </a:p>
        </p:txBody>
      </p:sp>
      <p:sp>
        <p:nvSpPr>
          <p:cNvPr id="13" name="Textfeld 28"/>
          <p:cNvSpPr txBox="1">
            <a:spLocks noChangeArrowheads="1"/>
          </p:cNvSpPr>
          <p:nvPr/>
        </p:nvSpPr>
        <p:spPr bwMode="auto">
          <a:xfrm>
            <a:off x="4889032" y="760774"/>
            <a:ext cx="321528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AT" sz="2000" dirty="0" err="1" smtClean="0">
                <a:solidFill>
                  <a:prstClr val="black"/>
                </a:solidFill>
              </a:rPr>
              <a:t>Movable</a:t>
            </a:r>
            <a:r>
              <a:rPr lang="de-AT" sz="2000" dirty="0" smtClean="0">
                <a:solidFill>
                  <a:prstClr val="black"/>
                </a:solidFill>
              </a:rPr>
              <a:t> </a:t>
            </a:r>
            <a:r>
              <a:rPr lang="de-AT" sz="2000" dirty="0" err="1" smtClean="0">
                <a:solidFill>
                  <a:prstClr val="black"/>
                </a:solidFill>
              </a:rPr>
              <a:t>clock</a:t>
            </a:r>
            <a:endParaRPr lang="de-DE" sz="2000" dirty="0">
              <a:solidFill>
                <a:prstClr val="black"/>
              </a:solidFill>
            </a:endParaRPr>
          </a:p>
        </p:txBody>
      </p:sp>
      <p:sp>
        <p:nvSpPr>
          <p:cNvPr id="19" name="Textfeld 28"/>
          <p:cNvSpPr txBox="1">
            <a:spLocks noChangeArrowheads="1"/>
          </p:cNvSpPr>
          <p:nvPr/>
        </p:nvSpPr>
        <p:spPr bwMode="auto">
          <a:xfrm>
            <a:off x="6496674" y="2786008"/>
            <a:ext cx="321528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AT" sz="2000" dirty="0" err="1" smtClean="0">
                <a:solidFill>
                  <a:prstClr val="black"/>
                </a:solidFill>
              </a:rPr>
              <a:t>lift</a:t>
            </a:r>
            <a:r>
              <a:rPr lang="de-AT" sz="2000" dirty="0" smtClean="0">
                <a:solidFill>
                  <a:prstClr val="black"/>
                </a:solidFill>
              </a:rPr>
              <a:t> </a:t>
            </a:r>
            <a:r>
              <a:rPr lang="de-AT" sz="2000" dirty="0" err="1" smtClean="0">
                <a:solidFill>
                  <a:prstClr val="black"/>
                </a:solidFill>
              </a:rPr>
              <a:t>clock</a:t>
            </a:r>
            <a:r>
              <a:rPr lang="de-AT" sz="2000" dirty="0" smtClean="0">
                <a:solidFill>
                  <a:prstClr val="black"/>
                </a:solidFill>
              </a:rPr>
              <a:t> </a:t>
            </a:r>
            <a:r>
              <a:rPr lang="de-AT" sz="2000" dirty="0" err="1" smtClean="0">
                <a:solidFill>
                  <a:prstClr val="black"/>
                </a:solidFill>
              </a:rPr>
              <a:t>by</a:t>
            </a:r>
            <a:r>
              <a:rPr lang="de-AT" sz="2000" dirty="0" smtClean="0">
                <a:solidFill>
                  <a:prstClr val="black"/>
                </a:solidFill>
              </a:rPr>
              <a:t> 33cm</a:t>
            </a:r>
            <a:endParaRPr lang="de-DE" sz="2000" dirty="0">
              <a:solidFill>
                <a:prstClr val="black"/>
              </a:solidFill>
            </a:endParaRPr>
          </a:p>
        </p:txBody>
      </p:sp>
      <p:cxnSp>
        <p:nvCxnSpPr>
          <p:cNvPr id="21" name="Straight Arrow Connector 20"/>
          <p:cNvCxnSpPr/>
          <p:nvPr/>
        </p:nvCxnSpPr>
        <p:spPr>
          <a:xfrm flipH="1" flipV="1">
            <a:off x="6516216" y="2764778"/>
            <a:ext cx="567119" cy="221076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>
            <a:off x="3023828" y="2985854"/>
            <a:ext cx="180020" cy="116952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uppieren 77"/>
          <p:cNvGrpSpPr>
            <a:grpSpLocks noChangeAspect="1"/>
          </p:cNvGrpSpPr>
          <p:nvPr/>
        </p:nvGrpSpPr>
        <p:grpSpPr>
          <a:xfrm>
            <a:off x="640941" y="1923131"/>
            <a:ext cx="1143008" cy="1143008"/>
            <a:chOff x="2714612" y="1432228"/>
            <a:chExt cx="1428760" cy="1428760"/>
          </a:xfrm>
        </p:grpSpPr>
        <p:sp>
          <p:nvSpPr>
            <p:cNvPr id="28" name="Ellipse 78"/>
            <p:cNvSpPr/>
            <p:nvPr/>
          </p:nvSpPr>
          <p:spPr>
            <a:xfrm>
              <a:off x="2714612" y="1432228"/>
              <a:ext cx="1428760" cy="142876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>
                <a:solidFill>
                  <a:prstClr val="white"/>
                </a:solidFill>
              </a:endParaRPr>
            </a:p>
          </p:txBody>
        </p:sp>
        <p:cxnSp>
          <p:nvCxnSpPr>
            <p:cNvPr id="29" name="Gerade Verbindung 79"/>
            <p:cNvCxnSpPr/>
            <p:nvPr/>
          </p:nvCxnSpPr>
          <p:spPr>
            <a:xfrm rot="5400000" flipH="1" flipV="1">
              <a:off x="3143240" y="1928802"/>
              <a:ext cx="571504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Gerade Verbindung 80"/>
            <p:cNvCxnSpPr/>
            <p:nvPr/>
          </p:nvCxnSpPr>
          <p:spPr>
            <a:xfrm rot="10800000" flipV="1">
              <a:off x="3428992" y="2000240"/>
              <a:ext cx="357190" cy="21431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uppieren 77"/>
          <p:cNvGrpSpPr>
            <a:grpSpLocks noChangeAspect="1"/>
          </p:cNvGrpSpPr>
          <p:nvPr/>
        </p:nvGrpSpPr>
        <p:grpSpPr>
          <a:xfrm>
            <a:off x="4524813" y="1923131"/>
            <a:ext cx="1143008" cy="1143008"/>
            <a:chOff x="2714612" y="1431685"/>
            <a:chExt cx="1428760" cy="1428760"/>
          </a:xfrm>
        </p:grpSpPr>
        <p:sp>
          <p:nvSpPr>
            <p:cNvPr id="32" name="Ellipse 78"/>
            <p:cNvSpPr/>
            <p:nvPr/>
          </p:nvSpPr>
          <p:spPr>
            <a:xfrm>
              <a:off x="2714612" y="1431685"/>
              <a:ext cx="1428760" cy="142876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>
                <a:solidFill>
                  <a:prstClr val="white"/>
                </a:solidFill>
              </a:endParaRPr>
            </a:p>
          </p:txBody>
        </p:sp>
        <p:cxnSp>
          <p:nvCxnSpPr>
            <p:cNvPr id="33" name="Gerade Verbindung 79"/>
            <p:cNvCxnSpPr/>
            <p:nvPr/>
          </p:nvCxnSpPr>
          <p:spPr>
            <a:xfrm rot="5400000" flipH="1" flipV="1">
              <a:off x="3143240" y="1928802"/>
              <a:ext cx="571504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 Verbindung 80"/>
            <p:cNvCxnSpPr/>
            <p:nvPr/>
          </p:nvCxnSpPr>
          <p:spPr>
            <a:xfrm rot="10800000" flipV="1">
              <a:off x="3428992" y="2000240"/>
              <a:ext cx="357190" cy="21431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uppieren 77"/>
          <p:cNvGrpSpPr>
            <a:grpSpLocks noChangeAspect="1"/>
          </p:cNvGrpSpPr>
          <p:nvPr/>
        </p:nvGrpSpPr>
        <p:grpSpPr>
          <a:xfrm>
            <a:off x="6988786" y="1275059"/>
            <a:ext cx="1143008" cy="1143008"/>
            <a:chOff x="2714612" y="1456270"/>
            <a:chExt cx="1428760" cy="1428760"/>
          </a:xfrm>
        </p:grpSpPr>
        <p:sp>
          <p:nvSpPr>
            <p:cNvPr id="36" name="Ellipse 78"/>
            <p:cNvSpPr/>
            <p:nvPr/>
          </p:nvSpPr>
          <p:spPr>
            <a:xfrm>
              <a:off x="2714612" y="1456270"/>
              <a:ext cx="1428760" cy="142876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>
                <a:solidFill>
                  <a:prstClr val="white"/>
                </a:solidFill>
              </a:endParaRPr>
            </a:p>
          </p:txBody>
        </p:sp>
        <p:cxnSp>
          <p:nvCxnSpPr>
            <p:cNvPr id="37" name="Gerade Verbindung 79"/>
            <p:cNvCxnSpPr/>
            <p:nvPr/>
          </p:nvCxnSpPr>
          <p:spPr>
            <a:xfrm flipV="1">
              <a:off x="3428992" y="1705604"/>
              <a:ext cx="178598" cy="50895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 Verbindung 80"/>
            <p:cNvCxnSpPr/>
            <p:nvPr/>
          </p:nvCxnSpPr>
          <p:spPr>
            <a:xfrm rot="10800000" flipV="1">
              <a:off x="3428992" y="2000240"/>
              <a:ext cx="357190" cy="21431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" name="Rectangle 39"/>
          <p:cNvSpPr/>
          <p:nvPr/>
        </p:nvSpPr>
        <p:spPr>
          <a:xfrm>
            <a:off x="6421227" y="3258326"/>
            <a:ext cx="2688321" cy="298372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 flipH="1" flipV="1">
            <a:off x="6444208" y="1137953"/>
            <a:ext cx="0" cy="5044161"/>
          </a:xfrm>
          <a:prstGeom prst="line">
            <a:avLst/>
          </a:prstGeom>
          <a:ln w="28575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itel 1"/>
          <p:cNvSpPr txBox="1">
            <a:spLocks/>
          </p:cNvSpPr>
          <p:nvPr/>
        </p:nvSpPr>
        <p:spPr>
          <a:xfrm>
            <a:off x="856391" y="73417"/>
            <a:ext cx="8042665" cy="6429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de-AT" sz="4000" dirty="0" smtClean="0">
                <a:solidFill>
                  <a:prstClr val="black"/>
                </a:solidFill>
              </a:rPr>
              <a:t>Time and </a:t>
            </a:r>
            <a:r>
              <a:rPr lang="de-AT" sz="4000" dirty="0" err="1" smtClean="0">
                <a:solidFill>
                  <a:prstClr val="black"/>
                </a:solidFill>
              </a:rPr>
              <a:t>gravity</a:t>
            </a:r>
            <a:endParaRPr lang="de-DE" sz="4000" dirty="0">
              <a:solidFill>
                <a:prstClr val="black"/>
              </a:solidFill>
            </a:endParaRPr>
          </a:p>
        </p:txBody>
      </p:sp>
      <p:pic>
        <p:nvPicPr>
          <p:cNvPr id="41" name="Grafik 1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0" y="72000"/>
            <a:ext cx="648000" cy="648000"/>
          </a:xfrm>
          <a:prstGeom prst="rect">
            <a:avLst/>
          </a:prstGeom>
        </p:spPr>
      </p:pic>
      <p:cxnSp>
        <p:nvCxnSpPr>
          <p:cNvPr id="42" name="Gerader Verbinder 11"/>
          <p:cNvCxnSpPr/>
          <p:nvPr/>
        </p:nvCxnSpPr>
        <p:spPr bwMode="auto">
          <a:xfrm flipV="1">
            <a:off x="72000" y="716355"/>
            <a:ext cx="8827056" cy="3645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3" name="Textfeld 28"/>
          <p:cNvSpPr txBox="1">
            <a:spLocks noChangeArrowheads="1"/>
          </p:cNvSpPr>
          <p:nvPr/>
        </p:nvSpPr>
        <p:spPr bwMode="auto">
          <a:xfrm>
            <a:off x="-3501" y="6559334"/>
            <a:ext cx="780295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de-AT" sz="1600" dirty="0" smtClean="0">
                <a:solidFill>
                  <a:prstClr val="black"/>
                </a:solidFill>
              </a:rPr>
              <a:t>D. </a:t>
            </a:r>
            <a:r>
              <a:rPr lang="de-AT" sz="1600" dirty="0" err="1" smtClean="0">
                <a:solidFill>
                  <a:prstClr val="black"/>
                </a:solidFill>
              </a:rPr>
              <a:t>Wineland</a:t>
            </a:r>
            <a:r>
              <a:rPr lang="de-AT" sz="1600" dirty="0" smtClean="0">
                <a:solidFill>
                  <a:prstClr val="black"/>
                </a:solidFill>
              </a:rPr>
              <a:t> group, NIST, Boulder, USA, Science 329, 1630 (2010)</a:t>
            </a:r>
            <a:endParaRPr lang="de-DE" sz="1600" dirty="0">
              <a:solidFill>
                <a:prstClr val="black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63808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9935"/>
    </mc:Choice>
    <mc:Fallback xmlns="">
      <p:transition spd="slow" advTm="49935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6" dur="3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40" grpId="0" animBg="1"/>
    </p:bldLst>
  </p:timing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" name="Straight Arrow Connector 12"/>
          <p:cNvCxnSpPr/>
          <p:nvPr/>
        </p:nvCxnSpPr>
        <p:spPr>
          <a:xfrm>
            <a:off x="3535280" y="2410381"/>
            <a:ext cx="1656184" cy="0"/>
          </a:xfrm>
          <a:prstGeom prst="straightConnector1">
            <a:avLst/>
          </a:prstGeom>
          <a:ln w="28575">
            <a:solidFill>
              <a:schemeClr val="tx1"/>
            </a:solidFill>
            <a:headEnd type="arrow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feld 28"/>
          <p:cNvSpPr txBox="1">
            <a:spLocks noChangeArrowheads="1"/>
          </p:cNvSpPr>
          <p:nvPr/>
        </p:nvSpPr>
        <p:spPr bwMode="auto">
          <a:xfrm>
            <a:off x="1607399" y="975236"/>
            <a:ext cx="167110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AT" sz="2000" dirty="0" err="1" smtClean="0">
                <a:solidFill>
                  <a:prstClr val="black"/>
                </a:solidFill>
              </a:rPr>
              <a:t>Clock</a:t>
            </a:r>
            <a:endParaRPr lang="de-AT" sz="2000" dirty="0" smtClean="0">
              <a:solidFill>
                <a:prstClr val="black"/>
              </a:solidFill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de-AT" sz="2000" dirty="0" err="1" smtClean="0">
                <a:solidFill>
                  <a:prstClr val="black"/>
                </a:solidFill>
              </a:rPr>
              <a:t>using</a:t>
            </a:r>
            <a:r>
              <a:rPr lang="de-AT" sz="2000" dirty="0" smtClean="0">
                <a:solidFill>
                  <a:prstClr val="black"/>
                </a:solidFill>
              </a:rPr>
              <a:t> </a:t>
            </a:r>
            <a:r>
              <a:rPr lang="de-AT" sz="2000" dirty="0" err="1" smtClean="0">
                <a:solidFill>
                  <a:prstClr val="black"/>
                </a:solidFill>
              </a:rPr>
              <a:t>Sr</a:t>
            </a:r>
            <a:endParaRPr lang="de-DE" sz="2000" dirty="0">
              <a:solidFill>
                <a:prstClr val="black"/>
              </a:solidFill>
            </a:endParaRPr>
          </a:p>
        </p:txBody>
      </p:sp>
      <p:sp>
        <p:nvSpPr>
          <p:cNvPr id="15" name="Textfeld 28"/>
          <p:cNvSpPr txBox="1">
            <a:spLocks noChangeArrowheads="1"/>
          </p:cNvSpPr>
          <p:nvPr/>
        </p:nvSpPr>
        <p:spPr bwMode="auto">
          <a:xfrm>
            <a:off x="3536491" y="2431628"/>
            <a:ext cx="167110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AT" sz="2000" dirty="0" err="1" smtClean="0">
                <a:solidFill>
                  <a:prstClr val="black"/>
                </a:solidFill>
              </a:rPr>
              <a:t>compare</a:t>
            </a:r>
            <a:endParaRPr lang="de-DE" sz="2000" dirty="0">
              <a:solidFill>
                <a:prstClr val="black"/>
              </a:solidFill>
            </a:endParaRPr>
          </a:p>
        </p:txBody>
      </p:sp>
      <p:sp>
        <p:nvSpPr>
          <p:cNvPr id="17" name="Textfeld 28"/>
          <p:cNvSpPr txBox="1">
            <a:spLocks noChangeArrowheads="1"/>
          </p:cNvSpPr>
          <p:nvPr/>
        </p:nvSpPr>
        <p:spPr bwMode="auto">
          <a:xfrm>
            <a:off x="5593067" y="1007668"/>
            <a:ext cx="167110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AT" sz="2000" dirty="0" err="1" smtClean="0">
                <a:solidFill>
                  <a:prstClr val="black"/>
                </a:solidFill>
              </a:rPr>
              <a:t>Clock</a:t>
            </a:r>
            <a:endParaRPr lang="de-AT" sz="2000" dirty="0" smtClean="0">
              <a:solidFill>
                <a:prstClr val="black"/>
              </a:solidFill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de-AT" sz="2000" dirty="0" err="1" smtClean="0">
                <a:solidFill>
                  <a:prstClr val="black"/>
                </a:solidFill>
              </a:rPr>
              <a:t>using</a:t>
            </a:r>
            <a:r>
              <a:rPr lang="de-AT" sz="2000" dirty="0" smtClean="0">
                <a:solidFill>
                  <a:prstClr val="black"/>
                </a:solidFill>
              </a:rPr>
              <a:t> </a:t>
            </a:r>
            <a:r>
              <a:rPr lang="de-AT" sz="2000" dirty="0" err="1" smtClean="0">
                <a:solidFill>
                  <a:prstClr val="black"/>
                </a:solidFill>
              </a:rPr>
              <a:t>Yb</a:t>
            </a:r>
            <a:endParaRPr lang="de-DE" sz="2000" dirty="0">
              <a:solidFill>
                <a:prstClr val="black"/>
              </a:solidFill>
            </a:endParaRPr>
          </a:p>
        </p:txBody>
      </p:sp>
      <p:grpSp>
        <p:nvGrpSpPr>
          <p:cNvPr id="18" name="Gruppieren 77"/>
          <p:cNvGrpSpPr>
            <a:grpSpLocks noChangeAspect="1"/>
          </p:cNvGrpSpPr>
          <p:nvPr/>
        </p:nvGrpSpPr>
        <p:grpSpPr>
          <a:xfrm>
            <a:off x="1871446" y="1826776"/>
            <a:ext cx="1143008" cy="1143008"/>
            <a:chOff x="2714611" y="1441915"/>
            <a:chExt cx="1428760" cy="1428760"/>
          </a:xfrm>
        </p:grpSpPr>
        <p:sp>
          <p:nvSpPr>
            <p:cNvPr id="19" name="Ellipse 78"/>
            <p:cNvSpPr/>
            <p:nvPr/>
          </p:nvSpPr>
          <p:spPr>
            <a:xfrm>
              <a:off x="2714611" y="1441915"/>
              <a:ext cx="1428760" cy="1428760"/>
            </a:xfrm>
            <a:prstGeom prst="ellipse">
              <a:avLst/>
            </a:prstGeom>
            <a:solidFill>
              <a:srgbClr val="5585B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>
                <a:solidFill>
                  <a:prstClr val="white"/>
                </a:solidFill>
              </a:endParaRPr>
            </a:p>
          </p:txBody>
        </p:sp>
        <p:cxnSp>
          <p:nvCxnSpPr>
            <p:cNvPr id="20" name="Gerade Verbindung 79"/>
            <p:cNvCxnSpPr/>
            <p:nvPr/>
          </p:nvCxnSpPr>
          <p:spPr>
            <a:xfrm rot="5400000" flipH="1" flipV="1">
              <a:off x="3143240" y="1928802"/>
              <a:ext cx="571504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Gerade Verbindung 80"/>
            <p:cNvCxnSpPr/>
            <p:nvPr/>
          </p:nvCxnSpPr>
          <p:spPr>
            <a:xfrm rot="10800000" flipV="1">
              <a:off x="3428992" y="2000240"/>
              <a:ext cx="357190" cy="21431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uppieren 77"/>
          <p:cNvGrpSpPr>
            <a:grpSpLocks noChangeAspect="1"/>
          </p:cNvGrpSpPr>
          <p:nvPr/>
        </p:nvGrpSpPr>
        <p:grpSpPr>
          <a:xfrm>
            <a:off x="5792981" y="1787658"/>
            <a:ext cx="1143008" cy="1143008"/>
            <a:chOff x="2714612" y="1393018"/>
            <a:chExt cx="1428760" cy="1428760"/>
          </a:xfrm>
        </p:grpSpPr>
        <p:sp>
          <p:nvSpPr>
            <p:cNvPr id="23" name="Ellipse 78"/>
            <p:cNvSpPr/>
            <p:nvPr/>
          </p:nvSpPr>
          <p:spPr>
            <a:xfrm>
              <a:off x="2714612" y="1393018"/>
              <a:ext cx="1428760" cy="1428760"/>
            </a:xfrm>
            <a:prstGeom prst="ellipse">
              <a:avLst/>
            </a:prstGeom>
            <a:solidFill>
              <a:srgbClr val="FEE448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>
                <a:solidFill>
                  <a:prstClr val="white"/>
                </a:solidFill>
              </a:endParaRPr>
            </a:p>
          </p:txBody>
        </p:sp>
        <p:cxnSp>
          <p:nvCxnSpPr>
            <p:cNvPr id="24" name="Gerade Verbindung 79"/>
            <p:cNvCxnSpPr/>
            <p:nvPr/>
          </p:nvCxnSpPr>
          <p:spPr>
            <a:xfrm rot="5400000" flipH="1" flipV="1">
              <a:off x="3143240" y="1928802"/>
              <a:ext cx="571504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Gerade Verbindung 80"/>
            <p:cNvCxnSpPr/>
            <p:nvPr/>
          </p:nvCxnSpPr>
          <p:spPr>
            <a:xfrm rot="10800000" flipV="1">
              <a:off x="3428992" y="2000240"/>
              <a:ext cx="357190" cy="21431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" name="Straight Arrow Connector 6"/>
          <p:cNvCxnSpPr/>
          <p:nvPr/>
        </p:nvCxnSpPr>
        <p:spPr>
          <a:xfrm>
            <a:off x="2555776" y="6165304"/>
            <a:ext cx="4936692" cy="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 flipV="1">
            <a:off x="2708176" y="3717032"/>
            <a:ext cx="0" cy="2600672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feld 28"/>
          <p:cNvSpPr txBox="1">
            <a:spLocks noChangeArrowheads="1"/>
          </p:cNvSpPr>
          <p:nvPr/>
        </p:nvSpPr>
        <p:spPr bwMode="auto">
          <a:xfrm>
            <a:off x="1070806" y="3738074"/>
            <a:ext cx="167110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AT" sz="2000" dirty="0" err="1" smtClean="0">
                <a:solidFill>
                  <a:prstClr val="black"/>
                </a:solidFill>
              </a:rPr>
              <a:t>Frequency</a:t>
            </a:r>
            <a:endParaRPr lang="de-AT" sz="2000" dirty="0">
              <a:solidFill>
                <a:prstClr val="black"/>
              </a:solidFill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de-AT" sz="2000" dirty="0" err="1" smtClean="0">
                <a:solidFill>
                  <a:prstClr val="black"/>
                </a:solidFill>
              </a:rPr>
              <a:t>difference</a:t>
            </a:r>
            <a:endParaRPr lang="de-DE" sz="2000" dirty="0">
              <a:solidFill>
                <a:prstClr val="black"/>
              </a:solidFill>
            </a:endParaRPr>
          </a:p>
        </p:txBody>
      </p:sp>
      <p:sp>
        <p:nvSpPr>
          <p:cNvPr id="30" name="Textfeld 28"/>
          <p:cNvSpPr txBox="1">
            <a:spLocks noChangeArrowheads="1"/>
          </p:cNvSpPr>
          <p:nvPr/>
        </p:nvSpPr>
        <p:spPr bwMode="auto">
          <a:xfrm>
            <a:off x="5887833" y="6234250"/>
            <a:ext cx="167110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AT" sz="2000" dirty="0" smtClean="0">
                <a:solidFill>
                  <a:prstClr val="black"/>
                </a:solidFill>
              </a:rPr>
              <a:t>Time (</a:t>
            </a:r>
            <a:r>
              <a:rPr lang="de-AT" sz="2000" dirty="0" err="1" smtClean="0">
                <a:solidFill>
                  <a:prstClr val="black"/>
                </a:solidFill>
              </a:rPr>
              <a:t>years</a:t>
            </a:r>
            <a:r>
              <a:rPr lang="de-AT" sz="2000" dirty="0" smtClean="0">
                <a:solidFill>
                  <a:prstClr val="black"/>
                </a:solidFill>
              </a:rPr>
              <a:t>)</a:t>
            </a:r>
            <a:endParaRPr lang="de-DE" sz="2000" dirty="0">
              <a:solidFill>
                <a:prstClr val="black"/>
              </a:solidFill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 flipV="1">
            <a:off x="2944727" y="4212432"/>
            <a:ext cx="4075545" cy="1224136"/>
          </a:xfrm>
          <a:prstGeom prst="line">
            <a:avLst/>
          </a:prstGeom>
          <a:ln w="28575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feld 28"/>
          <p:cNvSpPr txBox="1">
            <a:spLocks noChangeArrowheads="1"/>
          </p:cNvSpPr>
          <p:nvPr/>
        </p:nvSpPr>
        <p:spPr bwMode="auto">
          <a:xfrm>
            <a:off x="5792981" y="4536191"/>
            <a:ext cx="538665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de-AT" sz="4400" dirty="0" smtClean="0">
                <a:solidFill>
                  <a:prstClr val="black"/>
                </a:solidFill>
              </a:rPr>
              <a:t>?</a:t>
            </a:r>
            <a:endParaRPr lang="de-DE" sz="4400" dirty="0">
              <a:solidFill>
                <a:prstClr val="black"/>
              </a:solidFill>
            </a:endParaRPr>
          </a:p>
        </p:txBody>
      </p:sp>
      <p:cxnSp>
        <p:nvCxnSpPr>
          <p:cNvPr id="40" name="Straight Connector 39"/>
          <p:cNvCxnSpPr/>
          <p:nvPr/>
        </p:nvCxnSpPr>
        <p:spPr>
          <a:xfrm flipV="1">
            <a:off x="2944727" y="5361048"/>
            <a:ext cx="4219561" cy="75520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itel 1"/>
          <p:cNvSpPr txBox="1">
            <a:spLocks/>
          </p:cNvSpPr>
          <p:nvPr/>
        </p:nvSpPr>
        <p:spPr>
          <a:xfrm>
            <a:off x="856391" y="73417"/>
            <a:ext cx="8042665" cy="6429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de-AT" sz="4000" dirty="0" smtClean="0">
                <a:solidFill>
                  <a:prstClr val="black"/>
                </a:solidFill>
              </a:rPr>
              <a:t>Are </a:t>
            </a:r>
            <a:r>
              <a:rPr lang="de-AT" sz="4000" dirty="0" err="1" smtClean="0">
                <a:solidFill>
                  <a:prstClr val="black"/>
                </a:solidFill>
              </a:rPr>
              <a:t>the</a:t>
            </a:r>
            <a:r>
              <a:rPr lang="de-AT" sz="4000" dirty="0" smtClean="0">
                <a:solidFill>
                  <a:prstClr val="black"/>
                </a:solidFill>
              </a:rPr>
              <a:t> „</a:t>
            </a:r>
            <a:r>
              <a:rPr lang="de-AT" sz="4000" dirty="0" err="1" smtClean="0">
                <a:solidFill>
                  <a:prstClr val="black"/>
                </a:solidFill>
              </a:rPr>
              <a:t>constants</a:t>
            </a:r>
            <a:r>
              <a:rPr lang="de-AT" sz="4000" dirty="0" smtClean="0">
                <a:solidFill>
                  <a:prstClr val="black"/>
                </a:solidFill>
              </a:rPr>
              <a:t> of </a:t>
            </a:r>
            <a:r>
              <a:rPr lang="de-AT" sz="4000" dirty="0" err="1" smtClean="0">
                <a:solidFill>
                  <a:prstClr val="black"/>
                </a:solidFill>
              </a:rPr>
              <a:t>nature</a:t>
            </a:r>
            <a:r>
              <a:rPr lang="de-AT" sz="4000" dirty="0" smtClean="0">
                <a:solidFill>
                  <a:prstClr val="black"/>
                </a:solidFill>
              </a:rPr>
              <a:t>“ </a:t>
            </a:r>
            <a:r>
              <a:rPr lang="de-AT" sz="4000" dirty="0" err="1" smtClean="0">
                <a:solidFill>
                  <a:prstClr val="black"/>
                </a:solidFill>
              </a:rPr>
              <a:t>constant</a:t>
            </a:r>
            <a:r>
              <a:rPr lang="de-AT" sz="4000" dirty="0" smtClean="0">
                <a:solidFill>
                  <a:prstClr val="black"/>
                </a:solidFill>
              </a:rPr>
              <a:t>?</a:t>
            </a:r>
            <a:endParaRPr lang="de-DE" sz="4000" dirty="0">
              <a:solidFill>
                <a:prstClr val="black"/>
              </a:solidFill>
            </a:endParaRPr>
          </a:p>
        </p:txBody>
      </p:sp>
      <p:pic>
        <p:nvPicPr>
          <p:cNvPr id="31" name="Grafik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0" y="72000"/>
            <a:ext cx="648000" cy="648000"/>
          </a:xfrm>
          <a:prstGeom prst="rect">
            <a:avLst/>
          </a:prstGeom>
        </p:spPr>
      </p:pic>
      <p:cxnSp>
        <p:nvCxnSpPr>
          <p:cNvPr id="32" name="Gerader Verbinder 11"/>
          <p:cNvCxnSpPr/>
          <p:nvPr/>
        </p:nvCxnSpPr>
        <p:spPr bwMode="auto">
          <a:xfrm flipV="1">
            <a:off x="72000" y="716355"/>
            <a:ext cx="8827056" cy="3645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081238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3048"/>
    </mc:Choice>
    <mc:Fallback xmlns="">
      <p:transition spd="slow" advTm="53048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Rechteck 16"/>
          <p:cNvSpPr/>
          <p:nvPr/>
        </p:nvSpPr>
        <p:spPr>
          <a:xfrm>
            <a:off x="158525" y="-448174"/>
            <a:ext cx="8785225" cy="1815882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36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Quantum mechanics 3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Structure of matter</a:t>
            </a:r>
            <a:endParaRPr 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</p:txBody>
      </p:sp>
      <p:sp>
        <p:nvSpPr>
          <p:cNvPr id="11" name="Untertitel 2"/>
          <p:cNvSpPr txBox="1">
            <a:spLocks/>
          </p:cNvSpPr>
          <p:nvPr/>
        </p:nvSpPr>
        <p:spPr>
          <a:xfrm>
            <a:off x="5198165" y="5373688"/>
            <a:ext cx="3787429" cy="614362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 smtClean="0">
                <a:solidFill>
                  <a:srgbClr val="FFFFFF"/>
                </a:solidFill>
                <a:latin typeface="Arial"/>
              </a:rPr>
              <a:t>Piet Mulders</a:t>
            </a:r>
            <a:endParaRPr lang="de-AT" sz="2400" dirty="0">
              <a:solidFill>
                <a:srgbClr val="FFFFFF"/>
              </a:solidFill>
              <a:latin typeface="Arial"/>
            </a:endParaRPr>
          </a:p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>
                <a:solidFill>
                  <a:srgbClr val="FFFFFF"/>
                </a:solidFill>
                <a:latin typeface="Arial"/>
              </a:rPr>
              <a:t>Florian Schreck</a:t>
            </a:r>
          </a:p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>
                <a:solidFill>
                  <a:srgbClr val="FFFFFF"/>
                </a:solidFill>
                <a:latin typeface="Arial"/>
              </a:rPr>
              <a:t>University of Amsterdam</a:t>
            </a:r>
            <a:endParaRPr lang="de-DE" dirty="0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12" name="Grafik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525" y="5596266"/>
            <a:ext cx="1105775" cy="1105775"/>
          </a:xfrm>
          <a:prstGeom prst="rect">
            <a:avLst/>
          </a:prstGeom>
          <a:ln>
            <a:solidFill>
              <a:schemeClr val="bg1"/>
            </a:solidFill>
          </a:ln>
        </p:spPr>
      </p:pic>
      <p:pic>
        <p:nvPicPr>
          <p:cNvPr id="9" name="Picture 2" descr="C:\FlorianInnsbruck\Labor\SrBEC\Analysis\3D Sr BEC\3D_Sr_BEC.bmp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09549" y="1815882"/>
            <a:ext cx="7924901" cy="32567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hteck 16"/>
          <p:cNvSpPr/>
          <p:nvPr/>
        </p:nvSpPr>
        <p:spPr>
          <a:xfrm>
            <a:off x="179386" y="646139"/>
            <a:ext cx="8785225" cy="132343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36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01C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Lecture 14</a:t>
            </a:r>
            <a:endParaRPr lang="en-US" sz="32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70464579"/>
      </p:ext>
    </p:extLst>
  </p:cSld>
  <p:clrMapOvr>
    <a:masterClrMapping/>
  </p:clrMapOvr>
  <p:transition advTm="15110"/>
  <p:timing>
    <p:tnLst>
      <p:par>
        <p:cTn id="1" dur="indefinite" restart="never" nodeType="tmRoot"/>
      </p:par>
    </p:tnLst>
  </p:timing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457200" y="43545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i="0" kern="0" dirty="0" err="1" smtClean="0">
                <a:solidFill>
                  <a:srgbClr val="000000"/>
                </a:solidFill>
              </a:rPr>
              <a:t>Overview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of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course</a:t>
            </a:r>
            <a:endParaRPr lang="de-DE" i="0" kern="0" dirty="0" smtClean="0">
              <a:solidFill>
                <a:srgbClr val="000000"/>
              </a:solidFill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1495424" y="1107895"/>
            <a:ext cx="7648576" cy="38922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1: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January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(Piet Mulders)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Basics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Spin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Addition of angular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momentum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Identical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atom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12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2: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February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and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March   (Florian Schreck)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&amp;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table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Solids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Time-independent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of hydrogen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Variational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principle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atom-light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endParaRPr lang="de-AT" sz="14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307156" y="4601879"/>
            <a:ext cx="889429" cy="47367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today</a:t>
            </a:r>
            <a:endParaRPr lang="de-AT" sz="20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0" y="5275152"/>
            <a:ext cx="9144000" cy="72170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notes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,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problem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sets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and link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video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recordings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of 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C0.05 </a:t>
            </a:r>
            <a:r>
              <a:rPr lang="de-AT" sz="2000" i="0" dirty="0" err="1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>
                <a:solidFill>
                  <a:srgbClr val="0000FF"/>
                </a:solidFill>
                <a:cs typeface="Arial" panose="020B0604020202020204" pitchFamily="34" charset="0"/>
              </a:rPr>
              <a:t>available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on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Canvas</a:t>
            </a:r>
            <a:endParaRPr lang="de-AT" sz="20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endParaRPr lang="de-AT" sz="2000" i="0" dirty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Questions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: </a:t>
            </a:r>
            <a:r>
              <a:rPr lang="de-AT" sz="20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schreck@StrontiumBEC.com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7" name="Straight Arrow Connector 6"/>
          <p:cNvCxnSpPr/>
          <p:nvPr/>
        </p:nvCxnSpPr>
        <p:spPr bwMode="auto">
          <a:xfrm>
            <a:off x="1173470" y="4829709"/>
            <a:ext cx="510746" cy="0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0" name="Titel 1"/>
          <p:cNvSpPr txBox="1">
            <a:spLocks/>
          </p:cNvSpPr>
          <p:nvPr/>
        </p:nvSpPr>
        <p:spPr>
          <a:xfrm>
            <a:off x="7521403" y="3336612"/>
            <a:ext cx="1371341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 5.1, 5.2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135121" y="3600603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8135120" y="3864594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6.1, 6.2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8135120" y="4128585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6.3 – 6.5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8135120" y="4392576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7.1 – 7.3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8135120" y="4672021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9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7161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31" name="Picture 3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30" y="2734946"/>
            <a:ext cx="9137570" cy="4033323"/>
          </a:xfrm>
          <a:prstGeom prst="rect">
            <a:avLst/>
          </a:prstGeom>
        </p:spPr>
      </p:pic>
      <p:sp>
        <p:nvSpPr>
          <p:cNvPr id="32" name="Rectangle 31"/>
          <p:cNvSpPr/>
          <p:nvPr/>
        </p:nvSpPr>
        <p:spPr bwMode="auto">
          <a:xfrm>
            <a:off x="8578392" y="2906598"/>
            <a:ext cx="471340" cy="395640"/>
          </a:xfrm>
          <a:prstGeom prst="rect">
            <a:avLst/>
          </a:prstGeom>
          <a:solidFill>
            <a:srgbClr val="6699FF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3" name="Titel 1 15"/>
          <p:cNvSpPr txBox="1">
            <a:spLocks/>
          </p:cNvSpPr>
          <p:nvPr/>
        </p:nvSpPr>
        <p:spPr>
          <a:xfrm>
            <a:off x="8653324" y="2993392"/>
            <a:ext cx="431360" cy="30884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000" b="1" i="0" dirty="0" smtClean="0">
                <a:solidFill>
                  <a:srgbClr val="03029F"/>
                </a:solidFill>
                <a:cs typeface="Arial" panose="020B0604020202020204" pitchFamily="34" charset="0"/>
              </a:rPr>
              <a:t>He</a:t>
            </a:r>
            <a:endParaRPr lang="de-AT" sz="1000" b="1" i="0" baseline="30000" dirty="0" smtClean="0">
              <a:solidFill>
                <a:srgbClr val="03029F"/>
              </a:solidFill>
              <a:cs typeface="Arial" panose="020B0604020202020204" pitchFamily="34" charset="0"/>
            </a:endParaRPr>
          </a:p>
        </p:txBody>
      </p:sp>
      <p:sp>
        <p:nvSpPr>
          <p:cNvPr id="34" name="Titel 1 15"/>
          <p:cNvSpPr txBox="1">
            <a:spLocks/>
          </p:cNvSpPr>
          <p:nvPr/>
        </p:nvSpPr>
        <p:spPr>
          <a:xfrm>
            <a:off x="8702594" y="2877069"/>
            <a:ext cx="431360" cy="30884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endParaRPr lang="de-AT" sz="1000" i="0" baseline="30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5" name="Titel 1 15"/>
          <p:cNvSpPr txBox="1">
            <a:spLocks/>
          </p:cNvSpPr>
          <p:nvPr/>
        </p:nvSpPr>
        <p:spPr>
          <a:xfrm>
            <a:off x="8610590" y="3159009"/>
            <a:ext cx="515744" cy="30884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4.0026</a:t>
            </a:r>
            <a:endParaRPr lang="de-AT" sz="800" i="0" baseline="30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06879" y="907578"/>
            <a:ext cx="4303545" cy="302434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The periodic table</a:t>
            </a:r>
            <a:endParaRPr lang="en-GB" dirty="0"/>
          </a:p>
        </p:txBody>
      </p:sp>
      <p:sp>
        <p:nvSpPr>
          <p:cNvPr id="17" name="Rectangle 16"/>
          <p:cNvSpPr/>
          <p:nvPr/>
        </p:nvSpPr>
        <p:spPr bwMode="auto">
          <a:xfrm>
            <a:off x="6762750" y="1228418"/>
            <a:ext cx="228600" cy="241396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6762750" y="1570170"/>
            <a:ext cx="228600" cy="241396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" name="Rectangle 18"/>
          <p:cNvSpPr/>
          <p:nvPr/>
        </p:nvSpPr>
        <p:spPr bwMode="auto">
          <a:xfrm>
            <a:off x="6762750" y="1919690"/>
            <a:ext cx="228600" cy="241396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" name="Rectangle 19"/>
          <p:cNvSpPr/>
          <p:nvPr/>
        </p:nvSpPr>
        <p:spPr bwMode="auto">
          <a:xfrm>
            <a:off x="6762750" y="2283232"/>
            <a:ext cx="228600" cy="241396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1" name="Titel 1 15"/>
          <p:cNvSpPr txBox="1">
            <a:spLocks/>
          </p:cNvSpPr>
          <p:nvPr/>
        </p:nvSpPr>
        <p:spPr>
          <a:xfrm>
            <a:off x="7138116" y="1189372"/>
            <a:ext cx="94289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</a:t>
            </a:r>
          </a:p>
        </p:txBody>
      </p:sp>
      <p:sp>
        <p:nvSpPr>
          <p:cNvPr id="22" name="Titel 1 15"/>
          <p:cNvSpPr txBox="1">
            <a:spLocks/>
          </p:cNvSpPr>
          <p:nvPr/>
        </p:nvSpPr>
        <p:spPr>
          <a:xfrm>
            <a:off x="7138116" y="1532373"/>
            <a:ext cx="94289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p</a:t>
            </a:r>
          </a:p>
        </p:txBody>
      </p:sp>
      <p:sp>
        <p:nvSpPr>
          <p:cNvPr id="23" name="Titel 1 15"/>
          <p:cNvSpPr txBox="1">
            <a:spLocks/>
          </p:cNvSpPr>
          <p:nvPr/>
        </p:nvSpPr>
        <p:spPr>
          <a:xfrm>
            <a:off x="7138116" y="1881348"/>
            <a:ext cx="94289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d</a:t>
            </a:r>
          </a:p>
        </p:txBody>
      </p:sp>
      <p:sp>
        <p:nvSpPr>
          <p:cNvPr id="24" name="Titel 1 15"/>
          <p:cNvSpPr txBox="1">
            <a:spLocks/>
          </p:cNvSpPr>
          <p:nvPr/>
        </p:nvSpPr>
        <p:spPr>
          <a:xfrm>
            <a:off x="7138116" y="2237678"/>
            <a:ext cx="94289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f</a:t>
            </a:r>
          </a:p>
        </p:txBody>
      </p:sp>
      <p:sp>
        <p:nvSpPr>
          <p:cNvPr id="25" name="Titel 1 15"/>
          <p:cNvSpPr txBox="1">
            <a:spLocks/>
          </p:cNvSpPr>
          <p:nvPr/>
        </p:nvSpPr>
        <p:spPr>
          <a:xfrm>
            <a:off x="6403282" y="874810"/>
            <a:ext cx="1909641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highest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orbital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e</a:t>
            </a:r>
            <a:r>
              <a:rPr lang="de-AT" sz="18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endParaRPr lang="de-AT" sz="1400" i="0" baseline="3000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6" name="Rectangle 25"/>
          <p:cNvSpPr/>
          <p:nvPr/>
        </p:nvSpPr>
        <p:spPr bwMode="auto">
          <a:xfrm>
            <a:off x="3025140" y="4076699"/>
            <a:ext cx="441960" cy="452572"/>
          </a:xfrm>
          <a:prstGeom prst="rect">
            <a:avLst/>
          </a:prstGeom>
          <a:noFill/>
          <a:ln w="571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44537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31" name="Picture 3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30" y="2734946"/>
            <a:ext cx="9137570" cy="4033323"/>
          </a:xfrm>
          <a:prstGeom prst="rect">
            <a:avLst/>
          </a:prstGeom>
        </p:spPr>
      </p:pic>
      <p:sp>
        <p:nvSpPr>
          <p:cNvPr id="32" name="Rectangle 31"/>
          <p:cNvSpPr/>
          <p:nvPr/>
        </p:nvSpPr>
        <p:spPr bwMode="auto">
          <a:xfrm>
            <a:off x="8578392" y="2906598"/>
            <a:ext cx="471340" cy="395640"/>
          </a:xfrm>
          <a:prstGeom prst="rect">
            <a:avLst/>
          </a:prstGeom>
          <a:solidFill>
            <a:srgbClr val="6699FF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3" name="Titel 1 15"/>
          <p:cNvSpPr txBox="1">
            <a:spLocks/>
          </p:cNvSpPr>
          <p:nvPr/>
        </p:nvSpPr>
        <p:spPr>
          <a:xfrm>
            <a:off x="8653324" y="2993392"/>
            <a:ext cx="431360" cy="30884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000" b="1" i="0" dirty="0" smtClean="0">
                <a:solidFill>
                  <a:srgbClr val="03029F"/>
                </a:solidFill>
                <a:cs typeface="Arial" panose="020B0604020202020204" pitchFamily="34" charset="0"/>
              </a:rPr>
              <a:t>He</a:t>
            </a:r>
            <a:endParaRPr lang="de-AT" sz="1000" b="1" i="0" baseline="30000" dirty="0" smtClean="0">
              <a:solidFill>
                <a:srgbClr val="03029F"/>
              </a:solidFill>
              <a:cs typeface="Arial" panose="020B0604020202020204" pitchFamily="34" charset="0"/>
            </a:endParaRPr>
          </a:p>
        </p:txBody>
      </p:sp>
      <p:sp>
        <p:nvSpPr>
          <p:cNvPr id="34" name="Titel 1 15"/>
          <p:cNvSpPr txBox="1">
            <a:spLocks/>
          </p:cNvSpPr>
          <p:nvPr/>
        </p:nvSpPr>
        <p:spPr>
          <a:xfrm>
            <a:off x="8702594" y="2877069"/>
            <a:ext cx="431360" cy="30884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endParaRPr lang="de-AT" sz="1000" i="0" baseline="30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5" name="Titel 1 15"/>
          <p:cNvSpPr txBox="1">
            <a:spLocks/>
          </p:cNvSpPr>
          <p:nvPr/>
        </p:nvSpPr>
        <p:spPr>
          <a:xfrm>
            <a:off x="8610590" y="3159009"/>
            <a:ext cx="515744" cy="30884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4.0026</a:t>
            </a:r>
            <a:endParaRPr lang="de-AT" sz="800" i="0" baseline="30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3"/>
          <a:srcRect t="895"/>
          <a:stretch/>
        </p:blipFill>
        <p:spPr>
          <a:xfrm>
            <a:off x="1706878" y="928576"/>
            <a:ext cx="4297681" cy="3006049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The periodic table</a:t>
            </a:r>
            <a:endParaRPr lang="en-GB" dirty="0"/>
          </a:p>
        </p:txBody>
      </p:sp>
      <p:sp>
        <p:nvSpPr>
          <p:cNvPr id="17" name="Rectangle 16"/>
          <p:cNvSpPr/>
          <p:nvPr/>
        </p:nvSpPr>
        <p:spPr bwMode="auto">
          <a:xfrm>
            <a:off x="6762750" y="1228418"/>
            <a:ext cx="228600" cy="241396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6762750" y="1570170"/>
            <a:ext cx="228600" cy="241396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" name="Rectangle 18"/>
          <p:cNvSpPr/>
          <p:nvPr/>
        </p:nvSpPr>
        <p:spPr bwMode="auto">
          <a:xfrm>
            <a:off x="6762750" y="1919690"/>
            <a:ext cx="228600" cy="241396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0" name="Rectangle 19"/>
          <p:cNvSpPr/>
          <p:nvPr/>
        </p:nvSpPr>
        <p:spPr bwMode="auto">
          <a:xfrm>
            <a:off x="6762750" y="2283232"/>
            <a:ext cx="228600" cy="241396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1" name="Titel 1 15"/>
          <p:cNvSpPr txBox="1">
            <a:spLocks/>
          </p:cNvSpPr>
          <p:nvPr/>
        </p:nvSpPr>
        <p:spPr>
          <a:xfrm>
            <a:off x="7138116" y="1189372"/>
            <a:ext cx="94289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</a:t>
            </a:r>
          </a:p>
        </p:txBody>
      </p:sp>
      <p:sp>
        <p:nvSpPr>
          <p:cNvPr id="22" name="Titel 1 15"/>
          <p:cNvSpPr txBox="1">
            <a:spLocks/>
          </p:cNvSpPr>
          <p:nvPr/>
        </p:nvSpPr>
        <p:spPr>
          <a:xfrm>
            <a:off x="7138116" y="1532373"/>
            <a:ext cx="94289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p</a:t>
            </a:r>
          </a:p>
        </p:txBody>
      </p:sp>
      <p:sp>
        <p:nvSpPr>
          <p:cNvPr id="23" name="Titel 1 15"/>
          <p:cNvSpPr txBox="1">
            <a:spLocks/>
          </p:cNvSpPr>
          <p:nvPr/>
        </p:nvSpPr>
        <p:spPr>
          <a:xfrm>
            <a:off x="7138116" y="1881348"/>
            <a:ext cx="94289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d</a:t>
            </a:r>
          </a:p>
        </p:txBody>
      </p:sp>
      <p:sp>
        <p:nvSpPr>
          <p:cNvPr id="24" name="Titel 1 15"/>
          <p:cNvSpPr txBox="1">
            <a:spLocks/>
          </p:cNvSpPr>
          <p:nvPr/>
        </p:nvSpPr>
        <p:spPr>
          <a:xfrm>
            <a:off x="7138116" y="2237678"/>
            <a:ext cx="94289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f</a:t>
            </a:r>
          </a:p>
        </p:txBody>
      </p:sp>
      <p:sp>
        <p:nvSpPr>
          <p:cNvPr id="25" name="Titel 1 15"/>
          <p:cNvSpPr txBox="1">
            <a:spLocks/>
          </p:cNvSpPr>
          <p:nvPr/>
        </p:nvSpPr>
        <p:spPr>
          <a:xfrm>
            <a:off x="6403282" y="874810"/>
            <a:ext cx="1909641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highest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orbital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e</a:t>
            </a:r>
            <a:r>
              <a:rPr lang="de-AT" sz="18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endParaRPr lang="de-AT" sz="1400" i="0" baseline="3000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6" name="Rectangle 25"/>
          <p:cNvSpPr/>
          <p:nvPr/>
        </p:nvSpPr>
        <p:spPr bwMode="auto">
          <a:xfrm>
            <a:off x="4413831" y="5879508"/>
            <a:ext cx="441960" cy="444380"/>
          </a:xfrm>
          <a:prstGeom prst="rect">
            <a:avLst/>
          </a:prstGeom>
          <a:noFill/>
          <a:ln w="571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61455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-43544" y="43545"/>
            <a:ext cx="9238343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3200" i="0" kern="0" dirty="0" err="1" smtClean="0">
                <a:solidFill>
                  <a:srgbClr val="000000"/>
                </a:solidFill>
              </a:rPr>
              <a:t>Overview</a:t>
            </a:r>
            <a:r>
              <a:rPr lang="de-AT" sz="3200" i="0" kern="0" dirty="0" smtClean="0">
                <a:solidFill>
                  <a:srgbClr val="000000"/>
                </a:solidFill>
              </a:rPr>
              <a:t> „</a:t>
            </a:r>
            <a:r>
              <a:rPr lang="de-AT" sz="3200" i="0" dirty="0" err="1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3200" i="0" dirty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3200" i="0" dirty="0" err="1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3200" i="0" dirty="0">
                <a:solidFill>
                  <a:srgbClr val="000000"/>
                </a:solidFill>
                <a:cs typeface="Arial" panose="020B0604020202020204" pitchFamily="34" charset="0"/>
              </a:rPr>
              <a:t> &amp; </a:t>
            </a:r>
            <a:r>
              <a:rPr lang="de-AT" sz="3200" i="0" dirty="0" err="1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32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3200" i="0" dirty="0" err="1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32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3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table</a:t>
            </a:r>
            <a:r>
              <a:rPr lang="de-AT" sz="3200" i="0" kern="0" dirty="0" smtClean="0">
                <a:solidFill>
                  <a:srgbClr val="000000"/>
                </a:solidFill>
              </a:rPr>
              <a:t>“</a:t>
            </a:r>
            <a:endParaRPr lang="de-DE" sz="3200" i="0" kern="0" dirty="0" smtClean="0">
              <a:solidFill>
                <a:srgbClr val="000000"/>
              </a:solidFill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631361" y="1098911"/>
            <a:ext cx="1054594" cy="46569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Outline</a:t>
            </a: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982069" y="1564607"/>
            <a:ext cx="7677393" cy="7097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Reminder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Piet‘s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lecture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on orbital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spin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He</a:t>
            </a: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- „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e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xchange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“   </a:t>
            </a:r>
          </a:p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      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examples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   He,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covalent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bonds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magnetism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5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-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s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hielding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of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nuclear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charge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by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inner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shell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electrons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many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electrons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-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Hund‘s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rules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-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table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0" name="Titel 1"/>
          <p:cNvSpPr txBox="1">
            <a:spLocks/>
          </p:cNvSpPr>
          <p:nvPr/>
        </p:nvSpPr>
        <p:spPr>
          <a:xfrm>
            <a:off x="7967806" y="2132386"/>
            <a:ext cx="617579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5.1.2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8025341" y="2558364"/>
            <a:ext cx="56004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5.2.2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2" name="Titel 1"/>
          <p:cNvSpPr txBox="1">
            <a:spLocks/>
          </p:cNvSpPr>
          <p:nvPr/>
        </p:nvSpPr>
        <p:spPr>
          <a:xfrm>
            <a:off x="8025341" y="3085595"/>
            <a:ext cx="56004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5.2.2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>
            <a:off x="8025341" y="1873462"/>
            <a:ext cx="56004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5.2.1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4" name="Titel 1"/>
          <p:cNvSpPr txBox="1">
            <a:spLocks/>
          </p:cNvSpPr>
          <p:nvPr/>
        </p:nvSpPr>
        <p:spPr>
          <a:xfrm>
            <a:off x="7257141" y="1638680"/>
            <a:ext cx="132824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5.2.2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11" name="Picture 10" descr="http://www.clker.com/cliparts/e/2/a/d/1206574733930851359Ryan_Taylor_Green_Tick.svg.med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276595" y="3533392"/>
            <a:ext cx="364381" cy="419461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0038415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Rectangle 1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Rechteck 16"/>
          <p:cNvSpPr/>
          <p:nvPr/>
        </p:nvSpPr>
        <p:spPr>
          <a:xfrm>
            <a:off x="158525" y="-448174"/>
            <a:ext cx="8785225" cy="1815882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36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Quantum mechanics 3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Structure of matter</a:t>
            </a:r>
            <a:endParaRPr 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</p:txBody>
      </p:sp>
      <p:sp>
        <p:nvSpPr>
          <p:cNvPr id="11" name="Untertitel 2"/>
          <p:cNvSpPr txBox="1">
            <a:spLocks/>
          </p:cNvSpPr>
          <p:nvPr/>
        </p:nvSpPr>
        <p:spPr>
          <a:xfrm>
            <a:off x="5198165" y="5373688"/>
            <a:ext cx="3787429" cy="614362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 smtClean="0">
                <a:solidFill>
                  <a:srgbClr val="FFFFFF"/>
                </a:solidFill>
                <a:latin typeface="Arial"/>
              </a:rPr>
              <a:t>Piet Mulders</a:t>
            </a:r>
            <a:endParaRPr lang="de-AT" sz="2400" dirty="0">
              <a:solidFill>
                <a:srgbClr val="FFFFFF"/>
              </a:solidFill>
              <a:latin typeface="Arial"/>
            </a:endParaRPr>
          </a:p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>
                <a:solidFill>
                  <a:srgbClr val="FFFFFF"/>
                </a:solidFill>
                <a:latin typeface="Arial"/>
              </a:rPr>
              <a:t>Florian Schreck</a:t>
            </a:r>
          </a:p>
          <a:p>
            <a:pPr algn="r"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de-AT" sz="2400" dirty="0">
                <a:solidFill>
                  <a:srgbClr val="FFFFFF"/>
                </a:solidFill>
                <a:latin typeface="Arial"/>
              </a:rPr>
              <a:t>University of Amsterdam</a:t>
            </a:r>
            <a:endParaRPr lang="de-DE" dirty="0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12" name="Grafik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525" y="5596266"/>
            <a:ext cx="1105775" cy="1105775"/>
          </a:xfrm>
          <a:prstGeom prst="rect">
            <a:avLst/>
          </a:prstGeom>
          <a:ln>
            <a:solidFill>
              <a:schemeClr val="bg1"/>
            </a:solidFill>
          </a:ln>
        </p:spPr>
      </p:pic>
      <p:pic>
        <p:nvPicPr>
          <p:cNvPr id="9" name="Picture 2" descr="C:\FlorianInnsbruck\Labor\SrBEC\Analysis\3D Sr BEC\3D_Sr_BEC.bmp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09549" y="1815882"/>
            <a:ext cx="7924901" cy="32567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hteck 16"/>
          <p:cNvSpPr/>
          <p:nvPr/>
        </p:nvSpPr>
        <p:spPr>
          <a:xfrm>
            <a:off x="179386" y="646139"/>
            <a:ext cx="8785225" cy="132343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36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dirty="0" smtClean="0">
                <a:solidFill>
                  <a:srgbClr val="01C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</a:rPr>
              <a:t>Lecture 9</a:t>
            </a:r>
            <a:endParaRPr lang="en-US" sz="32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dirty="0">
              <a:solidFill>
                <a:srgbClr val="01C1B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95944105"/>
      </p:ext>
    </p:extLst>
  </p:cSld>
  <p:clrMapOvr>
    <a:masterClrMapping/>
  </p:clrMapOvr>
  <p:transition advTm="15110"/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457200" y="43545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i="0" kern="0" dirty="0" err="1" smtClean="0">
                <a:solidFill>
                  <a:srgbClr val="000000"/>
                </a:solidFill>
              </a:rPr>
              <a:t>Overview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of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course</a:t>
            </a:r>
            <a:endParaRPr lang="de-DE" i="0" kern="0" dirty="0" smtClean="0">
              <a:solidFill>
                <a:srgbClr val="000000"/>
              </a:solidFill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1495424" y="1107895"/>
            <a:ext cx="7648576" cy="38922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1: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January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(Piet Mulders)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Basics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Spin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Addition of angular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momentum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Identical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atom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12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2: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February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and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March   (Florian Schreck)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&amp;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table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Crystalline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olids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Time-independent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of hydrogen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Variational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principle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atom-light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endParaRPr lang="de-AT" sz="14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175821" y="3099774"/>
            <a:ext cx="961726" cy="47367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last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</a:t>
            </a:r>
            <a:endParaRPr lang="de-AT" sz="20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0" y="5275152"/>
            <a:ext cx="9144000" cy="72170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notes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,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problem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sets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and link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video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recordings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of C0.110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available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on Canvas</a:t>
            </a:r>
          </a:p>
          <a:p>
            <a:endParaRPr lang="de-AT" sz="2000" i="0" dirty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Questions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: </a:t>
            </a:r>
            <a:r>
              <a:rPr lang="de-AT" sz="20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schreck@StrontiumBEC.com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7293429" y="3336612"/>
            <a:ext cx="1599315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5.1, 5.2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135121" y="3600603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5.3.2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8135120" y="3864594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.1, 7.2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8135120" y="4128585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 – 7.5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8135120" y="4392576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8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 – 8.3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8135120" y="4672021"/>
            <a:ext cx="1059680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 – 11.4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6" name="Straight Arrow Connector 15"/>
          <p:cNvCxnSpPr/>
          <p:nvPr/>
        </p:nvCxnSpPr>
        <p:spPr bwMode="auto">
          <a:xfrm flipV="1">
            <a:off x="1188347" y="3448286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31900985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He energy levels</a:t>
            </a:r>
            <a:endParaRPr lang="en-GB" dirty="0"/>
          </a:p>
        </p:txBody>
      </p:sp>
      <p:sp>
        <p:nvSpPr>
          <p:cNvPr id="5" name="Titel 1 2 1 2 1 2 2 1 1"/>
          <p:cNvSpPr txBox="1">
            <a:spLocks/>
          </p:cNvSpPr>
          <p:nvPr/>
        </p:nvSpPr>
        <p:spPr>
          <a:xfrm>
            <a:off x="1063295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singlet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S=0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parahelium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 2 1 2 1 2 2 2 1"/>
          <p:cNvSpPr txBox="1">
            <a:spLocks/>
          </p:cNvSpPr>
          <p:nvPr/>
        </p:nvSpPr>
        <p:spPr>
          <a:xfrm>
            <a:off x="2903219" y="75425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triplet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S=1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orthohelium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4673" y="1743618"/>
            <a:ext cx="2339817" cy="213593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1077" y="1085452"/>
            <a:ext cx="933036" cy="20922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064" y="1675553"/>
            <a:ext cx="324389" cy="179025"/>
          </a:xfrm>
          <a:prstGeom prst="rect">
            <a:avLst/>
          </a:prstGeom>
        </p:spPr>
      </p:pic>
      <p:sp>
        <p:nvSpPr>
          <p:cNvPr id="13" name="Titel 1 2 1 2 1 2 2 1 2"/>
          <p:cNvSpPr txBox="1">
            <a:spLocks/>
          </p:cNvSpPr>
          <p:nvPr/>
        </p:nvSpPr>
        <p:spPr>
          <a:xfrm>
            <a:off x="1103453" y="1192039"/>
            <a:ext cx="141320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endParaRPr lang="de-AT" sz="1600" i="0" dirty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 2 1 2 1 2 2 1 3 1 1"/>
          <p:cNvSpPr txBox="1">
            <a:spLocks/>
          </p:cNvSpPr>
          <p:nvPr/>
        </p:nvSpPr>
        <p:spPr>
          <a:xfrm>
            <a:off x="1123608" y="1664186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 2 1 2 1 2 2 1 4"/>
          <p:cNvSpPr txBox="1">
            <a:spLocks/>
          </p:cNvSpPr>
          <p:nvPr/>
        </p:nvSpPr>
        <p:spPr>
          <a:xfrm>
            <a:off x="2953977" y="1649115"/>
            <a:ext cx="1487769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0       1        2      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9" name="Straight Connector 18"/>
          <p:cNvCxnSpPr/>
          <p:nvPr/>
        </p:nvCxnSpPr>
        <p:spPr bwMode="auto">
          <a:xfrm>
            <a:off x="998220" y="2011680"/>
            <a:ext cx="0" cy="4297834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2" name="Titel 1 2 1 2 1 2 2 2 2"/>
          <p:cNvSpPr txBox="1">
            <a:spLocks/>
          </p:cNvSpPr>
          <p:nvPr/>
        </p:nvSpPr>
        <p:spPr>
          <a:xfrm rot="16200000">
            <a:off x="-1183394" y="3736909"/>
            <a:ext cx="3244107" cy="317008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relative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He</a:t>
            </a:r>
            <a:r>
              <a:rPr lang="de-AT" sz="16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+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(eV)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4" name="Straight Connector 23"/>
          <p:cNvCxnSpPr/>
          <p:nvPr/>
        </p:nvCxnSpPr>
        <p:spPr bwMode="auto">
          <a:xfrm>
            <a:off x="1226820" y="621197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27" name="Picture 2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4930" y="6114254"/>
            <a:ext cx="484905" cy="141586"/>
          </a:xfrm>
          <a:prstGeom prst="rect">
            <a:avLst/>
          </a:prstGeom>
        </p:spPr>
      </p:pic>
      <p:sp>
        <p:nvSpPr>
          <p:cNvPr id="28" name="Titel 1 2 1 2 1 2 2 1 3 2"/>
          <p:cNvSpPr txBox="1">
            <a:spLocks/>
          </p:cNvSpPr>
          <p:nvPr/>
        </p:nvSpPr>
        <p:spPr>
          <a:xfrm>
            <a:off x="1123608" y="593715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9" name="Straight Connector 28"/>
          <p:cNvCxnSpPr/>
          <p:nvPr/>
        </p:nvCxnSpPr>
        <p:spPr bwMode="auto">
          <a:xfrm>
            <a:off x="1199972" y="3857398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Titel 1 2 1 2 1 2 2 1 3 3 1"/>
          <p:cNvSpPr txBox="1">
            <a:spLocks/>
          </p:cNvSpPr>
          <p:nvPr/>
        </p:nvSpPr>
        <p:spPr>
          <a:xfrm>
            <a:off x="1096760" y="3582574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4" name="Straight Connector 33"/>
          <p:cNvCxnSpPr/>
          <p:nvPr/>
        </p:nvCxnSpPr>
        <p:spPr bwMode="auto">
          <a:xfrm flipV="1">
            <a:off x="908869" y="543636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V="1">
            <a:off x="908869" y="537540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 flipV="1">
            <a:off x="893629" y="5413503"/>
            <a:ext cx="187891" cy="98469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>
            <a:off x="1584674" y="356651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Titel 1 2 1 2 1 2 2 1 3 3 2"/>
          <p:cNvSpPr txBox="1">
            <a:spLocks/>
          </p:cNvSpPr>
          <p:nvPr/>
        </p:nvSpPr>
        <p:spPr>
          <a:xfrm>
            <a:off x="1481462" y="329168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9" name="Straight Connector 38"/>
          <p:cNvCxnSpPr/>
          <p:nvPr/>
        </p:nvCxnSpPr>
        <p:spPr bwMode="auto">
          <a:xfrm>
            <a:off x="3059252" y="4197266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40" name="Picture 3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3715207"/>
            <a:ext cx="491170" cy="140333"/>
          </a:xfrm>
          <a:prstGeom prst="rect">
            <a:avLst/>
          </a:prstGeom>
        </p:spPr>
      </p:pic>
      <p:sp>
        <p:nvSpPr>
          <p:cNvPr id="41" name="Titel 1 2 1 2 1 2 2 1 3 3 3"/>
          <p:cNvSpPr txBox="1">
            <a:spLocks/>
          </p:cNvSpPr>
          <p:nvPr/>
        </p:nvSpPr>
        <p:spPr>
          <a:xfrm>
            <a:off x="2956040" y="3922442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2" name="Straight Connector 41"/>
          <p:cNvCxnSpPr/>
          <p:nvPr/>
        </p:nvCxnSpPr>
        <p:spPr bwMode="auto">
          <a:xfrm>
            <a:off x="3428714" y="368539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3" name="Titel 1 2 1 2 1 2 2 1 3 3 4 1"/>
          <p:cNvSpPr txBox="1">
            <a:spLocks/>
          </p:cNvSpPr>
          <p:nvPr/>
        </p:nvSpPr>
        <p:spPr>
          <a:xfrm>
            <a:off x="3325502" y="341057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2</a:t>
            </a:r>
            <a:r>
              <a:rPr lang="de-AT" sz="1200" i="0" baseline="3000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4" name="Straight Connector 43"/>
          <p:cNvCxnSpPr/>
          <p:nvPr/>
        </p:nvCxnSpPr>
        <p:spPr bwMode="auto">
          <a:xfrm>
            <a:off x="1190784" y="2827381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Titel 1 2 1 2 1 2 2 1 3 3 5"/>
          <p:cNvSpPr txBox="1">
            <a:spLocks/>
          </p:cNvSpPr>
          <p:nvPr/>
        </p:nvSpPr>
        <p:spPr>
          <a:xfrm>
            <a:off x="1087572" y="2552557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6" name="Straight Connector 45"/>
          <p:cNvCxnSpPr/>
          <p:nvPr/>
        </p:nvCxnSpPr>
        <p:spPr bwMode="auto">
          <a:xfrm>
            <a:off x="157548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7" name="Titel 1 2 1 2 1 2 2 1 3 3 6"/>
          <p:cNvSpPr txBox="1">
            <a:spLocks/>
          </p:cNvSpPr>
          <p:nvPr/>
        </p:nvSpPr>
        <p:spPr>
          <a:xfrm>
            <a:off x="147227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8" name="Straight Connector 47"/>
          <p:cNvCxnSpPr/>
          <p:nvPr/>
        </p:nvCxnSpPr>
        <p:spPr bwMode="auto">
          <a:xfrm>
            <a:off x="3050064" y="2908169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7" name="Picture 5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7051" y="2705882"/>
            <a:ext cx="492423" cy="142839"/>
          </a:xfrm>
          <a:prstGeom prst="rect">
            <a:avLst/>
          </a:prstGeom>
        </p:spPr>
      </p:pic>
      <p:sp>
        <p:nvSpPr>
          <p:cNvPr id="50" name="Titel 1 2 1 2 1 2 2 1 3 3 7"/>
          <p:cNvSpPr txBox="1">
            <a:spLocks/>
          </p:cNvSpPr>
          <p:nvPr/>
        </p:nvSpPr>
        <p:spPr>
          <a:xfrm>
            <a:off x="2946852" y="2633345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1" name="Straight Connector 50"/>
          <p:cNvCxnSpPr/>
          <p:nvPr/>
        </p:nvCxnSpPr>
        <p:spPr bwMode="auto">
          <a:xfrm>
            <a:off x="3419526" y="277730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2" name="Titel 1 2 1 2 1 2 2 1 3 3 8"/>
          <p:cNvSpPr txBox="1">
            <a:spLocks/>
          </p:cNvSpPr>
          <p:nvPr/>
        </p:nvSpPr>
        <p:spPr>
          <a:xfrm>
            <a:off x="3316314" y="250247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3" name="Straight Connector 52"/>
          <p:cNvCxnSpPr/>
          <p:nvPr/>
        </p:nvCxnSpPr>
        <p:spPr bwMode="auto">
          <a:xfrm>
            <a:off x="1964106" y="2749854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" name="Titel 1 2 1 2 1 2 2 1 3 3 9 1"/>
          <p:cNvSpPr txBox="1">
            <a:spLocks/>
          </p:cNvSpPr>
          <p:nvPr/>
        </p:nvSpPr>
        <p:spPr>
          <a:xfrm>
            <a:off x="1860894" y="2475030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1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5" name="Straight Connector 54"/>
          <p:cNvCxnSpPr/>
          <p:nvPr/>
        </p:nvCxnSpPr>
        <p:spPr bwMode="auto">
          <a:xfrm>
            <a:off x="3800526" y="2754442"/>
            <a:ext cx="1905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6" name="Titel 1 2 1 2 1 2 2 1 3 3 10"/>
          <p:cNvSpPr txBox="1">
            <a:spLocks/>
          </p:cNvSpPr>
          <p:nvPr/>
        </p:nvSpPr>
        <p:spPr>
          <a:xfrm>
            <a:off x="3697314" y="2479618"/>
            <a:ext cx="58481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8" name="Titel 1 2 1 2 1 2 2 1 3 3 9 2 1"/>
          <p:cNvSpPr txBox="1">
            <a:spLocks/>
          </p:cNvSpPr>
          <p:nvPr/>
        </p:nvSpPr>
        <p:spPr>
          <a:xfrm>
            <a:off x="3437026" y="4897794"/>
            <a:ext cx="140929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term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symbols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02" name="Picture 10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956" y="5281703"/>
            <a:ext cx="902556" cy="243840"/>
          </a:xfrm>
          <a:prstGeom prst="rect">
            <a:avLst/>
          </a:prstGeom>
        </p:spPr>
      </p:pic>
      <p:cxnSp>
        <p:nvCxnSpPr>
          <p:cNvPr id="68" name="Straight Connector 67"/>
          <p:cNvCxnSpPr/>
          <p:nvPr/>
        </p:nvCxnSpPr>
        <p:spPr bwMode="auto">
          <a:xfrm flipH="1">
            <a:off x="990600" y="432282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/>
          <p:nvPr/>
        </p:nvCxnSpPr>
        <p:spPr bwMode="auto">
          <a:xfrm flipH="1">
            <a:off x="990600" y="387705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/>
          <p:nvPr/>
        </p:nvCxnSpPr>
        <p:spPr bwMode="auto">
          <a:xfrm flipH="1">
            <a:off x="990600" y="34312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1" name="Straight Connector 70"/>
          <p:cNvCxnSpPr/>
          <p:nvPr/>
        </p:nvCxnSpPr>
        <p:spPr bwMode="auto">
          <a:xfrm flipH="1">
            <a:off x="990600" y="298551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 flipH="1">
            <a:off x="990600" y="253974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1005840" y="2080260"/>
            <a:ext cx="389627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Titel 1 2 1 2 1 2 2 1 3 1 2"/>
          <p:cNvSpPr txBox="1">
            <a:spLocks/>
          </p:cNvSpPr>
          <p:nvPr/>
        </p:nvSpPr>
        <p:spPr>
          <a:xfrm>
            <a:off x="663101" y="19464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0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7" name="Titel 1 2 1 2 1 2 2 1 3 1 3"/>
          <p:cNvSpPr txBox="1">
            <a:spLocks/>
          </p:cNvSpPr>
          <p:nvPr/>
        </p:nvSpPr>
        <p:spPr>
          <a:xfrm>
            <a:off x="647476" y="2385399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-1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8" name="Titel 1 2 1 2 1 2 2 1 3 1 4"/>
          <p:cNvSpPr txBox="1">
            <a:spLocks/>
          </p:cNvSpPr>
          <p:nvPr/>
        </p:nvSpPr>
        <p:spPr>
          <a:xfrm>
            <a:off x="656980" y="284639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9" name="Titel 1 2 1 2 1 2 2 1 3 1 5"/>
          <p:cNvSpPr txBox="1">
            <a:spLocks/>
          </p:cNvSpPr>
          <p:nvPr/>
        </p:nvSpPr>
        <p:spPr>
          <a:xfrm>
            <a:off x="666127" y="3286312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-3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0" name="Titel 1 2 1 2 1 2 2 1 3 1 6"/>
          <p:cNvSpPr txBox="1">
            <a:spLocks/>
          </p:cNvSpPr>
          <p:nvPr/>
        </p:nvSpPr>
        <p:spPr>
          <a:xfrm>
            <a:off x="666127" y="3744634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-4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1" name="Titel 1 2 1 2 1 2 2 1 3 1 7"/>
          <p:cNvSpPr txBox="1">
            <a:spLocks/>
          </p:cNvSpPr>
          <p:nvPr/>
        </p:nvSpPr>
        <p:spPr>
          <a:xfrm>
            <a:off x="656980" y="4178571"/>
            <a:ext cx="32447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2" name="Titel 1 2 1 2 1 2 2 1 3 1 8"/>
          <p:cNvSpPr txBox="1">
            <a:spLocks/>
          </p:cNvSpPr>
          <p:nvPr/>
        </p:nvSpPr>
        <p:spPr>
          <a:xfrm>
            <a:off x="423489" y="6081332"/>
            <a:ext cx="531581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-24.5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83" name="Straight Connector 82"/>
          <p:cNvCxnSpPr/>
          <p:nvPr/>
        </p:nvCxnSpPr>
        <p:spPr bwMode="auto">
          <a:xfrm flipH="1">
            <a:off x="998220" y="6212588"/>
            <a:ext cx="833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87" name="Picture 8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6413" y="1381255"/>
            <a:ext cx="3377110" cy="209220"/>
          </a:xfrm>
          <a:prstGeom prst="rect">
            <a:avLst/>
          </a:prstGeom>
        </p:spPr>
      </p:pic>
      <p:sp>
        <p:nvSpPr>
          <p:cNvPr id="101" name="Rounded Rectangle 100"/>
          <p:cNvSpPr/>
          <p:nvPr/>
        </p:nvSpPr>
        <p:spPr bwMode="auto">
          <a:xfrm>
            <a:off x="3386995" y="4860617"/>
            <a:ext cx="1381226" cy="823430"/>
          </a:xfrm>
          <a:prstGeom prst="roundRect">
            <a:avLst>
              <a:gd name="adj" fmla="val 7279"/>
            </a:avLst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8" name="Titel 1 2 1 2 1 2 2 1 3 3 9 2 1"/>
          <p:cNvSpPr txBox="1">
            <a:spLocks/>
          </p:cNvSpPr>
          <p:nvPr/>
        </p:nvSpPr>
        <p:spPr>
          <a:xfrm>
            <a:off x="4677905" y="762425"/>
            <a:ext cx="2472416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Orbital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wavefunctions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</a:p>
          <a:p>
            <a:pPr algn="l"/>
            <a:endParaRPr lang="de-AT" sz="1400" i="0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l"/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30" name="Straight Connector 129"/>
          <p:cNvCxnSpPr/>
          <p:nvPr/>
        </p:nvCxnSpPr>
        <p:spPr bwMode="auto">
          <a:xfrm>
            <a:off x="12573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1" name="Straight Connector 130"/>
          <p:cNvCxnSpPr/>
          <p:nvPr/>
        </p:nvCxnSpPr>
        <p:spPr bwMode="auto">
          <a:xfrm>
            <a:off x="165735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2" name="Straight Connector 131"/>
          <p:cNvCxnSpPr/>
          <p:nvPr/>
        </p:nvCxnSpPr>
        <p:spPr bwMode="auto">
          <a:xfrm>
            <a:off x="2057400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3" name="Straight Connector 132"/>
          <p:cNvCxnSpPr/>
          <p:nvPr/>
        </p:nvCxnSpPr>
        <p:spPr bwMode="auto">
          <a:xfrm>
            <a:off x="31102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4" name="Straight Connector 133"/>
          <p:cNvCxnSpPr/>
          <p:nvPr/>
        </p:nvCxnSpPr>
        <p:spPr bwMode="auto">
          <a:xfrm>
            <a:off x="351026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5" name="Straight Connector 134"/>
          <p:cNvCxnSpPr/>
          <p:nvPr/>
        </p:nvCxnSpPr>
        <p:spPr bwMode="auto">
          <a:xfrm>
            <a:off x="3910317" y="2080260"/>
            <a:ext cx="0" cy="828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7" name="Titel 1 2 1 2 1 2 2 1 3 3 9 2 1"/>
          <p:cNvSpPr txBox="1">
            <a:spLocks/>
          </p:cNvSpPr>
          <p:nvPr/>
        </p:nvSpPr>
        <p:spPr>
          <a:xfrm>
            <a:off x="6199642" y="2133120"/>
            <a:ext cx="301852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FF0000"/>
                </a:solidFill>
                <a:cs typeface="Arial" panose="020B0604020202020204" pitchFamily="34" charset="0"/>
              </a:rPr>
              <a:t>Observations</a:t>
            </a:r>
            <a:endParaRPr lang="de-AT" sz="20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71228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9144000" cy="750498"/>
          </a:xfrm>
        </p:spPr>
        <p:txBody>
          <a:bodyPr/>
          <a:lstStyle/>
          <a:p>
            <a:r>
              <a:rPr lang="en-US" dirty="0" smtClean="0"/>
              <a:t>Example 2: covalent bonds</a:t>
            </a:r>
            <a:endParaRPr lang="en-GB" dirty="0"/>
          </a:p>
        </p:txBody>
      </p:sp>
      <p:sp>
        <p:nvSpPr>
          <p:cNvPr id="105" name="Titel 1 2 1 2 1 2 2 1 3 3 9 2 1 1 2 2 3 1"/>
          <p:cNvSpPr txBox="1">
            <a:spLocks/>
          </p:cNvSpPr>
          <p:nvPr/>
        </p:nvSpPr>
        <p:spPr>
          <a:xfrm>
            <a:off x="252017" y="824067"/>
            <a:ext cx="6750080" cy="26663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Potential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curves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of H</a:t>
            </a:r>
            <a:r>
              <a:rPr lang="de-AT" sz="1400" i="0" baseline="-25000" dirty="0" smtClean="0">
                <a:solidFill>
                  <a:srgbClr val="0000FF"/>
                </a:solidFill>
                <a:cs typeface="Arial" panose="020B0604020202020204" pitchFamily="34" charset="0"/>
              </a:rPr>
              <a:t>2</a:t>
            </a:r>
            <a:r>
              <a:rPr lang="de-AT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molecule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grpSp>
        <p:nvGrpSpPr>
          <p:cNvPr id="18" name="Group 17"/>
          <p:cNvGrpSpPr>
            <a:grpSpLocks noChangeAspect="1"/>
          </p:cNvGrpSpPr>
          <p:nvPr/>
        </p:nvGrpSpPr>
        <p:grpSpPr>
          <a:xfrm>
            <a:off x="489502" y="1260351"/>
            <a:ext cx="7205286" cy="5018529"/>
            <a:chOff x="433735" y="1480100"/>
            <a:chExt cx="6030599" cy="4200352"/>
          </a:xfrm>
        </p:grpSpPr>
        <p:pic>
          <p:nvPicPr>
            <p:cNvPr id="17" name="Picture 16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3735" y="1480100"/>
              <a:ext cx="6030599" cy="4200352"/>
            </a:xfrm>
            <a:prstGeom prst="rect">
              <a:avLst/>
            </a:prstGeom>
          </p:spPr>
        </p:pic>
        <p:sp>
          <p:nvSpPr>
            <p:cNvPr id="6" name="Rectangle 5"/>
            <p:cNvSpPr/>
            <p:nvPr/>
          </p:nvSpPr>
          <p:spPr bwMode="auto">
            <a:xfrm>
              <a:off x="3007551" y="2392332"/>
              <a:ext cx="2408307" cy="486859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5" name="Titel 1 2 1 2 1 2 2 1 3 3 9 2 1 1 2 2 3 3"/>
            <p:cNvSpPr txBox="1">
              <a:spLocks/>
            </p:cNvSpPr>
            <p:nvPr/>
          </p:nvSpPr>
          <p:spPr>
            <a:xfrm>
              <a:off x="3123084" y="1989424"/>
              <a:ext cx="1648581" cy="142436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r>
                <a:rPr lang="de-AT" sz="1600" i="0" dirty="0" smtClean="0">
                  <a:solidFill>
                    <a:srgbClr val="0000FF"/>
                  </a:solidFill>
                  <a:cs typeface="Arial" panose="020B0604020202020204" pitchFamily="34" charset="0"/>
                </a:rPr>
                <a:t>Triplet</a:t>
              </a:r>
            </a:p>
          </p:txBody>
        </p:sp>
        <p:sp>
          <p:nvSpPr>
            <p:cNvPr id="37" name="Rectangle 36"/>
            <p:cNvSpPr/>
            <p:nvPr/>
          </p:nvSpPr>
          <p:spPr bwMode="auto">
            <a:xfrm>
              <a:off x="2978705" y="4166924"/>
              <a:ext cx="2408307" cy="486859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8" name="Titel 1 2 1 2 1 2 2 1 3 3 9 2 1 1 2 2 3 4"/>
            <p:cNvSpPr txBox="1">
              <a:spLocks/>
            </p:cNvSpPr>
            <p:nvPr/>
          </p:nvSpPr>
          <p:spPr>
            <a:xfrm>
              <a:off x="3147552" y="3949946"/>
              <a:ext cx="1648581" cy="142436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r>
                <a:rPr lang="de-AT" sz="1600" i="0" dirty="0" err="1" smtClean="0">
                  <a:solidFill>
                    <a:srgbClr val="0000FF"/>
                  </a:solidFill>
                  <a:cs typeface="Arial" panose="020B0604020202020204" pitchFamily="34" charset="0"/>
                </a:rPr>
                <a:t>Singlet</a:t>
              </a:r>
              <a:endPara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endParaRPr>
            </a:p>
          </p:txBody>
        </p:sp>
      </p:grpSp>
      <p:pic>
        <p:nvPicPr>
          <p:cNvPr id="15" name="Picture 1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47632" y="4238791"/>
            <a:ext cx="3090741" cy="231744"/>
          </a:xfrm>
          <a:prstGeom prst="rect">
            <a:avLst/>
          </a:prstGeom>
        </p:spPr>
      </p:pic>
      <p:grpSp>
        <p:nvGrpSpPr>
          <p:cNvPr id="16" name="Group 15"/>
          <p:cNvGrpSpPr/>
          <p:nvPr/>
        </p:nvGrpSpPr>
        <p:grpSpPr>
          <a:xfrm>
            <a:off x="5186470" y="1614597"/>
            <a:ext cx="3676305" cy="782930"/>
            <a:chOff x="4534445" y="1757586"/>
            <a:chExt cx="3676305" cy="782930"/>
          </a:xfrm>
        </p:grpSpPr>
        <p:pic>
          <p:nvPicPr>
            <p:cNvPr id="14" name="Picture 13"/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63703" y="2031854"/>
              <a:ext cx="2747047" cy="232232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34445" y="2109765"/>
              <a:ext cx="329099" cy="132882"/>
            </a:xfrm>
            <a:prstGeom prst="rect">
              <a:avLst/>
            </a:prstGeom>
          </p:spPr>
        </p:pic>
        <p:pic>
          <p:nvPicPr>
            <p:cNvPr id="11" name="Picture 10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332651" y="1774639"/>
              <a:ext cx="1361105" cy="207395"/>
            </a:xfrm>
            <a:prstGeom prst="rect">
              <a:avLst/>
            </a:prstGeom>
          </p:spPr>
        </p:pic>
        <p:pic>
          <p:nvPicPr>
            <p:cNvPr id="13" name="Picture 12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335701" y="2333121"/>
              <a:ext cx="1363589" cy="207395"/>
            </a:xfrm>
            <a:prstGeom prst="rect">
              <a:avLst/>
            </a:prstGeom>
          </p:spPr>
        </p:pic>
        <p:sp>
          <p:nvSpPr>
            <p:cNvPr id="52" name="Left Brace 51"/>
            <p:cNvSpPr/>
            <p:nvPr/>
          </p:nvSpPr>
          <p:spPr bwMode="auto">
            <a:xfrm>
              <a:off x="5084948" y="1757586"/>
              <a:ext cx="67730" cy="782930"/>
            </a:xfrm>
            <a:prstGeom prst="leftBrac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effectLst/>
                <a:latin typeface="Times New Roman" pitchFamily="18" charset="0"/>
              </a:endParaRPr>
            </a:p>
          </p:txBody>
        </p:sp>
      </p:grpSp>
      <p:sp>
        <p:nvSpPr>
          <p:cNvPr id="26" name="Oval 25"/>
          <p:cNvSpPr/>
          <p:nvPr/>
        </p:nvSpPr>
        <p:spPr bwMode="auto">
          <a:xfrm>
            <a:off x="3845138" y="4542281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7" name="Oval 26"/>
          <p:cNvSpPr/>
          <p:nvPr/>
        </p:nvSpPr>
        <p:spPr bwMode="auto">
          <a:xfrm>
            <a:off x="4435569" y="4539122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8" name="Oval 27"/>
          <p:cNvSpPr/>
          <p:nvPr/>
        </p:nvSpPr>
        <p:spPr bwMode="auto">
          <a:xfrm>
            <a:off x="4327569" y="5040904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9" name="Oval 28"/>
          <p:cNvSpPr/>
          <p:nvPr/>
        </p:nvSpPr>
        <p:spPr bwMode="auto">
          <a:xfrm>
            <a:off x="4909534" y="5040904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Oval 29"/>
          <p:cNvSpPr/>
          <p:nvPr/>
        </p:nvSpPr>
        <p:spPr bwMode="auto">
          <a:xfrm>
            <a:off x="4501604" y="4717931"/>
            <a:ext cx="365965" cy="762490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36000">
                <a:srgbClr val="0000FF">
                  <a:alpha val="50000"/>
                </a:srgbClr>
              </a:gs>
              <a:gs pos="65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6" name="Oval 35"/>
          <p:cNvSpPr/>
          <p:nvPr/>
        </p:nvSpPr>
        <p:spPr bwMode="auto">
          <a:xfrm>
            <a:off x="3829534" y="2256598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4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9" name="Oval 38"/>
          <p:cNvSpPr/>
          <p:nvPr/>
        </p:nvSpPr>
        <p:spPr bwMode="auto">
          <a:xfrm>
            <a:off x="4318739" y="2746203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0" name="Oval 39"/>
          <p:cNvSpPr/>
          <p:nvPr/>
        </p:nvSpPr>
        <p:spPr bwMode="auto">
          <a:xfrm>
            <a:off x="4426739" y="2264218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/>
              </a:gs>
              <a:gs pos="4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1" name="Oval 40"/>
          <p:cNvSpPr/>
          <p:nvPr/>
        </p:nvSpPr>
        <p:spPr bwMode="auto">
          <a:xfrm>
            <a:off x="4900704" y="2746203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Oval 41"/>
          <p:cNvSpPr/>
          <p:nvPr/>
        </p:nvSpPr>
        <p:spPr bwMode="auto">
          <a:xfrm>
            <a:off x="4450809" y="2294698"/>
            <a:ext cx="449895" cy="108000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48000">
                <a:schemeClr val="bg1"/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3" name="Straight Arrow Connector 42"/>
          <p:cNvCxnSpPr/>
          <p:nvPr/>
        </p:nvCxnSpPr>
        <p:spPr bwMode="auto">
          <a:xfrm>
            <a:off x="4952050" y="2799489"/>
            <a:ext cx="211125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4" name="Straight Arrow Connector 43"/>
          <p:cNvCxnSpPr/>
          <p:nvPr/>
        </p:nvCxnSpPr>
        <p:spPr bwMode="auto">
          <a:xfrm flipH="1" flipV="1">
            <a:off x="4156845" y="2795465"/>
            <a:ext cx="222854" cy="162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7" name="Straight Arrow Connector 46"/>
          <p:cNvCxnSpPr/>
          <p:nvPr/>
        </p:nvCxnSpPr>
        <p:spPr bwMode="auto">
          <a:xfrm>
            <a:off x="4398024" y="5106712"/>
            <a:ext cx="211125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8" name="Straight Arrow Connector 47"/>
          <p:cNvCxnSpPr/>
          <p:nvPr/>
        </p:nvCxnSpPr>
        <p:spPr bwMode="auto">
          <a:xfrm flipH="1" flipV="1">
            <a:off x="4738689" y="5106712"/>
            <a:ext cx="222854" cy="162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49" name="Oval 48"/>
          <p:cNvSpPr/>
          <p:nvPr/>
        </p:nvSpPr>
        <p:spPr bwMode="auto">
          <a:xfrm>
            <a:off x="1661068" y="2400686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0" name="Oval 49"/>
          <p:cNvSpPr/>
          <p:nvPr/>
        </p:nvSpPr>
        <p:spPr bwMode="auto">
          <a:xfrm>
            <a:off x="1786679" y="2397527"/>
            <a:ext cx="1080000" cy="1080000"/>
          </a:xfrm>
          <a:prstGeom prst="ellipse">
            <a:avLst/>
          </a:prstGeom>
          <a:gradFill flip="none" rotWithShape="1">
            <a:gsLst>
              <a:gs pos="0">
                <a:srgbClr val="0000FF">
                  <a:alpha val="50000"/>
                </a:srgbClr>
              </a:gs>
              <a:gs pos="18000">
                <a:srgbClr val="0000FF">
                  <a:alpha val="50000"/>
                </a:srgbClr>
              </a:gs>
              <a:gs pos="69000">
                <a:srgbClr val="0000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1" name="Oval 50"/>
          <p:cNvSpPr/>
          <p:nvPr/>
        </p:nvSpPr>
        <p:spPr bwMode="auto">
          <a:xfrm>
            <a:off x="2143499" y="2899309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3" name="Oval 52"/>
          <p:cNvSpPr/>
          <p:nvPr/>
        </p:nvSpPr>
        <p:spPr bwMode="auto">
          <a:xfrm>
            <a:off x="2260644" y="2899309"/>
            <a:ext cx="108000" cy="10668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7" name="Straight Arrow Connector 56"/>
          <p:cNvCxnSpPr/>
          <p:nvPr/>
        </p:nvCxnSpPr>
        <p:spPr bwMode="auto">
          <a:xfrm>
            <a:off x="2315530" y="2951889"/>
            <a:ext cx="211125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8" name="Straight Arrow Connector 57"/>
          <p:cNvCxnSpPr/>
          <p:nvPr/>
        </p:nvCxnSpPr>
        <p:spPr bwMode="auto">
          <a:xfrm flipH="1" flipV="1">
            <a:off x="1962285" y="2947865"/>
            <a:ext cx="222854" cy="162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" name="Rectangle 2"/>
          <p:cNvSpPr/>
          <p:nvPr/>
        </p:nvSpPr>
        <p:spPr>
          <a:xfrm>
            <a:off x="6870621" y="6572532"/>
            <a:ext cx="2273379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050" dirty="0" smtClean="0">
                <a:solidFill>
                  <a:schemeClr val="bg1">
                    <a:lumMod val="50000"/>
                  </a:schemeClr>
                </a:solidFill>
                <a:latin typeface="+mj-lt"/>
              </a:rPr>
              <a:t>hydropole.ch/en/hydrogen/abouth2</a:t>
            </a:r>
            <a:endParaRPr lang="en-GB" sz="105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7650525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43130"/>
            <a:ext cx="8397240" cy="750498"/>
          </a:xfrm>
        </p:spPr>
        <p:txBody>
          <a:bodyPr/>
          <a:lstStyle/>
          <a:p>
            <a:r>
              <a:rPr lang="en-GB" dirty="0" smtClean="0"/>
              <a:t>Filling in more electrons</a:t>
            </a:r>
            <a:endParaRPr lang="en-GB" i="1" dirty="0"/>
          </a:p>
        </p:txBody>
      </p:sp>
      <p:pic>
        <p:nvPicPr>
          <p:cNvPr id="67" name="Picture 6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219" y="5399760"/>
            <a:ext cx="470677" cy="137433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5045" y="5399760"/>
            <a:ext cx="476758" cy="136217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7348" y="5399760"/>
            <a:ext cx="477974" cy="138649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6942" y="5399760"/>
            <a:ext cx="481623" cy="139865"/>
          </a:xfrm>
          <a:prstGeom prst="rect">
            <a:avLst/>
          </a:prstGeom>
        </p:spPr>
      </p:pic>
      <p:sp>
        <p:nvSpPr>
          <p:cNvPr id="74" name="Titel 1"/>
          <p:cNvSpPr txBox="1">
            <a:spLocks/>
          </p:cNvSpPr>
          <p:nvPr/>
        </p:nvSpPr>
        <p:spPr>
          <a:xfrm>
            <a:off x="1008741" y="5056961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1s</a:t>
            </a:r>
          </a:p>
        </p:txBody>
      </p:sp>
      <p:sp>
        <p:nvSpPr>
          <p:cNvPr id="63" name="Rectangle 62"/>
          <p:cNvSpPr>
            <a:spLocks noChangeAspect="1"/>
          </p:cNvSpPr>
          <p:nvPr/>
        </p:nvSpPr>
        <p:spPr bwMode="auto">
          <a:xfrm>
            <a:off x="4605460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Rectangle 67"/>
          <p:cNvSpPr>
            <a:spLocks noChangeAspect="1"/>
          </p:cNvSpPr>
          <p:nvPr/>
        </p:nvSpPr>
        <p:spPr bwMode="auto">
          <a:xfrm>
            <a:off x="4807473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0" name="Rectangle 69"/>
          <p:cNvSpPr>
            <a:spLocks noChangeAspect="1"/>
          </p:cNvSpPr>
          <p:nvPr/>
        </p:nvSpPr>
        <p:spPr bwMode="auto">
          <a:xfrm>
            <a:off x="5009485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Rectangle 71"/>
          <p:cNvSpPr>
            <a:spLocks noChangeAspect="1"/>
          </p:cNvSpPr>
          <p:nvPr/>
        </p:nvSpPr>
        <p:spPr bwMode="auto">
          <a:xfrm>
            <a:off x="5211498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5" name="Rectangle 84"/>
          <p:cNvSpPr>
            <a:spLocks noChangeAspect="1"/>
          </p:cNvSpPr>
          <p:nvPr/>
        </p:nvSpPr>
        <p:spPr bwMode="auto">
          <a:xfrm>
            <a:off x="5413510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2" name="Rectangle 91"/>
          <p:cNvSpPr>
            <a:spLocks noChangeAspect="1"/>
          </p:cNvSpPr>
          <p:nvPr/>
        </p:nvSpPr>
        <p:spPr bwMode="auto">
          <a:xfrm>
            <a:off x="5615523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3" name="Rectangle 92"/>
          <p:cNvSpPr>
            <a:spLocks noChangeAspect="1"/>
          </p:cNvSpPr>
          <p:nvPr/>
        </p:nvSpPr>
        <p:spPr bwMode="auto">
          <a:xfrm>
            <a:off x="5817535" y="1382976"/>
            <a:ext cx="171785" cy="171785"/>
          </a:xfrm>
          <a:prstGeom prst="rect">
            <a:avLst/>
          </a:prstGeom>
          <a:solidFill>
            <a:srgbClr val="00CC33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4" name="Rectangle 93"/>
          <p:cNvSpPr>
            <a:spLocks noChangeAspect="1"/>
          </p:cNvSpPr>
          <p:nvPr/>
        </p:nvSpPr>
        <p:spPr bwMode="auto">
          <a:xfrm>
            <a:off x="4807127" y="178683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5" name="Rectangle 94"/>
          <p:cNvSpPr>
            <a:spLocks noChangeAspect="1"/>
          </p:cNvSpPr>
          <p:nvPr/>
        </p:nvSpPr>
        <p:spPr bwMode="auto">
          <a:xfrm>
            <a:off x="5009139" y="178683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6" name="Rectangle 95"/>
          <p:cNvSpPr>
            <a:spLocks noChangeAspect="1"/>
          </p:cNvSpPr>
          <p:nvPr/>
        </p:nvSpPr>
        <p:spPr bwMode="auto">
          <a:xfrm>
            <a:off x="5211152" y="178683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7" name="Rectangle 96"/>
          <p:cNvSpPr>
            <a:spLocks noChangeAspect="1"/>
          </p:cNvSpPr>
          <p:nvPr/>
        </p:nvSpPr>
        <p:spPr bwMode="auto">
          <a:xfrm>
            <a:off x="5413164" y="178683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8" name="Rectangle 97"/>
          <p:cNvSpPr>
            <a:spLocks noChangeAspect="1"/>
          </p:cNvSpPr>
          <p:nvPr/>
        </p:nvSpPr>
        <p:spPr bwMode="auto">
          <a:xfrm>
            <a:off x="5615177" y="1786836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9" name="Rectangle 98"/>
          <p:cNvSpPr>
            <a:spLocks noChangeAspect="1"/>
          </p:cNvSpPr>
          <p:nvPr/>
        </p:nvSpPr>
        <p:spPr bwMode="auto">
          <a:xfrm>
            <a:off x="5219914" y="2594556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0" name="Rectangle 99"/>
          <p:cNvSpPr>
            <a:spLocks noChangeAspect="1"/>
          </p:cNvSpPr>
          <p:nvPr/>
        </p:nvSpPr>
        <p:spPr bwMode="auto">
          <a:xfrm>
            <a:off x="5016203" y="217545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1" name="Rectangle 100"/>
          <p:cNvSpPr>
            <a:spLocks noChangeAspect="1"/>
          </p:cNvSpPr>
          <p:nvPr/>
        </p:nvSpPr>
        <p:spPr bwMode="auto">
          <a:xfrm>
            <a:off x="5218215" y="217545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2" name="Rectangle 101"/>
          <p:cNvSpPr>
            <a:spLocks noChangeAspect="1"/>
          </p:cNvSpPr>
          <p:nvPr/>
        </p:nvSpPr>
        <p:spPr bwMode="auto">
          <a:xfrm>
            <a:off x="5420228" y="2175456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3" name="Rectangle 102"/>
          <p:cNvSpPr>
            <a:spLocks noChangeAspect="1"/>
          </p:cNvSpPr>
          <p:nvPr/>
        </p:nvSpPr>
        <p:spPr bwMode="auto">
          <a:xfrm>
            <a:off x="2965681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4" name="Rectangle 103"/>
          <p:cNvSpPr>
            <a:spLocks noChangeAspect="1"/>
          </p:cNvSpPr>
          <p:nvPr/>
        </p:nvSpPr>
        <p:spPr bwMode="auto">
          <a:xfrm>
            <a:off x="3167694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5" name="Rectangle 104"/>
          <p:cNvSpPr>
            <a:spLocks noChangeAspect="1"/>
          </p:cNvSpPr>
          <p:nvPr/>
        </p:nvSpPr>
        <p:spPr bwMode="auto">
          <a:xfrm>
            <a:off x="3369706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6" name="Rectangle 105"/>
          <p:cNvSpPr>
            <a:spLocks noChangeAspect="1"/>
          </p:cNvSpPr>
          <p:nvPr/>
        </p:nvSpPr>
        <p:spPr bwMode="auto">
          <a:xfrm>
            <a:off x="3571718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7" name="Rectangle 106"/>
          <p:cNvSpPr>
            <a:spLocks noChangeAspect="1"/>
          </p:cNvSpPr>
          <p:nvPr/>
        </p:nvSpPr>
        <p:spPr bwMode="auto">
          <a:xfrm>
            <a:off x="3773731" y="2392429"/>
            <a:ext cx="171785" cy="171785"/>
          </a:xfrm>
          <a:prstGeom prst="rect">
            <a:avLst/>
          </a:prstGeom>
          <a:solidFill>
            <a:srgbClr val="FF99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8" name="Rectangle 107"/>
          <p:cNvSpPr>
            <a:spLocks noChangeAspect="1"/>
          </p:cNvSpPr>
          <p:nvPr/>
        </p:nvSpPr>
        <p:spPr bwMode="auto">
          <a:xfrm>
            <a:off x="3378468" y="3146809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9" name="Rectangle 108"/>
          <p:cNvSpPr>
            <a:spLocks noChangeAspect="1"/>
          </p:cNvSpPr>
          <p:nvPr/>
        </p:nvSpPr>
        <p:spPr bwMode="auto">
          <a:xfrm>
            <a:off x="3167137" y="2773429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0" name="Rectangle 109"/>
          <p:cNvSpPr>
            <a:spLocks noChangeAspect="1"/>
          </p:cNvSpPr>
          <p:nvPr/>
        </p:nvSpPr>
        <p:spPr bwMode="auto">
          <a:xfrm>
            <a:off x="3369149" y="2773429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1" name="Rectangle 110"/>
          <p:cNvSpPr>
            <a:spLocks noChangeAspect="1"/>
          </p:cNvSpPr>
          <p:nvPr/>
        </p:nvSpPr>
        <p:spPr bwMode="auto">
          <a:xfrm>
            <a:off x="3571162" y="2773429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2" name="Rectangle 111"/>
          <p:cNvSpPr>
            <a:spLocks noChangeAspect="1"/>
          </p:cNvSpPr>
          <p:nvPr/>
        </p:nvSpPr>
        <p:spPr bwMode="auto">
          <a:xfrm>
            <a:off x="2109089" y="3883623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3" name="Rectangle 112"/>
          <p:cNvSpPr>
            <a:spLocks noChangeAspect="1"/>
          </p:cNvSpPr>
          <p:nvPr/>
        </p:nvSpPr>
        <p:spPr bwMode="auto">
          <a:xfrm>
            <a:off x="1920618" y="3510243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Rectangle 113"/>
          <p:cNvSpPr>
            <a:spLocks noChangeAspect="1"/>
          </p:cNvSpPr>
          <p:nvPr/>
        </p:nvSpPr>
        <p:spPr bwMode="auto">
          <a:xfrm>
            <a:off x="2122630" y="3510243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5" name="Rectangle 114"/>
          <p:cNvSpPr>
            <a:spLocks noChangeAspect="1"/>
          </p:cNvSpPr>
          <p:nvPr/>
        </p:nvSpPr>
        <p:spPr bwMode="auto">
          <a:xfrm>
            <a:off x="2324643" y="3510243"/>
            <a:ext cx="171785" cy="171785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sng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6" name="Rectangle 115"/>
          <p:cNvSpPr>
            <a:spLocks noChangeAspect="1"/>
          </p:cNvSpPr>
          <p:nvPr/>
        </p:nvSpPr>
        <p:spPr bwMode="auto">
          <a:xfrm>
            <a:off x="1099604" y="4897553"/>
            <a:ext cx="171785" cy="171785"/>
          </a:xfrm>
          <a:prstGeom prst="rect">
            <a:avLst/>
          </a:prstGeom>
          <a:solidFill>
            <a:srgbClr val="6699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7" name="Titel 1"/>
          <p:cNvSpPr txBox="1">
            <a:spLocks/>
          </p:cNvSpPr>
          <p:nvPr/>
        </p:nvSpPr>
        <p:spPr>
          <a:xfrm>
            <a:off x="2022925" y="4034767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2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</a:t>
            </a:r>
          </a:p>
        </p:txBody>
      </p:sp>
      <p:sp>
        <p:nvSpPr>
          <p:cNvPr id="118" name="Titel 1"/>
          <p:cNvSpPr txBox="1">
            <a:spLocks/>
          </p:cNvSpPr>
          <p:nvPr/>
        </p:nvSpPr>
        <p:spPr>
          <a:xfrm>
            <a:off x="2037440" y="3661387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2</a:t>
            </a:r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p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9" name="Titel 1"/>
          <p:cNvSpPr txBox="1">
            <a:spLocks/>
          </p:cNvSpPr>
          <p:nvPr/>
        </p:nvSpPr>
        <p:spPr>
          <a:xfrm>
            <a:off x="3297976" y="330904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3s</a:t>
            </a:r>
          </a:p>
        </p:txBody>
      </p:sp>
      <p:sp>
        <p:nvSpPr>
          <p:cNvPr id="120" name="Titel 1"/>
          <p:cNvSpPr txBox="1">
            <a:spLocks/>
          </p:cNvSpPr>
          <p:nvPr/>
        </p:nvSpPr>
        <p:spPr>
          <a:xfrm>
            <a:off x="3274391" y="293566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p</a:t>
            </a:r>
          </a:p>
        </p:txBody>
      </p:sp>
      <p:sp>
        <p:nvSpPr>
          <p:cNvPr id="121" name="Titel 1"/>
          <p:cNvSpPr txBox="1">
            <a:spLocks/>
          </p:cNvSpPr>
          <p:nvPr/>
        </p:nvSpPr>
        <p:spPr>
          <a:xfrm>
            <a:off x="3287377" y="255289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3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d</a:t>
            </a:r>
          </a:p>
        </p:txBody>
      </p:sp>
      <p:sp>
        <p:nvSpPr>
          <p:cNvPr id="122" name="Titel 1"/>
          <p:cNvSpPr txBox="1">
            <a:spLocks/>
          </p:cNvSpPr>
          <p:nvPr/>
        </p:nvSpPr>
        <p:spPr>
          <a:xfrm>
            <a:off x="5124526" y="276260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4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</a:t>
            </a:r>
          </a:p>
        </p:txBody>
      </p:sp>
      <p:sp>
        <p:nvSpPr>
          <p:cNvPr id="123" name="Titel 1"/>
          <p:cNvSpPr txBox="1">
            <a:spLocks/>
          </p:cNvSpPr>
          <p:nvPr/>
        </p:nvSpPr>
        <p:spPr>
          <a:xfrm>
            <a:off x="5131421" y="234350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4p</a:t>
            </a:r>
          </a:p>
        </p:txBody>
      </p:sp>
      <p:sp>
        <p:nvSpPr>
          <p:cNvPr id="124" name="Titel 1"/>
          <p:cNvSpPr txBox="1">
            <a:spLocks/>
          </p:cNvSpPr>
          <p:nvPr/>
        </p:nvSpPr>
        <p:spPr>
          <a:xfrm>
            <a:off x="5121547" y="195311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4d</a:t>
            </a:r>
          </a:p>
        </p:txBody>
      </p:sp>
      <p:sp>
        <p:nvSpPr>
          <p:cNvPr id="125" name="Titel 1"/>
          <p:cNvSpPr txBox="1">
            <a:spLocks/>
          </p:cNvSpPr>
          <p:nvPr/>
        </p:nvSpPr>
        <p:spPr>
          <a:xfrm>
            <a:off x="5152027" y="1549252"/>
            <a:ext cx="43506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4f</a:t>
            </a:r>
          </a:p>
        </p:txBody>
      </p:sp>
      <p:grpSp>
        <p:nvGrpSpPr>
          <p:cNvPr id="126" name="Group 125"/>
          <p:cNvGrpSpPr>
            <a:grpSpLocks noChangeAspect="1"/>
          </p:cNvGrpSpPr>
          <p:nvPr/>
        </p:nvGrpSpPr>
        <p:grpSpPr>
          <a:xfrm>
            <a:off x="1144794" y="4910568"/>
            <a:ext cx="79651" cy="144599"/>
            <a:chOff x="2571293" y="4674424"/>
            <a:chExt cx="79321" cy="144000"/>
          </a:xfrm>
        </p:grpSpPr>
        <p:cxnSp>
          <p:nvCxnSpPr>
            <p:cNvPr id="127" name="Straight Arrow Connector 126"/>
            <p:cNvCxnSpPr/>
            <p:nvPr/>
          </p:nvCxnSpPr>
          <p:spPr bwMode="auto">
            <a:xfrm flipV="1">
              <a:off x="2571293" y="4674424"/>
              <a:ext cx="0" cy="144000"/>
            </a:xfrm>
            <a:prstGeom prst="straightConnector1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128" name="Straight Arrow Connector 127"/>
            <p:cNvCxnSpPr/>
            <p:nvPr/>
          </p:nvCxnSpPr>
          <p:spPr bwMode="auto">
            <a:xfrm flipV="1">
              <a:off x="2650614" y="4674424"/>
              <a:ext cx="0" cy="144000"/>
            </a:xfrm>
            <a:prstGeom prst="straightConnector1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arrow" w="sm" len="sm"/>
              <a:tailEnd type="none" w="sm" len="sm"/>
            </a:ln>
            <a:effectLst/>
          </p:spPr>
        </p:cxnSp>
      </p:grpSp>
      <p:cxnSp>
        <p:nvCxnSpPr>
          <p:cNvPr id="132" name="Straight Arrow Connector 131"/>
          <p:cNvCxnSpPr/>
          <p:nvPr/>
        </p:nvCxnSpPr>
        <p:spPr bwMode="auto">
          <a:xfrm flipV="1">
            <a:off x="723900" y="949452"/>
            <a:ext cx="0" cy="4351668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33" name="Straight Connector 132"/>
          <p:cNvCxnSpPr/>
          <p:nvPr/>
        </p:nvCxnSpPr>
        <p:spPr bwMode="auto">
          <a:xfrm>
            <a:off x="594360" y="1234440"/>
            <a:ext cx="259080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34" name="Picture 13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913" y="1147572"/>
            <a:ext cx="108204" cy="173736"/>
          </a:xfrm>
          <a:prstGeom prst="rect">
            <a:avLst/>
          </a:prstGeom>
        </p:spPr>
      </p:pic>
      <p:cxnSp>
        <p:nvCxnSpPr>
          <p:cNvPr id="135" name="Straight Connector 134"/>
          <p:cNvCxnSpPr/>
          <p:nvPr/>
        </p:nvCxnSpPr>
        <p:spPr bwMode="auto">
          <a:xfrm flipV="1">
            <a:off x="642169" y="456006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6" name="Straight Connector 135"/>
          <p:cNvCxnSpPr/>
          <p:nvPr/>
        </p:nvCxnSpPr>
        <p:spPr bwMode="auto">
          <a:xfrm flipV="1">
            <a:off x="642169" y="4499103"/>
            <a:ext cx="187891" cy="98469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7" name="Straight Connector 136"/>
          <p:cNvCxnSpPr/>
          <p:nvPr/>
        </p:nvCxnSpPr>
        <p:spPr bwMode="auto">
          <a:xfrm flipV="1">
            <a:off x="626929" y="4537203"/>
            <a:ext cx="187891" cy="98469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38" name="Titel 1 2 1 2 1 2 2 2 2"/>
          <p:cNvSpPr txBox="1">
            <a:spLocks/>
          </p:cNvSpPr>
          <p:nvPr/>
        </p:nvSpPr>
        <p:spPr>
          <a:xfrm rot="16200000">
            <a:off x="-190561" y="2499159"/>
            <a:ext cx="1196927" cy="317008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7" name="Titel 1"/>
          <p:cNvSpPr txBox="1">
            <a:spLocks/>
          </p:cNvSpPr>
          <p:nvPr/>
        </p:nvSpPr>
        <p:spPr>
          <a:xfrm>
            <a:off x="891020" y="5577782"/>
            <a:ext cx="821798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K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shell</a:t>
            </a:r>
            <a:endParaRPr lang="de-AT" sz="14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8" name="Titel 1"/>
          <p:cNvSpPr txBox="1">
            <a:spLocks/>
          </p:cNvSpPr>
          <p:nvPr/>
        </p:nvSpPr>
        <p:spPr>
          <a:xfrm>
            <a:off x="1883516" y="5577782"/>
            <a:ext cx="821798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L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shell</a:t>
            </a:r>
            <a:endParaRPr lang="de-AT" sz="14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9" name="Titel 1"/>
          <p:cNvSpPr txBox="1">
            <a:spLocks/>
          </p:cNvSpPr>
          <p:nvPr/>
        </p:nvSpPr>
        <p:spPr>
          <a:xfrm>
            <a:off x="3104609" y="5577782"/>
            <a:ext cx="821798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M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shell</a:t>
            </a:r>
            <a:endParaRPr lang="de-AT" sz="14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0" name="Titel 1"/>
          <p:cNvSpPr txBox="1">
            <a:spLocks/>
          </p:cNvSpPr>
          <p:nvPr/>
        </p:nvSpPr>
        <p:spPr>
          <a:xfrm>
            <a:off x="4979101" y="5577782"/>
            <a:ext cx="821798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N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shell</a:t>
            </a:r>
            <a:endParaRPr lang="de-AT" sz="14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75" name="Straight Arrow Connector 74"/>
          <p:cNvCxnSpPr/>
          <p:nvPr/>
        </p:nvCxnSpPr>
        <p:spPr bwMode="auto">
          <a:xfrm flipV="1">
            <a:off x="2158254" y="390472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76" name="Straight Arrow Connector 75"/>
          <p:cNvCxnSpPr/>
          <p:nvPr/>
        </p:nvCxnSpPr>
        <p:spPr bwMode="auto">
          <a:xfrm flipV="1">
            <a:off x="2237905" y="3904728"/>
            <a:ext cx="0" cy="144599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arrow" w="sm" len="sm"/>
            <a:tailEnd type="none" w="sm" len="sm"/>
          </a:ln>
          <a:effectLst/>
        </p:spPr>
      </p:cxnSp>
      <p:pic>
        <p:nvPicPr>
          <p:cNvPr id="80" name="Picture 79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81430" y="3394033"/>
            <a:ext cx="382237" cy="105408"/>
          </a:xfrm>
          <a:prstGeom prst="rect">
            <a:avLst/>
          </a:prstGeom>
        </p:spPr>
      </p:pic>
      <p:sp>
        <p:nvSpPr>
          <p:cNvPr id="81" name="Titel 1 14"/>
          <p:cNvSpPr txBox="1">
            <a:spLocks/>
          </p:cNvSpPr>
          <p:nvPr/>
        </p:nvSpPr>
        <p:spPr>
          <a:xfrm>
            <a:off x="1830117" y="3265292"/>
            <a:ext cx="815575" cy="26766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-1   0 +1</a:t>
            </a:r>
          </a:p>
        </p:txBody>
      </p:sp>
      <p:cxnSp>
        <p:nvCxnSpPr>
          <p:cNvPr id="5" name="Straight Arrow Connector 4"/>
          <p:cNvCxnSpPr/>
          <p:nvPr/>
        </p:nvCxnSpPr>
        <p:spPr bwMode="auto">
          <a:xfrm flipH="1" flipV="1">
            <a:off x="2705314" y="3661387"/>
            <a:ext cx="1325666" cy="563779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2" name="Titel 1"/>
          <p:cNvSpPr txBox="1">
            <a:spLocks/>
          </p:cNvSpPr>
          <p:nvPr/>
        </p:nvSpPr>
        <p:spPr>
          <a:xfrm>
            <a:off x="4071140" y="4060562"/>
            <a:ext cx="3492789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Where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do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next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e</a:t>
            </a:r>
            <a:r>
              <a:rPr lang="de-AT" sz="18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go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4343095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-43544" y="43545"/>
            <a:ext cx="9238343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3200" i="0" kern="0" dirty="0" err="1" smtClean="0">
                <a:solidFill>
                  <a:srgbClr val="000000"/>
                </a:solidFill>
              </a:rPr>
              <a:t>Overview</a:t>
            </a:r>
            <a:r>
              <a:rPr lang="de-AT" sz="3200" i="0" kern="0" dirty="0" smtClean="0">
                <a:solidFill>
                  <a:srgbClr val="000000"/>
                </a:solidFill>
              </a:rPr>
              <a:t> „</a:t>
            </a:r>
            <a:r>
              <a:rPr lang="de-AT" sz="3200" i="0" dirty="0" err="1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3200" i="0" dirty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3200" i="0" dirty="0" err="1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3200" i="0" dirty="0">
                <a:solidFill>
                  <a:srgbClr val="000000"/>
                </a:solidFill>
                <a:cs typeface="Arial" panose="020B0604020202020204" pitchFamily="34" charset="0"/>
              </a:rPr>
              <a:t> &amp; </a:t>
            </a:r>
            <a:r>
              <a:rPr lang="de-AT" sz="3200" i="0" dirty="0" err="1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32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3200" i="0" dirty="0" err="1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32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3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table</a:t>
            </a:r>
            <a:r>
              <a:rPr lang="de-AT" sz="3200" i="0" kern="0" dirty="0" smtClean="0">
                <a:solidFill>
                  <a:srgbClr val="000000"/>
                </a:solidFill>
              </a:rPr>
              <a:t>“</a:t>
            </a:r>
            <a:endParaRPr lang="de-DE" sz="3200" i="0" kern="0" dirty="0" smtClean="0">
              <a:solidFill>
                <a:srgbClr val="000000"/>
              </a:solidFill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631361" y="1098911"/>
            <a:ext cx="1054594" cy="46569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Outline</a:t>
            </a: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982069" y="1564607"/>
            <a:ext cx="7677393" cy="7097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Reminder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Piet‘s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lecture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on orbital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spin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He</a:t>
            </a: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- „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e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xchange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“   </a:t>
            </a:r>
          </a:p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      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examples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   He,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covalent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bonds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magnetism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5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-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s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hielding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of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nuclear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charge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by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inner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shell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electrons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many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electrons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-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Hund‘s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rules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-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table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16" name="Straight Arrow Connector 15"/>
          <p:cNvCxnSpPr/>
          <p:nvPr/>
        </p:nvCxnSpPr>
        <p:spPr bwMode="auto">
          <a:xfrm flipV="1">
            <a:off x="379013" y="1736401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20" name="Titel 1"/>
          <p:cNvSpPr txBox="1">
            <a:spLocks/>
          </p:cNvSpPr>
          <p:nvPr/>
        </p:nvSpPr>
        <p:spPr>
          <a:xfrm>
            <a:off x="7967806" y="2132386"/>
            <a:ext cx="617579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5.1.2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8025341" y="2558364"/>
            <a:ext cx="56004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5.2.2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2" name="Titel 1"/>
          <p:cNvSpPr txBox="1">
            <a:spLocks/>
          </p:cNvSpPr>
          <p:nvPr/>
        </p:nvSpPr>
        <p:spPr>
          <a:xfrm>
            <a:off x="8025341" y="3085595"/>
            <a:ext cx="56004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5.2.2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3" name="Titel 1"/>
          <p:cNvSpPr txBox="1">
            <a:spLocks/>
          </p:cNvSpPr>
          <p:nvPr/>
        </p:nvSpPr>
        <p:spPr>
          <a:xfrm>
            <a:off x="8025341" y="1873462"/>
            <a:ext cx="56004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5.2.1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4" name="Titel 1"/>
          <p:cNvSpPr txBox="1">
            <a:spLocks/>
          </p:cNvSpPr>
          <p:nvPr/>
        </p:nvSpPr>
        <p:spPr>
          <a:xfrm>
            <a:off x="7257141" y="1638680"/>
            <a:ext cx="1328244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r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5.2.2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45276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457200" y="43545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i="0" kern="0" dirty="0" err="1" smtClean="0">
                <a:solidFill>
                  <a:srgbClr val="000000"/>
                </a:solidFill>
              </a:rPr>
              <a:t>Overview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of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course</a:t>
            </a:r>
            <a:endParaRPr lang="de-DE" i="0" kern="0" dirty="0" smtClean="0">
              <a:solidFill>
                <a:srgbClr val="000000"/>
              </a:solidFill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1495424" y="1107895"/>
            <a:ext cx="7648576" cy="389227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1: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January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(Piet Mulders)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Basics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mechanics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Spin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Addition of angular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momentum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Identical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Basic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atom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endParaRPr lang="de-AT" sz="12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Part 2:      7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February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and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March   (Florian Schreck)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atoms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&amp;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table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Crystalline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solids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Time-independent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of hydrogen</a:t>
            </a: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  <a:r>
              <a:rPr lang="de-AT" sz="1800" i="0" dirty="0" err="1">
                <a:solidFill>
                  <a:srgbClr val="000000"/>
                </a:solidFill>
                <a:cs typeface="Arial" panose="020B0604020202020204" pitchFamily="34" charset="0"/>
              </a:rPr>
              <a:t>Variational</a:t>
            </a: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principle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Time-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dependent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, atom-light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interaction</a:t>
            </a:r>
            <a:endParaRPr lang="de-AT" sz="14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0" y="5275152"/>
            <a:ext cx="9144000" cy="72170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notes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,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problem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sets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and link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</a:t>
            </a:r>
            <a:r>
              <a:rPr lang="de-AT" sz="20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video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recordings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of C0.110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lectures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available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on Canvas</a:t>
            </a:r>
          </a:p>
          <a:p>
            <a:endParaRPr lang="de-AT" sz="2000" i="0" dirty="0">
              <a:solidFill>
                <a:srgbClr val="0000FF"/>
              </a:solidFill>
              <a:cs typeface="Arial" panose="020B0604020202020204" pitchFamily="34" charset="0"/>
            </a:endParaRPr>
          </a:p>
          <a:p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Questions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: </a:t>
            </a:r>
            <a:r>
              <a:rPr lang="de-AT" sz="20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schreck@StrontiumBEC.com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7293429" y="3336612"/>
            <a:ext cx="1599315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5.1, 5.2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8135121" y="3600603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5.3.2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8135120" y="3864594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.1, 7.2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8135120" y="4128585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7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.3 – 7.5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8135120" y="4392576"/>
            <a:ext cx="782337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8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.1 – 8.3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8" name="Titel 1"/>
          <p:cNvSpPr txBox="1">
            <a:spLocks/>
          </p:cNvSpPr>
          <p:nvPr/>
        </p:nvSpPr>
        <p:spPr>
          <a:xfrm>
            <a:off x="8135120" y="4672021"/>
            <a:ext cx="1059680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11.1 – 11.4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"/>
          <p:cNvSpPr txBox="1">
            <a:spLocks/>
          </p:cNvSpPr>
          <p:nvPr/>
        </p:nvSpPr>
        <p:spPr>
          <a:xfrm>
            <a:off x="546102" y="3648345"/>
            <a:ext cx="889429" cy="47367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today</a:t>
            </a:r>
            <a:endParaRPr lang="de-AT" sz="20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19" name="Left Brace 18"/>
          <p:cNvSpPr/>
          <p:nvPr/>
        </p:nvSpPr>
        <p:spPr bwMode="auto">
          <a:xfrm>
            <a:off x="1432793" y="3627632"/>
            <a:ext cx="94343" cy="463387"/>
          </a:xfrm>
          <a:prstGeom prst="leftBrac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42897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457200" y="43545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i="0" kern="0" dirty="0" err="1" smtClean="0">
                <a:solidFill>
                  <a:srgbClr val="000000"/>
                </a:solidFill>
              </a:rPr>
              <a:t>Overview</a:t>
            </a:r>
            <a:r>
              <a:rPr lang="de-AT" i="0" kern="0" dirty="0" smtClean="0">
                <a:solidFill>
                  <a:srgbClr val="000000"/>
                </a:solidFill>
              </a:rPr>
              <a:t> of </a:t>
            </a:r>
            <a:r>
              <a:rPr lang="de-AT" i="0" kern="0" dirty="0" err="1" smtClean="0">
                <a:solidFill>
                  <a:srgbClr val="000000"/>
                </a:solidFill>
              </a:rPr>
              <a:t>topic</a:t>
            </a:r>
            <a:r>
              <a:rPr lang="de-AT" i="0" kern="0" dirty="0" smtClean="0">
                <a:solidFill>
                  <a:srgbClr val="000000"/>
                </a:solidFill>
              </a:rPr>
              <a:t> „</a:t>
            </a:r>
            <a:r>
              <a:rPr lang="de-AT" i="0" kern="0" dirty="0" err="1" smtClean="0">
                <a:solidFill>
                  <a:srgbClr val="000000"/>
                </a:solidFill>
              </a:rPr>
              <a:t>Solids</a:t>
            </a:r>
            <a:r>
              <a:rPr lang="de-AT" i="0" kern="0" dirty="0" smtClean="0">
                <a:solidFill>
                  <a:srgbClr val="000000"/>
                </a:solidFill>
              </a:rPr>
              <a:t>“</a:t>
            </a:r>
            <a:endParaRPr lang="de-DE" i="0" kern="0" dirty="0" smtClean="0">
              <a:solidFill>
                <a:srgbClr val="000000"/>
              </a:solidFill>
            </a:endParaRPr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2064247" y="1623146"/>
            <a:ext cx="6973072" cy="26587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explains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why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solid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objects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cannot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easily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compressed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essentially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same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model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describes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shape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</a:t>
            </a:r>
          </a:p>
          <a:p>
            <a:pPr algn="l"/>
            <a:endParaRPr lang="de-AT" sz="18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2813021" y="2656239"/>
            <a:ext cx="4118661" cy="10764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white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dwarfs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neutron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stars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ultracold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gases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fermionic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atoms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2064247" y="3810998"/>
            <a:ext cx="6973072" cy="351809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2064247" y="3999258"/>
            <a:ext cx="6850034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2)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Electrons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periodic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potential</a:t>
            </a:r>
            <a:endParaRPr lang="de-AT" sz="18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simple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model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describing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crystals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2813021" y="5471227"/>
            <a:ext cx="2133268" cy="1000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conductor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semiconductor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insulator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2064247" y="634605"/>
            <a:ext cx="6973072" cy="12848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1) The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free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electron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gas </a:t>
            </a:r>
            <a:r>
              <a:rPr lang="de-AT" sz="2000" b="1" i="0" dirty="0" smtClean="0">
                <a:solidFill>
                  <a:srgbClr val="FFC000"/>
                </a:solidFill>
                <a:cs typeface="Arial" panose="020B0604020202020204" pitchFamily="34" charset="0"/>
              </a:rPr>
              <a:t>(Bonus material)</a:t>
            </a:r>
            <a:endParaRPr lang="de-AT" sz="2000" b="1" i="0" dirty="0" smtClean="0">
              <a:solidFill>
                <a:srgbClr val="FFC000"/>
              </a:solidFill>
              <a:cs typeface="Arial" panose="020B0604020202020204" pitchFamily="34" charset="0"/>
            </a:endParaRPr>
          </a:p>
          <a:p>
            <a:pPr algn="l"/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simple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model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describing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metals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</a:t>
            </a:r>
            <a:endParaRPr lang="de-AT" sz="18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2064247" y="4856373"/>
            <a:ext cx="6850034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explains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under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which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conditions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solid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</a:t>
            </a:r>
          </a:p>
        </p:txBody>
      </p:sp>
      <p:cxnSp>
        <p:nvCxnSpPr>
          <p:cNvPr id="15" name="Straight Arrow Connector 14"/>
          <p:cNvCxnSpPr/>
          <p:nvPr/>
        </p:nvCxnSpPr>
        <p:spPr bwMode="auto">
          <a:xfrm flipV="1">
            <a:off x="1401993" y="1149315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1" name="Titel 1"/>
          <p:cNvSpPr txBox="1">
            <a:spLocks/>
          </p:cNvSpPr>
          <p:nvPr/>
        </p:nvSpPr>
        <p:spPr>
          <a:xfrm>
            <a:off x="7249556" y="1007359"/>
            <a:ext cx="112008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5.3.1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2" name="Titel 1"/>
          <p:cNvSpPr txBox="1">
            <a:spLocks/>
          </p:cNvSpPr>
          <p:nvPr/>
        </p:nvSpPr>
        <p:spPr>
          <a:xfrm>
            <a:off x="7249556" y="4076302"/>
            <a:ext cx="112008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5.3.2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37931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11269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4" y="9712"/>
            <a:ext cx="8229600" cy="648308"/>
          </a:xfrm>
        </p:spPr>
        <p:txBody>
          <a:bodyPr/>
          <a:lstStyle/>
          <a:p>
            <a:r>
              <a:rPr lang="de-AT" i="0" dirty="0" err="1" smtClean="0">
                <a:solidFill>
                  <a:srgbClr val="FFFF00"/>
                </a:solidFill>
              </a:rPr>
              <a:t>Crystalline</a:t>
            </a:r>
            <a:r>
              <a:rPr lang="de-AT" i="0" dirty="0" smtClean="0">
                <a:solidFill>
                  <a:srgbClr val="FFFF00"/>
                </a:solidFill>
              </a:rPr>
              <a:t> </a:t>
            </a:r>
            <a:r>
              <a:rPr lang="de-AT" i="0" dirty="0" err="1" smtClean="0">
                <a:solidFill>
                  <a:srgbClr val="FFFF00"/>
                </a:solidFill>
              </a:rPr>
              <a:t>solids</a:t>
            </a:r>
            <a:endParaRPr lang="de-AT" i="0" dirty="0">
              <a:solidFill>
                <a:srgbClr val="FFFF00"/>
              </a:solidFill>
            </a:endParaRPr>
          </a:p>
        </p:txBody>
      </p:sp>
      <p:sp>
        <p:nvSpPr>
          <p:cNvPr id="12" name="Rechteck 11"/>
          <p:cNvSpPr/>
          <p:nvPr/>
        </p:nvSpPr>
        <p:spPr>
          <a:xfrm>
            <a:off x="2676057" y="6488668"/>
            <a:ext cx="6535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AT" dirty="0" smtClean="0">
                <a:solidFill>
                  <a:srgbClr val="FFFF00"/>
                </a:solidFill>
                <a:latin typeface="+mj-lt"/>
              </a:rPr>
              <a:t>Selenite </a:t>
            </a:r>
            <a:r>
              <a:rPr lang="de-AT" dirty="0" err="1" smtClean="0">
                <a:solidFill>
                  <a:srgbClr val="FFFF00"/>
                </a:solidFill>
                <a:latin typeface="+mj-lt"/>
              </a:rPr>
              <a:t>crystals</a:t>
            </a:r>
            <a:r>
              <a:rPr lang="de-AT" dirty="0" smtClean="0">
                <a:solidFill>
                  <a:srgbClr val="FFFF00"/>
                </a:solidFill>
                <a:latin typeface="+mj-lt"/>
              </a:rPr>
              <a:t>, </a:t>
            </a:r>
            <a:r>
              <a:rPr lang="de-AT" dirty="0" err="1" smtClean="0">
                <a:solidFill>
                  <a:srgbClr val="FFFF00"/>
                </a:solidFill>
                <a:latin typeface="+mj-lt"/>
              </a:rPr>
              <a:t>Naica</a:t>
            </a:r>
            <a:r>
              <a:rPr lang="de-AT" dirty="0" smtClean="0">
                <a:solidFill>
                  <a:srgbClr val="FFFF00"/>
                </a:solidFill>
                <a:latin typeface="+mj-lt"/>
              </a:rPr>
              <a:t> </a:t>
            </a:r>
            <a:r>
              <a:rPr lang="de-AT" dirty="0" err="1" smtClean="0">
                <a:solidFill>
                  <a:srgbClr val="FFFF00"/>
                </a:solidFill>
                <a:latin typeface="+mj-lt"/>
              </a:rPr>
              <a:t>mine</a:t>
            </a:r>
            <a:r>
              <a:rPr lang="de-AT" dirty="0" smtClean="0">
                <a:solidFill>
                  <a:srgbClr val="FFFF00"/>
                </a:solidFill>
                <a:latin typeface="+mj-lt"/>
              </a:rPr>
              <a:t>, Mexico   © National </a:t>
            </a:r>
            <a:r>
              <a:rPr lang="de-AT" dirty="0" err="1" smtClean="0">
                <a:solidFill>
                  <a:srgbClr val="FFFF00"/>
                </a:solidFill>
                <a:latin typeface="+mj-lt"/>
              </a:rPr>
              <a:t>Geographic</a:t>
            </a:r>
            <a:endParaRPr lang="de-AT" dirty="0">
              <a:solidFill>
                <a:srgbClr val="FFFF0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202667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457200" y="43545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i="0" kern="0" dirty="0" err="1" smtClean="0">
                <a:solidFill>
                  <a:srgbClr val="000000"/>
                </a:solidFill>
              </a:rPr>
              <a:t>Overview</a:t>
            </a:r>
            <a:r>
              <a:rPr lang="de-AT" i="0" kern="0" dirty="0" smtClean="0">
                <a:solidFill>
                  <a:srgbClr val="000000"/>
                </a:solidFill>
              </a:rPr>
              <a:t> „The </a:t>
            </a:r>
            <a:r>
              <a:rPr lang="de-AT" i="0" kern="0" dirty="0" err="1" smtClean="0">
                <a:solidFill>
                  <a:srgbClr val="000000"/>
                </a:solidFill>
              </a:rPr>
              <a:t>free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electron</a:t>
            </a:r>
            <a:r>
              <a:rPr lang="de-AT" i="0" kern="0" dirty="0" smtClean="0">
                <a:solidFill>
                  <a:srgbClr val="000000"/>
                </a:solidFill>
              </a:rPr>
              <a:t> gas“</a:t>
            </a:r>
            <a:endParaRPr lang="de-DE" i="0" kern="0" dirty="0" smtClean="0">
              <a:solidFill>
                <a:srgbClr val="000000"/>
              </a:solidFill>
            </a:endParaRPr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1404370" y="1623146"/>
            <a:ext cx="6973072" cy="26587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explains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why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solid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objects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cannot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easily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compressed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essentially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same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model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describes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shape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</a:t>
            </a:r>
          </a:p>
          <a:p>
            <a:pPr algn="l"/>
            <a:endParaRPr lang="de-AT" sz="18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2153144" y="2656239"/>
            <a:ext cx="4118661" cy="10764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white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dwarfs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neutron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stars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ultracold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gases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fermionic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atoms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1404370" y="634605"/>
            <a:ext cx="6973072" cy="12848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1) The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free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electron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gas</a:t>
            </a:r>
          </a:p>
          <a:p>
            <a:pPr algn="l"/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simple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model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describing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metals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</a:t>
            </a:r>
            <a:endParaRPr lang="de-AT" sz="18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5" name="Straight Arrow Connector 14"/>
          <p:cNvCxnSpPr/>
          <p:nvPr/>
        </p:nvCxnSpPr>
        <p:spPr bwMode="auto">
          <a:xfrm flipV="1">
            <a:off x="1449128" y="4806915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1" name="Titel 1"/>
          <p:cNvSpPr txBox="1">
            <a:spLocks/>
          </p:cNvSpPr>
          <p:nvPr/>
        </p:nvSpPr>
        <p:spPr>
          <a:xfrm>
            <a:off x="6589679" y="1007359"/>
            <a:ext cx="112008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5.3.1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2111382" y="4613734"/>
            <a:ext cx="5856975" cy="10764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Electrons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in a box: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energies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Zero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temperature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electrons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over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Total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T=0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gas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Pressure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T=0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gas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1701476" y="4281858"/>
            <a:ext cx="1733255" cy="4224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Plan of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section</a:t>
            </a:r>
            <a:endParaRPr lang="de-AT" sz="1800" i="0" dirty="0" smtClean="0">
              <a:solidFill>
                <a:srgbClr val="0000FF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de-AT" sz="18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5747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Freeform 43"/>
          <p:cNvSpPr/>
          <p:nvPr/>
        </p:nvSpPr>
        <p:spPr bwMode="auto">
          <a:xfrm>
            <a:off x="1513585" y="4777483"/>
            <a:ext cx="605773" cy="1362411"/>
          </a:xfrm>
          <a:custGeom>
            <a:avLst/>
            <a:gdLst>
              <a:gd name="connsiteX0" fmla="*/ 0 w 350378"/>
              <a:gd name="connsiteY0" fmla="*/ 0 h 1008403"/>
              <a:gd name="connsiteX1" fmla="*/ 145279 w 350378"/>
              <a:gd name="connsiteY1" fmla="*/ 230736 h 1008403"/>
              <a:gd name="connsiteX2" fmla="*/ 350378 w 350378"/>
              <a:gd name="connsiteY2" fmla="*/ 1008403 h 1008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0378" h="1008403">
                <a:moveTo>
                  <a:pt x="0" y="0"/>
                </a:moveTo>
                <a:cubicBezTo>
                  <a:pt x="43441" y="31334"/>
                  <a:pt x="86883" y="62669"/>
                  <a:pt x="145279" y="230736"/>
                </a:cubicBezTo>
                <a:cubicBezTo>
                  <a:pt x="203675" y="398803"/>
                  <a:pt x="277026" y="703603"/>
                  <a:pt x="350378" y="1008403"/>
                </a:cubicBezTo>
              </a:path>
            </a:pathLst>
          </a:cu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199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Solids</a:t>
            </a:r>
            <a:endParaRPr lang="en-GB" i="0" dirty="0"/>
          </a:p>
        </p:txBody>
      </p:sp>
      <p:sp>
        <p:nvSpPr>
          <p:cNvPr id="4" name="Titel 1 11"/>
          <p:cNvSpPr txBox="1">
            <a:spLocks/>
          </p:cNvSpPr>
          <p:nvPr/>
        </p:nvSpPr>
        <p:spPr>
          <a:xfrm>
            <a:off x="426974" y="857307"/>
            <a:ext cx="1373615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Structure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1555334" y="1446248"/>
            <a:ext cx="5828231" cy="1264522"/>
          </a:xfrm>
          <a:prstGeom prst="roundRect">
            <a:avLst/>
          </a:prstGeom>
          <a:solidFill>
            <a:srgbClr val="FFB2B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1743341" y="1636458"/>
            <a:ext cx="918285" cy="918285"/>
            <a:chOff x="1487623" y="1558148"/>
            <a:chExt cx="1080000" cy="1080000"/>
          </a:xfrm>
        </p:grpSpPr>
        <p:sp>
          <p:nvSpPr>
            <p:cNvPr id="6" name="Oval 5"/>
            <p:cNvSpPr/>
            <p:nvPr/>
          </p:nvSpPr>
          <p:spPr bwMode="auto">
            <a:xfrm>
              <a:off x="1487623" y="1558148"/>
              <a:ext cx="1080000" cy="1080000"/>
            </a:xfrm>
            <a:prstGeom prst="ellipse">
              <a:avLst/>
            </a:prstGeom>
            <a:gradFill flip="none" rotWithShape="1">
              <a:gsLst>
                <a:gs pos="0">
                  <a:srgbClr val="0000FF">
                    <a:alpha val="50000"/>
                  </a:srgbClr>
                </a:gs>
                <a:gs pos="18000">
                  <a:srgbClr val="0000FF">
                    <a:alpha val="50000"/>
                  </a:srgbClr>
                </a:gs>
                <a:gs pos="69000">
                  <a:srgbClr val="0000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" name="Oval 6"/>
            <p:cNvSpPr/>
            <p:nvPr/>
          </p:nvSpPr>
          <p:spPr bwMode="auto">
            <a:xfrm>
              <a:off x="1961588" y="2024893"/>
              <a:ext cx="108000" cy="106680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1" name="Group 10"/>
          <p:cNvGrpSpPr>
            <a:grpSpLocks noChangeAspect="1"/>
          </p:cNvGrpSpPr>
          <p:nvPr/>
        </p:nvGrpSpPr>
        <p:grpSpPr>
          <a:xfrm>
            <a:off x="2849632" y="1636457"/>
            <a:ext cx="918285" cy="918285"/>
            <a:chOff x="1487623" y="1558148"/>
            <a:chExt cx="1080000" cy="1080000"/>
          </a:xfrm>
        </p:grpSpPr>
        <p:sp>
          <p:nvSpPr>
            <p:cNvPr id="12" name="Oval 11"/>
            <p:cNvSpPr/>
            <p:nvPr/>
          </p:nvSpPr>
          <p:spPr bwMode="auto">
            <a:xfrm>
              <a:off x="1487623" y="1558148"/>
              <a:ext cx="1080000" cy="1080000"/>
            </a:xfrm>
            <a:prstGeom prst="ellipse">
              <a:avLst/>
            </a:prstGeom>
            <a:gradFill flip="none" rotWithShape="1">
              <a:gsLst>
                <a:gs pos="0">
                  <a:srgbClr val="0000FF">
                    <a:alpha val="50000"/>
                  </a:srgbClr>
                </a:gs>
                <a:gs pos="18000">
                  <a:srgbClr val="0000FF">
                    <a:alpha val="50000"/>
                  </a:srgbClr>
                </a:gs>
                <a:gs pos="69000">
                  <a:srgbClr val="0000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" name="Oval 12"/>
            <p:cNvSpPr/>
            <p:nvPr/>
          </p:nvSpPr>
          <p:spPr bwMode="auto">
            <a:xfrm>
              <a:off x="1961588" y="2024893"/>
              <a:ext cx="108000" cy="106680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4" name="Group 13"/>
          <p:cNvGrpSpPr>
            <a:grpSpLocks noChangeAspect="1"/>
          </p:cNvGrpSpPr>
          <p:nvPr/>
        </p:nvGrpSpPr>
        <p:grpSpPr>
          <a:xfrm>
            <a:off x="3955923" y="1636456"/>
            <a:ext cx="918285" cy="918285"/>
            <a:chOff x="1487623" y="1558148"/>
            <a:chExt cx="1080000" cy="1080000"/>
          </a:xfrm>
        </p:grpSpPr>
        <p:sp>
          <p:nvSpPr>
            <p:cNvPr id="15" name="Oval 14"/>
            <p:cNvSpPr/>
            <p:nvPr/>
          </p:nvSpPr>
          <p:spPr bwMode="auto">
            <a:xfrm>
              <a:off x="1487623" y="1558148"/>
              <a:ext cx="1080000" cy="1080000"/>
            </a:xfrm>
            <a:prstGeom prst="ellipse">
              <a:avLst/>
            </a:prstGeom>
            <a:gradFill flip="none" rotWithShape="1">
              <a:gsLst>
                <a:gs pos="0">
                  <a:srgbClr val="0000FF">
                    <a:alpha val="50000"/>
                  </a:srgbClr>
                </a:gs>
                <a:gs pos="18000">
                  <a:srgbClr val="0000FF">
                    <a:alpha val="50000"/>
                  </a:srgbClr>
                </a:gs>
                <a:gs pos="69000">
                  <a:srgbClr val="0000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6" name="Oval 15"/>
            <p:cNvSpPr/>
            <p:nvPr/>
          </p:nvSpPr>
          <p:spPr bwMode="auto">
            <a:xfrm>
              <a:off x="1961588" y="2024893"/>
              <a:ext cx="108000" cy="106680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7" name="Group 16"/>
          <p:cNvGrpSpPr>
            <a:grpSpLocks noChangeAspect="1"/>
          </p:cNvGrpSpPr>
          <p:nvPr/>
        </p:nvGrpSpPr>
        <p:grpSpPr>
          <a:xfrm>
            <a:off x="5062214" y="1636455"/>
            <a:ext cx="918285" cy="918285"/>
            <a:chOff x="1487623" y="1558148"/>
            <a:chExt cx="1080000" cy="1080000"/>
          </a:xfrm>
        </p:grpSpPr>
        <p:sp>
          <p:nvSpPr>
            <p:cNvPr id="18" name="Oval 17"/>
            <p:cNvSpPr/>
            <p:nvPr/>
          </p:nvSpPr>
          <p:spPr bwMode="auto">
            <a:xfrm>
              <a:off x="1487623" y="1558148"/>
              <a:ext cx="1080000" cy="1080000"/>
            </a:xfrm>
            <a:prstGeom prst="ellipse">
              <a:avLst/>
            </a:prstGeom>
            <a:gradFill flip="none" rotWithShape="1">
              <a:gsLst>
                <a:gs pos="0">
                  <a:srgbClr val="0000FF">
                    <a:alpha val="50000"/>
                  </a:srgbClr>
                </a:gs>
                <a:gs pos="18000">
                  <a:srgbClr val="0000FF">
                    <a:alpha val="50000"/>
                  </a:srgbClr>
                </a:gs>
                <a:gs pos="69000">
                  <a:srgbClr val="0000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9" name="Oval 18"/>
            <p:cNvSpPr/>
            <p:nvPr/>
          </p:nvSpPr>
          <p:spPr bwMode="auto">
            <a:xfrm>
              <a:off x="1961588" y="2024893"/>
              <a:ext cx="108000" cy="106680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20" name="Group 19"/>
          <p:cNvGrpSpPr>
            <a:grpSpLocks noChangeAspect="1"/>
          </p:cNvGrpSpPr>
          <p:nvPr/>
        </p:nvGrpSpPr>
        <p:grpSpPr>
          <a:xfrm>
            <a:off x="6168505" y="1636454"/>
            <a:ext cx="918285" cy="918285"/>
            <a:chOff x="1487623" y="1558148"/>
            <a:chExt cx="1080000" cy="1080000"/>
          </a:xfrm>
        </p:grpSpPr>
        <p:sp>
          <p:nvSpPr>
            <p:cNvPr id="21" name="Oval 20"/>
            <p:cNvSpPr/>
            <p:nvPr/>
          </p:nvSpPr>
          <p:spPr bwMode="auto">
            <a:xfrm>
              <a:off x="1487623" y="1558148"/>
              <a:ext cx="1080000" cy="1080000"/>
            </a:xfrm>
            <a:prstGeom prst="ellipse">
              <a:avLst/>
            </a:prstGeom>
            <a:gradFill flip="none" rotWithShape="1">
              <a:gsLst>
                <a:gs pos="0">
                  <a:srgbClr val="0000FF">
                    <a:alpha val="50000"/>
                  </a:srgbClr>
                </a:gs>
                <a:gs pos="18000">
                  <a:srgbClr val="0000FF">
                    <a:alpha val="50000"/>
                  </a:srgbClr>
                </a:gs>
                <a:gs pos="69000">
                  <a:srgbClr val="0000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" name="Oval 21"/>
            <p:cNvSpPr/>
            <p:nvPr/>
          </p:nvSpPr>
          <p:spPr bwMode="auto">
            <a:xfrm>
              <a:off x="1961588" y="2024893"/>
              <a:ext cx="108000" cy="106680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23" name="Titel 1 11"/>
          <p:cNvSpPr txBox="1">
            <a:spLocks/>
          </p:cNvSpPr>
          <p:nvPr/>
        </p:nvSpPr>
        <p:spPr>
          <a:xfrm>
            <a:off x="2478071" y="1065450"/>
            <a:ext cx="1373615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nuclei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25" name="Straight Arrow Connector 24"/>
          <p:cNvCxnSpPr/>
          <p:nvPr/>
        </p:nvCxnSpPr>
        <p:spPr bwMode="auto">
          <a:xfrm flipH="1">
            <a:off x="2238165" y="1333210"/>
            <a:ext cx="402995" cy="70010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6" name="Straight Arrow Connector 25"/>
          <p:cNvCxnSpPr/>
          <p:nvPr/>
        </p:nvCxnSpPr>
        <p:spPr bwMode="auto">
          <a:xfrm flipH="1">
            <a:off x="2422301" y="1288003"/>
            <a:ext cx="886473" cy="74530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1" name="Titel 1 11"/>
          <p:cNvSpPr txBox="1">
            <a:spLocks/>
          </p:cNvSpPr>
          <p:nvPr/>
        </p:nvSpPr>
        <p:spPr>
          <a:xfrm>
            <a:off x="3328848" y="1065257"/>
            <a:ext cx="2172433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>
                <a:solidFill>
                  <a:srgbClr val="000000"/>
                </a:solidFill>
                <a:cs typeface="Arial" panose="020B0604020202020204" pitchFamily="34" charset="0"/>
              </a:rPr>
              <a:t>t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ightly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bound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inner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e</a:t>
            </a:r>
            <a:r>
              <a:rPr lang="de-AT" sz="16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endParaRPr lang="de-AT" sz="1200" i="0" baseline="3000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32" name="Straight Arrow Connector 31"/>
          <p:cNvCxnSpPr/>
          <p:nvPr/>
        </p:nvCxnSpPr>
        <p:spPr bwMode="auto">
          <a:xfrm flipH="1">
            <a:off x="4951624" y="1281931"/>
            <a:ext cx="440773" cy="47735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4" name="Titel 1 11"/>
          <p:cNvSpPr txBox="1">
            <a:spLocks/>
          </p:cNvSpPr>
          <p:nvPr/>
        </p:nvSpPr>
        <p:spPr>
          <a:xfrm>
            <a:off x="5392398" y="1090219"/>
            <a:ext cx="3386230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loosly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bound</a:t>
            </a:r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outer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</a:t>
            </a:r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e</a:t>
            </a:r>
            <a:r>
              <a:rPr lang="de-AT" sz="1600" i="0" baseline="30000" dirty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(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valence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e</a:t>
            </a:r>
            <a:r>
              <a:rPr lang="de-AT" sz="16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endParaRPr lang="de-AT" sz="1200" i="0" baseline="3000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35" name="Titel 1 11"/>
          <p:cNvSpPr txBox="1">
            <a:spLocks/>
          </p:cNvSpPr>
          <p:nvPr/>
        </p:nvSpPr>
        <p:spPr>
          <a:xfrm>
            <a:off x="950186" y="2922866"/>
            <a:ext cx="7709419" cy="51792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Valence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</a:t>
            </a:r>
            <a:r>
              <a:rPr lang="de-AT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determine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many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properties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solids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e.g.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conductivity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magnetism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color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,…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6" name="Titel 1 11"/>
          <p:cNvSpPr txBox="1">
            <a:spLocks/>
          </p:cNvSpPr>
          <p:nvPr/>
        </p:nvSpPr>
        <p:spPr>
          <a:xfrm>
            <a:off x="950185" y="3579588"/>
            <a:ext cx="7709419" cy="51792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Here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only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interested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behavior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v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alence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</a:t>
            </a:r>
            <a:r>
              <a:rPr lang="de-AT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endParaRPr lang="de-AT" sz="1200" i="0" baseline="30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7" name="Titel 1 11"/>
          <p:cNvSpPr txBox="1">
            <a:spLocks/>
          </p:cNvSpPr>
          <p:nvPr/>
        </p:nvSpPr>
        <p:spPr>
          <a:xfrm>
            <a:off x="950184" y="3967496"/>
            <a:ext cx="7709419" cy="51792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Potential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seen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valence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</a:t>
            </a:r>
            <a:r>
              <a:rPr lang="de-AT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  <a:endParaRPr lang="de-AT" sz="1200" i="0" baseline="30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9" name="Straight Arrow Connector 38"/>
          <p:cNvCxnSpPr/>
          <p:nvPr/>
        </p:nvCxnSpPr>
        <p:spPr bwMode="auto">
          <a:xfrm>
            <a:off x="1165057" y="4768551"/>
            <a:ext cx="648000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0" name="Straight Arrow Connector 39"/>
          <p:cNvCxnSpPr/>
          <p:nvPr/>
        </p:nvCxnSpPr>
        <p:spPr bwMode="auto">
          <a:xfrm rot="16200000">
            <a:off x="598062" y="5355239"/>
            <a:ext cx="180000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43" name="Picture 4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5337" y="4504384"/>
            <a:ext cx="181356" cy="178308"/>
          </a:xfrm>
          <a:prstGeom prst="rect">
            <a:avLst/>
          </a:prstGeom>
        </p:spPr>
      </p:pic>
      <p:sp>
        <p:nvSpPr>
          <p:cNvPr id="45" name="Freeform 44"/>
          <p:cNvSpPr/>
          <p:nvPr/>
        </p:nvSpPr>
        <p:spPr bwMode="auto">
          <a:xfrm>
            <a:off x="2307365" y="5512423"/>
            <a:ext cx="940037" cy="627471"/>
          </a:xfrm>
          <a:custGeom>
            <a:avLst/>
            <a:gdLst>
              <a:gd name="connsiteX0" fmla="*/ 0 w 931492"/>
              <a:gd name="connsiteY0" fmla="*/ 393407 h 393407"/>
              <a:gd name="connsiteX1" fmla="*/ 461473 w 931492"/>
              <a:gd name="connsiteY1" fmla="*/ 300 h 393407"/>
              <a:gd name="connsiteX2" fmla="*/ 931492 w 931492"/>
              <a:gd name="connsiteY2" fmla="*/ 342132 h 393407"/>
              <a:gd name="connsiteX0" fmla="*/ 0 w 940037"/>
              <a:gd name="connsiteY0" fmla="*/ 393114 h 393114"/>
              <a:gd name="connsiteX1" fmla="*/ 461473 w 940037"/>
              <a:gd name="connsiteY1" fmla="*/ 7 h 393114"/>
              <a:gd name="connsiteX2" fmla="*/ 940037 w 940037"/>
              <a:gd name="connsiteY2" fmla="*/ 384676 h 393114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4 h 393164"/>
              <a:gd name="connsiteX1" fmla="*/ 461473 w 940037"/>
              <a:gd name="connsiteY1" fmla="*/ 57 h 393164"/>
              <a:gd name="connsiteX2" fmla="*/ 940037 w 940037"/>
              <a:gd name="connsiteY2" fmla="*/ 384726 h 39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0037" h="393164">
                <a:moveTo>
                  <a:pt x="0" y="393164"/>
                </a:moveTo>
                <a:cubicBezTo>
                  <a:pt x="101837" y="195528"/>
                  <a:pt x="185159" y="-3892"/>
                  <a:pt x="461473" y="57"/>
                </a:cubicBezTo>
                <a:cubicBezTo>
                  <a:pt x="737787" y="4006"/>
                  <a:pt x="833927" y="193473"/>
                  <a:pt x="940037" y="384726"/>
                </a:cubicBezTo>
              </a:path>
            </a:pathLst>
          </a:cu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6" name="Freeform 45"/>
          <p:cNvSpPr/>
          <p:nvPr/>
        </p:nvSpPr>
        <p:spPr bwMode="auto">
          <a:xfrm>
            <a:off x="3444519" y="5512423"/>
            <a:ext cx="940037" cy="627471"/>
          </a:xfrm>
          <a:custGeom>
            <a:avLst/>
            <a:gdLst>
              <a:gd name="connsiteX0" fmla="*/ 0 w 931492"/>
              <a:gd name="connsiteY0" fmla="*/ 393407 h 393407"/>
              <a:gd name="connsiteX1" fmla="*/ 461473 w 931492"/>
              <a:gd name="connsiteY1" fmla="*/ 300 h 393407"/>
              <a:gd name="connsiteX2" fmla="*/ 931492 w 931492"/>
              <a:gd name="connsiteY2" fmla="*/ 342132 h 393407"/>
              <a:gd name="connsiteX0" fmla="*/ 0 w 940037"/>
              <a:gd name="connsiteY0" fmla="*/ 393114 h 393114"/>
              <a:gd name="connsiteX1" fmla="*/ 461473 w 940037"/>
              <a:gd name="connsiteY1" fmla="*/ 7 h 393114"/>
              <a:gd name="connsiteX2" fmla="*/ 940037 w 940037"/>
              <a:gd name="connsiteY2" fmla="*/ 384676 h 393114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4 h 393164"/>
              <a:gd name="connsiteX1" fmla="*/ 461473 w 940037"/>
              <a:gd name="connsiteY1" fmla="*/ 57 h 393164"/>
              <a:gd name="connsiteX2" fmla="*/ 940037 w 940037"/>
              <a:gd name="connsiteY2" fmla="*/ 384726 h 39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0037" h="393164">
                <a:moveTo>
                  <a:pt x="0" y="393164"/>
                </a:moveTo>
                <a:cubicBezTo>
                  <a:pt x="101837" y="195528"/>
                  <a:pt x="185159" y="-3892"/>
                  <a:pt x="461473" y="57"/>
                </a:cubicBezTo>
                <a:cubicBezTo>
                  <a:pt x="737787" y="4006"/>
                  <a:pt x="833927" y="193473"/>
                  <a:pt x="940037" y="384726"/>
                </a:cubicBezTo>
              </a:path>
            </a:pathLst>
          </a:cu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7" name="Freeform 46"/>
          <p:cNvSpPr/>
          <p:nvPr/>
        </p:nvSpPr>
        <p:spPr bwMode="auto">
          <a:xfrm>
            <a:off x="4566290" y="5512422"/>
            <a:ext cx="940037" cy="627471"/>
          </a:xfrm>
          <a:custGeom>
            <a:avLst/>
            <a:gdLst>
              <a:gd name="connsiteX0" fmla="*/ 0 w 931492"/>
              <a:gd name="connsiteY0" fmla="*/ 393407 h 393407"/>
              <a:gd name="connsiteX1" fmla="*/ 461473 w 931492"/>
              <a:gd name="connsiteY1" fmla="*/ 300 h 393407"/>
              <a:gd name="connsiteX2" fmla="*/ 931492 w 931492"/>
              <a:gd name="connsiteY2" fmla="*/ 342132 h 393407"/>
              <a:gd name="connsiteX0" fmla="*/ 0 w 940037"/>
              <a:gd name="connsiteY0" fmla="*/ 393114 h 393114"/>
              <a:gd name="connsiteX1" fmla="*/ 461473 w 940037"/>
              <a:gd name="connsiteY1" fmla="*/ 7 h 393114"/>
              <a:gd name="connsiteX2" fmla="*/ 940037 w 940037"/>
              <a:gd name="connsiteY2" fmla="*/ 384676 h 393114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4 h 393164"/>
              <a:gd name="connsiteX1" fmla="*/ 461473 w 940037"/>
              <a:gd name="connsiteY1" fmla="*/ 57 h 393164"/>
              <a:gd name="connsiteX2" fmla="*/ 940037 w 940037"/>
              <a:gd name="connsiteY2" fmla="*/ 384726 h 39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0037" h="393164">
                <a:moveTo>
                  <a:pt x="0" y="393164"/>
                </a:moveTo>
                <a:cubicBezTo>
                  <a:pt x="101837" y="195528"/>
                  <a:pt x="185159" y="-3892"/>
                  <a:pt x="461473" y="57"/>
                </a:cubicBezTo>
                <a:cubicBezTo>
                  <a:pt x="737787" y="4006"/>
                  <a:pt x="833927" y="193473"/>
                  <a:pt x="940037" y="384726"/>
                </a:cubicBezTo>
              </a:path>
            </a:pathLst>
          </a:cu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8" name="Freeform 47"/>
          <p:cNvSpPr/>
          <p:nvPr/>
        </p:nvSpPr>
        <p:spPr bwMode="auto">
          <a:xfrm>
            <a:off x="5713248" y="5512421"/>
            <a:ext cx="940037" cy="627471"/>
          </a:xfrm>
          <a:custGeom>
            <a:avLst/>
            <a:gdLst>
              <a:gd name="connsiteX0" fmla="*/ 0 w 931492"/>
              <a:gd name="connsiteY0" fmla="*/ 393407 h 393407"/>
              <a:gd name="connsiteX1" fmla="*/ 461473 w 931492"/>
              <a:gd name="connsiteY1" fmla="*/ 300 h 393407"/>
              <a:gd name="connsiteX2" fmla="*/ 931492 w 931492"/>
              <a:gd name="connsiteY2" fmla="*/ 342132 h 393407"/>
              <a:gd name="connsiteX0" fmla="*/ 0 w 940037"/>
              <a:gd name="connsiteY0" fmla="*/ 393114 h 393114"/>
              <a:gd name="connsiteX1" fmla="*/ 461473 w 940037"/>
              <a:gd name="connsiteY1" fmla="*/ 7 h 393114"/>
              <a:gd name="connsiteX2" fmla="*/ 940037 w 940037"/>
              <a:gd name="connsiteY2" fmla="*/ 384676 h 393114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4 h 393164"/>
              <a:gd name="connsiteX1" fmla="*/ 461473 w 940037"/>
              <a:gd name="connsiteY1" fmla="*/ 57 h 393164"/>
              <a:gd name="connsiteX2" fmla="*/ 940037 w 940037"/>
              <a:gd name="connsiteY2" fmla="*/ 384726 h 39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0037" h="393164">
                <a:moveTo>
                  <a:pt x="0" y="393164"/>
                </a:moveTo>
                <a:cubicBezTo>
                  <a:pt x="101837" y="195528"/>
                  <a:pt x="185159" y="-3892"/>
                  <a:pt x="461473" y="57"/>
                </a:cubicBezTo>
                <a:cubicBezTo>
                  <a:pt x="737787" y="4006"/>
                  <a:pt x="833927" y="193473"/>
                  <a:pt x="940037" y="384726"/>
                </a:cubicBezTo>
              </a:path>
            </a:pathLst>
          </a:cu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0" name="Straight Arrow Connector 49"/>
          <p:cNvCxnSpPr/>
          <p:nvPr/>
        </p:nvCxnSpPr>
        <p:spPr bwMode="auto">
          <a:xfrm flipH="1">
            <a:off x="3393030" y="5176737"/>
            <a:ext cx="440773" cy="47735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1" name="Titel 1 11"/>
          <p:cNvSpPr txBox="1">
            <a:spLocks/>
          </p:cNvSpPr>
          <p:nvPr/>
        </p:nvSpPr>
        <p:spPr>
          <a:xfrm>
            <a:off x="3833803" y="4985025"/>
            <a:ext cx="4472710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Coulomb potential of „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ionic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core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“ =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nucleus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inner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e</a:t>
            </a:r>
            <a:r>
              <a:rPr lang="de-AT" sz="16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endParaRPr lang="de-AT" sz="1200" i="0" baseline="3000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52" name="Straight Arrow Connector 51"/>
          <p:cNvCxnSpPr/>
          <p:nvPr/>
        </p:nvCxnSpPr>
        <p:spPr bwMode="auto">
          <a:xfrm flipH="1">
            <a:off x="1833640" y="4967882"/>
            <a:ext cx="614299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4" name="Titel 1 11"/>
          <p:cNvSpPr txBox="1">
            <a:spLocks/>
          </p:cNvSpPr>
          <p:nvPr/>
        </p:nvSpPr>
        <p:spPr>
          <a:xfrm>
            <a:off x="2486274" y="4817819"/>
            <a:ext cx="109441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edge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solid</a:t>
            </a:r>
            <a:endParaRPr lang="de-AT" sz="1200" i="0" baseline="3000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56" name="Picture 5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81187" y="4572630"/>
            <a:ext cx="128016" cy="114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4843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35" grpId="0"/>
      <p:bldP spid="36" grpId="0"/>
      <p:bldP spid="37" grpId="0"/>
      <p:bldP spid="45" grpId="0" animBg="1"/>
      <p:bldP spid="46" grpId="0" animBg="1"/>
      <p:bldP spid="47" grpId="0" animBg="1"/>
      <p:bldP spid="48" grpId="0" animBg="1"/>
      <p:bldP spid="51" grpId="0"/>
      <p:bldP spid="54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Freeform 43"/>
          <p:cNvSpPr/>
          <p:nvPr/>
        </p:nvSpPr>
        <p:spPr bwMode="auto">
          <a:xfrm>
            <a:off x="1513585" y="1550481"/>
            <a:ext cx="605773" cy="1362411"/>
          </a:xfrm>
          <a:custGeom>
            <a:avLst/>
            <a:gdLst>
              <a:gd name="connsiteX0" fmla="*/ 0 w 350378"/>
              <a:gd name="connsiteY0" fmla="*/ 0 h 1008403"/>
              <a:gd name="connsiteX1" fmla="*/ 145279 w 350378"/>
              <a:gd name="connsiteY1" fmla="*/ 230736 h 1008403"/>
              <a:gd name="connsiteX2" fmla="*/ 350378 w 350378"/>
              <a:gd name="connsiteY2" fmla="*/ 1008403 h 1008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0378" h="1008403">
                <a:moveTo>
                  <a:pt x="0" y="0"/>
                </a:moveTo>
                <a:cubicBezTo>
                  <a:pt x="43441" y="31334"/>
                  <a:pt x="86883" y="62669"/>
                  <a:pt x="145279" y="230736"/>
                </a:cubicBezTo>
                <a:cubicBezTo>
                  <a:pt x="203675" y="398803"/>
                  <a:pt x="277026" y="703603"/>
                  <a:pt x="350378" y="1008403"/>
                </a:cubicBezTo>
              </a:path>
            </a:pathLst>
          </a:cu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199" y="0"/>
            <a:ext cx="8229600" cy="1143000"/>
          </a:xfrm>
        </p:spPr>
        <p:txBody>
          <a:bodyPr/>
          <a:lstStyle/>
          <a:p>
            <a:r>
              <a:rPr lang="de-DE" i="0" dirty="0" smtClean="0"/>
              <a:t>The </a:t>
            </a:r>
            <a:r>
              <a:rPr lang="de-DE" i="0" dirty="0" err="1" smtClean="0"/>
              <a:t>free</a:t>
            </a:r>
            <a:r>
              <a:rPr lang="de-DE" i="0" dirty="0" smtClean="0"/>
              <a:t> </a:t>
            </a:r>
            <a:r>
              <a:rPr lang="de-DE" i="0" dirty="0" err="1" smtClean="0"/>
              <a:t>electron</a:t>
            </a:r>
            <a:r>
              <a:rPr lang="de-DE" i="0" dirty="0" smtClean="0"/>
              <a:t> gas</a:t>
            </a:r>
            <a:endParaRPr lang="en-GB" i="0" dirty="0"/>
          </a:p>
        </p:txBody>
      </p:sp>
      <p:sp>
        <p:nvSpPr>
          <p:cNvPr id="37" name="Titel 1 11"/>
          <p:cNvSpPr txBox="1">
            <a:spLocks/>
          </p:cNvSpPr>
          <p:nvPr/>
        </p:nvSpPr>
        <p:spPr>
          <a:xfrm>
            <a:off x="597094" y="808753"/>
            <a:ext cx="7709419" cy="51792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Potential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seen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valence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</a:t>
            </a:r>
            <a:r>
              <a:rPr lang="de-AT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  <a:endParaRPr lang="de-AT" sz="1200" i="0" baseline="30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9" name="Straight Arrow Connector 38"/>
          <p:cNvCxnSpPr/>
          <p:nvPr/>
        </p:nvCxnSpPr>
        <p:spPr bwMode="auto">
          <a:xfrm>
            <a:off x="1165057" y="1544585"/>
            <a:ext cx="648000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0" name="Straight Arrow Connector 39"/>
          <p:cNvCxnSpPr/>
          <p:nvPr/>
        </p:nvCxnSpPr>
        <p:spPr bwMode="auto">
          <a:xfrm rot="16200000">
            <a:off x="598062" y="2131273"/>
            <a:ext cx="180000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43" name="Picture 4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5337" y="1280418"/>
            <a:ext cx="181356" cy="178308"/>
          </a:xfrm>
          <a:prstGeom prst="rect">
            <a:avLst/>
          </a:prstGeom>
        </p:spPr>
      </p:pic>
      <p:sp>
        <p:nvSpPr>
          <p:cNvPr id="45" name="Freeform 44"/>
          <p:cNvSpPr/>
          <p:nvPr/>
        </p:nvSpPr>
        <p:spPr bwMode="auto">
          <a:xfrm>
            <a:off x="2307365" y="2288457"/>
            <a:ext cx="940037" cy="627471"/>
          </a:xfrm>
          <a:custGeom>
            <a:avLst/>
            <a:gdLst>
              <a:gd name="connsiteX0" fmla="*/ 0 w 931492"/>
              <a:gd name="connsiteY0" fmla="*/ 393407 h 393407"/>
              <a:gd name="connsiteX1" fmla="*/ 461473 w 931492"/>
              <a:gd name="connsiteY1" fmla="*/ 300 h 393407"/>
              <a:gd name="connsiteX2" fmla="*/ 931492 w 931492"/>
              <a:gd name="connsiteY2" fmla="*/ 342132 h 393407"/>
              <a:gd name="connsiteX0" fmla="*/ 0 w 940037"/>
              <a:gd name="connsiteY0" fmla="*/ 393114 h 393114"/>
              <a:gd name="connsiteX1" fmla="*/ 461473 w 940037"/>
              <a:gd name="connsiteY1" fmla="*/ 7 h 393114"/>
              <a:gd name="connsiteX2" fmla="*/ 940037 w 940037"/>
              <a:gd name="connsiteY2" fmla="*/ 384676 h 393114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4 h 393164"/>
              <a:gd name="connsiteX1" fmla="*/ 461473 w 940037"/>
              <a:gd name="connsiteY1" fmla="*/ 57 h 393164"/>
              <a:gd name="connsiteX2" fmla="*/ 940037 w 940037"/>
              <a:gd name="connsiteY2" fmla="*/ 384726 h 39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0037" h="393164">
                <a:moveTo>
                  <a:pt x="0" y="393164"/>
                </a:moveTo>
                <a:cubicBezTo>
                  <a:pt x="101837" y="195528"/>
                  <a:pt x="185159" y="-3892"/>
                  <a:pt x="461473" y="57"/>
                </a:cubicBezTo>
                <a:cubicBezTo>
                  <a:pt x="737787" y="4006"/>
                  <a:pt x="833927" y="193473"/>
                  <a:pt x="940037" y="384726"/>
                </a:cubicBezTo>
              </a:path>
            </a:pathLst>
          </a:cu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6" name="Freeform 45"/>
          <p:cNvSpPr/>
          <p:nvPr/>
        </p:nvSpPr>
        <p:spPr bwMode="auto">
          <a:xfrm>
            <a:off x="3444519" y="2288457"/>
            <a:ext cx="940037" cy="627471"/>
          </a:xfrm>
          <a:custGeom>
            <a:avLst/>
            <a:gdLst>
              <a:gd name="connsiteX0" fmla="*/ 0 w 931492"/>
              <a:gd name="connsiteY0" fmla="*/ 393407 h 393407"/>
              <a:gd name="connsiteX1" fmla="*/ 461473 w 931492"/>
              <a:gd name="connsiteY1" fmla="*/ 300 h 393407"/>
              <a:gd name="connsiteX2" fmla="*/ 931492 w 931492"/>
              <a:gd name="connsiteY2" fmla="*/ 342132 h 393407"/>
              <a:gd name="connsiteX0" fmla="*/ 0 w 940037"/>
              <a:gd name="connsiteY0" fmla="*/ 393114 h 393114"/>
              <a:gd name="connsiteX1" fmla="*/ 461473 w 940037"/>
              <a:gd name="connsiteY1" fmla="*/ 7 h 393114"/>
              <a:gd name="connsiteX2" fmla="*/ 940037 w 940037"/>
              <a:gd name="connsiteY2" fmla="*/ 384676 h 393114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4 h 393164"/>
              <a:gd name="connsiteX1" fmla="*/ 461473 w 940037"/>
              <a:gd name="connsiteY1" fmla="*/ 57 h 393164"/>
              <a:gd name="connsiteX2" fmla="*/ 940037 w 940037"/>
              <a:gd name="connsiteY2" fmla="*/ 384726 h 39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0037" h="393164">
                <a:moveTo>
                  <a:pt x="0" y="393164"/>
                </a:moveTo>
                <a:cubicBezTo>
                  <a:pt x="101837" y="195528"/>
                  <a:pt x="185159" y="-3892"/>
                  <a:pt x="461473" y="57"/>
                </a:cubicBezTo>
                <a:cubicBezTo>
                  <a:pt x="737787" y="4006"/>
                  <a:pt x="833927" y="193473"/>
                  <a:pt x="940037" y="384726"/>
                </a:cubicBezTo>
              </a:path>
            </a:pathLst>
          </a:cu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7" name="Freeform 46"/>
          <p:cNvSpPr/>
          <p:nvPr/>
        </p:nvSpPr>
        <p:spPr bwMode="auto">
          <a:xfrm>
            <a:off x="4566290" y="2288456"/>
            <a:ext cx="940037" cy="627471"/>
          </a:xfrm>
          <a:custGeom>
            <a:avLst/>
            <a:gdLst>
              <a:gd name="connsiteX0" fmla="*/ 0 w 931492"/>
              <a:gd name="connsiteY0" fmla="*/ 393407 h 393407"/>
              <a:gd name="connsiteX1" fmla="*/ 461473 w 931492"/>
              <a:gd name="connsiteY1" fmla="*/ 300 h 393407"/>
              <a:gd name="connsiteX2" fmla="*/ 931492 w 931492"/>
              <a:gd name="connsiteY2" fmla="*/ 342132 h 393407"/>
              <a:gd name="connsiteX0" fmla="*/ 0 w 940037"/>
              <a:gd name="connsiteY0" fmla="*/ 393114 h 393114"/>
              <a:gd name="connsiteX1" fmla="*/ 461473 w 940037"/>
              <a:gd name="connsiteY1" fmla="*/ 7 h 393114"/>
              <a:gd name="connsiteX2" fmla="*/ 940037 w 940037"/>
              <a:gd name="connsiteY2" fmla="*/ 384676 h 393114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4 h 393164"/>
              <a:gd name="connsiteX1" fmla="*/ 461473 w 940037"/>
              <a:gd name="connsiteY1" fmla="*/ 57 h 393164"/>
              <a:gd name="connsiteX2" fmla="*/ 940037 w 940037"/>
              <a:gd name="connsiteY2" fmla="*/ 384726 h 39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0037" h="393164">
                <a:moveTo>
                  <a:pt x="0" y="393164"/>
                </a:moveTo>
                <a:cubicBezTo>
                  <a:pt x="101837" y="195528"/>
                  <a:pt x="185159" y="-3892"/>
                  <a:pt x="461473" y="57"/>
                </a:cubicBezTo>
                <a:cubicBezTo>
                  <a:pt x="737787" y="4006"/>
                  <a:pt x="833927" y="193473"/>
                  <a:pt x="940037" y="384726"/>
                </a:cubicBezTo>
              </a:path>
            </a:pathLst>
          </a:cu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8" name="Freeform 47"/>
          <p:cNvSpPr/>
          <p:nvPr/>
        </p:nvSpPr>
        <p:spPr bwMode="auto">
          <a:xfrm>
            <a:off x="5713248" y="2288455"/>
            <a:ext cx="940037" cy="627471"/>
          </a:xfrm>
          <a:custGeom>
            <a:avLst/>
            <a:gdLst>
              <a:gd name="connsiteX0" fmla="*/ 0 w 931492"/>
              <a:gd name="connsiteY0" fmla="*/ 393407 h 393407"/>
              <a:gd name="connsiteX1" fmla="*/ 461473 w 931492"/>
              <a:gd name="connsiteY1" fmla="*/ 300 h 393407"/>
              <a:gd name="connsiteX2" fmla="*/ 931492 w 931492"/>
              <a:gd name="connsiteY2" fmla="*/ 342132 h 393407"/>
              <a:gd name="connsiteX0" fmla="*/ 0 w 940037"/>
              <a:gd name="connsiteY0" fmla="*/ 393114 h 393114"/>
              <a:gd name="connsiteX1" fmla="*/ 461473 w 940037"/>
              <a:gd name="connsiteY1" fmla="*/ 7 h 393114"/>
              <a:gd name="connsiteX2" fmla="*/ 940037 w 940037"/>
              <a:gd name="connsiteY2" fmla="*/ 384676 h 393114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4 h 393164"/>
              <a:gd name="connsiteX1" fmla="*/ 461473 w 940037"/>
              <a:gd name="connsiteY1" fmla="*/ 57 h 393164"/>
              <a:gd name="connsiteX2" fmla="*/ 940037 w 940037"/>
              <a:gd name="connsiteY2" fmla="*/ 384726 h 39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0037" h="393164">
                <a:moveTo>
                  <a:pt x="0" y="393164"/>
                </a:moveTo>
                <a:cubicBezTo>
                  <a:pt x="101837" y="195528"/>
                  <a:pt x="185159" y="-3892"/>
                  <a:pt x="461473" y="57"/>
                </a:cubicBezTo>
                <a:cubicBezTo>
                  <a:pt x="737787" y="4006"/>
                  <a:pt x="833927" y="193473"/>
                  <a:pt x="940037" y="384726"/>
                </a:cubicBezTo>
              </a:path>
            </a:pathLst>
          </a:cu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0" name="Straight Arrow Connector 49"/>
          <p:cNvCxnSpPr/>
          <p:nvPr/>
        </p:nvCxnSpPr>
        <p:spPr bwMode="auto">
          <a:xfrm flipH="1">
            <a:off x="3393030" y="1952771"/>
            <a:ext cx="440773" cy="47735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1" name="Titel 1 11"/>
          <p:cNvSpPr txBox="1">
            <a:spLocks/>
          </p:cNvSpPr>
          <p:nvPr/>
        </p:nvSpPr>
        <p:spPr>
          <a:xfrm>
            <a:off x="3833803" y="1761059"/>
            <a:ext cx="4472710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Coulomb potential of „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ionic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core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“ </a:t>
            </a:r>
            <a:endParaRPr lang="de-AT" sz="1200" i="0" baseline="3000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52" name="Straight Arrow Connector 51"/>
          <p:cNvCxnSpPr/>
          <p:nvPr/>
        </p:nvCxnSpPr>
        <p:spPr bwMode="auto">
          <a:xfrm flipH="1">
            <a:off x="1833640" y="1743916"/>
            <a:ext cx="614299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4" name="Titel 1 11"/>
          <p:cNvSpPr txBox="1">
            <a:spLocks/>
          </p:cNvSpPr>
          <p:nvPr/>
        </p:nvSpPr>
        <p:spPr>
          <a:xfrm>
            <a:off x="2486274" y="1593853"/>
            <a:ext cx="109441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edge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solid</a:t>
            </a:r>
            <a:endParaRPr lang="de-AT" sz="1200" i="0" baseline="3000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56" name="Picture 5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81187" y="1348664"/>
            <a:ext cx="128016" cy="114300"/>
          </a:xfrm>
          <a:prstGeom prst="rect">
            <a:avLst/>
          </a:prstGeom>
        </p:spPr>
      </p:pic>
      <p:sp>
        <p:nvSpPr>
          <p:cNvPr id="3" name="Down Arrow 2"/>
          <p:cNvSpPr/>
          <p:nvPr/>
        </p:nvSpPr>
        <p:spPr bwMode="auto">
          <a:xfrm>
            <a:off x="3789082" y="3372720"/>
            <a:ext cx="487244" cy="697584"/>
          </a:xfrm>
          <a:prstGeom prst="downArrow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3" name="Straight Arrow Connector 52"/>
          <p:cNvCxnSpPr/>
          <p:nvPr/>
        </p:nvCxnSpPr>
        <p:spPr bwMode="auto">
          <a:xfrm>
            <a:off x="1144556" y="4752159"/>
            <a:ext cx="648000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5" name="Straight Arrow Connector 54"/>
          <p:cNvCxnSpPr/>
          <p:nvPr/>
        </p:nvCxnSpPr>
        <p:spPr bwMode="auto">
          <a:xfrm rot="16200000">
            <a:off x="577561" y="5206878"/>
            <a:ext cx="180000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57" name="Picture 5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4556" y="4510765"/>
            <a:ext cx="181356" cy="178308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686" y="4556238"/>
            <a:ext cx="128016" cy="114300"/>
          </a:xfrm>
          <a:prstGeom prst="rect">
            <a:avLst/>
          </a:prstGeom>
        </p:spPr>
      </p:pic>
      <p:cxnSp>
        <p:nvCxnSpPr>
          <p:cNvPr id="9" name="Straight Connector 8"/>
          <p:cNvCxnSpPr/>
          <p:nvPr/>
        </p:nvCxnSpPr>
        <p:spPr bwMode="auto">
          <a:xfrm>
            <a:off x="1477561" y="4157225"/>
            <a:ext cx="0" cy="1800000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7" name="Straight Connector 66"/>
          <p:cNvCxnSpPr/>
          <p:nvPr/>
        </p:nvCxnSpPr>
        <p:spPr bwMode="auto">
          <a:xfrm flipH="1">
            <a:off x="1477561" y="5967170"/>
            <a:ext cx="5432286" cy="0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8" name="Straight Connector 67"/>
          <p:cNvCxnSpPr/>
          <p:nvPr/>
        </p:nvCxnSpPr>
        <p:spPr bwMode="auto">
          <a:xfrm>
            <a:off x="6909847" y="4157225"/>
            <a:ext cx="0" cy="1800000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9" name="Freeform 68"/>
          <p:cNvSpPr/>
          <p:nvPr/>
        </p:nvSpPr>
        <p:spPr bwMode="auto">
          <a:xfrm flipH="1">
            <a:off x="6906400" y="1550481"/>
            <a:ext cx="604800" cy="1362411"/>
          </a:xfrm>
          <a:custGeom>
            <a:avLst/>
            <a:gdLst>
              <a:gd name="connsiteX0" fmla="*/ 0 w 350378"/>
              <a:gd name="connsiteY0" fmla="*/ 0 h 1008403"/>
              <a:gd name="connsiteX1" fmla="*/ 145279 w 350378"/>
              <a:gd name="connsiteY1" fmla="*/ 230736 h 1008403"/>
              <a:gd name="connsiteX2" fmla="*/ 350378 w 350378"/>
              <a:gd name="connsiteY2" fmla="*/ 1008403 h 1008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0378" h="1008403">
                <a:moveTo>
                  <a:pt x="0" y="0"/>
                </a:moveTo>
                <a:cubicBezTo>
                  <a:pt x="43441" y="31334"/>
                  <a:pt x="86883" y="62669"/>
                  <a:pt x="145279" y="230736"/>
                </a:cubicBezTo>
                <a:cubicBezTo>
                  <a:pt x="203675" y="398803"/>
                  <a:pt x="277026" y="703603"/>
                  <a:pt x="350378" y="1008403"/>
                </a:cubicBezTo>
              </a:path>
            </a:pathLst>
          </a:cu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0" name="Titel 1 11"/>
          <p:cNvSpPr txBox="1">
            <a:spLocks/>
          </p:cNvSpPr>
          <p:nvPr/>
        </p:nvSpPr>
        <p:spPr>
          <a:xfrm>
            <a:off x="4351491" y="3370084"/>
            <a:ext cx="2115297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simplified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description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</a:t>
            </a:r>
          </a:p>
          <a:p>
            <a:pPr algn="l"/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e</a:t>
            </a:r>
            <a:r>
              <a:rPr lang="de-AT" sz="18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box potential</a:t>
            </a:r>
          </a:p>
        </p:txBody>
      </p:sp>
    </p:spTree>
    <p:extLst>
      <p:ext uri="{BB962C8B-B14F-4D97-AF65-F5344CB8AC3E}">
        <p14:creationId xmlns:p14="http://schemas.microsoft.com/office/powerpoint/2010/main" val="3534545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0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5" name="Straight Connector 94"/>
          <p:cNvCxnSpPr/>
          <p:nvPr/>
        </p:nvCxnSpPr>
        <p:spPr bwMode="auto">
          <a:xfrm flipV="1">
            <a:off x="5193292" y="4227922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199" y="0"/>
            <a:ext cx="8229600" cy="1143000"/>
          </a:xfrm>
        </p:spPr>
        <p:txBody>
          <a:bodyPr/>
          <a:lstStyle/>
          <a:p>
            <a:r>
              <a:rPr lang="de-DE" i="0" dirty="0" smtClean="0"/>
              <a:t>Preview of </a:t>
            </a:r>
            <a:r>
              <a:rPr lang="de-DE" i="0" dirty="0" err="1" smtClean="0"/>
              <a:t>first</a:t>
            </a:r>
            <a:r>
              <a:rPr lang="de-DE" i="0" dirty="0" smtClean="0"/>
              <a:t> essential </a:t>
            </a:r>
            <a:r>
              <a:rPr lang="de-DE" i="0" dirty="0" err="1" smtClean="0"/>
              <a:t>result</a:t>
            </a:r>
            <a:endParaRPr lang="en-GB" i="0" dirty="0"/>
          </a:p>
        </p:txBody>
      </p:sp>
      <p:sp>
        <p:nvSpPr>
          <p:cNvPr id="58" name="Titel 1 11"/>
          <p:cNvSpPr txBox="1">
            <a:spLocks/>
          </p:cNvSpPr>
          <p:nvPr/>
        </p:nvSpPr>
        <p:spPr>
          <a:xfrm>
            <a:off x="597094" y="808753"/>
            <a:ext cx="7783335" cy="4277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Compare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distinguishable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particles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</a:t>
            </a:r>
            <a:r>
              <a:rPr lang="de-AT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both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at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zero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temperature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9" name="Titel 1 11"/>
          <p:cNvSpPr txBox="1">
            <a:spLocks/>
          </p:cNvSpPr>
          <p:nvPr/>
        </p:nvSpPr>
        <p:spPr>
          <a:xfrm>
            <a:off x="1385317" y="1257300"/>
            <a:ext cx="2044015" cy="4277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distinguishable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particles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60" name="Titel 1 11"/>
          <p:cNvSpPr txBox="1">
            <a:spLocks/>
          </p:cNvSpPr>
          <p:nvPr/>
        </p:nvSpPr>
        <p:spPr>
          <a:xfrm>
            <a:off x="5193292" y="1399497"/>
            <a:ext cx="2044015" cy="4277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electrons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65" name="Straight Connector 64"/>
          <p:cNvCxnSpPr/>
          <p:nvPr/>
        </p:nvCxnSpPr>
        <p:spPr bwMode="auto">
          <a:xfrm flipV="1">
            <a:off x="1339301" y="4102231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1" name="Straight Connector 70"/>
          <p:cNvCxnSpPr/>
          <p:nvPr/>
        </p:nvCxnSpPr>
        <p:spPr bwMode="auto">
          <a:xfrm flipV="1">
            <a:off x="1339301" y="3764436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 flipV="1">
            <a:off x="1339301" y="3520912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3" name="Straight Connector 72"/>
          <p:cNvCxnSpPr/>
          <p:nvPr/>
        </p:nvCxnSpPr>
        <p:spPr bwMode="auto">
          <a:xfrm flipV="1">
            <a:off x="1339301" y="2900314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 flipV="1">
            <a:off x="1339301" y="4227922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5" name="Straight Connector 74"/>
          <p:cNvCxnSpPr/>
          <p:nvPr/>
        </p:nvCxnSpPr>
        <p:spPr bwMode="auto">
          <a:xfrm flipV="1">
            <a:off x="1339301" y="3946691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/>
          <p:cNvCxnSpPr/>
          <p:nvPr/>
        </p:nvCxnSpPr>
        <p:spPr bwMode="auto">
          <a:xfrm flipV="1">
            <a:off x="1339301" y="3222399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7" name="Straight Connector 76"/>
          <p:cNvCxnSpPr/>
          <p:nvPr/>
        </p:nvCxnSpPr>
        <p:spPr bwMode="auto">
          <a:xfrm flipV="1">
            <a:off x="1339301" y="2515386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78" name="Group 77"/>
          <p:cNvGrpSpPr/>
          <p:nvPr/>
        </p:nvGrpSpPr>
        <p:grpSpPr>
          <a:xfrm>
            <a:off x="1339301" y="2084900"/>
            <a:ext cx="2104626" cy="2234147"/>
            <a:chOff x="1477558" y="4157225"/>
            <a:chExt cx="5432289" cy="1809945"/>
          </a:xfrm>
        </p:grpSpPr>
        <p:cxnSp>
          <p:nvCxnSpPr>
            <p:cNvPr id="79" name="Straight Connector 78"/>
            <p:cNvCxnSpPr/>
            <p:nvPr/>
          </p:nvCxnSpPr>
          <p:spPr bwMode="auto">
            <a:xfrm flipH="1">
              <a:off x="1477558" y="4157225"/>
              <a:ext cx="3" cy="1809945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0" name="Straight Connector 79"/>
            <p:cNvCxnSpPr/>
            <p:nvPr/>
          </p:nvCxnSpPr>
          <p:spPr bwMode="auto">
            <a:xfrm flipH="1">
              <a:off x="1477561" y="5967170"/>
              <a:ext cx="5432286" cy="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1" name="Straight Connector 80"/>
            <p:cNvCxnSpPr/>
            <p:nvPr/>
          </p:nvCxnSpPr>
          <p:spPr bwMode="auto">
            <a:xfrm flipH="1">
              <a:off x="6909844" y="4157225"/>
              <a:ext cx="3" cy="1809945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83" name="Oval 82"/>
          <p:cNvSpPr/>
          <p:nvPr/>
        </p:nvSpPr>
        <p:spPr bwMode="auto">
          <a:xfrm>
            <a:off x="2372386" y="4180831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4" name="Oval 83"/>
          <p:cNvSpPr/>
          <p:nvPr/>
        </p:nvSpPr>
        <p:spPr bwMode="auto">
          <a:xfrm>
            <a:off x="2090408" y="4180831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5" name="Oval 84"/>
          <p:cNvSpPr/>
          <p:nvPr/>
        </p:nvSpPr>
        <p:spPr bwMode="auto">
          <a:xfrm>
            <a:off x="1796152" y="418083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6" name="Oval 85"/>
          <p:cNvSpPr/>
          <p:nvPr/>
        </p:nvSpPr>
        <p:spPr bwMode="auto">
          <a:xfrm>
            <a:off x="2757250" y="4180831"/>
            <a:ext cx="108000" cy="108000"/>
          </a:xfrm>
          <a:prstGeom prst="ellipse">
            <a:avLst/>
          </a:prstGeom>
          <a:solidFill>
            <a:srgbClr val="C0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7" name="Oval 86"/>
          <p:cNvSpPr/>
          <p:nvPr/>
        </p:nvSpPr>
        <p:spPr bwMode="auto">
          <a:xfrm>
            <a:off x="1538020" y="4180831"/>
            <a:ext cx="108000" cy="108000"/>
          </a:xfrm>
          <a:prstGeom prst="ellipse">
            <a:avLst/>
          </a:prstGeom>
          <a:solidFill>
            <a:srgbClr val="7030A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8" name="Oval 87"/>
          <p:cNvSpPr/>
          <p:nvPr/>
        </p:nvSpPr>
        <p:spPr bwMode="auto">
          <a:xfrm>
            <a:off x="3096693" y="4180831"/>
            <a:ext cx="108000" cy="108000"/>
          </a:xfrm>
          <a:prstGeom prst="ellipse">
            <a:avLst/>
          </a:prstGeom>
          <a:solidFill>
            <a:srgbClr val="66006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0" name="Oval 89"/>
          <p:cNvSpPr/>
          <p:nvPr/>
        </p:nvSpPr>
        <p:spPr bwMode="auto">
          <a:xfrm>
            <a:off x="6321777" y="4180831"/>
            <a:ext cx="108000" cy="108000"/>
          </a:xfrm>
          <a:prstGeom prst="ellipse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91" name="Straight Connector 90"/>
          <p:cNvCxnSpPr/>
          <p:nvPr/>
        </p:nvCxnSpPr>
        <p:spPr bwMode="auto">
          <a:xfrm flipV="1">
            <a:off x="5193292" y="4102231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2" name="Straight Connector 91"/>
          <p:cNvCxnSpPr/>
          <p:nvPr/>
        </p:nvCxnSpPr>
        <p:spPr bwMode="auto">
          <a:xfrm flipV="1">
            <a:off x="5193292" y="3764436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/>
          <p:nvPr/>
        </p:nvCxnSpPr>
        <p:spPr bwMode="auto">
          <a:xfrm flipV="1">
            <a:off x="5193292" y="3520912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4" name="Straight Connector 93"/>
          <p:cNvCxnSpPr/>
          <p:nvPr/>
        </p:nvCxnSpPr>
        <p:spPr bwMode="auto">
          <a:xfrm flipV="1">
            <a:off x="5193292" y="2900314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/>
          <p:nvPr/>
        </p:nvCxnSpPr>
        <p:spPr bwMode="auto">
          <a:xfrm flipV="1">
            <a:off x="5193292" y="3946691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Straight Connector 96"/>
          <p:cNvCxnSpPr/>
          <p:nvPr/>
        </p:nvCxnSpPr>
        <p:spPr bwMode="auto">
          <a:xfrm flipV="1">
            <a:off x="5193292" y="3222399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8" name="Straight Connector 97"/>
          <p:cNvCxnSpPr/>
          <p:nvPr/>
        </p:nvCxnSpPr>
        <p:spPr bwMode="auto">
          <a:xfrm flipV="1">
            <a:off x="5193292" y="2515386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99" name="Group 98"/>
          <p:cNvGrpSpPr/>
          <p:nvPr/>
        </p:nvGrpSpPr>
        <p:grpSpPr>
          <a:xfrm>
            <a:off x="5193292" y="2084900"/>
            <a:ext cx="2104626" cy="2234147"/>
            <a:chOff x="1477558" y="4157225"/>
            <a:chExt cx="5432289" cy="1809945"/>
          </a:xfrm>
        </p:grpSpPr>
        <p:cxnSp>
          <p:nvCxnSpPr>
            <p:cNvPr id="100" name="Straight Connector 99"/>
            <p:cNvCxnSpPr/>
            <p:nvPr/>
          </p:nvCxnSpPr>
          <p:spPr bwMode="auto">
            <a:xfrm flipH="1">
              <a:off x="1477558" y="4157225"/>
              <a:ext cx="3" cy="1809945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1" name="Straight Connector 100"/>
            <p:cNvCxnSpPr/>
            <p:nvPr/>
          </p:nvCxnSpPr>
          <p:spPr bwMode="auto">
            <a:xfrm flipH="1">
              <a:off x="1477561" y="5967170"/>
              <a:ext cx="5432286" cy="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2" name="Straight Connector 101"/>
            <p:cNvCxnSpPr/>
            <p:nvPr/>
          </p:nvCxnSpPr>
          <p:spPr bwMode="auto">
            <a:xfrm flipH="1">
              <a:off x="6909844" y="4157225"/>
              <a:ext cx="3" cy="1809945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05" name="Oval 104"/>
          <p:cNvSpPr/>
          <p:nvPr/>
        </p:nvSpPr>
        <p:spPr bwMode="auto">
          <a:xfrm>
            <a:off x="6108393" y="418083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9" name="Oval 108"/>
          <p:cNvSpPr/>
          <p:nvPr/>
        </p:nvSpPr>
        <p:spPr bwMode="auto">
          <a:xfrm>
            <a:off x="6321777" y="4041074"/>
            <a:ext cx="108000" cy="108000"/>
          </a:xfrm>
          <a:prstGeom prst="ellipse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0" name="Oval 109"/>
          <p:cNvSpPr/>
          <p:nvPr/>
        </p:nvSpPr>
        <p:spPr bwMode="auto">
          <a:xfrm>
            <a:off x="6108393" y="4041074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1" name="Oval 110"/>
          <p:cNvSpPr/>
          <p:nvPr/>
        </p:nvSpPr>
        <p:spPr bwMode="auto">
          <a:xfrm>
            <a:off x="6321777" y="3891904"/>
            <a:ext cx="108000" cy="108000"/>
          </a:xfrm>
          <a:prstGeom prst="ellipse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2" name="Oval 111"/>
          <p:cNvSpPr/>
          <p:nvPr/>
        </p:nvSpPr>
        <p:spPr bwMode="auto">
          <a:xfrm>
            <a:off x="6108393" y="3891904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3" name="Oval 112"/>
          <p:cNvSpPr/>
          <p:nvPr/>
        </p:nvSpPr>
        <p:spPr bwMode="auto">
          <a:xfrm>
            <a:off x="6321777" y="3713459"/>
            <a:ext cx="108000" cy="108000"/>
          </a:xfrm>
          <a:prstGeom prst="ellipse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Oval 113"/>
          <p:cNvSpPr/>
          <p:nvPr/>
        </p:nvSpPr>
        <p:spPr bwMode="auto">
          <a:xfrm>
            <a:off x="6108393" y="371345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5" name="Oval 114"/>
          <p:cNvSpPr/>
          <p:nvPr/>
        </p:nvSpPr>
        <p:spPr bwMode="auto">
          <a:xfrm>
            <a:off x="6321777" y="3465184"/>
            <a:ext cx="108000" cy="108000"/>
          </a:xfrm>
          <a:prstGeom prst="ellipse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6" name="Oval 115"/>
          <p:cNvSpPr/>
          <p:nvPr/>
        </p:nvSpPr>
        <p:spPr bwMode="auto">
          <a:xfrm>
            <a:off x="6108393" y="3465184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7" name="Oval 116"/>
          <p:cNvSpPr/>
          <p:nvPr/>
        </p:nvSpPr>
        <p:spPr bwMode="auto">
          <a:xfrm>
            <a:off x="6321777" y="3167661"/>
            <a:ext cx="108000" cy="108000"/>
          </a:xfrm>
          <a:prstGeom prst="ellipse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8" name="Oval 117"/>
          <p:cNvSpPr/>
          <p:nvPr/>
        </p:nvSpPr>
        <p:spPr bwMode="auto">
          <a:xfrm>
            <a:off x="6108393" y="316766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9" name="Oval 118"/>
          <p:cNvSpPr/>
          <p:nvPr/>
        </p:nvSpPr>
        <p:spPr bwMode="auto">
          <a:xfrm>
            <a:off x="6321777" y="2847383"/>
            <a:ext cx="108000" cy="108000"/>
          </a:xfrm>
          <a:prstGeom prst="ellipse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0" name="Oval 119"/>
          <p:cNvSpPr/>
          <p:nvPr/>
        </p:nvSpPr>
        <p:spPr bwMode="auto">
          <a:xfrm>
            <a:off x="6108393" y="284738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3" name="Oval 122"/>
          <p:cNvSpPr/>
          <p:nvPr/>
        </p:nvSpPr>
        <p:spPr bwMode="auto">
          <a:xfrm>
            <a:off x="2480838" y="4180831"/>
            <a:ext cx="108000" cy="108000"/>
          </a:xfrm>
          <a:prstGeom prst="ellipse">
            <a:avLst/>
          </a:prstGeom>
          <a:solidFill>
            <a:srgbClr val="66669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4" name="Oval 123"/>
          <p:cNvSpPr/>
          <p:nvPr/>
        </p:nvSpPr>
        <p:spPr bwMode="auto">
          <a:xfrm>
            <a:off x="2224258" y="4180831"/>
            <a:ext cx="108000" cy="108000"/>
          </a:xfrm>
          <a:prstGeom prst="ellipse">
            <a:avLst/>
          </a:prstGeom>
          <a:solidFill>
            <a:srgbClr val="00CC9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5" name="Oval 124"/>
          <p:cNvSpPr/>
          <p:nvPr/>
        </p:nvSpPr>
        <p:spPr bwMode="auto">
          <a:xfrm>
            <a:off x="1930002" y="4180831"/>
            <a:ext cx="108000" cy="108000"/>
          </a:xfrm>
          <a:prstGeom prst="ellipse">
            <a:avLst/>
          </a:prstGeom>
          <a:solidFill>
            <a:srgbClr val="FF33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6" name="Oval 125"/>
          <p:cNvSpPr/>
          <p:nvPr/>
        </p:nvSpPr>
        <p:spPr bwMode="auto">
          <a:xfrm>
            <a:off x="2908032" y="4180831"/>
            <a:ext cx="108000" cy="108000"/>
          </a:xfrm>
          <a:prstGeom prst="ellipse">
            <a:avLst/>
          </a:prstGeom>
          <a:solidFill>
            <a:srgbClr val="808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7" name="Oval 126"/>
          <p:cNvSpPr/>
          <p:nvPr/>
        </p:nvSpPr>
        <p:spPr bwMode="auto">
          <a:xfrm>
            <a:off x="1671870" y="4180831"/>
            <a:ext cx="108000" cy="10800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8" name="Oval 127"/>
          <p:cNvSpPr/>
          <p:nvPr/>
        </p:nvSpPr>
        <p:spPr bwMode="auto">
          <a:xfrm>
            <a:off x="3272875" y="4180831"/>
            <a:ext cx="108000" cy="108000"/>
          </a:xfrm>
          <a:prstGeom prst="ellipse">
            <a:avLst/>
          </a:prstGeom>
          <a:solidFill>
            <a:srgbClr val="FFC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9" name="Oval 128"/>
          <p:cNvSpPr/>
          <p:nvPr/>
        </p:nvSpPr>
        <p:spPr bwMode="auto">
          <a:xfrm>
            <a:off x="2647907" y="4180831"/>
            <a:ext cx="108000" cy="108000"/>
          </a:xfrm>
          <a:prstGeom prst="ellipse">
            <a:avLst/>
          </a:prstGeom>
          <a:solidFill>
            <a:srgbClr val="0099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0" name="Oval 129"/>
          <p:cNvSpPr/>
          <p:nvPr/>
        </p:nvSpPr>
        <p:spPr bwMode="auto">
          <a:xfrm>
            <a:off x="1427418" y="4180831"/>
            <a:ext cx="108000" cy="108000"/>
          </a:xfrm>
          <a:prstGeom prst="ellipse">
            <a:avLst/>
          </a:prstGeom>
          <a:solidFill>
            <a:srgbClr val="FF006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1" name="Titel 1 11"/>
          <p:cNvSpPr txBox="1">
            <a:spLocks/>
          </p:cNvSpPr>
          <p:nvPr/>
        </p:nvSpPr>
        <p:spPr>
          <a:xfrm>
            <a:off x="58435" y="4583212"/>
            <a:ext cx="1077318" cy="4277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>
                <a:solidFill>
                  <a:srgbClr val="0000FF"/>
                </a:solidFill>
                <a:cs typeface="Arial" panose="020B0604020202020204" pitchFamily="34" charset="0"/>
              </a:rPr>
              <a:t>t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otal </a:t>
            </a:r>
            <a:r>
              <a:rPr lang="de-AT" sz="1800" i="0" dirty="0" err="1">
                <a:solidFill>
                  <a:srgbClr val="0000FF"/>
                </a:solidFill>
                <a:cs typeface="Arial" panose="020B0604020202020204" pitchFamily="34" charset="0"/>
              </a:rPr>
              <a:t>e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nergy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: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132" name="Titel 1 11"/>
          <p:cNvSpPr txBox="1">
            <a:spLocks/>
          </p:cNvSpPr>
          <p:nvPr/>
        </p:nvSpPr>
        <p:spPr>
          <a:xfrm>
            <a:off x="1225485" y="5630667"/>
            <a:ext cx="2218441" cy="36720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very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small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33" name="Titel 1 11"/>
          <p:cNvSpPr txBox="1">
            <a:spLocks/>
          </p:cNvSpPr>
          <p:nvPr/>
        </p:nvSpPr>
        <p:spPr>
          <a:xfrm>
            <a:off x="1402025" y="4566938"/>
            <a:ext cx="2218441" cy="36720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number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particles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times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lowest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34" name="Titel 1 11"/>
          <p:cNvSpPr txBox="1">
            <a:spLocks/>
          </p:cNvSpPr>
          <p:nvPr/>
        </p:nvSpPr>
        <p:spPr>
          <a:xfrm>
            <a:off x="4423719" y="5954708"/>
            <a:ext cx="3876146" cy="36720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iron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</a:t>
            </a:r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de-AT" sz="1400" i="0" baseline="-25000" dirty="0" smtClean="0">
                <a:solidFill>
                  <a:schemeClr val="tx1"/>
                </a:solidFill>
                <a:cs typeface="Arial" panose="020B0604020202020204" pitchFamily="34" charset="0"/>
              </a:rPr>
              <a:t>F 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= 11eV = </a:t>
            </a:r>
            <a:r>
              <a:rPr lang="de-AT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k</a:t>
            </a:r>
            <a:r>
              <a:rPr lang="de-AT" sz="1600" i="0" baseline="-25000" dirty="0" smtClean="0">
                <a:solidFill>
                  <a:schemeClr val="tx1"/>
                </a:solidFill>
                <a:cs typeface="Arial" panose="020B0604020202020204" pitchFamily="34" charset="0"/>
              </a:rPr>
              <a:t>B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x 10</a:t>
            </a:r>
            <a:r>
              <a:rPr lang="de-AT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5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K ;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</a:t>
            </a:r>
            <a:r>
              <a:rPr lang="de-AT" sz="1600" i="0" baseline="-2500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= 2 x 10</a:t>
            </a:r>
            <a:r>
              <a:rPr lang="de-AT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6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m/s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35" name="Titel 1 11"/>
          <p:cNvSpPr txBox="1">
            <a:spLocks/>
          </p:cNvSpPr>
          <p:nvPr/>
        </p:nvSpPr>
        <p:spPr>
          <a:xfrm>
            <a:off x="5133435" y="4789318"/>
            <a:ext cx="2478845" cy="36720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= </a:t>
            </a:r>
          </a:p>
          <a:p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a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significant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fraction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the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Fermi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4" name="Straight Arrow Connector 13"/>
          <p:cNvCxnSpPr/>
          <p:nvPr/>
        </p:nvCxnSpPr>
        <p:spPr bwMode="auto">
          <a:xfrm flipH="1">
            <a:off x="7371761" y="2901506"/>
            <a:ext cx="405352" cy="0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6" name="Titel 1 11"/>
          <p:cNvSpPr txBox="1">
            <a:spLocks/>
          </p:cNvSpPr>
          <p:nvPr/>
        </p:nvSpPr>
        <p:spPr>
          <a:xfrm>
            <a:off x="7841530" y="2748680"/>
            <a:ext cx="1406166" cy="36720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Fermi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37" name="Titel 1 11"/>
          <p:cNvSpPr txBox="1">
            <a:spLocks/>
          </p:cNvSpPr>
          <p:nvPr/>
        </p:nvSpPr>
        <p:spPr>
          <a:xfrm>
            <a:off x="5071673" y="6304207"/>
            <a:ext cx="2602368" cy="36720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always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the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case</a:t>
            </a:r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if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we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have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many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identical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fermions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not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only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</a:t>
            </a:r>
            <a:r>
              <a:rPr lang="de-AT" sz="16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endParaRPr lang="de-AT" sz="1200" i="0" baseline="30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38" name="Titel 1 11"/>
          <p:cNvSpPr txBox="1">
            <a:spLocks/>
          </p:cNvSpPr>
          <p:nvPr/>
        </p:nvSpPr>
        <p:spPr>
          <a:xfrm>
            <a:off x="5133435" y="4564212"/>
            <a:ext cx="2478845" cy="36720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sum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energies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all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particles</a:t>
            </a:r>
            <a:r>
              <a:rPr lang="de-AT" sz="12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99865" y="3096817"/>
            <a:ext cx="326136" cy="210312"/>
          </a:xfrm>
          <a:prstGeom prst="rect">
            <a:avLst/>
          </a:prstGeom>
        </p:spPr>
      </p:pic>
      <p:sp>
        <p:nvSpPr>
          <p:cNvPr id="68" name="Titel 1 11"/>
          <p:cNvSpPr txBox="1">
            <a:spLocks/>
          </p:cNvSpPr>
          <p:nvPr/>
        </p:nvSpPr>
        <p:spPr>
          <a:xfrm>
            <a:off x="5108274" y="5401963"/>
            <a:ext cx="2529166" cy="36720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increases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atom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number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can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very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large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20152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90" grpId="0" animBg="1"/>
      <p:bldP spid="105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/>
      <p:bldP spid="132" grpId="0"/>
      <p:bldP spid="133" grpId="0"/>
      <p:bldP spid="134" grpId="0"/>
      <p:bldP spid="135" grpId="0"/>
      <p:bldP spid="136" grpId="0"/>
      <p:bldP spid="137" grpId="0"/>
      <p:bldP spid="138" grpId="0"/>
      <p:bldP spid="68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199" y="0"/>
            <a:ext cx="8229600" cy="1143000"/>
          </a:xfrm>
        </p:spPr>
        <p:txBody>
          <a:bodyPr/>
          <a:lstStyle/>
          <a:p>
            <a:r>
              <a:rPr lang="de-DE" i="0" dirty="0" smtClean="0"/>
              <a:t>Preview of </a:t>
            </a:r>
            <a:r>
              <a:rPr lang="de-DE" i="0" dirty="0" err="1" smtClean="0"/>
              <a:t>second</a:t>
            </a:r>
            <a:r>
              <a:rPr lang="de-DE" i="0" dirty="0" smtClean="0"/>
              <a:t> essential </a:t>
            </a:r>
            <a:r>
              <a:rPr lang="de-DE" i="0" dirty="0" err="1" smtClean="0"/>
              <a:t>result</a:t>
            </a:r>
            <a:endParaRPr lang="en-GB" i="0" dirty="0"/>
          </a:p>
        </p:txBody>
      </p:sp>
      <p:sp>
        <p:nvSpPr>
          <p:cNvPr id="58" name="Titel 1 11"/>
          <p:cNvSpPr txBox="1">
            <a:spLocks/>
          </p:cNvSpPr>
          <p:nvPr/>
        </p:nvSpPr>
        <p:spPr>
          <a:xfrm>
            <a:off x="622169" y="771045"/>
            <a:ext cx="7805394" cy="4277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Compare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same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number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e</a:t>
            </a:r>
            <a:r>
              <a:rPr lang="de-AT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in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boxes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different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size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</a:t>
            </a:r>
          </a:p>
          <a:p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always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at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zero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temperature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31" name="Titel 1 11"/>
          <p:cNvSpPr txBox="1">
            <a:spLocks/>
          </p:cNvSpPr>
          <p:nvPr/>
        </p:nvSpPr>
        <p:spPr>
          <a:xfrm>
            <a:off x="3317212" y="4777263"/>
            <a:ext cx="2691083" cy="4277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total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increases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95" name="Straight Connector 94"/>
          <p:cNvCxnSpPr/>
          <p:nvPr/>
        </p:nvCxnSpPr>
        <p:spPr bwMode="auto">
          <a:xfrm flipV="1">
            <a:off x="5851308" y="4575982"/>
            <a:ext cx="1664932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0" name="Oval 89"/>
          <p:cNvSpPr>
            <a:spLocks/>
          </p:cNvSpPr>
          <p:nvPr/>
        </p:nvSpPr>
        <p:spPr bwMode="auto">
          <a:xfrm>
            <a:off x="6729116" y="4518242"/>
            <a:ext cx="108000" cy="108000"/>
          </a:xfrm>
          <a:prstGeom prst="ellipse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91" name="Straight Connector 90"/>
          <p:cNvCxnSpPr/>
          <p:nvPr/>
        </p:nvCxnSpPr>
        <p:spPr bwMode="auto">
          <a:xfrm flipV="1">
            <a:off x="5851308" y="4396704"/>
            <a:ext cx="1664932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2" name="Straight Connector 91"/>
          <p:cNvCxnSpPr/>
          <p:nvPr/>
        </p:nvCxnSpPr>
        <p:spPr bwMode="auto">
          <a:xfrm flipV="1">
            <a:off x="5851308" y="3914892"/>
            <a:ext cx="1664932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/>
          <p:nvPr/>
        </p:nvCxnSpPr>
        <p:spPr bwMode="auto">
          <a:xfrm flipV="1">
            <a:off x="5851308" y="3567544"/>
            <a:ext cx="1664932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4" name="Straight Connector 93"/>
          <p:cNvCxnSpPr/>
          <p:nvPr/>
        </p:nvCxnSpPr>
        <p:spPr bwMode="auto">
          <a:xfrm flipV="1">
            <a:off x="5851308" y="2682358"/>
            <a:ext cx="1664932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/>
          <p:nvPr/>
        </p:nvCxnSpPr>
        <p:spPr bwMode="auto">
          <a:xfrm flipV="1">
            <a:off x="5851308" y="4174851"/>
            <a:ext cx="1664932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Straight Connector 96"/>
          <p:cNvCxnSpPr/>
          <p:nvPr/>
        </p:nvCxnSpPr>
        <p:spPr bwMode="auto">
          <a:xfrm flipV="1">
            <a:off x="5851308" y="3141762"/>
            <a:ext cx="1664932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8" name="Straight Connector 97"/>
          <p:cNvCxnSpPr/>
          <p:nvPr/>
        </p:nvCxnSpPr>
        <p:spPr bwMode="auto">
          <a:xfrm flipV="1">
            <a:off x="5851308" y="2133319"/>
            <a:ext cx="1664932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99" name="Group 98"/>
          <p:cNvGrpSpPr/>
          <p:nvPr/>
        </p:nvGrpSpPr>
        <p:grpSpPr>
          <a:xfrm>
            <a:off x="5851308" y="1519298"/>
            <a:ext cx="1664932" cy="3186660"/>
            <a:chOff x="1477558" y="4157225"/>
            <a:chExt cx="5432289" cy="1809945"/>
          </a:xfrm>
        </p:grpSpPr>
        <p:cxnSp>
          <p:nvCxnSpPr>
            <p:cNvPr id="100" name="Straight Connector 99"/>
            <p:cNvCxnSpPr/>
            <p:nvPr/>
          </p:nvCxnSpPr>
          <p:spPr bwMode="auto">
            <a:xfrm flipH="1">
              <a:off x="1477558" y="4157225"/>
              <a:ext cx="3" cy="1809945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1" name="Straight Connector 100"/>
            <p:cNvCxnSpPr/>
            <p:nvPr/>
          </p:nvCxnSpPr>
          <p:spPr bwMode="auto">
            <a:xfrm flipH="1">
              <a:off x="1477561" y="5967170"/>
              <a:ext cx="5432286" cy="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2" name="Straight Connector 101"/>
            <p:cNvCxnSpPr/>
            <p:nvPr/>
          </p:nvCxnSpPr>
          <p:spPr bwMode="auto">
            <a:xfrm flipH="1">
              <a:off x="6909844" y="4157225"/>
              <a:ext cx="3" cy="1809945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05" name="Oval 104"/>
          <p:cNvSpPr>
            <a:spLocks/>
          </p:cNvSpPr>
          <p:nvPr/>
        </p:nvSpPr>
        <p:spPr bwMode="auto">
          <a:xfrm>
            <a:off x="6560312" y="451824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9" name="Oval 108"/>
          <p:cNvSpPr>
            <a:spLocks/>
          </p:cNvSpPr>
          <p:nvPr/>
        </p:nvSpPr>
        <p:spPr bwMode="auto">
          <a:xfrm>
            <a:off x="6729116" y="4343623"/>
            <a:ext cx="108000" cy="108000"/>
          </a:xfrm>
          <a:prstGeom prst="ellipse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0" name="Oval 109"/>
          <p:cNvSpPr>
            <a:spLocks/>
          </p:cNvSpPr>
          <p:nvPr/>
        </p:nvSpPr>
        <p:spPr bwMode="auto">
          <a:xfrm>
            <a:off x="6560312" y="434362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1" name="Oval 110"/>
          <p:cNvSpPr>
            <a:spLocks/>
          </p:cNvSpPr>
          <p:nvPr/>
        </p:nvSpPr>
        <p:spPr bwMode="auto">
          <a:xfrm>
            <a:off x="6729116" y="4123740"/>
            <a:ext cx="108000" cy="108000"/>
          </a:xfrm>
          <a:prstGeom prst="ellipse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2" name="Oval 111"/>
          <p:cNvSpPr>
            <a:spLocks/>
          </p:cNvSpPr>
          <p:nvPr/>
        </p:nvSpPr>
        <p:spPr bwMode="auto">
          <a:xfrm>
            <a:off x="6560312" y="4123740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3" name="Oval 112"/>
          <p:cNvSpPr>
            <a:spLocks/>
          </p:cNvSpPr>
          <p:nvPr/>
        </p:nvSpPr>
        <p:spPr bwMode="auto">
          <a:xfrm>
            <a:off x="6729116" y="3862100"/>
            <a:ext cx="108000" cy="108000"/>
          </a:xfrm>
          <a:prstGeom prst="ellipse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Oval 113"/>
          <p:cNvSpPr>
            <a:spLocks/>
          </p:cNvSpPr>
          <p:nvPr/>
        </p:nvSpPr>
        <p:spPr bwMode="auto">
          <a:xfrm>
            <a:off x="6560312" y="3862100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5" name="Oval 114"/>
          <p:cNvSpPr>
            <a:spLocks/>
          </p:cNvSpPr>
          <p:nvPr/>
        </p:nvSpPr>
        <p:spPr bwMode="auto">
          <a:xfrm>
            <a:off x="6729116" y="3511532"/>
            <a:ext cx="108000" cy="108000"/>
          </a:xfrm>
          <a:prstGeom prst="ellipse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6" name="Oval 115"/>
          <p:cNvSpPr>
            <a:spLocks/>
          </p:cNvSpPr>
          <p:nvPr/>
        </p:nvSpPr>
        <p:spPr bwMode="auto">
          <a:xfrm>
            <a:off x="6560312" y="3511532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7" name="Oval 116"/>
          <p:cNvSpPr>
            <a:spLocks/>
          </p:cNvSpPr>
          <p:nvPr/>
        </p:nvSpPr>
        <p:spPr bwMode="auto">
          <a:xfrm>
            <a:off x="6729116" y="3087163"/>
            <a:ext cx="108000" cy="108000"/>
          </a:xfrm>
          <a:prstGeom prst="ellipse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8" name="Oval 117"/>
          <p:cNvSpPr>
            <a:spLocks/>
          </p:cNvSpPr>
          <p:nvPr/>
        </p:nvSpPr>
        <p:spPr bwMode="auto">
          <a:xfrm>
            <a:off x="6560312" y="308716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9" name="Oval 118"/>
          <p:cNvSpPr>
            <a:spLocks/>
          </p:cNvSpPr>
          <p:nvPr/>
        </p:nvSpPr>
        <p:spPr bwMode="auto">
          <a:xfrm>
            <a:off x="6729116" y="2630336"/>
            <a:ext cx="108000" cy="108000"/>
          </a:xfrm>
          <a:prstGeom prst="ellipse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0" name="Oval 119"/>
          <p:cNvSpPr>
            <a:spLocks/>
          </p:cNvSpPr>
          <p:nvPr/>
        </p:nvSpPr>
        <p:spPr bwMode="auto">
          <a:xfrm>
            <a:off x="6560312" y="2630336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66" name="Straight Connector 65"/>
          <p:cNvCxnSpPr/>
          <p:nvPr/>
        </p:nvCxnSpPr>
        <p:spPr bwMode="auto">
          <a:xfrm flipV="1">
            <a:off x="1370550" y="4541822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7" name="Oval 66"/>
          <p:cNvSpPr/>
          <p:nvPr/>
        </p:nvSpPr>
        <p:spPr bwMode="auto">
          <a:xfrm>
            <a:off x="2480181" y="4494731"/>
            <a:ext cx="108000" cy="108000"/>
          </a:xfrm>
          <a:prstGeom prst="ellipse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68" name="Straight Connector 67"/>
          <p:cNvCxnSpPr/>
          <p:nvPr/>
        </p:nvCxnSpPr>
        <p:spPr bwMode="auto">
          <a:xfrm flipV="1">
            <a:off x="1370550" y="4416131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/>
          <p:nvPr/>
        </p:nvCxnSpPr>
        <p:spPr bwMode="auto">
          <a:xfrm flipV="1">
            <a:off x="1370550" y="4078336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/>
          <p:nvPr/>
        </p:nvCxnSpPr>
        <p:spPr bwMode="auto">
          <a:xfrm flipV="1">
            <a:off x="1370550" y="3834812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2" name="Straight Connector 81"/>
          <p:cNvCxnSpPr/>
          <p:nvPr/>
        </p:nvCxnSpPr>
        <p:spPr bwMode="auto">
          <a:xfrm flipV="1">
            <a:off x="1370550" y="3214214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9" name="Straight Connector 88"/>
          <p:cNvCxnSpPr/>
          <p:nvPr/>
        </p:nvCxnSpPr>
        <p:spPr bwMode="auto">
          <a:xfrm flipV="1">
            <a:off x="1370550" y="4260591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3" name="Straight Connector 102"/>
          <p:cNvCxnSpPr/>
          <p:nvPr/>
        </p:nvCxnSpPr>
        <p:spPr bwMode="auto">
          <a:xfrm flipV="1">
            <a:off x="1370550" y="3536299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4" name="Straight Connector 103"/>
          <p:cNvCxnSpPr/>
          <p:nvPr/>
        </p:nvCxnSpPr>
        <p:spPr bwMode="auto">
          <a:xfrm flipV="1">
            <a:off x="1370550" y="2829286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8" name="Straight Connector 107"/>
          <p:cNvCxnSpPr/>
          <p:nvPr/>
        </p:nvCxnSpPr>
        <p:spPr bwMode="auto">
          <a:xfrm flipH="1">
            <a:off x="1370551" y="4632947"/>
            <a:ext cx="2104625" cy="0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6" name="Group 5"/>
          <p:cNvGrpSpPr/>
          <p:nvPr/>
        </p:nvGrpSpPr>
        <p:grpSpPr>
          <a:xfrm>
            <a:off x="1370550" y="1516934"/>
            <a:ext cx="2104626" cy="3113306"/>
            <a:chOff x="984043" y="1427830"/>
            <a:chExt cx="2104626" cy="2919600"/>
          </a:xfrm>
        </p:grpSpPr>
        <p:cxnSp>
          <p:nvCxnSpPr>
            <p:cNvPr id="107" name="Straight Connector 106"/>
            <p:cNvCxnSpPr/>
            <p:nvPr/>
          </p:nvCxnSpPr>
          <p:spPr bwMode="auto">
            <a:xfrm flipH="1">
              <a:off x="984043" y="1427830"/>
              <a:ext cx="1" cy="291960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" name="Straight Connector 120"/>
            <p:cNvCxnSpPr/>
            <p:nvPr/>
          </p:nvCxnSpPr>
          <p:spPr bwMode="auto">
            <a:xfrm flipH="1">
              <a:off x="3088668" y="1427830"/>
              <a:ext cx="1" cy="291960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22" name="Oval 121"/>
          <p:cNvSpPr/>
          <p:nvPr/>
        </p:nvSpPr>
        <p:spPr bwMode="auto">
          <a:xfrm>
            <a:off x="2266797" y="449473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7" name="Oval 136"/>
          <p:cNvSpPr/>
          <p:nvPr/>
        </p:nvSpPr>
        <p:spPr bwMode="auto">
          <a:xfrm>
            <a:off x="2480181" y="4354974"/>
            <a:ext cx="108000" cy="108000"/>
          </a:xfrm>
          <a:prstGeom prst="ellipse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8" name="Oval 137"/>
          <p:cNvSpPr/>
          <p:nvPr/>
        </p:nvSpPr>
        <p:spPr bwMode="auto">
          <a:xfrm>
            <a:off x="2266797" y="4354974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9" name="Oval 138"/>
          <p:cNvSpPr/>
          <p:nvPr/>
        </p:nvSpPr>
        <p:spPr bwMode="auto">
          <a:xfrm>
            <a:off x="2480181" y="4205804"/>
            <a:ext cx="108000" cy="108000"/>
          </a:xfrm>
          <a:prstGeom prst="ellipse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0" name="Oval 139"/>
          <p:cNvSpPr/>
          <p:nvPr/>
        </p:nvSpPr>
        <p:spPr bwMode="auto">
          <a:xfrm>
            <a:off x="2266797" y="4205804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1" name="Oval 140"/>
          <p:cNvSpPr/>
          <p:nvPr/>
        </p:nvSpPr>
        <p:spPr bwMode="auto">
          <a:xfrm>
            <a:off x="2480181" y="4027359"/>
            <a:ext cx="108000" cy="108000"/>
          </a:xfrm>
          <a:prstGeom prst="ellipse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2" name="Oval 141"/>
          <p:cNvSpPr/>
          <p:nvPr/>
        </p:nvSpPr>
        <p:spPr bwMode="auto">
          <a:xfrm>
            <a:off x="2266797" y="402735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3" name="Oval 142"/>
          <p:cNvSpPr/>
          <p:nvPr/>
        </p:nvSpPr>
        <p:spPr bwMode="auto">
          <a:xfrm>
            <a:off x="2480181" y="3779084"/>
            <a:ext cx="108000" cy="108000"/>
          </a:xfrm>
          <a:prstGeom prst="ellipse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4" name="Oval 143"/>
          <p:cNvSpPr/>
          <p:nvPr/>
        </p:nvSpPr>
        <p:spPr bwMode="auto">
          <a:xfrm>
            <a:off x="2266797" y="3779084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5" name="Oval 144"/>
          <p:cNvSpPr/>
          <p:nvPr/>
        </p:nvSpPr>
        <p:spPr bwMode="auto">
          <a:xfrm>
            <a:off x="2480181" y="3481561"/>
            <a:ext cx="108000" cy="108000"/>
          </a:xfrm>
          <a:prstGeom prst="ellipse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6" name="Oval 145"/>
          <p:cNvSpPr/>
          <p:nvPr/>
        </p:nvSpPr>
        <p:spPr bwMode="auto">
          <a:xfrm>
            <a:off x="2266797" y="3481561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7" name="Oval 146"/>
          <p:cNvSpPr/>
          <p:nvPr/>
        </p:nvSpPr>
        <p:spPr bwMode="auto">
          <a:xfrm>
            <a:off x="2480181" y="3161283"/>
            <a:ext cx="108000" cy="108000"/>
          </a:xfrm>
          <a:prstGeom prst="ellipse">
            <a:avLst/>
          </a:prstGeom>
          <a:solidFill>
            <a:srgbClr val="00B0F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8" name="Oval 147"/>
          <p:cNvSpPr/>
          <p:nvPr/>
        </p:nvSpPr>
        <p:spPr bwMode="auto">
          <a:xfrm>
            <a:off x="2266797" y="3161283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51" name="Straight Connector 150"/>
          <p:cNvCxnSpPr/>
          <p:nvPr/>
        </p:nvCxnSpPr>
        <p:spPr bwMode="auto">
          <a:xfrm flipV="1">
            <a:off x="1370550" y="2331236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2" name="Straight Connector 151"/>
          <p:cNvCxnSpPr/>
          <p:nvPr/>
        </p:nvCxnSpPr>
        <p:spPr bwMode="auto">
          <a:xfrm flipV="1">
            <a:off x="1370550" y="1720065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1" name="Group 10"/>
          <p:cNvGrpSpPr/>
          <p:nvPr/>
        </p:nvGrpSpPr>
        <p:grpSpPr>
          <a:xfrm>
            <a:off x="3549019" y="2682358"/>
            <a:ext cx="2235934" cy="691467"/>
            <a:chOff x="3549019" y="2682358"/>
            <a:chExt cx="2235934" cy="691467"/>
          </a:xfrm>
        </p:grpSpPr>
        <p:cxnSp>
          <p:nvCxnSpPr>
            <p:cNvPr id="14" name="Straight Arrow Connector 13"/>
            <p:cNvCxnSpPr/>
            <p:nvPr/>
          </p:nvCxnSpPr>
          <p:spPr bwMode="auto">
            <a:xfrm flipH="1">
              <a:off x="5424953" y="2682358"/>
              <a:ext cx="360000" cy="0"/>
            </a:xfrm>
            <a:prstGeom prst="straightConnector1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arrow" w="med" len="med"/>
              <a:tailEnd type="none"/>
            </a:ln>
            <a:effectLst/>
          </p:spPr>
        </p:cxnSp>
        <p:cxnSp>
          <p:nvCxnSpPr>
            <p:cNvPr id="149" name="Straight Arrow Connector 148"/>
            <p:cNvCxnSpPr/>
            <p:nvPr/>
          </p:nvCxnSpPr>
          <p:spPr bwMode="auto">
            <a:xfrm flipH="1">
              <a:off x="3549019" y="3215406"/>
              <a:ext cx="360000" cy="0"/>
            </a:xfrm>
            <a:prstGeom prst="straightConnector1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150" name="Titel 1 11"/>
            <p:cNvSpPr txBox="1">
              <a:spLocks/>
            </p:cNvSpPr>
            <p:nvPr/>
          </p:nvSpPr>
          <p:spPr>
            <a:xfrm>
              <a:off x="4323102" y="3006618"/>
              <a:ext cx="1406166" cy="367207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r>
                <a:rPr lang="de-AT" sz="1400" i="0" dirty="0" smtClean="0">
                  <a:solidFill>
                    <a:schemeClr val="tx1"/>
                  </a:solidFill>
                  <a:cs typeface="Arial" panose="020B0604020202020204" pitchFamily="34" charset="0"/>
                </a:rPr>
                <a:t>Fermi </a:t>
              </a:r>
              <a:r>
                <a:rPr lang="de-AT" sz="1400" i="0" dirty="0" err="1" smtClean="0">
                  <a:solidFill>
                    <a:schemeClr val="tx1"/>
                  </a:solidFill>
                  <a:cs typeface="Arial" panose="020B0604020202020204" pitchFamily="34" charset="0"/>
                </a:rPr>
                <a:t>energy</a:t>
              </a:r>
              <a:endParaRPr lang="de-AT" sz="1400" i="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  <a:p>
              <a:r>
                <a:rPr lang="de-AT" sz="1400" i="0" dirty="0" err="1" smtClean="0">
                  <a:solidFill>
                    <a:schemeClr val="tx1"/>
                  </a:solidFill>
                  <a:cs typeface="Arial" panose="020B0604020202020204" pitchFamily="34" charset="0"/>
                </a:rPr>
                <a:t>rises</a:t>
              </a:r>
              <a:endParaRPr lang="de-AT" sz="1200" i="0" dirty="0" smtClean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8" name="Straight Arrow Connector 7"/>
            <p:cNvCxnSpPr/>
            <p:nvPr/>
          </p:nvCxnSpPr>
          <p:spPr bwMode="auto">
            <a:xfrm flipV="1">
              <a:off x="4015893" y="2706341"/>
              <a:ext cx="1293723" cy="488822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153" name="Titel 1 11"/>
          <p:cNvSpPr txBox="1">
            <a:spLocks/>
          </p:cNvSpPr>
          <p:nvPr/>
        </p:nvSpPr>
        <p:spPr>
          <a:xfrm>
            <a:off x="2140577" y="5215058"/>
            <a:ext cx="5461747" cy="4277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identical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fermions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do not „like“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compressesd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54" name="Titel 1 11"/>
          <p:cNvSpPr txBox="1">
            <a:spLocks/>
          </p:cNvSpPr>
          <p:nvPr/>
        </p:nvSpPr>
        <p:spPr>
          <a:xfrm>
            <a:off x="1948757" y="5573769"/>
            <a:ext cx="5845385" cy="4277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>
                <a:solidFill>
                  <a:schemeClr val="tx1"/>
                </a:solidFill>
                <a:cs typeface="Arial" panose="020B0604020202020204" pitchFamily="34" charset="0"/>
              </a:rPr>
              <a:t>identical</a:t>
            </a:r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>
                <a:solidFill>
                  <a:schemeClr val="tx1"/>
                </a:solidFill>
                <a:cs typeface="Arial" panose="020B0604020202020204" pitchFamily="34" charset="0"/>
              </a:rPr>
              <a:t>fermions</a:t>
            </a:r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will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act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against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compression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by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excerting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</a:p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a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pressure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against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box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walls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Fermi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pressure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155" name="Titel 1 11"/>
          <p:cNvSpPr txBox="1">
            <a:spLocks/>
          </p:cNvSpPr>
          <p:nvPr/>
        </p:nvSpPr>
        <p:spPr>
          <a:xfrm>
            <a:off x="1918363" y="6324778"/>
            <a:ext cx="6080283" cy="4277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This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pressure,e.g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stabilizes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neutron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stars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against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gravitational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collapes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 The box in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that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case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gravitational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well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created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itself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2809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0"/>
      <p:bldP spid="90" grpId="0" animBg="1"/>
      <p:bldP spid="105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53" grpId="0"/>
      <p:bldP spid="154" grpId="0"/>
      <p:bldP spid="155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199" y="0"/>
            <a:ext cx="8229600" cy="1143000"/>
          </a:xfrm>
        </p:spPr>
        <p:txBody>
          <a:bodyPr/>
          <a:lstStyle/>
          <a:p>
            <a:r>
              <a:rPr lang="de-DE" i="0" dirty="0" smtClean="0"/>
              <a:t>Preview of </a:t>
            </a:r>
            <a:r>
              <a:rPr lang="de-DE" i="0" dirty="0" err="1" smtClean="0"/>
              <a:t>second</a:t>
            </a:r>
            <a:r>
              <a:rPr lang="de-DE" i="0" dirty="0" smtClean="0"/>
              <a:t> essential </a:t>
            </a:r>
            <a:r>
              <a:rPr lang="de-DE" i="0" dirty="0" err="1" smtClean="0"/>
              <a:t>result</a:t>
            </a:r>
            <a:endParaRPr lang="en-GB" i="0" dirty="0"/>
          </a:p>
        </p:txBody>
      </p:sp>
      <p:sp>
        <p:nvSpPr>
          <p:cNvPr id="58" name="Titel 1 11"/>
          <p:cNvSpPr txBox="1">
            <a:spLocks/>
          </p:cNvSpPr>
          <p:nvPr/>
        </p:nvSpPr>
        <p:spPr>
          <a:xfrm>
            <a:off x="631596" y="761018"/>
            <a:ext cx="7805394" cy="4277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Compare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same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number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distinguishable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particles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boxes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different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size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</a:t>
            </a:r>
          </a:p>
          <a:p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always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at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zero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temperature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31" name="Titel 1 11"/>
          <p:cNvSpPr txBox="1">
            <a:spLocks/>
          </p:cNvSpPr>
          <p:nvPr/>
        </p:nvSpPr>
        <p:spPr>
          <a:xfrm>
            <a:off x="3307785" y="5003508"/>
            <a:ext cx="2981102" cy="4277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total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stays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the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same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95" name="Straight Connector 94"/>
          <p:cNvCxnSpPr/>
          <p:nvPr/>
        </p:nvCxnSpPr>
        <p:spPr bwMode="auto">
          <a:xfrm flipV="1">
            <a:off x="5841881" y="4575982"/>
            <a:ext cx="1664932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1" name="Straight Connector 90"/>
          <p:cNvCxnSpPr/>
          <p:nvPr/>
        </p:nvCxnSpPr>
        <p:spPr bwMode="auto">
          <a:xfrm flipV="1">
            <a:off x="5841881" y="4396704"/>
            <a:ext cx="1664932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2" name="Straight Connector 91"/>
          <p:cNvCxnSpPr/>
          <p:nvPr/>
        </p:nvCxnSpPr>
        <p:spPr bwMode="auto">
          <a:xfrm flipV="1">
            <a:off x="5841881" y="3914892"/>
            <a:ext cx="1664932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3" name="Straight Connector 92"/>
          <p:cNvCxnSpPr/>
          <p:nvPr/>
        </p:nvCxnSpPr>
        <p:spPr bwMode="auto">
          <a:xfrm flipV="1">
            <a:off x="5841881" y="3567544"/>
            <a:ext cx="1664932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4" name="Straight Connector 93"/>
          <p:cNvCxnSpPr/>
          <p:nvPr/>
        </p:nvCxnSpPr>
        <p:spPr bwMode="auto">
          <a:xfrm flipV="1">
            <a:off x="5841881" y="2682358"/>
            <a:ext cx="1664932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/>
          <p:nvPr/>
        </p:nvCxnSpPr>
        <p:spPr bwMode="auto">
          <a:xfrm flipV="1">
            <a:off x="5841881" y="4174851"/>
            <a:ext cx="1664932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Straight Connector 96"/>
          <p:cNvCxnSpPr/>
          <p:nvPr/>
        </p:nvCxnSpPr>
        <p:spPr bwMode="auto">
          <a:xfrm flipV="1">
            <a:off x="5841881" y="3141762"/>
            <a:ext cx="1664932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8" name="Straight Connector 97"/>
          <p:cNvCxnSpPr/>
          <p:nvPr/>
        </p:nvCxnSpPr>
        <p:spPr bwMode="auto">
          <a:xfrm flipV="1">
            <a:off x="5841881" y="2133319"/>
            <a:ext cx="1664932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99" name="Group 98"/>
          <p:cNvGrpSpPr/>
          <p:nvPr/>
        </p:nvGrpSpPr>
        <p:grpSpPr>
          <a:xfrm>
            <a:off x="5841881" y="1519298"/>
            <a:ext cx="1664932" cy="3186660"/>
            <a:chOff x="1477558" y="4157225"/>
            <a:chExt cx="5432289" cy="1809945"/>
          </a:xfrm>
        </p:grpSpPr>
        <p:cxnSp>
          <p:nvCxnSpPr>
            <p:cNvPr id="100" name="Straight Connector 99"/>
            <p:cNvCxnSpPr/>
            <p:nvPr/>
          </p:nvCxnSpPr>
          <p:spPr bwMode="auto">
            <a:xfrm flipH="1">
              <a:off x="1477558" y="4157225"/>
              <a:ext cx="3" cy="1809945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1" name="Straight Connector 100"/>
            <p:cNvCxnSpPr/>
            <p:nvPr/>
          </p:nvCxnSpPr>
          <p:spPr bwMode="auto">
            <a:xfrm flipH="1">
              <a:off x="1477561" y="5967170"/>
              <a:ext cx="5432286" cy="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2" name="Straight Connector 101"/>
            <p:cNvCxnSpPr/>
            <p:nvPr/>
          </p:nvCxnSpPr>
          <p:spPr bwMode="auto">
            <a:xfrm flipH="1">
              <a:off x="6909844" y="4157225"/>
              <a:ext cx="3" cy="1809945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14" name="Straight Arrow Connector 13"/>
          <p:cNvCxnSpPr/>
          <p:nvPr/>
        </p:nvCxnSpPr>
        <p:spPr bwMode="auto">
          <a:xfrm flipH="1">
            <a:off x="5359841" y="4575982"/>
            <a:ext cx="36000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66" name="Straight Connector 65"/>
          <p:cNvCxnSpPr/>
          <p:nvPr/>
        </p:nvCxnSpPr>
        <p:spPr bwMode="auto">
          <a:xfrm flipV="1">
            <a:off x="1361123" y="4541822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8" name="Straight Connector 67"/>
          <p:cNvCxnSpPr/>
          <p:nvPr/>
        </p:nvCxnSpPr>
        <p:spPr bwMode="auto">
          <a:xfrm flipV="1">
            <a:off x="1361123" y="4416131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9" name="Straight Connector 68"/>
          <p:cNvCxnSpPr/>
          <p:nvPr/>
        </p:nvCxnSpPr>
        <p:spPr bwMode="auto">
          <a:xfrm flipV="1">
            <a:off x="1361123" y="4078336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/>
          <p:nvPr/>
        </p:nvCxnSpPr>
        <p:spPr bwMode="auto">
          <a:xfrm flipV="1">
            <a:off x="1361123" y="3834812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2" name="Straight Connector 81"/>
          <p:cNvCxnSpPr/>
          <p:nvPr/>
        </p:nvCxnSpPr>
        <p:spPr bwMode="auto">
          <a:xfrm flipV="1">
            <a:off x="1361123" y="3214214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9" name="Straight Connector 88"/>
          <p:cNvCxnSpPr/>
          <p:nvPr/>
        </p:nvCxnSpPr>
        <p:spPr bwMode="auto">
          <a:xfrm flipV="1">
            <a:off x="1361123" y="4260591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3" name="Straight Connector 102"/>
          <p:cNvCxnSpPr/>
          <p:nvPr/>
        </p:nvCxnSpPr>
        <p:spPr bwMode="auto">
          <a:xfrm flipV="1">
            <a:off x="1361123" y="3536299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4" name="Straight Connector 103"/>
          <p:cNvCxnSpPr/>
          <p:nvPr/>
        </p:nvCxnSpPr>
        <p:spPr bwMode="auto">
          <a:xfrm flipV="1">
            <a:off x="1361123" y="2829286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8" name="Straight Connector 107"/>
          <p:cNvCxnSpPr/>
          <p:nvPr/>
        </p:nvCxnSpPr>
        <p:spPr bwMode="auto">
          <a:xfrm flipH="1">
            <a:off x="1361124" y="4632947"/>
            <a:ext cx="2104625" cy="0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6" name="Group 5"/>
          <p:cNvGrpSpPr/>
          <p:nvPr/>
        </p:nvGrpSpPr>
        <p:grpSpPr>
          <a:xfrm>
            <a:off x="1361123" y="1516934"/>
            <a:ext cx="2104626" cy="3113306"/>
            <a:chOff x="984043" y="1427830"/>
            <a:chExt cx="2104626" cy="2919600"/>
          </a:xfrm>
        </p:grpSpPr>
        <p:cxnSp>
          <p:nvCxnSpPr>
            <p:cNvPr id="107" name="Straight Connector 106"/>
            <p:cNvCxnSpPr/>
            <p:nvPr/>
          </p:nvCxnSpPr>
          <p:spPr bwMode="auto">
            <a:xfrm flipH="1">
              <a:off x="984043" y="1427830"/>
              <a:ext cx="1" cy="291960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" name="Straight Connector 120"/>
            <p:cNvCxnSpPr/>
            <p:nvPr/>
          </p:nvCxnSpPr>
          <p:spPr bwMode="auto">
            <a:xfrm flipH="1">
              <a:off x="3088668" y="1427830"/>
              <a:ext cx="1" cy="2919600"/>
            </a:xfrm>
            <a:prstGeom prst="line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149" name="Straight Arrow Connector 148"/>
          <p:cNvCxnSpPr/>
          <p:nvPr/>
        </p:nvCxnSpPr>
        <p:spPr bwMode="auto">
          <a:xfrm flipH="1">
            <a:off x="3539592" y="4548562"/>
            <a:ext cx="36000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50" name="Titel 1 11"/>
          <p:cNvSpPr txBox="1">
            <a:spLocks/>
          </p:cNvSpPr>
          <p:nvPr/>
        </p:nvSpPr>
        <p:spPr>
          <a:xfrm>
            <a:off x="3964868" y="4381707"/>
            <a:ext cx="1406166" cy="36720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same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51" name="Straight Connector 150"/>
          <p:cNvCxnSpPr/>
          <p:nvPr/>
        </p:nvCxnSpPr>
        <p:spPr bwMode="auto">
          <a:xfrm flipV="1">
            <a:off x="1361123" y="2331236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2" name="Straight Connector 151"/>
          <p:cNvCxnSpPr/>
          <p:nvPr/>
        </p:nvCxnSpPr>
        <p:spPr bwMode="auto">
          <a:xfrm flipV="1">
            <a:off x="1361123" y="1720065"/>
            <a:ext cx="2104625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53" name="Titel 1 11"/>
          <p:cNvSpPr txBox="1">
            <a:spLocks/>
          </p:cNvSpPr>
          <p:nvPr/>
        </p:nvSpPr>
        <p:spPr>
          <a:xfrm>
            <a:off x="2131150" y="5563075"/>
            <a:ext cx="5461747" cy="4277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no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needed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to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compress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gas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154" name="Titel 1 11"/>
          <p:cNvSpPr txBox="1">
            <a:spLocks/>
          </p:cNvSpPr>
          <p:nvPr/>
        </p:nvSpPr>
        <p:spPr>
          <a:xfrm>
            <a:off x="2352664" y="6151408"/>
            <a:ext cx="4993308" cy="42773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no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pressure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acts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agains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compression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65" name="Oval 64"/>
          <p:cNvSpPr/>
          <p:nvPr/>
        </p:nvSpPr>
        <p:spPr bwMode="auto">
          <a:xfrm>
            <a:off x="2244664" y="4488656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1" name="Oval 70"/>
          <p:cNvSpPr/>
          <p:nvPr/>
        </p:nvSpPr>
        <p:spPr bwMode="auto">
          <a:xfrm>
            <a:off x="1845119" y="4488656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Oval 71"/>
          <p:cNvSpPr/>
          <p:nvPr/>
        </p:nvSpPr>
        <p:spPr bwMode="auto">
          <a:xfrm>
            <a:off x="1462687" y="4488656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Oval 72"/>
          <p:cNvSpPr/>
          <p:nvPr/>
        </p:nvSpPr>
        <p:spPr bwMode="auto">
          <a:xfrm>
            <a:off x="2766687" y="4488656"/>
            <a:ext cx="108000" cy="108000"/>
          </a:xfrm>
          <a:prstGeom prst="ellipse">
            <a:avLst/>
          </a:prstGeom>
          <a:solidFill>
            <a:srgbClr val="C0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5" name="Oval 74"/>
          <p:cNvSpPr/>
          <p:nvPr/>
        </p:nvSpPr>
        <p:spPr bwMode="auto">
          <a:xfrm>
            <a:off x="3106130" y="4488656"/>
            <a:ext cx="108000" cy="108000"/>
          </a:xfrm>
          <a:prstGeom prst="ellipse">
            <a:avLst/>
          </a:prstGeom>
          <a:solidFill>
            <a:srgbClr val="66006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6" name="Oval 75"/>
          <p:cNvSpPr/>
          <p:nvPr/>
        </p:nvSpPr>
        <p:spPr bwMode="auto">
          <a:xfrm>
            <a:off x="2428227" y="4488656"/>
            <a:ext cx="108000" cy="108000"/>
          </a:xfrm>
          <a:prstGeom prst="ellipse">
            <a:avLst/>
          </a:prstGeom>
          <a:solidFill>
            <a:srgbClr val="66669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7" name="Oval 76"/>
          <p:cNvSpPr/>
          <p:nvPr/>
        </p:nvSpPr>
        <p:spPr bwMode="auto">
          <a:xfrm>
            <a:off x="2063877" y="4488656"/>
            <a:ext cx="108000" cy="108000"/>
          </a:xfrm>
          <a:prstGeom prst="ellipse">
            <a:avLst/>
          </a:prstGeom>
          <a:solidFill>
            <a:srgbClr val="00CC9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8" name="Oval 77"/>
          <p:cNvSpPr/>
          <p:nvPr/>
        </p:nvSpPr>
        <p:spPr bwMode="auto">
          <a:xfrm>
            <a:off x="1684713" y="4488656"/>
            <a:ext cx="108000" cy="108000"/>
          </a:xfrm>
          <a:prstGeom prst="ellipse">
            <a:avLst/>
          </a:prstGeom>
          <a:solidFill>
            <a:srgbClr val="FF33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9" name="Oval 78"/>
          <p:cNvSpPr/>
          <p:nvPr/>
        </p:nvSpPr>
        <p:spPr bwMode="auto">
          <a:xfrm>
            <a:off x="2917469" y="4488656"/>
            <a:ext cx="108000" cy="108000"/>
          </a:xfrm>
          <a:prstGeom prst="ellipse">
            <a:avLst/>
          </a:prstGeom>
          <a:solidFill>
            <a:srgbClr val="808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1" name="Oval 80"/>
          <p:cNvSpPr/>
          <p:nvPr/>
        </p:nvSpPr>
        <p:spPr bwMode="auto">
          <a:xfrm>
            <a:off x="3282312" y="4488656"/>
            <a:ext cx="108000" cy="108000"/>
          </a:xfrm>
          <a:prstGeom prst="ellipse">
            <a:avLst/>
          </a:prstGeom>
          <a:solidFill>
            <a:srgbClr val="FFC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3" name="Oval 82"/>
          <p:cNvSpPr/>
          <p:nvPr/>
        </p:nvSpPr>
        <p:spPr bwMode="auto">
          <a:xfrm>
            <a:off x="2595296" y="4488656"/>
            <a:ext cx="108000" cy="108000"/>
          </a:xfrm>
          <a:prstGeom prst="ellipse">
            <a:avLst/>
          </a:prstGeom>
          <a:solidFill>
            <a:srgbClr val="0099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5" name="Oval 84"/>
          <p:cNvSpPr/>
          <p:nvPr/>
        </p:nvSpPr>
        <p:spPr bwMode="auto">
          <a:xfrm>
            <a:off x="6462865" y="4523489"/>
            <a:ext cx="108000" cy="108000"/>
          </a:xfrm>
          <a:prstGeom prst="ellips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6" name="Oval 85"/>
          <p:cNvSpPr/>
          <p:nvPr/>
        </p:nvSpPr>
        <p:spPr bwMode="auto">
          <a:xfrm>
            <a:off x="6180887" y="4523489"/>
            <a:ext cx="108000" cy="108000"/>
          </a:xfrm>
          <a:prstGeom prst="ellipse">
            <a:avLst/>
          </a:prstGeom>
          <a:solidFill>
            <a:srgbClr val="00B05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7" name="Oval 86"/>
          <p:cNvSpPr/>
          <p:nvPr/>
        </p:nvSpPr>
        <p:spPr bwMode="auto">
          <a:xfrm>
            <a:off x="5886631" y="4523489"/>
            <a:ext cx="108000" cy="108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8" name="Oval 87"/>
          <p:cNvSpPr/>
          <p:nvPr/>
        </p:nvSpPr>
        <p:spPr bwMode="auto">
          <a:xfrm>
            <a:off x="6847729" y="4523489"/>
            <a:ext cx="108000" cy="108000"/>
          </a:xfrm>
          <a:prstGeom prst="ellipse">
            <a:avLst/>
          </a:prstGeom>
          <a:solidFill>
            <a:srgbClr val="C0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3" name="Oval 122"/>
          <p:cNvSpPr/>
          <p:nvPr/>
        </p:nvSpPr>
        <p:spPr bwMode="auto">
          <a:xfrm>
            <a:off x="7187172" y="4523489"/>
            <a:ext cx="108000" cy="108000"/>
          </a:xfrm>
          <a:prstGeom prst="ellipse">
            <a:avLst/>
          </a:prstGeom>
          <a:solidFill>
            <a:srgbClr val="66006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4" name="Oval 123"/>
          <p:cNvSpPr/>
          <p:nvPr/>
        </p:nvSpPr>
        <p:spPr bwMode="auto">
          <a:xfrm>
            <a:off x="6571317" y="4523489"/>
            <a:ext cx="108000" cy="108000"/>
          </a:xfrm>
          <a:prstGeom prst="ellipse">
            <a:avLst/>
          </a:prstGeom>
          <a:solidFill>
            <a:srgbClr val="66669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5" name="Oval 124"/>
          <p:cNvSpPr/>
          <p:nvPr/>
        </p:nvSpPr>
        <p:spPr bwMode="auto">
          <a:xfrm>
            <a:off x="6314737" y="4523489"/>
            <a:ext cx="108000" cy="108000"/>
          </a:xfrm>
          <a:prstGeom prst="ellipse">
            <a:avLst/>
          </a:prstGeom>
          <a:solidFill>
            <a:srgbClr val="00CC9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6" name="Oval 125"/>
          <p:cNvSpPr/>
          <p:nvPr/>
        </p:nvSpPr>
        <p:spPr bwMode="auto">
          <a:xfrm>
            <a:off x="6020481" y="4523489"/>
            <a:ext cx="108000" cy="108000"/>
          </a:xfrm>
          <a:prstGeom prst="ellipse">
            <a:avLst/>
          </a:prstGeom>
          <a:solidFill>
            <a:srgbClr val="FF33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7" name="Oval 126"/>
          <p:cNvSpPr/>
          <p:nvPr/>
        </p:nvSpPr>
        <p:spPr bwMode="auto">
          <a:xfrm>
            <a:off x="6998511" y="4523489"/>
            <a:ext cx="108000" cy="108000"/>
          </a:xfrm>
          <a:prstGeom prst="ellipse">
            <a:avLst/>
          </a:prstGeom>
          <a:solidFill>
            <a:srgbClr val="808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9" name="Oval 128"/>
          <p:cNvSpPr/>
          <p:nvPr/>
        </p:nvSpPr>
        <p:spPr bwMode="auto">
          <a:xfrm>
            <a:off x="7363354" y="4523489"/>
            <a:ext cx="108000" cy="108000"/>
          </a:xfrm>
          <a:prstGeom prst="ellipse">
            <a:avLst/>
          </a:prstGeom>
          <a:solidFill>
            <a:srgbClr val="FFC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0" name="Oval 129"/>
          <p:cNvSpPr/>
          <p:nvPr/>
        </p:nvSpPr>
        <p:spPr bwMode="auto">
          <a:xfrm>
            <a:off x="6738386" y="4523489"/>
            <a:ext cx="108000" cy="108000"/>
          </a:xfrm>
          <a:prstGeom prst="ellipse">
            <a:avLst/>
          </a:prstGeom>
          <a:solidFill>
            <a:srgbClr val="0099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4746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0"/>
      <p:bldP spid="150" grpId="0"/>
      <p:bldP spid="153" grpId="0"/>
      <p:bldP spid="154" grpId="0"/>
      <p:bldP spid="85" grpId="0" animBg="1"/>
      <p:bldP spid="86" grpId="0" animBg="1"/>
      <p:bldP spid="87" grpId="0" animBg="1"/>
      <p:bldP spid="88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9" grpId="0" animBg="1"/>
      <p:bldP spid="130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el 1 11 3 3 1 1"/>
          <p:cNvSpPr txBox="1">
            <a:spLocks/>
          </p:cNvSpPr>
          <p:nvPr/>
        </p:nvSpPr>
        <p:spPr>
          <a:xfrm>
            <a:off x="4139131" y="3222095"/>
            <a:ext cx="2450224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;                       outside solid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2487" y="0"/>
            <a:ext cx="8229600" cy="1143000"/>
          </a:xfrm>
        </p:spPr>
        <p:txBody>
          <a:bodyPr/>
          <a:lstStyle/>
          <a:p>
            <a:r>
              <a:rPr lang="de-DE" i="0" dirty="0" smtClean="0"/>
              <a:t>1) The </a:t>
            </a:r>
            <a:r>
              <a:rPr lang="de-DE" i="0" dirty="0" err="1" smtClean="0"/>
              <a:t>free</a:t>
            </a:r>
            <a:r>
              <a:rPr lang="de-DE" i="0" dirty="0" smtClean="0"/>
              <a:t> </a:t>
            </a:r>
            <a:r>
              <a:rPr lang="de-DE" i="0" dirty="0" err="1" smtClean="0"/>
              <a:t>electron</a:t>
            </a:r>
            <a:r>
              <a:rPr lang="de-DE" i="0" dirty="0" smtClean="0"/>
              <a:t> gas</a:t>
            </a:r>
            <a:endParaRPr lang="en-GB" i="0" dirty="0"/>
          </a:p>
        </p:txBody>
      </p:sp>
      <p:sp>
        <p:nvSpPr>
          <p:cNvPr id="5" name="Titel 1 11 1"/>
          <p:cNvSpPr txBox="1">
            <a:spLocks/>
          </p:cNvSpPr>
          <p:nvPr/>
        </p:nvSpPr>
        <p:spPr>
          <a:xfrm>
            <a:off x="505805" y="899690"/>
            <a:ext cx="4066196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1400" i="0" dirty="0">
                <a:solidFill>
                  <a:schemeClr val="tx1"/>
                </a:solidFill>
                <a:cs typeface="Arial" panose="020B0604020202020204" pitchFamily="34" charset="0"/>
              </a:rPr>
              <a:t>In metals valence </a:t>
            </a:r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en-GB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en-GB" sz="1400" i="0" dirty="0">
                <a:solidFill>
                  <a:schemeClr val="tx1"/>
                </a:solidFill>
                <a:cs typeface="Arial" panose="020B0604020202020204" pitchFamily="34" charset="0"/>
              </a:rPr>
              <a:t>move easily through </a:t>
            </a:r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lattice</a:t>
            </a:r>
            <a:endParaRPr lang="de-AT" sz="1200" i="0" baseline="30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 11 2 1"/>
          <p:cNvSpPr txBox="1">
            <a:spLocks/>
          </p:cNvSpPr>
          <p:nvPr/>
        </p:nvSpPr>
        <p:spPr>
          <a:xfrm>
            <a:off x="4909563" y="899690"/>
            <a:ext cx="2713285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neglect </a:t>
            </a:r>
            <a:r>
              <a:rPr lang="en-GB" sz="1400" i="0" dirty="0">
                <a:solidFill>
                  <a:schemeClr val="tx1"/>
                </a:solidFill>
                <a:cs typeface="Arial" panose="020B0604020202020204" pitchFamily="34" charset="0"/>
              </a:rPr>
              <a:t>potential of ionic </a:t>
            </a:r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cores</a:t>
            </a:r>
            <a:endParaRPr lang="de-AT" sz="1200" i="0" baseline="30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7" name="Straight Arrow Connector 6"/>
          <p:cNvCxnSpPr/>
          <p:nvPr/>
        </p:nvCxnSpPr>
        <p:spPr bwMode="auto">
          <a:xfrm>
            <a:off x="4482733" y="1070696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9" name="Titel 1 11 3 1"/>
          <p:cNvSpPr txBox="1">
            <a:spLocks/>
          </p:cNvSpPr>
          <p:nvPr/>
        </p:nvSpPr>
        <p:spPr>
          <a:xfrm>
            <a:off x="505805" y="1297465"/>
            <a:ext cx="4766950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Consider rectangular metal block</a:t>
            </a:r>
            <a:r>
              <a:rPr lang="en-GB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with dimensions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0666" y="1398380"/>
            <a:ext cx="1389577" cy="214576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6500" y="1942954"/>
            <a:ext cx="2265501" cy="583662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284" y="1889128"/>
            <a:ext cx="846412" cy="713899"/>
          </a:xfrm>
          <a:prstGeom prst="rect">
            <a:avLst/>
          </a:prstGeom>
        </p:spPr>
      </p:pic>
      <p:sp>
        <p:nvSpPr>
          <p:cNvPr id="15" name="Titel 1 11 3 2"/>
          <p:cNvSpPr txBox="1">
            <a:spLocks/>
          </p:cNvSpPr>
          <p:nvPr/>
        </p:nvSpPr>
        <p:spPr>
          <a:xfrm>
            <a:off x="505805" y="1622279"/>
            <a:ext cx="4766950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en-GB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can’t leave solid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 11 2 2"/>
          <p:cNvSpPr txBox="1">
            <a:spLocks/>
          </p:cNvSpPr>
          <p:nvPr/>
        </p:nvSpPr>
        <p:spPr>
          <a:xfrm>
            <a:off x="1267631" y="2056514"/>
            <a:ext cx="2713285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potential</a:t>
            </a:r>
            <a:endParaRPr lang="de-AT" sz="1200" i="0" baseline="30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7" name="Straight Arrow Connector 16"/>
          <p:cNvCxnSpPr/>
          <p:nvPr/>
        </p:nvCxnSpPr>
        <p:spPr bwMode="auto">
          <a:xfrm>
            <a:off x="840801" y="2227520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8" name="Titel 1 11 2 3"/>
          <p:cNvSpPr txBox="1">
            <a:spLocks/>
          </p:cNvSpPr>
          <p:nvPr/>
        </p:nvSpPr>
        <p:spPr>
          <a:xfrm>
            <a:off x="5137452" y="2064723"/>
            <a:ext cx="388832" cy="3753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</a:t>
            </a:r>
            <a:endParaRPr lang="de-AT" sz="1200" i="0" baseline="30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9" name="Titel 1 11 3 3 2"/>
          <p:cNvSpPr txBox="1">
            <a:spLocks/>
          </p:cNvSpPr>
          <p:nvPr/>
        </p:nvSpPr>
        <p:spPr>
          <a:xfrm>
            <a:off x="505805" y="2693281"/>
            <a:ext cx="4766950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Schr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ö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dinger equation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4070" y="3152403"/>
            <a:ext cx="1761679" cy="424810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1107" y="3276043"/>
            <a:ext cx="818572" cy="220231"/>
          </a:xfrm>
          <a:prstGeom prst="rect">
            <a:avLst/>
          </a:prstGeom>
        </p:spPr>
      </p:pic>
      <p:sp>
        <p:nvSpPr>
          <p:cNvPr id="25" name="Titel 1 11 3 3 3 1"/>
          <p:cNvSpPr txBox="1">
            <a:spLocks/>
          </p:cNvSpPr>
          <p:nvPr/>
        </p:nvSpPr>
        <p:spPr>
          <a:xfrm>
            <a:off x="432487" y="3843881"/>
            <a:ext cx="4766950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Ansatz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26" name="Picture 25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7631" y="3841511"/>
            <a:ext cx="1824228" cy="269748"/>
          </a:xfrm>
          <a:prstGeom prst="rect">
            <a:avLst/>
          </a:prstGeom>
        </p:spPr>
      </p:pic>
      <p:cxnSp>
        <p:nvCxnSpPr>
          <p:cNvPr id="27" name="Straight Arrow Connector 26"/>
          <p:cNvCxnSpPr/>
          <p:nvPr/>
        </p:nvCxnSpPr>
        <p:spPr bwMode="auto">
          <a:xfrm>
            <a:off x="1076346" y="4614518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30" name="Picture 29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4924" y="4326881"/>
            <a:ext cx="2374641" cy="524143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8727" y="4451775"/>
            <a:ext cx="958469" cy="436786"/>
          </a:xfrm>
          <a:prstGeom prst="rect">
            <a:avLst/>
          </a:prstGeom>
        </p:spPr>
      </p:pic>
      <p:sp>
        <p:nvSpPr>
          <p:cNvPr id="32" name="Titel 1 11 3 3 1 2"/>
          <p:cNvSpPr txBox="1">
            <a:spLocks/>
          </p:cNvSpPr>
          <p:nvPr/>
        </p:nvSpPr>
        <p:spPr>
          <a:xfrm>
            <a:off x="4463292" y="4410681"/>
            <a:ext cx="809463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3" name="Titel 1 11 3 3 3 2"/>
          <p:cNvSpPr txBox="1">
            <a:spLocks/>
          </p:cNvSpPr>
          <p:nvPr/>
        </p:nvSpPr>
        <p:spPr>
          <a:xfrm>
            <a:off x="452729" y="5073561"/>
            <a:ext cx="1041473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Solution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4" name="Picture 33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4202" y="5122907"/>
            <a:ext cx="3204362" cy="206733"/>
          </a:xfrm>
          <a:prstGeom prst="rect">
            <a:avLst/>
          </a:prstGeom>
        </p:spPr>
      </p:pic>
      <p:sp>
        <p:nvSpPr>
          <p:cNvPr id="35" name="Titel 1 11 3 3 3 3"/>
          <p:cNvSpPr txBox="1">
            <a:spLocks/>
          </p:cNvSpPr>
          <p:nvPr/>
        </p:nvSpPr>
        <p:spPr>
          <a:xfrm>
            <a:off x="4960732" y="5043395"/>
            <a:ext cx="707229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6" name="Picture 35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4539" y="5104006"/>
            <a:ext cx="1316313" cy="215910"/>
          </a:xfrm>
          <a:prstGeom prst="rect">
            <a:avLst/>
          </a:prstGeom>
        </p:spPr>
      </p:pic>
      <p:cxnSp>
        <p:nvCxnSpPr>
          <p:cNvPr id="37" name="Straight Arrow Connector 36"/>
          <p:cNvCxnSpPr/>
          <p:nvPr/>
        </p:nvCxnSpPr>
        <p:spPr bwMode="auto">
          <a:xfrm>
            <a:off x="7274802" y="5203487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39" name="Picture 38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9040" y="5615321"/>
            <a:ext cx="1195933" cy="568437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9040" y="4931161"/>
            <a:ext cx="922788" cy="468776"/>
          </a:xfrm>
          <a:prstGeom prst="rect">
            <a:avLst/>
          </a:prstGeom>
        </p:spPr>
      </p:pic>
      <p:cxnSp>
        <p:nvCxnSpPr>
          <p:cNvPr id="42" name="Straight Arrow Connector 41"/>
          <p:cNvCxnSpPr/>
          <p:nvPr/>
        </p:nvCxnSpPr>
        <p:spPr bwMode="auto">
          <a:xfrm>
            <a:off x="7309469" y="5880812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1141860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9" grpId="0"/>
      <p:bldP spid="15" grpId="0"/>
      <p:bldP spid="16" grpId="0"/>
      <p:bldP spid="18" grpId="0"/>
      <p:bldP spid="19" grpId="0"/>
      <p:bldP spid="25" grpId="0"/>
      <p:bldP spid="32" grpId="0"/>
      <p:bldP spid="33" grpId="0"/>
      <p:bldP spid="3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0" y="43545"/>
            <a:ext cx="9144000" cy="69120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3200" i="0" kern="0" dirty="0" smtClean="0">
                <a:solidFill>
                  <a:srgbClr val="000000"/>
                </a:solidFill>
              </a:rPr>
              <a:t>Orbital </a:t>
            </a:r>
            <a:r>
              <a:rPr lang="de-AT" sz="3200" i="0" kern="0" dirty="0" err="1" smtClean="0">
                <a:solidFill>
                  <a:srgbClr val="000000"/>
                </a:solidFill>
              </a:rPr>
              <a:t>and</a:t>
            </a:r>
            <a:r>
              <a:rPr lang="de-AT" sz="3200" i="0" kern="0" dirty="0" smtClean="0">
                <a:solidFill>
                  <a:srgbClr val="000000"/>
                </a:solidFill>
              </a:rPr>
              <a:t> </a:t>
            </a:r>
            <a:r>
              <a:rPr lang="de-AT" sz="3200" i="0" kern="0" dirty="0" err="1" smtClean="0">
                <a:solidFill>
                  <a:srgbClr val="000000"/>
                </a:solidFill>
              </a:rPr>
              <a:t>spin</a:t>
            </a:r>
            <a:r>
              <a:rPr lang="de-AT" sz="3200" i="0" kern="0" dirty="0" smtClean="0">
                <a:solidFill>
                  <a:srgbClr val="000000"/>
                </a:solidFill>
              </a:rPr>
              <a:t> </a:t>
            </a:r>
            <a:r>
              <a:rPr lang="de-AT" sz="3200" i="0" kern="0" dirty="0" err="1" smtClean="0">
                <a:solidFill>
                  <a:srgbClr val="000000"/>
                </a:solidFill>
              </a:rPr>
              <a:t>structure</a:t>
            </a:r>
            <a:r>
              <a:rPr lang="de-AT" sz="3200" i="0" kern="0" dirty="0" smtClean="0">
                <a:solidFill>
                  <a:srgbClr val="000000"/>
                </a:solidFill>
              </a:rPr>
              <a:t> of </a:t>
            </a:r>
            <a:r>
              <a:rPr lang="de-AT" sz="3200" i="0" kern="0" dirty="0" err="1" smtClean="0">
                <a:solidFill>
                  <a:srgbClr val="000000"/>
                </a:solidFill>
              </a:rPr>
              <a:t>atoms</a:t>
            </a:r>
            <a:endParaRPr lang="de-DE" sz="3200" i="0" kern="0" dirty="0" smtClean="0">
              <a:solidFill>
                <a:srgbClr val="000000"/>
              </a:solidFill>
            </a:endParaRPr>
          </a:p>
        </p:txBody>
      </p:sp>
      <p:sp>
        <p:nvSpPr>
          <p:cNvPr id="22" name="Titel 1 1 1"/>
          <p:cNvSpPr txBox="1">
            <a:spLocks/>
          </p:cNvSpPr>
          <p:nvPr/>
        </p:nvSpPr>
        <p:spPr>
          <a:xfrm>
            <a:off x="404542" y="883592"/>
            <a:ext cx="5514119" cy="47632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Atom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with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nuclear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charge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 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and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</a:t>
            </a:r>
            <a:r>
              <a:rPr lang="de-AT" sz="2000" dirty="0" smtClean="0">
                <a:solidFill>
                  <a:srgbClr val="0000FF"/>
                </a:solidFill>
                <a:cs typeface="Arial" panose="020B0604020202020204" pitchFamily="34" charset="0"/>
              </a:rPr>
              <a:t>  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electrons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:</a:t>
            </a:r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5261" y="1482695"/>
            <a:ext cx="4948428" cy="75895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66469" y="1014333"/>
            <a:ext cx="169164" cy="172212"/>
          </a:xfrm>
          <a:prstGeom prst="rect">
            <a:avLst/>
          </a:prstGeom>
        </p:spPr>
      </p:pic>
      <p:sp>
        <p:nvSpPr>
          <p:cNvPr id="26" name="Titel 1 2"/>
          <p:cNvSpPr txBox="1">
            <a:spLocks/>
          </p:cNvSpPr>
          <p:nvPr/>
        </p:nvSpPr>
        <p:spPr>
          <a:xfrm>
            <a:off x="6192991" y="1120044"/>
            <a:ext cx="2610910" cy="44021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electron-electron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repulsion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28" name="Straight Arrow Connector 27"/>
          <p:cNvCxnSpPr/>
          <p:nvPr/>
        </p:nvCxnSpPr>
        <p:spPr bwMode="auto">
          <a:xfrm flipH="1">
            <a:off x="5569379" y="1359914"/>
            <a:ext cx="623613" cy="328843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29" name="Titel 1 3 1"/>
          <p:cNvSpPr txBox="1">
            <a:spLocks/>
          </p:cNvSpPr>
          <p:nvPr/>
        </p:nvSpPr>
        <p:spPr>
          <a:xfrm>
            <a:off x="678871" y="2373477"/>
            <a:ext cx="4890508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Without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repulsion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separable</a:t>
            </a: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30" name="Titel 1 4"/>
          <p:cNvSpPr txBox="1">
            <a:spLocks/>
          </p:cNvSpPr>
          <p:nvPr/>
        </p:nvSpPr>
        <p:spPr>
          <a:xfrm>
            <a:off x="678871" y="2709995"/>
            <a:ext cx="4890508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First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solve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without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repulsion</a:t>
            </a: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31" name="Titel 1 5"/>
          <p:cNvSpPr txBox="1">
            <a:spLocks/>
          </p:cNvSpPr>
          <p:nvPr/>
        </p:nvSpPr>
        <p:spPr>
          <a:xfrm>
            <a:off x="1027825" y="3024325"/>
            <a:ext cx="6270601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include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repulsion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       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/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perturbation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theory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3427" y="3101212"/>
            <a:ext cx="542544" cy="252984"/>
          </a:xfrm>
          <a:prstGeom prst="rect">
            <a:avLst/>
          </a:prstGeom>
        </p:spPr>
      </p:pic>
      <p:sp>
        <p:nvSpPr>
          <p:cNvPr id="34" name="Titel 1 3 2"/>
          <p:cNvSpPr txBox="1">
            <a:spLocks/>
          </p:cNvSpPr>
          <p:nvPr/>
        </p:nvSpPr>
        <p:spPr>
          <a:xfrm>
            <a:off x="562640" y="3598106"/>
            <a:ext cx="4890508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35" name="Picture 3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5435" y="1011305"/>
            <a:ext cx="169164" cy="172212"/>
          </a:xfrm>
          <a:prstGeom prst="rect">
            <a:avLst/>
          </a:prstGeom>
        </p:spPr>
      </p:pic>
      <p:sp>
        <p:nvSpPr>
          <p:cNvPr id="37" name="Titel 1 1 2"/>
          <p:cNvSpPr txBox="1">
            <a:spLocks/>
          </p:cNvSpPr>
          <p:nvPr/>
        </p:nvSpPr>
        <p:spPr>
          <a:xfrm>
            <a:off x="404541" y="3461998"/>
            <a:ext cx="5514119" cy="47632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Wavefunction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and</a:t>
            </a:r>
            <a:r>
              <a:rPr lang="de-AT" sz="20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energy</a:t>
            </a:r>
            <a:endParaRPr lang="de-AT" sz="20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39" name="Titel 1 3 3 1"/>
          <p:cNvSpPr txBox="1">
            <a:spLocks/>
          </p:cNvSpPr>
          <p:nvPr/>
        </p:nvSpPr>
        <p:spPr>
          <a:xfrm>
            <a:off x="679176" y="3811278"/>
            <a:ext cx="4890508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f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central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potential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separable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Hamiltonian</a:t>
            </a: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57" name="Picture 56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14063" y="4207084"/>
            <a:ext cx="2580132" cy="585216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4080" y="5892089"/>
            <a:ext cx="1946148" cy="585216"/>
          </a:xfrm>
          <a:prstGeom prst="rect">
            <a:avLst/>
          </a:prstGeom>
        </p:spPr>
      </p:pic>
      <p:sp>
        <p:nvSpPr>
          <p:cNvPr id="47" name="Titel 1 3 3 2 1"/>
          <p:cNvSpPr txBox="1">
            <a:spLocks/>
          </p:cNvSpPr>
          <p:nvPr/>
        </p:nvSpPr>
        <p:spPr>
          <a:xfrm>
            <a:off x="1420105" y="5413376"/>
            <a:ext cx="4288900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>
                <a:solidFill>
                  <a:srgbClr val="000000"/>
                </a:solidFill>
                <a:cs typeface="Arial" panose="020B0604020202020204" pitchFamily="34" charset="0"/>
              </a:rPr>
              <a:t>A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ntisymmetrize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under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exchange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!</a:t>
            </a: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8" name="Titel 1 3 3 3 1"/>
          <p:cNvSpPr txBox="1">
            <a:spLocks/>
          </p:cNvSpPr>
          <p:nvPr/>
        </p:nvSpPr>
        <p:spPr>
          <a:xfrm>
            <a:off x="437937" y="4841571"/>
            <a:ext cx="1961506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9933FF"/>
                </a:solidFill>
                <a:cs typeface="Arial" panose="020B0604020202020204" pitchFamily="34" charset="0"/>
              </a:rPr>
              <a:t>Label: Term </a:t>
            </a:r>
            <a:r>
              <a:rPr lang="de-AT" sz="1400" i="0" dirty="0" err="1" smtClean="0">
                <a:solidFill>
                  <a:srgbClr val="9933FF"/>
                </a:solidFill>
                <a:cs typeface="Arial" panose="020B0604020202020204" pitchFamily="34" charset="0"/>
              </a:rPr>
              <a:t>symbol</a:t>
            </a:r>
            <a:endParaRPr lang="de-AT" sz="1400" i="0" dirty="0">
              <a:solidFill>
                <a:srgbClr val="9933FF"/>
              </a:solidFill>
              <a:cs typeface="Arial" panose="020B0604020202020204" pitchFamily="34" charset="0"/>
            </a:endParaRPr>
          </a:p>
        </p:txBody>
      </p:sp>
      <p:cxnSp>
        <p:nvCxnSpPr>
          <p:cNvPr id="50" name="Straight Arrow Connector 49"/>
          <p:cNvCxnSpPr/>
          <p:nvPr/>
        </p:nvCxnSpPr>
        <p:spPr bwMode="auto">
          <a:xfrm flipV="1">
            <a:off x="1237272" y="4691596"/>
            <a:ext cx="200830" cy="188884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53" name="Picture 52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7271" y="4354321"/>
            <a:ext cx="2043684" cy="301752"/>
          </a:xfrm>
          <a:prstGeom prst="rect">
            <a:avLst/>
          </a:prstGeom>
        </p:spPr>
      </p:pic>
      <p:sp>
        <p:nvSpPr>
          <p:cNvPr id="55" name="Right Brace 54"/>
          <p:cNvSpPr/>
          <p:nvPr/>
        </p:nvSpPr>
        <p:spPr bwMode="auto">
          <a:xfrm rot="5400000">
            <a:off x="4915960" y="4080087"/>
            <a:ext cx="139052" cy="1417172"/>
          </a:xfrm>
          <a:prstGeom prst="rightBrac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6" name="Titel 1 3 3 3 2 1"/>
          <p:cNvSpPr txBox="1">
            <a:spLocks/>
          </p:cNvSpPr>
          <p:nvPr/>
        </p:nvSpPr>
        <p:spPr>
          <a:xfrm>
            <a:off x="3862903" y="4873215"/>
            <a:ext cx="1961506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9933FF"/>
                </a:solidFill>
                <a:cs typeface="Arial" panose="020B0604020202020204" pitchFamily="34" charset="0"/>
              </a:rPr>
              <a:t>orbital </a:t>
            </a:r>
            <a:r>
              <a:rPr lang="de-AT" sz="1400" i="0" dirty="0" err="1" smtClean="0">
                <a:solidFill>
                  <a:srgbClr val="9933FF"/>
                </a:solidFill>
                <a:cs typeface="Arial" panose="020B0604020202020204" pitchFamily="34" charset="0"/>
              </a:rPr>
              <a:t>wavefunction</a:t>
            </a:r>
            <a:endParaRPr lang="de-AT" sz="1400" i="0" dirty="0">
              <a:solidFill>
                <a:srgbClr val="9933FF"/>
              </a:solidFill>
              <a:cs typeface="Arial" panose="020B0604020202020204" pitchFamily="34" charset="0"/>
            </a:endParaRPr>
          </a:p>
        </p:txBody>
      </p:sp>
      <p:sp>
        <p:nvSpPr>
          <p:cNvPr id="58" name="Right Brace 57"/>
          <p:cNvSpPr/>
          <p:nvPr/>
        </p:nvSpPr>
        <p:spPr bwMode="auto">
          <a:xfrm rot="5400000">
            <a:off x="6108957" y="4400100"/>
            <a:ext cx="134751" cy="781448"/>
          </a:xfrm>
          <a:prstGeom prst="rightBrac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9" name="Titel 1 3 3 3 2 2 1"/>
          <p:cNvSpPr txBox="1">
            <a:spLocks/>
          </p:cNvSpPr>
          <p:nvPr/>
        </p:nvSpPr>
        <p:spPr>
          <a:xfrm>
            <a:off x="5827341" y="4880480"/>
            <a:ext cx="1103853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>
                <a:solidFill>
                  <a:srgbClr val="9933FF"/>
                </a:solidFill>
                <a:cs typeface="Arial" panose="020B0604020202020204" pitchFamily="34" charset="0"/>
              </a:rPr>
              <a:t>s</a:t>
            </a:r>
            <a:r>
              <a:rPr lang="de-AT" sz="1400" i="0" dirty="0" err="1" smtClean="0">
                <a:solidFill>
                  <a:srgbClr val="9933FF"/>
                </a:solidFill>
                <a:cs typeface="Arial" panose="020B0604020202020204" pitchFamily="34" charset="0"/>
              </a:rPr>
              <a:t>pin</a:t>
            </a:r>
            <a:r>
              <a:rPr lang="de-AT" sz="1400" i="0" dirty="0" smtClean="0">
                <a:solidFill>
                  <a:srgbClr val="9933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9933FF"/>
                </a:solidFill>
                <a:cs typeface="Arial" panose="020B0604020202020204" pitchFamily="34" charset="0"/>
              </a:rPr>
              <a:t>state</a:t>
            </a:r>
            <a:endParaRPr lang="de-AT" sz="1400" i="0" dirty="0">
              <a:solidFill>
                <a:srgbClr val="9933FF"/>
              </a:solidFill>
              <a:cs typeface="Arial" panose="020B0604020202020204" pitchFamily="34" charset="0"/>
            </a:endParaRPr>
          </a:p>
        </p:txBody>
      </p:sp>
      <p:pic>
        <p:nvPicPr>
          <p:cNvPr id="61" name="Picture 60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0309" y="5229114"/>
            <a:ext cx="689170" cy="187445"/>
          </a:xfrm>
          <a:prstGeom prst="rect">
            <a:avLst/>
          </a:prstGeom>
        </p:spPr>
      </p:pic>
      <p:sp>
        <p:nvSpPr>
          <p:cNvPr id="62" name="Titel 1 3 3 3 2 2 2"/>
          <p:cNvSpPr txBox="1">
            <a:spLocks/>
          </p:cNvSpPr>
          <p:nvPr/>
        </p:nvSpPr>
        <p:spPr>
          <a:xfrm>
            <a:off x="5825386" y="5165018"/>
            <a:ext cx="2205325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rgbClr val="9933FF"/>
                </a:solidFill>
                <a:cs typeface="Arial" panose="020B0604020202020204" pitchFamily="34" charset="0"/>
              </a:rPr>
              <a:t>2 </a:t>
            </a:r>
            <a:r>
              <a:rPr lang="de-AT" sz="1400" i="0" dirty="0" err="1" smtClean="0">
                <a:solidFill>
                  <a:srgbClr val="9933FF"/>
                </a:solidFill>
                <a:cs typeface="Arial" panose="020B0604020202020204" pitchFamily="34" charset="0"/>
              </a:rPr>
              <a:t>states</a:t>
            </a:r>
            <a:r>
              <a:rPr lang="de-AT" sz="1400" i="0" dirty="0" smtClean="0">
                <a:solidFill>
                  <a:srgbClr val="9933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9933FF"/>
                </a:solidFill>
                <a:cs typeface="Arial" panose="020B0604020202020204" pitchFamily="34" charset="0"/>
              </a:rPr>
              <a:t>for</a:t>
            </a:r>
            <a:r>
              <a:rPr lang="de-AT" sz="1400" i="0" dirty="0" smtClean="0">
                <a:solidFill>
                  <a:srgbClr val="9933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9933FF"/>
                </a:solidFill>
                <a:cs typeface="Arial" panose="020B0604020202020204" pitchFamily="34" charset="0"/>
              </a:rPr>
              <a:t>each</a:t>
            </a:r>
            <a:r>
              <a:rPr lang="de-AT" sz="1400" i="0" dirty="0" smtClean="0">
                <a:solidFill>
                  <a:srgbClr val="9933FF"/>
                </a:solidFill>
                <a:cs typeface="Arial" panose="020B0604020202020204" pitchFamily="34" charset="0"/>
              </a:rPr>
              <a:t> e</a:t>
            </a:r>
            <a:r>
              <a:rPr lang="de-AT" sz="1800" i="0" baseline="30000" dirty="0" smtClean="0">
                <a:solidFill>
                  <a:srgbClr val="9933FF"/>
                </a:solidFill>
                <a:cs typeface="Arial" panose="020B0604020202020204" pitchFamily="34" charset="0"/>
              </a:rPr>
              <a:t>-</a:t>
            </a:r>
            <a:endParaRPr lang="de-AT" sz="1400" i="0" baseline="30000" dirty="0">
              <a:solidFill>
                <a:srgbClr val="9933FF"/>
              </a:solidFill>
              <a:cs typeface="Arial" panose="020B0604020202020204" pitchFamily="34" charset="0"/>
            </a:endParaRPr>
          </a:p>
        </p:txBody>
      </p:sp>
      <p:sp>
        <p:nvSpPr>
          <p:cNvPr id="63" name="Titel 1 3 3 3 2 2 3"/>
          <p:cNvSpPr txBox="1">
            <a:spLocks/>
          </p:cNvSpPr>
          <p:nvPr/>
        </p:nvSpPr>
        <p:spPr>
          <a:xfrm>
            <a:off x="6493034" y="5455016"/>
            <a:ext cx="1185385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9933FF"/>
                </a:solidFill>
                <a:cs typeface="Arial" panose="020B0604020202020204" pitchFamily="34" charset="0"/>
              </a:rPr>
              <a:t>shorthand</a:t>
            </a:r>
            <a:r>
              <a:rPr lang="de-AT" sz="1400" i="0" dirty="0" smtClean="0">
                <a:solidFill>
                  <a:srgbClr val="9933FF"/>
                </a:solidFill>
                <a:cs typeface="Arial" panose="020B0604020202020204" pitchFamily="34" charset="0"/>
              </a:rPr>
              <a:t>:</a:t>
            </a:r>
            <a:endParaRPr lang="de-AT" sz="1400" i="0" baseline="30000" dirty="0">
              <a:solidFill>
                <a:srgbClr val="9933FF"/>
              </a:solidFill>
              <a:cs typeface="Arial" panose="020B0604020202020204" pitchFamily="34" charset="0"/>
            </a:endParaRPr>
          </a:p>
        </p:txBody>
      </p:sp>
      <p:pic>
        <p:nvPicPr>
          <p:cNvPr id="65" name="Picture 64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0309" y="5550241"/>
            <a:ext cx="176221" cy="187445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0309" y="5848246"/>
            <a:ext cx="176221" cy="187445"/>
          </a:xfrm>
          <a:prstGeom prst="rect">
            <a:avLst/>
          </a:prstGeom>
        </p:spPr>
      </p:pic>
      <p:cxnSp>
        <p:nvCxnSpPr>
          <p:cNvPr id="68" name="Straight Arrow Connector 67"/>
          <p:cNvCxnSpPr/>
          <p:nvPr/>
        </p:nvCxnSpPr>
        <p:spPr bwMode="auto">
          <a:xfrm flipV="1">
            <a:off x="2399443" y="4719147"/>
            <a:ext cx="1040203" cy="694229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pic>
        <p:nvPicPr>
          <p:cNvPr id="73" name="Picture 72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1342" y="4304745"/>
            <a:ext cx="455792" cy="411204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5775" y="4330835"/>
            <a:ext cx="96608" cy="411204"/>
          </a:xfrm>
          <a:prstGeom prst="rect">
            <a:avLst/>
          </a:prstGeom>
        </p:spPr>
      </p:pic>
      <p:cxnSp>
        <p:nvCxnSpPr>
          <p:cNvPr id="76" name="Straight Arrow Connector 75"/>
          <p:cNvCxnSpPr>
            <a:stCxn id="78" idx="1"/>
          </p:cNvCxnSpPr>
          <p:nvPr/>
        </p:nvCxnSpPr>
        <p:spPr bwMode="auto">
          <a:xfrm flipH="1" flipV="1">
            <a:off x="2467597" y="6430640"/>
            <a:ext cx="249504" cy="234846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78" name="Titel 1 3 3 2 2"/>
          <p:cNvSpPr txBox="1">
            <a:spLocks/>
          </p:cNvSpPr>
          <p:nvPr/>
        </p:nvSpPr>
        <p:spPr>
          <a:xfrm>
            <a:off x="2717101" y="6500550"/>
            <a:ext cx="6185827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9933FF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rgbClr val="9933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9933FF"/>
                </a:solidFill>
                <a:cs typeface="Arial" panose="020B0604020202020204" pitchFamily="34" charset="0"/>
              </a:rPr>
              <a:t>without</a:t>
            </a:r>
            <a:r>
              <a:rPr lang="de-AT" sz="1400" i="0" dirty="0" smtClean="0">
                <a:solidFill>
                  <a:srgbClr val="9933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9933FF"/>
                </a:solidFill>
                <a:cs typeface="Arial" panose="020B0604020202020204" pitchFamily="34" charset="0"/>
              </a:rPr>
              <a:t>ee</a:t>
            </a:r>
            <a:r>
              <a:rPr lang="de-AT" sz="1400" i="0" dirty="0" smtClean="0">
                <a:solidFill>
                  <a:srgbClr val="9933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9933FF"/>
                </a:solidFill>
                <a:cs typeface="Arial" panose="020B0604020202020204" pitchFamily="34" charset="0"/>
              </a:rPr>
              <a:t>repulsion</a:t>
            </a:r>
            <a:r>
              <a:rPr lang="de-AT" sz="1400" i="0" dirty="0" smtClean="0">
                <a:solidFill>
                  <a:srgbClr val="9933FF"/>
                </a:solidFill>
                <a:cs typeface="Arial" panose="020B0604020202020204" pitchFamily="34" charset="0"/>
              </a:rPr>
              <a:t>, i.e. </a:t>
            </a:r>
            <a:r>
              <a:rPr lang="de-AT" sz="1400" i="0" dirty="0" err="1" smtClean="0">
                <a:solidFill>
                  <a:srgbClr val="9933FF"/>
                </a:solidFill>
                <a:cs typeface="Arial" panose="020B0604020202020204" pitchFamily="34" charset="0"/>
              </a:rPr>
              <a:t>single</a:t>
            </a:r>
            <a:r>
              <a:rPr lang="de-AT" sz="1400" i="0" dirty="0" smtClean="0">
                <a:solidFill>
                  <a:srgbClr val="9933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9933FF"/>
                </a:solidFill>
                <a:cs typeface="Arial" panose="020B0604020202020204" pitchFamily="34" charset="0"/>
              </a:rPr>
              <a:t>electron</a:t>
            </a:r>
            <a:r>
              <a:rPr lang="de-AT" sz="1400" i="0" dirty="0" smtClean="0">
                <a:solidFill>
                  <a:srgbClr val="9933FF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9933FF"/>
                </a:solidFill>
                <a:cs typeface="Arial" panose="020B0604020202020204" pitchFamily="34" charset="0"/>
              </a:rPr>
              <a:t>energy</a:t>
            </a:r>
            <a:r>
              <a:rPr lang="de-AT" sz="1400" i="0" dirty="0" smtClean="0">
                <a:solidFill>
                  <a:srgbClr val="9933FF"/>
                </a:solidFill>
                <a:cs typeface="Arial" panose="020B0604020202020204" pitchFamily="34" charset="0"/>
              </a:rPr>
              <a:t> </a:t>
            </a:r>
            <a:endParaRPr lang="de-AT" sz="1400" i="0" dirty="0">
              <a:solidFill>
                <a:srgbClr val="9933FF"/>
              </a:solidFill>
              <a:cs typeface="Arial" panose="020B0604020202020204" pitchFamily="34" charset="0"/>
            </a:endParaRPr>
          </a:p>
        </p:txBody>
      </p:sp>
      <p:sp>
        <p:nvSpPr>
          <p:cNvPr id="80" name="Titel 1 3 3 2 3"/>
          <p:cNvSpPr txBox="1">
            <a:spLocks/>
          </p:cNvSpPr>
          <p:nvPr/>
        </p:nvSpPr>
        <p:spPr>
          <a:xfrm>
            <a:off x="3519098" y="6265704"/>
            <a:ext cx="4288900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rgbClr val="9933FF"/>
                </a:solidFill>
                <a:cs typeface="Arial" panose="020B0604020202020204" pitchFamily="34" charset="0"/>
              </a:rPr>
              <a:t>perturbation</a:t>
            </a:r>
            <a:endParaRPr lang="de-AT" sz="1400" i="0" dirty="0">
              <a:solidFill>
                <a:srgbClr val="9933FF"/>
              </a:solidFill>
              <a:cs typeface="Arial" panose="020B0604020202020204" pitchFamily="34" charset="0"/>
            </a:endParaRPr>
          </a:p>
        </p:txBody>
      </p:sp>
      <p:cxnSp>
        <p:nvCxnSpPr>
          <p:cNvPr id="81" name="Straight Arrow Connector 80"/>
          <p:cNvCxnSpPr/>
          <p:nvPr/>
        </p:nvCxnSpPr>
        <p:spPr bwMode="auto">
          <a:xfrm flipH="1" flipV="1">
            <a:off x="3148088" y="6313217"/>
            <a:ext cx="249506" cy="150677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3858808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9" grpId="0"/>
      <p:bldP spid="30" grpId="0"/>
      <p:bldP spid="31" grpId="0"/>
      <p:bldP spid="37" grpId="0"/>
      <p:bldP spid="39" grpId="0"/>
      <p:bldP spid="47" grpId="0"/>
      <p:bldP spid="48" grpId="0"/>
      <p:bldP spid="55" grpId="0" animBg="1"/>
      <p:bldP spid="56" grpId="0"/>
      <p:bldP spid="58" grpId="0" animBg="1"/>
      <p:bldP spid="59" grpId="0"/>
      <p:bldP spid="62" grpId="0"/>
      <p:bldP spid="63" grpId="0"/>
      <p:bldP spid="78" grpId="0"/>
      <p:bldP spid="80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2487" y="0"/>
            <a:ext cx="8229600" cy="1143000"/>
          </a:xfrm>
        </p:spPr>
        <p:txBody>
          <a:bodyPr/>
          <a:lstStyle/>
          <a:p>
            <a:r>
              <a:rPr lang="de-DE" i="0" dirty="0" smtClean="0"/>
              <a:t>1) The </a:t>
            </a:r>
            <a:r>
              <a:rPr lang="de-DE" i="0" dirty="0" err="1" smtClean="0"/>
              <a:t>free</a:t>
            </a:r>
            <a:r>
              <a:rPr lang="de-DE" i="0" dirty="0" smtClean="0"/>
              <a:t> </a:t>
            </a:r>
            <a:r>
              <a:rPr lang="de-DE" i="0" dirty="0" err="1" smtClean="0"/>
              <a:t>electron</a:t>
            </a:r>
            <a:r>
              <a:rPr lang="de-DE" i="0" dirty="0" smtClean="0"/>
              <a:t> gas</a:t>
            </a:r>
            <a:endParaRPr lang="en-GB" i="0" dirty="0"/>
          </a:p>
        </p:txBody>
      </p:sp>
      <p:sp>
        <p:nvSpPr>
          <p:cNvPr id="5" name="Titel 1 11 1"/>
          <p:cNvSpPr txBox="1">
            <a:spLocks/>
          </p:cNvSpPr>
          <p:nvPr/>
        </p:nvSpPr>
        <p:spPr>
          <a:xfrm>
            <a:off x="505805" y="899690"/>
            <a:ext cx="4066196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1400" i="0" dirty="0">
                <a:solidFill>
                  <a:schemeClr val="tx1"/>
                </a:solidFill>
                <a:cs typeface="Arial" panose="020B0604020202020204" pitchFamily="34" charset="0"/>
              </a:rPr>
              <a:t>In metals valence </a:t>
            </a:r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en-GB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en-GB" sz="1400" i="0" dirty="0">
                <a:solidFill>
                  <a:schemeClr val="tx1"/>
                </a:solidFill>
                <a:cs typeface="Arial" panose="020B0604020202020204" pitchFamily="34" charset="0"/>
              </a:rPr>
              <a:t>move easily through </a:t>
            </a:r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lattice</a:t>
            </a:r>
            <a:endParaRPr lang="de-AT" sz="1200" i="0" baseline="30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6" name="Titel 1 11 2 1"/>
          <p:cNvSpPr txBox="1">
            <a:spLocks/>
          </p:cNvSpPr>
          <p:nvPr/>
        </p:nvSpPr>
        <p:spPr>
          <a:xfrm>
            <a:off x="4909563" y="899690"/>
            <a:ext cx="2713285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neglect </a:t>
            </a:r>
            <a:r>
              <a:rPr lang="en-GB" sz="1400" i="0" dirty="0">
                <a:solidFill>
                  <a:schemeClr val="tx1"/>
                </a:solidFill>
                <a:cs typeface="Arial" panose="020B0604020202020204" pitchFamily="34" charset="0"/>
              </a:rPr>
              <a:t>potential of ionic </a:t>
            </a:r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cores</a:t>
            </a:r>
            <a:endParaRPr lang="de-AT" sz="1200" i="0" baseline="30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7" name="Straight Arrow Connector 6"/>
          <p:cNvCxnSpPr/>
          <p:nvPr/>
        </p:nvCxnSpPr>
        <p:spPr bwMode="auto">
          <a:xfrm>
            <a:off x="4482733" y="1070696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9" name="Titel 1 11 3 1"/>
          <p:cNvSpPr txBox="1">
            <a:spLocks/>
          </p:cNvSpPr>
          <p:nvPr/>
        </p:nvSpPr>
        <p:spPr>
          <a:xfrm>
            <a:off x="505805" y="1297465"/>
            <a:ext cx="4766950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Consider rectangular metal block</a:t>
            </a:r>
            <a:r>
              <a:rPr lang="en-GB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with dimensions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0666" y="1398380"/>
            <a:ext cx="1389577" cy="214576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6500" y="1942954"/>
            <a:ext cx="2265501" cy="583662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284" y="1889128"/>
            <a:ext cx="846412" cy="713899"/>
          </a:xfrm>
          <a:prstGeom prst="rect">
            <a:avLst/>
          </a:prstGeom>
        </p:spPr>
      </p:pic>
      <p:sp>
        <p:nvSpPr>
          <p:cNvPr id="15" name="Titel 1 11 3 2"/>
          <p:cNvSpPr txBox="1">
            <a:spLocks/>
          </p:cNvSpPr>
          <p:nvPr/>
        </p:nvSpPr>
        <p:spPr>
          <a:xfrm>
            <a:off x="505805" y="1622279"/>
            <a:ext cx="4766950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en-GB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can’t leave solid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6" name="Titel 1 11 2 2"/>
          <p:cNvSpPr txBox="1">
            <a:spLocks/>
          </p:cNvSpPr>
          <p:nvPr/>
        </p:nvSpPr>
        <p:spPr>
          <a:xfrm>
            <a:off x="1267631" y="2056514"/>
            <a:ext cx="2713285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potential</a:t>
            </a:r>
            <a:endParaRPr lang="de-AT" sz="1200" i="0" baseline="30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7" name="Straight Arrow Connector 16"/>
          <p:cNvCxnSpPr/>
          <p:nvPr/>
        </p:nvCxnSpPr>
        <p:spPr bwMode="auto">
          <a:xfrm>
            <a:off x="840801" y="2227520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8" name="Titel 1 11 2 3"/>
          <p:cNvSpPr txBox="1">
            <a:spLocks/>
          </p:cNvSpPr>
          <p:nvPr/>
        </p:nvSpPr>
        <p:spPr>
          <a:xfrm>
            <a:off x="5137452" y="2064723"/>
            <a:ext cx="388832" cy="3753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</a:t>
            </a:r>
            <a:endParaRPr lang="de-AT" sz="1200" i="0" baseline="30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0337" y="2777968"/>
            <a:ext cx="1195933" cy="568437"/>
          </a:xfrm>
          <a:prstGeom prst="rect">
            <a:avLst/>
          </a:prstGeom>
        </p:spPr>
      </p:pic>
      <p:sp>
        <p:nvSpPr>
          <p:cNvPr id="33" name="Titel 1 11 3 3 3 2 1"/>
          <p:cNvSpPr txBox="1">
            <a:spLocks/>
          </p:cNvSpPr>
          <p:nvPr/>
        </p:nvSpPr>
        <p:spPr>
          <a:xfrm>
            <a:off x="432487" y="2908689"/>
            <a:ext cx="1041473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Solution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4" name="Picture 3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3960" y="2958035"/>
            <a:ext cx="3204362" cy="206733"/>
          </a:xfrm>
          <a:prstGeom prst="rect">
            <a:avLst/>
          </a:prstGeom>
        </p:spPr>
      </p:pic>
      <p:sp>
        <p:nvSpPr>
          <p:cNvPr id="35" name="Titel 1 11 3 3 3 3"/>
          <p:cNvSpPr txBox="1">
            <a:spLocks/>
          </p:cNvSpPr>
          <p:nvPr/>
        </p:nvSpPr>
        <p:spPr>
          <a:xfrm>
            <a:off x="4940490" y="2878523"/>
            <a:ext cx="707229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6" name="Picture 35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4297" y="2939134"/>
            <a:ext cx="1316313" cy="215910"/>
          </a:xfrm>
          <a:prstGeom prst="rect">
            <a:avLst/>
          </a:prstGeom>
        </p:spPr>
      </p:pic>
      <p:cxnSp>
        <p:nvCxnSpPr>
          <p:cNvPr id="37" name="Straight Arrow Connector 36"/>
          <p:cNvCxnSpPr/>
          <p:nvPr/>
        </p:nvCxnSpPr>
        <p:spPr bwMode="auto">
          <a:xfrm>
            <a:off x="7254560" y="3038615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9" name="Titel 1 11 3 3 3 2 2"/>
          <p:cNvSpPr txBox="1">
            <a:spLocks/>
          </p:cNvSpPr>
          <p:nvPr/>
        </p:nvSpPr>
        <p:spPr>
          <a:xfrm>
            <a:off x="415331" y="3390439"/>
            <a:ext cx="1178600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Boundary conditions: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2654" y="3459637"/>
            <a:ext cx="6227700" cy="561115"/>
          </a:xfrm>
          <a:prstGeom prst="rect">
            <a:avLst/>
          </a:prstGeom>
        </p:spPr>
      </p:pic>
      <p:sp>
        <p:nvSpPr>
          <p:cNvPr id="40" name="Titel 1 11 3 3 3 2 3 1"/>
          <p:cNvSpPr txBox="1">
            <a:spLocks/>
          </p:cNvSpPr>
          <p:nvPr/>
        </p:nvSpPr>
        <p:spPr>
          <a:xfrm>
            <a:off x="415331" y="4341642"/>
            <a:ext cx="1178600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Energies: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21" name="Picture 20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5433" y="4341642"/>
            <a:ext cx="2642318" cy="586899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283" y="4338808"/>
            <a:ext cx="831787" cy="703548"/>
          </a:xfrm>
          <a:prstGeom prst="rect">
            <a:avLst/>
          </a:prstGeom>
        </p:spPr>
      </p:pic>
      <p:sp>
        <p:nvSpPr>
          <p:cNvPr id="41" name="Titel 1 11 3 3 3 2 3 2"/>
          <p:cNvSpPr txBox="1">
            <a:spLocks/>
          </p:cNvSpPr>
          <p:nvPr/>
        </p:nvSpPr>
        <p:spPr>
          <a:xfrm>
            <a:off x="5137452" y="4514775"/>
            <a:ext cx="1178600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42" name="Titel 1 11 3 3 3 2 3 3 1"/>
          <p:cNvSpPr txBox="1">
            <a:spLocks/>
          </p:cNvSpPr>
          <p:nvPr/>
        </p:nvSpPr>
        <p:spPr>
          <a:xfrm>
            <a:off x="6532449" y="4514775"/>
            <a:ext cx="1366608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r>
              <a:rPr lang="en-US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wavevector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”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7" name="Titel 1 11 3 3 3 2 3 3 2"/>
          <p:cNvSpPr txBox="1">
            <a:spLocks/>
          </p:cNvSpPr>
          <p:nvPr/>
        </p:nvSpPr>
        <p:spPr>
          <a:xfrm>
            <a:off x="386046" y="5412207"/>
            <a:ext cx="3667480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Sidenote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Why only positive      ? 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8303" y="5467546"/>
            <a:ext cx="160902" cy="192264"/>
          </a:xfrm>
          <a:prstGeom prst="rect">
            <a:avLst/>
          </a:prstGeom>
        </p:spPr>
      </p:pic>
      <p:sp>
        <p:nvSpPr>
          <p:cNvPr id="29" name="Titel 1 11 3 3 3 2 3 3 3"/>
          <p:cNvSpPr txBox="1">
            <a:spLocks/>
          </p:cNvSpPr>
          <p:nvPr/>
        </p:nvSpPr>
        <p:spPr>
          <a:xfrm>
            <a:off x="1199475" y="5673457"/>
            <a:ext cx="6774997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We used standing waves as ansatz.</a:t>
            </a:r>
          </a:p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For them           leads after normalization to same </a:t>
            </a:r>
            <a:r>
              <a:rPr lang="en-US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wavefunction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as     . </a:t>
            </a:r>
          </a:p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No negative      to avoid double counting.</a:t>
            </a:r>
          </a:p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If we had used running waves, we would have found positive and negative     , but half as densely spaced. Boils down to same result for total energy and pressure.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0" name="Picture 29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8501" y="6367505"/>
            <a:ext cx="160902" cy="19226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6086" y="5943294"/>
            <a:ext cx="331349" cy="192264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28497" y="5943294"/>
            <a:ext cx="160902" cy="192264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79778" y="6160635"/>
            <a:ext cx="160902" cy="192264"/>
          </a:xfrm>
          <a:prstGeom prst="rect">
            <a:avLst/>
          </a:prstGeom>
        </p:spPr>
      </p:pic>
      <p:cxnSp>
        <p:nvCxnSpPr>
          <p:cNvPr id="19" name="Straight Arrow Connector 18"/>
          <p:cNvCxnSpPr/>
          <p:nvPr/>
        </p:nvCxnSpPr>
        <p:spPr bwMode="auto">
          <a:xfrm>
            <a:off x="1314766" y="6266194"/>
            <a:ext cx="485023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1112400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  <p:bldP spid="41" grpId="0"/>
      <p:bldP spid="42" grpId="0"/>
      <p:bldP spid="27" grpId="0"/>
      <p:bldP spid="29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457200" y="43545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i="0" kern="0" dirty="0" smtClean="0">
                <a:solidFill>
                  <a:srgbClr val="000000"/>
                </a:solidFill>
              </a:rPr>
              <a:t>k-</a:t>
            </a:r>
            <a:r>
              <a:rPr lang="de-AT" i="0" kern="0" dirty="0" err="1" smtClean="0">
                <a:solidFill>
                  <a:srgbClr val="000000"/>
                </a:solidFill>
              </a:rPr>
              <a:t>space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quantization</a:t>
            </a:r>
            <a:endParaRPr lang="de-DE" i="0" kern="0" dirty="0" smtClean="0">
              <a:solidFill>
                <a:srgbClr val="000000"/>
              </a:solidFill>
            </a:endParaRPr>
          </a:p>
        </p:txBody>
      </p:sp>
      <p:sp>
        <p:nvSpPr>
          <p:cNvPr id="5" name="Titel 1 1"/>
          <p:cNvSpPr txBox="1">
            <a:spLocks/>
          </p:cNvSpPr>
          <p:nvPr/>
        </p:nvSpPr>
        <p:spPr>
          <a:xfrm>
            <a:off x="7852242" y="6604152"/>
            <a:ext cx="1831858" cy="36116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Griffiths Fig. 5.3</a:t>
            </a:r>
            <a:endParaRPr lang="de-AT" sz="1200" i="0" dirty="0">
              <a:solidFill>
                <a:schemeClr val="bg1">
                  <a:lumMod val="50000"/>
                </a:schemeClr>
              </a:solidFill>
              <a:cs typeface="Arial" panose="020B0604020202020204" pitchFamily="34" charset="0"/>
            </a:endParaRPr>
          </a:p>
          <a:p>
            <a:pPr algn="l"/>
            <a:r>
              <a:rPr lang="de-AT" sz="1200" i="0" dirty="0" smtClean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   </a:t>
            </a:r>
          </a:p>
        </p:txBody>
      </p:sp>
      <p:grpSp>
        <p:nvGrpSpPr>
          <p:cNvPr id="19" name="Group 18"/>
          <p:cNvGrpSpPr>
            <a:grpSpLocks noChangeAspect="1"/>
          </p:cNvGrpSpPr>
          <p:nvPr/>
        </p:nvGrpSpPr>
        <p:grpSpPr>
          <a:xfrm>
            <a:off x="803981" y="1254270"/>
            <a:ext cx="4300816" cy="4057504"/>
            <a:chOff x="667248" y="984713"/>
            <a:chExt cx="4873200" cy="4597507"/>
          </a:xfrm>
        </p:grpSpPr>
        <p:grpSp>
          <p:nvGrpSpPr>
            <p:cNvPr id="2" name="Group 1"/>
            <p:cNvGrpSpPr>
              <a:grpSpLocks noChangeAspect="1"/>
            </p:cNvGrpSpPr>
            <p:nvPr/>
          </p:nvGrpSpPr>
          <p:grpSpPr>
            <a:xfrm>
              <a:off x="667248" y="984713"/>
              <a:ext cx="4873200" cy="4382046"/>
              <a:chOff x="1650013" y="822343"/>
              <a:chExt cx="6712153" cy="6035657"/>
            </a:xfrm>
          </p:grpSpPr>
          <p:pic>
            <p:nvPicPr>
              <p:cNvPr id="3" name="Picture 2"/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50013" y="822344"/>
                <a:ext cx="6208885" cy="6035656"/>
              </a:xfrm>
              <a:prstGeom prst="rect">
                <a:avLst/>
              </a:prstGeom>
            </p:spPr>
          </p:pic>
          <p:sp>
            <p:nvSpPr>
              <p:cNvPr id="6" name="Titel 1 2"/>
              <p:cNvSpPr txBox="1">
                <a:spLocks/>
              </p:cNvSpPr>
              <p:nvPr/>
            </p:nvSpPr>
            <p:spPr>
              <a:xfrm>
                <a:off x="2000725" y="6351860"/>
                <a:ext cx="892588" cy="317808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/>
              <a:lstStyle>
                <a:lvl1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+mj-lt"/>
                    <a:ea typeface="+mj-ea"/>
                    <a:cs typeface="+mj-cs"/>
                  </a:defRPr>
                </a:lvl1pPr>
                <a:lvl2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2pPr>
                <a:lvl3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3pPr>
                <a:lvl4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4pPr>
                <a:lvl5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5pPr>
                <a:lvl6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6pPr>
                <a:lvl7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7pPr>
                <a:lvl8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8pPr>
                <a:lvl9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9pPr>
              </a:lstStyle>
              <a:p>
                <a:pPr algn="l"/>
                <a:r>
                  <a:rPr lang="de-AT" sz="1200" i="0" dirty="0" smtClean="0">
                    <a:solidFill>
                      <a:srgbClr val="000000"/>
                    </a:solidFill>
                    <a:cs typeface="Arial" panose="020B0604020202020204" pitchFamily="34" charset="0"/>
                  </a:rPr>
                  <a:t>k</a:t>
                </a:r>
                <a:r>
                  <a:rPr lang="de-AT" sz="1400" i="0" baseline="-25000" dirty="0" smtClean="0">
                    <a:solidFill>
                      <a:srgbClr val="000000"/>
                    </a:solidFill>
                    <a:cs typeface="Arial" panose="020B0604020202020204" pitchFamily="34" charset="0"/>
                  </a:rPr>
                  <a:t>1</a:t>
                </a:r>
                <a:endParaRPr lang="de-AT" sz="1200" b="1" i="0" baseline="-25000" dirty="0" smtClean="0">
                  <a:solidFill>
                    <a:srgbClr val="000000"/>
                  </a:solidFill>
                  <a:cs typeface="Arial" panose="020B0604020202020204" pitchFamily="34" charset="0"/>
                  <a:sym typeface="Wingdings" panose="05000000000000000000" pitchFamily="2" charset="2"/>
                </a:endParaRPr>
              </a:p>
            </p:txBody>
          </p:sp>
          <p:sp>
            <p:nvSpPr>
              <p:cNvPr id="7" name="Titel 1 3"/>
              <p:cNvSpPr txBox="1">
                <a:spLocks/>
              </p:cNvSpPr>
              <p:nvPr/>
            </p:nvSpPr>
            <p:spPr>
              <a:xfrm>
                <a:off x="7497676" y="4846470"/>
                <a:ext cx="864490" cy="42228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/>
              <a:lstStyle>
                <a:lvl1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+mj-lt"/>
                    <a:ea typeface="+mj-ea"/>
                    <a:cs typeface="+mj-cs"/>
                  </a:defRPr>
                </a:lvl1pPr>
                <a:lvl2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2pPr>
                <a:lvl3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3pPr>
                <a:lvl4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4pPr>
                <a:lvl5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5pPr>
                <a:lvl6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6pPr>
                <a:lvl7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7pPr>
                <a:lvl8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8pPr>
                <a:lvl9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9pPr>
              </a:lstStyle>
              <a:p>
                <a:pPr algn="l"/>
                <a:r>
                  <a:rPr lang="de-AT" sz="1200" i="0" dirty="0" smtClean="0">
                    <a:solidFill>
                      <a:srgbClr val="000000"/>
                    </a:solidFill>
                    <a:cs typeface="Arial" panose="020B0604020202020204" pitchFamily="34" charset="0"/>
                  </a:rPr>
                  <a:t>k</a:t>
                </a:r>
                <a:r>
                  <a:rPr lang="de-AT" sz="1400" i="0" baseline="-25000" dirty="0" smtClean="0">
                    <a:solidFill>
                      <a:srgbClr val="000000"/>
                    </a:solidFill>
                    <a:cs typeface="Arial" panose="020B0604020202020204" pitchFamily="34" charset="0"/>
                  </a:rPr>
                  <a:t>2</a:t>
                </a:r>
                <a:endParaRPr lang="de-AT" sz="1200" b="1" i="0" baseline="-25000" dirty="0" smtClean="0">
                  <a:solidFill>
                    <a:srgbClr val="000000"/>
                  </a:solidFill>
                  <a:cs typeface="Arial" panose="020B0604020202020204" pitchFamily="34" charset="0"/>
                  <a:sym typeface="Wingdings" panose="05000000000000000000" pitchFamily="2" charset="2"/>
                </a:endParaRPr>
              </a:p>
            </p:txBody>
          </p:sp>
          <p:sp>
            <p:nvSpPr>
              <p:cNvPr id="8" name="Titel 1 4"/>
              <p:cNvSpPr txBox="1">
                <a:spLocks/>
              </p:cNvSpPr>
              <p:nvPr/>
            </p:nvSpPr>
            <p:spPr>
              <a:xfrm>
                <a:off x="3753577" y="822343"/>
                <a:ext cx="881347" cy="259943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/>
              <a:lstStyle>
                <a:lvl1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+mj-lt"/>
                    <a:ea typeface="+mj-ea"/>
                    <a:cs typeface="+mj-cs"/>
                  </a:defRPr>
                </a:lvl1pPr>
                <a:lvl2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2pPr>
                <a:lvl3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3pPr>
                <a:lvl4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4pPr>
                <a:lvl5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5pPr>
                <a:lvl6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6pPr>
                <a:lvl7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7pPr>
                <a:lvl8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8pPr>
                <a:lvl9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9pPr>
              </a:lstStyle>
              <a:p>
                <a:pPr algn="l"/>
                <a:r>
                  <a:rPr lang="de-AT" sz="1200" i="0" dirty="0" smtClean="0">
                    <a:solidFill>
                      <a:srgbClr val="000000"/>
                    </a:solidFill>
                    <a:cs typeface="Arial" panose="020B0604020202020204" pitchFamily="34" charset="0"/>
                  </a:rPr>
                  <a:t>k</a:t>
                </a:r>
                <a:r>
                  <a:rPr lang="de-AT" sz="1400" i="0" baseline="-25000" dirty="0" smtClean="0">
                    <a:solidFill>
                      <a:srgbClr val="000000"/>
                    </a:solidFill>
                    <a:cs typeface="Arial" panose="020B0604020202020204" pitchFamily="34" charset="0"/>
                  </a:rPr>
                  <a:t>3</a:t>
                </a:r>
                <a:endParaRPr lang="de-AT" sz="1200" b="1" i="0" baseline="-25000" dirty="0" smtClean="0">
                  <a:solidFill>
                    <a:srgbClr val="000000"/>
                  </a:solidFill>
                  <a:cs typeface="Arial" panose="020B0604020202020204" pitchFamily="34" charset="0"/>
                  <a:sym typeface="Wingdings" panose="05000000000000000000" pitchFamily="2" charset="2"/>
                </a:endParaRPr>
              </a:p>
            </p:txBody>
          </p:sp>
        </p:grpSp>
        <p:sp>
          <p:nvSpPr>
            <p:cNvPr id="9" name="Right Brace 8"/>
            <p:cNvSpPr/>
            <p:nvPr/>
          </p:nvSpPr>
          <p:spPr bwMode="auto">
            <a:xfrm>
              <a:off x="4742916" y="2230452"/>
              <a:ext cx="85458" cy="435836"/>
            </a:xfrm>
            <a:prstGeom prst="rightBrac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0" name="Picture 9"/>
            <p:cNvPicPr>
              <a:picLocks noChangeAspect="1"/>
            </p:cNvPicPr>
            <p:nvPr>
              <p:custDataLst>
                <p:tags r:id="rId8"/>
              </p:custDataLst>
            </p:nvPr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02929" y="2358638"/>
              <a:ext cx="378689" cy="215461"/>
            </a:xfrm>
            <a:prstGeom prst="rect">
              <a:avLst/>
            </a:prstGeom>
          </p:spPr>
        </p:pic>
        <p:sp>
          <p:nvSpPr>
            <p:cNvPr id="11" name="Right Brace 10"/>
            <p:cNvSpPr/>
            <p:nvPr/>
          </p:nvSpPr>
          <p:spPr bwMode="auto">
            <a:xfrm rot="5400000">
              <a:off x="1981140" y="4852527"/>
              <a:ext cx="124823" cy="749816"/>
            </a:xfrm>
            <a:prstGeom prst="rightBrac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3" name="Picture 12"/>
            <p:cNvPicPr>
              <a:picLocks noChangeAspect="1"/>
            </p:cNvPicPr>
            <p:nvPr>
              <p:custDataLst>
                <p:tags r:id="rId9"/>
              </p:custDataLst>
            </p:nvPr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15803" y="5366759"/>
              <a:ext cx="377383" cy="215461"/>
            </a:xfrm>
            <a:prstGeom prst="rect">
              <a:avLst/>
            </a:prstGeom>
          </p:spPr>
        </p:pic>
        <p:sp>
          <p:nvSpPr>
            <p:cNvPr id="14" name="Right Brace 13"/>
            <p:cNvSpPr/>
            <p:nvPr/>
          </p:nvSpPr>
          <p:spPr bwMode="auto">
            <a:xfrm rot="3300000" flipH="1">
              <a:off x="1642182" y="1366874"/>
              <a:ext cx="102878" cy="445794"/>
            </a:xfrm>
            <a:prstGeom prst="rightBrac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>
              <p:custDataLst>
                <p:tags r:id="rId10"/>
              </p:custDataLst>
            </p:nvPr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97757" y="1374310"/>
              <a:ext cx="372160" cy="215461"/>
            </a:xfrm>
            <a:prstGeom prst="rect">
              <a:avLst/>
            </a:prstGeom>
          </p:spPr>
        </p:pic>
      </p:grpSp>
      <p:sp>
        <p:nvSpPr>
          <p:cNvPr id="17" name="Titel 1 11 3 3 3 2 3 2 1"/>
          <p:cNvSpPr txBox="1">
            <a:spLocks/>
          </p:cNvSpPr>
          <p:nvPr/>
        </p:nvSpPr>
        <p:spPr>
          <a:xfrm>
            <a:off x="528238" y="5844919"/>
            <a:ext cx="8413510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each </a:t>
            </a:r>
            <a:r>
              <a:rPr lang="en-US" sz="1400" i="0" dirty="0">
                <a:solidFill>
                  <a:schemeClr val="tx1"/>
                </a:solidFill>
                <a:cs typeface="Arial" panose="020B0604020202020204" pitchFamily="34" charset="0"/>
              </a:rPr>
              <a:t>state can be occupied by one spin-up and one spin-down 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en-US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endParaRPr lang="en-GB" sz="1400" i="0" baseline="30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8" name="Picture 1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9922" y="1404483"/>
            <a:ext cx="2853127" cy="265901"/>
          </a:xfrm>
          <a:prstGeom prst="rect">
            <a:avLst/>
          </a:prstGeom>
        </p:spPr>
      </p:pic>
      <p:sp>
        <p:nvSpPr>
          <p:cNvPr id="20" name="Titel 1 11 3 3 3 2 3 1"/>
          <p:cNvSpPr txBox="1">
            <a:spLocks/>
          </p:cNvSpPr>
          <p:nvPr/>
        </p:nvSpPr>
        <p:spPr>
          <a:xfrm>
            <a:off x="457199" y="878767"/>
            <a:ext cx="4807009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Allowed points in    -space form a grid: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24" name="Picture 2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5089" y="5403219"/>
            <a:ext cx="1757172" cy="374904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3322" y="957129"/>
            <a:ext cx="87202" cy="134246"/>
          </a:xfrm>
          <a:prstGeom prst="rect">
            <a:avLst/>
          </a:prstGeom>
        </p:spPr>
      </p:pic>
      <p:sp>
        <p:nvSpPr>
          <p:cNvPr id="23" name="Titel 1 11 3 3 3 2 3 3 1"/>
          <p:cNvSpPr txBox="1">
            <a:spLocks/>
          </p:cNvSpPr>
          <p:nvPr/>
        </p:nvSpPr>
        <p:spPr>
          <a:xfrm>
            <a:off x="550789" y="5449867"/>
            <a:ext cx="2847646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one state per </a:t>
            </a:r>
            <a:r>
              <a:rPr lang="en-US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k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-space volume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27" name="Picture 2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4456" y="5501517"/>
            <a:ext cx="181356" cy="178308"/>
          </a:xfrm>
          <a:prstGeom prst="rect">
            <a:avLst/>
          </a:prstGeom>
        </p:spPr>
      </p:pic>
      <p:sp>
        <p:nvSpPr>
          <p:cNvPr id="28" name="Titel 1 11 3 3 3 2 3 3 2"/>
          <p:cNvSpPr txBox="1">
            <a:spLocks/>
          </p:cNvSpPr>
          <p:nvPr/>
        </p:nvSpPr>
        <p:spPr>
          <a:xfrm>
            <a:off x="6127132" y="5449867"/>
            <a:ext cx="2847646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;        is volume of solid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9" name="Titel 1 11 3 3 3 2 3 2 2"/>
          <p:cNvSpPr txBox="1">
            <a:spLocks/>
          </p:cNvSpPr>
          <p:nvPr/>
        </p:nvSpPr>
        <p:spPr>
          <a:xfrm>
            <a:off x="517759" y="6170884"/>
            <a:ext cx="8413510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each </a:t>
            </a:r>
            <a:r>
              <a:rPr lang="en-US" sz="1400" i="0" dirty="0">
                <a:solidFill>
                  <a:schemeClr val="tx1"/>
                </a:solidFill>
                <a:cs typeface="Arial" panose="020B0604020202020204" pitchFamily="34" charset="0"/>
              </a:rPr>
              <a:t>of 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the     </a:t>
            </a:r>
            <a:r>
              <a:rPr lang="en-US" sz="1400" i="0" dirty="0">
                <a:solidFill>
                  <a:schemeClr val="tx1"/>
                </a:solidFill>
                <a:cs typeface="Arial" panose="020B0604020202020204" pitchFamily="34" charset="0"/>
              </a:rPr>
              <a:t>atoms in the 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metal </a:t>
            </a:r>
            <a:r>
              <a:rPr lang="en-US" sz="1400" i="0" dirty="0">
                <a:solidFill>
                  <a:schemeClr val="tx1"/>
                </a:solidFill>
                <a:cs typeface="Arial" panose="020B0604020202020204" pitchFamily="34" charset="0"/>
              </a:rPr>
              <a:t>contributes 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electrons </a:t>
            </a:r>
            <a:r>
              <a:rPr lang="en-US" sz="1400" i="0" dirty="0">
                <a:solidFill>
                  <a:schemeClr val="tx1"/>
                </a:solidFill>
                <a:cs typeface="Arial" panose="020B0604020202020204" pitchFamily="34" charset="0"/>
              </a:rPr>
              <a:t>to the free 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en-US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gas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0" name="Titel 1 11 3 3 3 2 3 2 3"/>
          <p:cNvSpPr txBox="1">
            <a:spLocks/>
          </p:cNvSpPr>
          <p:nvPr/>
        </p:nvSpPr>
        <p:spPr>
          <a:xfrm>
            <a:off x="517759" y="6462806"/>
            <a:ext cx="8413510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      valence e</a:t>
            </a:r>
            <a:r>
              <a:rPr lang="en-US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exist in metal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1" name="Picture 30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6377" y="6554625"/>
            <a:ext cx="924585" cy="208639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0485" y="6265651"/>
            <a:ext cx="144127" cy="115506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41641" y="6273114"/>
            <a:ext cx="101974" cy="156656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 bwMode="auto">
          <a:xfrm>
            <a:off x="5440143" y="3652899"/>
            <a:ext cx="667363" cy="416207"/>
          </a:xfrm>
          <a:prstGeom prst="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3" name="Rectangle 32"/>
          <p:cNvSpPr/>
          <p:nvPr/>
        </p:nvSpPr>
        <p:spPr bwMode="auto">
          <a:xfrm>
            <a:off x="5717093" y="3416524"/>
            <a:ext cx="667363" cy="416207"/>
          </a:xfrm>
          <a:prstGeom prst="rect">
            <a:avLst/>
          </a:prstGeom>
          <a:noFill/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1" name="Straight Connector 20"/>
          <p:cNvCxnSpPr/>
          <p:nvPr/>
        </p:nvCxnSpPr>
        <p:spPr bwMode="auto">
          <a:xfrm flipV="1">
            <a:off x="5440143" y="3416524"/>
            <a:ext cx="276951" cy="2363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V="1">
            <a:off x="6107506" y="3416524"/>
            <a:ext cx="276951" cy="2363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 flipV="1">
            <a:off x="5440143" y="3832731"/>
            <a:ext cx="276951" cy="2363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/>
          <p:cNvCxnSpPr/>
          <p:nvPr/>
        </p:nvCxnSpPr>
        <p:spPr bwMode="auto">
          <a:xfrm flipV="1">
            <a:off x="6107506" y="3832731"/>
            <a:ext cx="276951" cy="2363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Oval 37"/>
          <p:cNvSpPr>
            <a:spLocks noChangeAspect="1"/>
          </p:cNvSpPr>
          <p:nvPr/>
        </p:nvSpPr>
        <p:spPr bwMode="auto">
          <a:xfrm>
            <a:off x="5424636" y="3624627"/>
            <a:ext cx="57600" cy="56561"/>
          </a:xfrm>
          <a:prstGeom prst="ellipse">
            <a:avLst/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latin typeface="Times New Roman" pitchFamily="18" charset="0"/>
            </a:endParaRPr>
          </a:p>
        </p:txBody>
      </p:sp>
      <p:sp>
        <p:nvSpPr>
          <p:cNvPr id="39" name="Oval 38"/>
          <p:cNvSpPr>
            <a:spLocks noChangeAspect="1"/>
          </p:cNvSpPr>
          <p:nvPr/>
        </p:nvSpPr>
        <p:spPr bwMode="auto">
          <a:xfrm>
            <a:off x="5411343" y="4042380"/>
            <a:ext cx="57600" cy="56561"/>
          </a:xfrm>
          <a:prstGeom prst="ellipse">
            <a:avLst/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latin typeface="Times New Roman" pitchFamily="18" charset="0"/>
            </a:endParaRPr>
          </a:p>
        </p:txBody>
      </p:sp>
      <p:sp>
        <p:nvSpPr>
          <p:cNvPr id="40" name="Oval 39"/>
          <p:cNvSpPr>
            <a:spLocks noChangeAspect="1"/>
          </p:cNvSpPr>
          <p:nvPr/>
        </p:nvSpPr>
        <p:spPr bwMode="auto">
          <a:xfrm>
            <a:off x="5694941" y="3392602"/>
            <a:ext cx="57600" cy="56561"/>
          </a:xfrm>
          <a:prstGeom prst="ellipse">
            <a:avLst/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latin typeface="Times New Roman" pitchFamily="18" charset="0"/>
            </a:endParaRPr>
          </a:p>
        </p:txBody>
      </p:sp>
      <p:sp>
        <p:nvSpPr>
          <p:cNvPr id="41" name="Oval 40"/>
          <p:cNvSpPr>
            <a:spLocks noChangeAspect="1"/>
          </p:cNvSpPr>
          <p:nvPr/>
        </p:nvSpPr>
        <p:spPr bwMode="auto">
          <a:xfrm>
            <a:off x="5681648" y="3810355"/>
            <a:ext cx="57600" cy="56561"/>
          </a:xfrm>
          <a:prstGeom prst="ellipse">
            <a:avLst/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latin typeface="Times New Roman" pitchFamily="18" charset="0"/>
            </a:endParaRPr>
          </a:p>
        </p:txBody>
      </p:sp>
      <p:sp>
        <p:nvSpPr>
          <p:cNvPr id="42" name="Oval 41"/>
          <p:cNvSpPr>
            <a:spLocks noChangeAspect="1"/>
          </p:cNvSpPr>
          <p:nvPr/>
        </p:nvSpPr>
        <p:spPr bwMode="auto">
          <a:xfrm>
            <a:off x="6087806" y="3630847"/>
            <a:ext cx="57600" cy="56561"/>
          </a:xfrm>
          <a:prstGeom prst="ellipse">
            <a:avLst/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latin typeface="Times New Roman" pitchFamily="18" charset="0"/>
            </a:endParaRPr>
          </a:p>
        </p:txBody>
      </p:sp>
      <p:sp>
        <p:nvSpPr>
          <p:cNvPr id="43" name="Oval 42"/>
          <p:cNvSpPr>
            <a:spLocks noChangeAspect="1"/>
          </p:cNvSpPr>
          <p:nvPr/>
        </p:nvSpPr>
        <p:spPr bwMode="auto">
          <a:xfrm>
            <a:off x="6074513" y="4048600"/>
            <a:ext cx="57600" cy="56561"/>
          </a:xfrm>
          <a:prstGeom prst="ellipse">
            <a:avLst/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latin typeface="Times New Roman" pitchFamily="18" charset="0"/>
            </a:endParaRPr>
          </a:p>
        </p:txBody>
      </p:sp>
      <p:sp>
        <p:nvSpPr>
          <p:cNvPr id="44" name="Oval 43"/>
          <p:cNvSpPr>
            <a:spLocks noChangeAspect="1"/>
          </p:cNvSpPr>
          <p:nvPr/>
        </p:nvSpPr>
        <p:spPr bwMode="auto">
          <a:xfrm>
            <a:off x="6358111" y="3398822"/>
            <a:ext cx="57600" cy="56561"/>
          </a:xfrm>
          <a:prstGeom prst="ellipse">
            <a:avLst/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latin typeface="Times New Roman" pitchFamily="18" charset="0"/>
            </a:endParaRPr>
          </a:p>
        </p:txBody>
      </p:sp>
      <p:sp>
        <p:nvSpPr>
          <p:cNvPr id="45" name="Oval 44"/>
          <p:cNvSpPr>
            <a:spLocks noChangeAspect="1"/>
          </p:cNvSpPr>
          <p:nvPr/>
        </p:nvSpPr>
        <p:spPr bwMode="auto">
          <a:xfrm>
            <a:off x="6363009" y="3797683"/>
            <a:ext cx="57600" cy="56561"/>
          </a:xfrm>
          <a:prstGeom prst="ellipse">
            <a:avLst/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latin typeface="Times New Roman" pitchFamily="18" charset="0"/>
            </a:endParaRPr>
          </a:p>
        </p:txBody>
      </p:sp>
      <p:sp>
        <p:nvSpPr>
          <p:cNvPr id="60" name="Rectangle 59"/>
          <p:cNvSpPr/>
          <p:nvPr/>
        </p:nvSpPr>
        <p:spPr bwMode="auto">
          <a:xfrm>
            <a:off x="7002392" y="3652899"/>
            <a:ext cx="667363" cy="416207"/>
          </a:xfrm>
          <a:prstGeom prst="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Rectangle 60"/>
          <p:cNvSpPr/>
          <p:nvPr/>
        </p:nvSpPr>
        <p:spPr bwMode="auto">
          <a:xfrm>
            <a:off x="7279342" y="3416524"/>
            <a:ext cx="667363" cy="416207"/>
          </a:xfrm>
          <a:prstGeom prst="rect">
            <a:avLst/>
          </a:prstGeom>
          <a:noFill/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62" name="Straight Connector 61"/>
          <p:cNvCxnSpPr/>
          <p:nvPr/>
        </p:nvCxnSpPr>
        <p:spPr bwMode="auto">
          <a:xfrm flipV="1">
            <a:off x="7002392" y="3416524"/>
            <a:ext cx="276951" cy="2363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3" name="Straight Connector 62"/>
          <p:cNvCxnSpPr/>
          <p:nvPr/>
        </p:nvCxnSpPr>
        <p:spPr bwMode="auto">
          <a:xfrm flipV="1">
            <a:off x="7669755" y="3416524"/>
            <a:ext cx="276951" cy="2363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4" name="Straight Connector 63"/>
          <p:cNvCxnSpPr/>
          <p:nvPr/>
        </p:nvCxnSpPr>
        <p:spPr bwMode="auto">
          <a:xfrm flipV="1">
            <a:off x="7002392" y="3832731"/>
            <a:ext cx="276951" cy="2363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5" name="Straight Connector 64"/>
          <p:cNvCxnSpPr/>
          <p:nvPr/>
        </p:nvCxnSpPr>
        <p:spPr bwMode="auto">
          <a:xfrm flipV="1">
            <a:off x="7669755" y="3832731"/>
            <a:ext cx="276951" cy="2363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6" name="Oval 65"/>
          <p:cNvSpPr>
            <a:spLocks noChangeAspect="1"/>
          </p:cNvSpPr>
          <p:nvPr/>
        </p:nvSpPr>
        <p:spPr bwMode="auto">
          <a:xfrm>
            <a:off x="6986885" y="3624627"/>
            <a:ext cx="57600" cy="56561"/>
          </a:xfrm>
          <a:prstGeom prst="ellipse">
            <a:avLst/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latin typeface="Times New Roman" pitchFamily="18" charset="0"/>
            </a:endParaRPr>
          </a:p>
        </p:txBody>
      </p:sp>
      <p:sp>
        <p:nvSpPr>
          <p:cNvPr id="67" name="Oval 66"/>
          <p:cNvSpPr>
            <a:spLocks noChangeAspect="1"/>
          </p:cNvSpPr>
          <p:nvPr/>
        </p:nvSpPr>
        <p:spPr bwMode="auto">
          <a:xfrm>
            <a:off x="6973592" y="4042380"/>
            <a:ext cx="57600" cy="56561"/>
          </a:xfrm>
          <a:prstGeom prst="ellipse">
            <a:avLst/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Oval 67"/>
          <p:cNvSpPr>
            <a:spLocks noChangeAspect="1"/>
          </p:cNvSpPr>
          <p:nvPr/>
        </p:nvSpPr>
        <p:spPr bwMode="auto">
          <a:xfrm>
            <a:off x="7257190" y="3392602"/>
            <a:ext cx="57600" cy="56561"/>
          </a:xfrm>
          <a:prstGeom prst="ellipse">
            <a:avLst/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latin typeface="Times New Roman" pitchFamily="18" charset="0"/>
            </a:endParaRPr>
          </a:p>
        </p:txBody>
      </p:sp>
      <p:sp>
        <p:nvSpPr>
          <p:cNvPr id="69" name="Oval 68"/>
          <p:cNvSpPr>
            <a:spLocks noChangeAspect="1"/>
          </p:cNvSpPr>
          <p:nvPr/>
        </p:nvSpPr>
        <p:spPr bwMode="auto">
          <a:xfrm>
            <a:off x="7243897" y="3810355"/>
            <a:ext cx="57600" cy="56561"/>
          </a:xfrm>
          <a:prstGeom prst="ellipse">
            <a:avLst/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latin typeface="Times New Roman" pitchFamily="18" charset="0"/>
            </a:endParaRPr>
          </a:p>
        </p:txBody>
      </p:sp>
      <p:sp>
        <p:nvSpPr>
          <p:cNvPr id="70" name="Oval 69"/>
          <p:cNvSpPr>
            <a:spLocks noChangeAspect="1"/>
          </p:cNvSpPr>
          <p:nvPr/>
        </p:nvSpPr>
        <p:spPr bwMode="auto">
          <a:xfrm>
            <a:off x="7650055" y="3630847"/>
            <a:ext cx="57600" cy="56561"/>
          </a:xfrm>
          <a:prstGeom prst="ellipse">
            <a:avLst/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latin typeface="Times New Roman" pitchFamily="18" charset="0"/>
            </a:endParaRPr>
          </a:p>
        </p:txBody>
      </p:sp>
      <p:sp>
        <p:nvSpPr>
          <p:cNvPr id="71" name="Oval 70"/>
          <p:cNvSpPr>
            <a:spLocks noChangeAspect="1"/>
          </p:cNvSpPr>
          <p:nvPr/>
        </p:nvSpPr>
        <p:spPr bwMode="auto">
          <a:xfrm>
            <a:off x="7636762" y="4048600"/>
            <a:ext cx="57600" cy="56561"/>
          </a:xfrm>
          <a:prstGeom prst="ellipse">
            <a:avLst/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Oval 71"/>
          <p:cNvSpPr>
            <a:spLocks noChangeAspect="1"/>
          </p:cNvSpPr>
          <p:nvPr/>
        </p:nvSpPr>
        <p:spPr bwMode="auto">
          <a:xfrm>
            <a:off x="7920360" y="3398822"/>
            <a:ext cx="57600" cy="56561"/>
          </a:xfrm>
          <a:prstGeom prst="ellipse">
            <a:avLst/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Oval 72"/>
          <p:cNvSpPr>
            <a:spLocks noChangeAspect="1"/>
          </p:cNvSpPr>
          <p:nvPr/>
        </p:nvSpPr>
        <p:spPr bwMode="auto">
          <a:xfrm>
            <a:off x="7907067" y="3816575"/>
            <a:ext cx="57600" cy="56561"/>
          </a:xfrm>
          <a:prstGeom prst="ellipse">
            <a:avLst/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Rectangle 24"/>
          <p:cNvSpPr/>
          <p:nvPr/>
        </p:nvSpPr>
        <p:spPr bwMode="auto">
          <a:xfrm>
            <a:off x="6866521" y="3328173"/>
            <a:ext cx="1335542" cy="852070"/>
          </a:xfrm>
          <a:prstGeom prst="rect">
            <a:avLst/>
          </a:prstGeom>
          <a:solidFill>
            <a:schemeClr val="bg1">
              <a:alpha val="83000"/>
            </a:schemeClr>
          </a:solidFill>
          <a:ln w="9525" cap="flat" cmpd="sng" algn="ctr">
            <a:solidFill>
              <a:schemeClr val="bg1">
                <a:alpha val="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6" name="Rectangle 45"/>
          <p:cNvSpPr/>
          <p:nvPr/>
        </p:nvSpPr>
        <p:spPr bwMode="auto">
          <a:xfrm>
            <a:off x="7490282" y="3319205"/>
            <a:ext cx="667363" cy="416207"/>
          </a:xfrm>
          <a:prstGeom prst="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7" name="Rectangle 46"/>
          <p:cNvSpPr/>
          <p:nvPr/>
        </p:nvSpPr>
        <p:spPr bwMode="auto">
          <a:xfrm>
            <a:off x="7767232" y="3082830"/>
            <a:ext cx="667363" cy="416207"/>
          </a:xfrm>
          <a:prstGeom prst="rect">
            <a:avLst/>
          </a:prstGeom>
          <a:noFill/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8" name="Straight Connector 47"/>
          <p:cNvCxnSpPr/>
          <p:nvPr/>
        </p:nvCxnSpPr>
        <p:spPr bwMode="auto">
          <a:xfrm flipV="1">
            <a:off x="7490282" y="3082830"/>
            <a:ext cx="276951" cy="2363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48"/>
          <p:cNvCxnSpPr/>
          <p:nvPr/>
        </p:nvCxnSpPr>
        <p:spPr bwMode="auto">
          <a:xfrm flipV="1">
            <a:off x="8157645" y="3082830"/>
            <a:ext cx="276951" cy="2363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/>
          <p:nvPr/>
        </p:nvCxnSpPr>
        <p:spPr bwMode="auto">
          <a:xfrm flipV="1">
            <a:off x="7490282" y="3499037"/>
            <a:ext cx="276951" cy="2363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 flipV="1">
            <a:off x="8157645" y="3499037"/>
            <a:ext cx="276951" cy="23637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7" name="Oval 56"/>
          <p:cNvSpPr>
            <a:spLocks noChangeAspect="1"/>
          </p:cNvSpPr>
          <p:nvPr/>
        </p:nvSpPr>
        <p:spPr bwMode="auto">
          <a:xfrm>
            <a:off x="7925599" y="3393934"/>
            <a:ext cx="57600" cy="56561"/>
          </a:xfrm>
          <a:prstGeom prst="ellipse">
            <a:avLst/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4" name="Straight Arrow Connector 73"/>
          <p:cNvCxnSpPr/>
          <p:nvPr/>
        </p:nvCxnSpPr>
        <p:spPr bwMode="auto">
          <a:xfrm>
            <a:off x="6631558" y="3499037"/>
            <a:ext cx="286139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sp>
        <p:nvSpPr>
          <p:cNvPr id="89" name="Titel 1 11 3 3 3 2 3 3 2"/>
          <p:cNvSpPr txBox="1">
            <a:spLocks/>
          </p:cNvSpPr>
          <p:nvPr/>
        </p:nvSpPr>
        <p:spPr>
          <a:xfrm>
            <a:off x="5268723" y="2473076"/>
            <a:ext cx="2949910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1 grid point per box: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0" name="Titel 1 11 3 3 3 2 3 3 2"/>
          <p:cNvSpPr txBox="1">
            <a:spLocks/>
          </p:cNvSpPr>
          <p:nvPr/>
        </p:nvSpPr>
        <p:spPr>
          <a:xfrm>
            <a:off x="5665912" y="2757732"/>
            <a:ext cx="2949910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easier to see if you shift box</a:t>
            </a:r>
            <a:endParaRPr lang="en-GB" sz="12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1" name="Titel 1 11 3 3 3 2 3 3 2"/>
          <p:cNvSpPr txBox="1">
            <a:spLocks/>
          </p:cNvSpPr>
          <p:nvPr/>
        </p:nvSpPr>
        <p:spPr>
          <a:xfrm>
            <a:off x="5424636" y="4201622"/>
            <a:ext cx="1084784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8 times </a:t>
            </a:r>
          </a:p>
          <a:p>
            <a:pPr algn="l"/>
            <a:r>
              <a:rPr lang="en-US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1/8 grid point</a:t>
            </a:r>
          </a:p>
          <a:p>
            <a:pPr algn="l"/>
            <a:r>
              <a:rPr lang="en-US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per box</a:t>
            </a:r>
            <a:endParaRPr lang="en-GB" sz="12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2" name="Titel 1 11 3 3 3 2 3 3 2"/>
          <p:cNvSpPr txBox="1">
            <a:spLocks/>
          </p:cNvSpPr>
          <p:nvPr/>
        </p:nvSpPr>
        <p:spPr>
          <a:xfrm>
            <a:off x="7107663" y="4299136"/>
            <a:ext cx="1084784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1 grid point</a:t>
            </a:r>
          </a:p>
          <a:p>
            <a:pPr algn="l"/>
            <a:r>
              <a:rPr lang="en-US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per box</a:t>
            </a:r>
            <a:endParaRPr lang="en-GB" sz="12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5" name="Rounded Rectangle 14"/>
          <p:cNvSpPr/>
          <p:nvPr/>
        </p:nvSpPr>
        <p:spPr bwMode="auto">
          <a:xfrm>
            <a:off x="5173407" y="2372544"/>
            <a:ext cx="3494539" cy="2589889"/>
          </a:xfrm>
          <a:prstGeom prst="roundRect">
            <a:avLst>
              <a:gd name="adj" fmla="val 9023"/>
            </a:avLst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0219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3" grpId="0"/>
      <p:bldP spid="28" grpId="0"/>
      <p:bldP spid="29" grpId="0"/>
      <p:bldP spid="30" grpId="0"/>
      <p:bldP spid="12" grpId="0" animBg="1"/>
      <p:bldP spid="33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60" grpId="0" animBg="1"/>
      <p:bldP spid="61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25" grpId="0" animBg="1"/>
      <p:bldP spid="46" grpId="0" animBg="1"/>
      <p:bldP spid="47" grpId="0" animBg="1"/>
      <p:bldP spid="57" grpId="0" animBg="1"/>
      <p:bldP spid="89" grpId="0"/>
      <p:bldP spid="90" grpId="0"/>
      <p:bldP spid="91" grpId="0"/>
      <p:bldP spid="92" grpId="0"/>
      <p:bldP spid="15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6011" y="0"/>
            <a:ext cx="8229600" cy="1143000"/>
          </a:xfrm>
        </p:spPr>
        <p:txBody>
          <a:bodyPr/>
          <a:lstStyle/>
          <a:p>
            <a:r>
              <a:rPr lang="de-DE" i="0" dirty="0" smtClean="0"/>
              <a:t>Zero </a:t>
            </a:r>
            <a:r>
              <a:rPr lang="de-DE" i="0" dirty="0" err="1" smtClean="0"/>
              <a:t>temperature</a:t>
            </a:r>
            <a:r>
              <a:rPr lang="de-DE" i="0" dirty="0" smtClean="0"/>
              <a:t> Fermi gas</a:t>
            </a:r>
            <a:endParaRPr lang="en-GB" i="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t="56675" r="46368" b="37382"/>
          <a:stretch/>
        </p:blipFill>
        <p:spPr>
          <a:xfrm>
            <a:off x="434618" y="3963971"/>
            <a:ext cx="3439822" cy="256375"/>
          </a:xfrm>
          <a:prstGeom prst="rect">
            <a:avLst/>
          </a:prstGeom>
        </p:spPr>
      </p:pic>
      <p:sp>
        <p:nvSpPr>
          <p:cNvPr id="4" name="Titel 1 11 3 3 3 2 3 2 1"/>
          <p:cNvSpPr txBox="1">
            <a:spLocks/>
          </p:cNvSpPr>
          <p:nvPr/>
        </p:nvSpPr>
        <p:spPr>
          <a:xfrm>
            <a:off x="416011" y="1021467"/>
            <a:ext cx="8413510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Fill up lowest energy states with 2 e</a:t>
            </a:r>
            <a:r>
              <a:rPr lang="en-US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each until all        valence e</a:t>
            </a:r>
            <a:r>
              <a:rPr lang="en-US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are distributed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6300" y="1110954"/>
            <a:ext cx="265182" cy="175188"/>
          </a:xfrm>
          <a:prstGeom prst="rect">
            <a:avLst/>
          </a:prstGeom>
        </p:spPr>
      </p:pic>
      <p:grpSp>
        <p:nvGrpSpPr>
          <p:cNvPr id="21" name="Group 20"/>
          <p:cNvGrpSpPr/>
          <p:nvPr/>
        </p:nvGrpSpPr>
        <p:grpSpPr>
          <a:xfrm>
            <a:off x="1016526" y="1568493"/>
            <a:ext cx="3974218" cy="1502478"/>
            <a:chOff x="948160" y="1739409"/>
            <a:chExt cx="3974218" cy="1502478"/>
          </a:xfrm>
        </p:grpSpPr>
        <p:grpSp>
          <p:nvGrpSpPr>
            <p:cNvPr id="20" name="Group 19"/>
            <p:cNvGrpSpPr/>
            <p:nvPr/>
          </p:nvGrpSpPr>
          <p:grpSpPr>
            <a:xfrm>
              <a:off x="948160" y="1739409"/>
              <a:ext cx="3582651" cy="1502478"/>
              <a:chOff x="873649" y="1729376"/>
              <a:chExt cx="3582651" cy="1502478"/>
            </a:xfrm>
          </p:grpSpPr>
          <p:sp>
            <p:nvSpPr>
              <p:cNvPr id="8" name="Rectangle 7"/>
              <p:cNvSpPr/>
              <p:nvPr/>
            </p:nvSpPr>
            <p:spPr bwMode="auto">
              <a:xfrm>
                <a:off x="2016807" y="2068082"/>
                <a:ext cx="1298961" cy="640935"/>
              </a:xfrm>
              <a:prstGeom prst="rect">
                <a:avLst/>
              </a:prstGeom>
              <a:noFill/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GB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cxnSp>
            <p:nvCxnSpPr>
              <p:cNvPr id="10" name="Straight Arrow Connector 9"/>
              <p:cNvCxnSpPr/>
              <p:nvPr/>
            </p:nvCxnSpPr>
            <p:spPr bwMode="auto">
              <a:xfrm>
                <a:off x="2016807" y="2709017"/>
                <a:ext cx="2439493" cy="0"/>
              </a:xfrm>
              <a:prstGeom prst="straightConnector1">
                <a:avLst/>
              </a:prstGeom>
              <a:noFill/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11" name="Straight Arrow Connector 10"/>
              <p:cNvCxnSpPr/>
              <p:nvPr/>
            </p:nvCxnSpPr>
            <p:spPr bwMode="auto">
              <a:xfrm flipV="1">
                <a:off x="2016807" y="1783935"/>
                <a:ext cx="0" cy="925082"/>
              </a:xfrm>
              <a:prstGeom prst="straightConnector1">
                <a:avLst/>
              </a:prstGeom>
              <a:noFill/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sp>
            <p:nvSpPr>
              <p:cNvPr id="14" name="Titel 1 11 3 3 3 2 3 2 1"/>
              <p:cNvSpPr txBox="1">
                <a:spLocks/>
              </p:cNvSpPr>
              <p:nvPr/>
            </p:nvSpPr>
            <p:spPr>
              <a:xfrm>
                <a:off x="873649" y="1729376"/>
                <a:ext cx="1143157" cy="356542"/>
              </a:xfrm>
              <a:prstGeom prst="rect">
                <a:avLst/>
              </a:prstGeom>
            </p:spPr>
            <p:txBody>
              <a:bodyPr/>
              <a:lstStyle>
                <a:lvl1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+mj-lt"/>
                    <a:ea typeface="+mj-ea"/>
                    <a:cs typeface="+mj-cs"/>
                  </a:defRPr>
                </a:lvl1pPr>
                <a:lvl2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2pPr>
                <a:lvl3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3pPr>
                <a:lvl4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4pPr>
                <a:lvl5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5pPr>
                <a:lvl6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6pPr>
                <a:lvl7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7pPr>
                <a:lvl8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8pPr>
                <a:lvl9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9pPr>
              </a:lstStyle>
              <a:p>
                <a:pPr algn="l"/>
                <a:r>
                  <a:rPr lang="en-US" sz="1200" i="0" dirty="0" smtClean="0">
                    <a:solidFill>
                      <a:schemeClr val="tx1"/>
                    </a:solidFill>
                    <a:cs typeface="Arial" panose="020B0604020202020204" pitchFamily="34" charset="0"/>
                  </a:rPr>
                  <a:t>occupation</a:t>
                </a:r>
              </a:p>
              <a:p>
                <a:pPr algn="l"/>
                <a:r>
                  <a:rPr lang="en-US" sz="1200" i="0" dirty="0" smtClean="0">
                    <a:solidFill>
                      <a:schemeClr val="tx1"/>
                    </a:solidFill>
                    <a:cs typeface="Arial" panose="020B0604020202020204" pitchFamily="34" charset="0"/>
                  </a:rPr>
                  <a:t>number</a:t>
                </a:r>
                <a:endParaRPr lang="en-GB" sz="1200" i="0" dirty="0">
                  <a:solidFill>
                    <a:schemeClr val="tx1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" name="Titel 1 11 3 3 3 2 3 2 1"/>
              <p:cNvSpPr txBox="1">
                <a:spLocks/>
              </p:cNvSpPr>
              <p:nvPr/>
            </p:nvSpPr>
            <p:spPr>
              <a:xfrm>
                <a:off x="1669073" y="1916641"/>
                <a:ext cx="1143157" cy="356542"/>
              </a:xfrm>
              <a:prstGeom prst="rect">
                <a:avLst/>
              </a:prstGeom>
            </p:spPr>
            <p:txBody>
              <a:bodyPr/>
              <a:lstStyle>
                <a:lvl1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+mj-lt"/>
                    <a:ea typeface="+mj-ea"/>
                    <a:cs typeface="+mj-cs"/>
                  </a:defRPr>
                </a:lvl1pPr>
                <a:lvl2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2pPr>
                <a:lvl3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3pPr>
                <a:lvl4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4pPr>
                <a:lvl5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5pPr>
                <a:lvl6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6pPr>
                <a:lvl7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7pPr>
                <a:lvl8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8pPr>
                <a:lvl9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9pPr>
              </a:lstStyle>
              <a:p>
                <a:pPr algn="l"/>
                <a:r>
                  <a:rPr lang="en-US" sz="1400" i="0" dirty="0" smtClean="0">
                    <a:solidFill>
                      <a:schemeClr val="tx1"/>
                    </a:solidFill>
                    <a:cs typeface="Arial" panose="020B0604020202020204" pitchFamily="34" charset="0"/>
                  </a:rPr>
                  <a:t>2</a:t>
                </a:r>
                <a:endParaRPr lang="en-GB" sz="1400" i="0" dirty="0">
                  <a:solidFill>
                    <a:schemeClr val="tx1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" name="Titel 1 11 3 3 3 2 3 2 1"/>
              <p:cNvSpPr txBox="1">
                <a:spLocks/>
              </p:cNvSpPr>
              <p:nvPr/>
            </p:nvSpPr>
            <p:spPr>
              <a:xfrm>
                <a:off x="2399927" y="2875312"/>
                <a:ext cx="1673252" cy="356542"/>
              </a:xfrm>
              <a:prstGeom prst="rect">
                <a:avLst/>
              </a:prstGeom>
            </p:spPr>
            <p:txBody>
              <a:bodyPr/>
              <a:lstStyle>
                <a:lvl1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+mj-lt"/>
                    <a:ea typeface="+mj-ea"/>
                    <a:cs typeface="+mj-cs"/>
                  </a:defRPr>
                </a:lvl1pPr>
                <a:lvl2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2pPr>
                <a:lvl3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3pPr>
                <a:lvl4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4pPr>
                <a:lvl5pPr algn="ctr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Arial" charset="0"/>
                  </a:defRPr>
                </a:lvl5pPr>
                <a:lvl6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6pPr>
                <a:lvl7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7pPr>
                <a:lvl8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8pPr>
                <a:lvl9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3600" i="1">
                    <a:solidFill>
                      <a:schemeClr val="tx2"/>
                    </a:solidFill>
                    <a:latin typeface="Times New Roman" pitchFamily="18" charset="0"/>
                  </a:defRPr>
                </a:lvl9pPr>
              </a:lstStyle>
              <a:p>
                <a:pPr algn="l"/>
                <a:r>
                  <a:rPr lang="en-US" sz="1400" i="0" dirty="0" smtClean="0">
                    <a:solidFill>
                      <a:srgbClr val="FF0000"/>
                    </a:solidFill>
                    <a:cs typeface="Arial" panose="020B0604020202020204" pitchFamily="34" charset="0"/>
                  </a:rPr>
                  <a:t>Fermi energy E</a:t>
                </a:r>
                <a:r>
                  <a:rPr lang="en-US" sz="1400" i="0" baseline="-25000" dirty="0" smtClean="0">
                    <a:solidFill>
                      <a:srgbClr val="FF0000"/>
                    </a:solidFill>
                    <a:cs typeface="Arial" panose="020B0604020202020204" pitchFamily="34" charset="0"/>
                  </a:rPr>
                  <a:t>F</a:t>
                </a:r>
                <a:endParaRPr lang="en-GB" sz="1400" i="0" baseline="-25000" dirty="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cxnSp>
            <p:nvCxnSpPr>
              <p:cNvPr id="18" name="Straight Connector 17"/>
              <p:cNvCxnSpPr/>
              <p:nvPr/>
            </p:nvCxnSpPr>
            <p:spPr bwMode="auto">
              <a:xfrm flipV="1">
                <a:off x="3315768" y="2493358"/>
                <a:ext cx="0" cy="374948"/>
              </a:xfrm>
              <a:prstGeom prst="line">
                <a:avLst/>
              </a:prstGeom>
              <a:noFill/>
              <a:ln w="190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19" name="Titel 1 11 3 3 3 2 3 2 1"/>
            <p:cNvSpPr txBox="1">
              <a:spLocks/>
            </p:cNvSpPr>
            <p:nvPr/>
          </p:nvSpPr>
          <p:spPr>
            <a:xfrm>
              <a:off x="4047541" y="2798343"/>
              <a:ext cx="874837" cy="3565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en-US" sz="1200" i="0" dirty="0" smtClean="0">
                  <a:solidFill>
                    <a:schemeClr val="tx1"/>
                  </a:solidFill>
                  <a:cs typeface="Arial" panose="020B0604020202020204" pitchFamily="34" charset="0"/>
                </a:rPr>
                <a:t>energy</a:t>
              </a:r>
              <a:endParaRPr lang="en-GB" sz="1200" i="0" baseline="-25000" dirty="0">
                <a:solidFill>
                  <a:schemeClr val="tx1"/>
                </a:solidFill>
                <a:cs typeface="Arial" panose="020B0604020202020204" pitchFamily="34" charset="0"/>
              </a:endParaRPr>
            </a:p>
          </p:txBody>
        </p:sp>
      </p:grpSp>
      <p:pic>
        <p:nvPicPr>
          <p:cNvPr id="23" name="Picture 2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21542" y="4233387"/>
            <a:ext cx="3269202" cy="2371663"/>
          </a:xfrm>
          <a:prstGeom prst="rect">
            <a:avLst/>
          </a:prstGeom>
        </p:spPr>
      </p:pic>
      <p:sp>
        <p:nvSpPr>
          <p:cNvPr id="24" name="Rectangle 23"/>
          <p:cNvSpPr/>
          <p:nvPr/>
        </p:nvSpPr>
        <p:spPr bwMode="auto">
          <a:xfrm>
            <a:off x="3221764" y="4657458"/>
            <a:ext cx="1982625" cy="317721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Titel 1 11 3 3 3 2 3 2 1"/>
          <p:cNvSpPr txBox="1">
            <a:spLocks/>
          </p:cNvSpPr>
          <p:nvPr/>
        </p:nvSpPr>
        <p:spPr>
          <a:xfrm>
            <a:off x="3641497" y="4747176"/>
            <a:ext cx="1349247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Fermi surface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3"/>
          <a:srcRect t="46595" b="42896"/>
          <a:stretch/>
        </p:blipFill>
        <p:spPr>
          <a:xfrm>
            <a:off x="434618" y="3368269"/>
            <a:ext cx="6413758" cy="4533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6170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6011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Number</a:t>
            </a:r>
            <a:r>
              <a:rPr lang="de-DE" i="0" dirty="0" smtClean="0"/>
              <a:t> of </a:t>
            </a:r>
            <a:r>
              <a:rPr lang="de-DE" i="0" dirty="0" err="1" smtClean="0"/>
              <a:t>occupied</a:t>
            </a:r>
            <a:r>
              <a:rPr lang="de-DE" i="0" dirty="0" smtClean="0"/>
              <a:t> </a:t>
            </a:r>
            <a:r>
              <a:rPr lang="de-DE" i="0" dirty="0" err="1" smtClean="0"/>
              <a:t>states</a:t>
            </a:r>
            <a:endParaRPr lang="en-GB" i="0" dirty="0"/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416011" y="1036950"/>
            <a:ext cx="3269202" cy="2371663"/>
          </a:xfrm>
          <a:prstGeom prst="rect">
            <a:avLst/>
          </a:prstGeom>
        </p:spPr>
      </p:pic>
      <p:sp>
        <p:nvSpPr>
          <p:cNvPr id="24" name="Rectangle 23"/>
          <p:cNvSpPr/>
          <p:nvPr/>
        </p:nvSpPr>
        <p:spPr bwMode="auto">
          <a:xfrm>
            <a:off x="1813683" y="1411289"/>
            <a:ext cx="1982625" cy="317721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Titel 1 11 3 3 3 2 3 2 1 1"/>
          <p:cNvSpPr txBox="1">
            <a:spLocks/>
          </p:cNvSpPr>
          <p:nvPr/>
        </p:nvSpPr>
        <p:spPr>
          <a:xfrm>
            <a:off x="2335966" y="1550739"/>
            <a:ext cx="1349247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Fermi surface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2" name="Titel 1 11 3 3 3 2 3 2 1 2"/>
          <p:cNvSpPr txBox="1">
            <a:spLocks/>
          </p:cNvSpPr>
          <p:nvPr/>
        </p:nvSpPr>
        <p:spPr>
          <a:xfrm>
            <a:off x="4207496" y="1723125"/>
            <a:ext cx="3827325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each </a:t>
            </a:r>
            <a:r>
              <a:rPr lang="en-US" sz="1400" i="0" dirty="0">
                <a:solidFill>
                  <a:schemeClr val="tx1"/>
                </a:solidFill>
                <a:cs typeface="Arial" panose="020B0604020202020204" pitchFamily="34" charset="0"/>
              </a:rPr>
              <a:t>state can be occupied by 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two e</a:t>
            </a:r>
            <a:r>
              <a:rPr lang="en-US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endParaRPr lang="en-GB" sz="1400" i="0" baseline="30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27" name="Picture 2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4347" y="1281425"/>
            <a:ext cx="1757172" cy="374904"/>
          </a:xfrm>
          <a:prstGeom prst="rect">
            <a:avLst/>
          </a:prstGeom>
        </p:spPr>
      </p:pic>
      <p:sp>
        <p:nvSpPr>
          <p:cNvPr id="28" name="Titel 1 11 3 3 3 2 3 3 1 1"/>
          <p:cNvSpPr txBox="1">
            <a:spLocks/>
          </p:cNvSpPr>
          <p:nvPr/>
        </p:nvSpPr>
        <p:spPr>
          <a:xfrm>
            <a:off x="4230047" y="1328073"/>
            <a:ext cx="2847646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one state per k</a:t>
            </a:r>
            <a:r>
              <a:rPr lang="en-US" sz="1400" i="0" dirty="0">
                <a:solidFill>
                  <a:schemeClr val="tx1"/>
                </a:solidFill>
                <a:cs typeface="Arial" panose="020B0604020202020204" pitchFamily="34" charset="0"/>
              </a:rPr>
              <a:t> -space 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volume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1" name="Titel 1 11 3 3 3 2 3 2 3"/>
          <p:cNvSpPr txBox="1">
            <a:spLocks/>
          </p:cNvSpPr>
          <p:nvPr/>
        </p:nvSpPr>
        <p:spPr>
          <a:xfrm>
            <a:off x="4207495" y="2079667"/>
            <a:ext cx="3585499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         valence e</a:t>
            </a:r>
            <a:r>
              <a:rPr lang="en-US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exist in metal</a:t>
            </a:r>
            <a:endParaRPr lang="en-GB" sz="1400" i="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2" name="Picture 3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6114" y="2146773"/>
            <a:ext cx="890776" cy="20101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0009" y="5863526"/>
            <a:ext cx="332528" cy="22067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5642" y="3887828"/>
            <a:ext cx="4110437" cy="416260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19085" y="4506899"/>
            <a:ext cx="1678084" cy="444518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19353" y="6246765"/>
            <a:ext cx="672340" cy="414307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6383" y="4643823"/>
            <a:ext cx="1495927" cy="170669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77307" y="6246764"/>
            <a:ext cx="1113298" cy="414308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0009" y="5280454"/>
            <a:ext cx="973324" cy="192724"/>
          </a:xfrm>
          <a:prstGeom prst="rect">
            <a:avLst/>
          </a:prstGeom>
        </p:spPr>
      </p:pic>
      <p:sp>
        <p:nvSpPr>
          <p:cNvPr id="46" name="Titel 1 11 3 3 3 2 3 3 1 2 1"/>
          <p:cNvSpPr txBox="1">
            <a:spLocks/>
          </p:cNvSpPr>
          <p:nvPr/>
        </p:nvSpPr>
        <p:spPr>
          <a:xfrm>
            <a:off x="474915" y="5210713"/>
            <a:ext cx="1850149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fill states with e</a:t>
            </a:r>
            <a:r>
              <a:rPr lang="en-US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  <a:endParaRPr lang="en-GB" sz="1400" i="0" baseline="30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50" name="Picture 49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3963" y="6312689"/>
            <a:ext cx="1331354" cy="300433"/>
          </a:xfrm>
          <a:prstGeom prst="rect">
            <a:avLst/>
          </a:prstGeom>
        </p:spPr>
      </p:pic>
      <p:sp>
        <p:nvSpPr>
          <p:cNvPr id="52" name="Titel 1 11 3 3 3 2 3 3 1 3"/>
          <p:cNvSpPr txBox="1">
            <a:spLocks/>
          </p:cNvSpPr>
          <p:nvPr/>
        </p:nvSpPr>
        <p:spPr>
          <a:xfrm>
            <a:off x="6405374" y="6315419"/>
            <a:ext cx="1850149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with e</a:t>
            </a:r>
            <a:r>
              <a:rPr lang="en-US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density</a:t>
            </a:r>
            <a:endParaRPr lang="en-GB" sz="1400" i="0" baseline="30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3" name="Titel 1 11 3 3 3 2 3 3 1 2 2"/>
          <p:cNvSpPr txBox="1">
            <a:spLocks/>
          </p:cNvSpPr>
          <p:nvPr/>
        </p:nvSpPr>
        <p:spPr>
          <a:xfrm>
            <a:off x="200463" y="842752"/>
            <a:ext cx="2807657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k-space volume to be filled:</a:t>
            </a:r>
            <a:endParaRPr lang="en-GB" sz="1400" i="0" baseline="30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4" name="Titel 1 11 3 3 3 2 3 3 1 2 3"/>
          <p:cNvSpPr txBox="1">
            <a:spLocks/>
          </p:cNvSpPr>
          <p:nvPr/>
        </p:nvSpPr>
        <p:spPr>
          <a:xfrm>
            <a:off x="3900761" y="842094"/>
            <a:ext cx="1850149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Conditions:</a:t>
            </a:r>
            <a:endParaRPr lang="en-GB" sz="1400" i="0" baseline="30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55" name="Titel 1 11 3 3 3 2 3 3 1 2 4"/>
          <p:cNvSpPr txBox="1">
            <a:spLocks/>
          </p:cNvSpPr>
          <p:nvPr/>
        </p:nvSpPr>
        <p:spPr>
          <a:xfrm>
            <a:off x="485817" y="3909078"/>
            <a:ext cx="1850149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# states to be filled:</a:t>
            </a:r>
            <a:endParaRPr lang="en-GB" sz="1400" i="0" baseline="30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7" name="Straight Arrow Connector 56"/>
          <p:cNvCxnSpPr/>
          <p:nvPr/>
        </p:nvCxnSpPr>
        <p:spPr bwMode="auto">
          <a:xfrm>
            <a:off x="4268454" y="6475867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4" name="Picture 3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9830" y="5218641"/>
            <a:ext cx="1260348" cy="307848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270200" y="5638634"/>
            <a:ext cx="169164" cy="594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1638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52" grpId="0"/>
      <p:bldP spid="55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9535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Energy</a:t>
            </a:r>
            <a:r>
              <a:rPr lang="de-DE" i="0" dirty="0" smtClean="0"/>
              <a:t> of e</a:t>
            </a:r>
            <a:r>
              <a:rPr lang="de-DE" i="0" baseline="30000" dirty="0" smtClean="0"/>
              <a:t>-</a:t>
            </a:r>
            <a:r>
              <a:rPr lang="de-DE" i="0" dirty="0" smtClean="0"/>
              <a:t> gas</a:t>
            </a:r>
            <a:endParaRPr lang="en-GB" i="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474025" y="1143000"/>
            <a:ext cx="2781558" cy="216609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4176" y="1324440"/>
            <a:ext cx="964608" cy="254781"/>
          </a:xfrm>
          <a:prstGeom prst="rect">
            <a:avLst/>
          </a:prstGeom>
        </p:spPr>
      </p:pic>
      <p:sp>
        <p:nvSpPr>
          <p:cNvPr id="8" name="Titel 1 11 3 3 3 2 3 3 1 2 1 1"/>
          <p:cNvSpPr txBox="1">
            <a:spLocks/>
          </p:cNvSpPr>
          <p:nvPr/>
        </p:nvSpPr>
        <p:spPr>
          <a:xfrm>
            <a:off x="4019172" y="1019454"/>
            <a:ext cx="3448427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en-US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on </a:t>
            </a:r>
            <a:r>
              <a:rPr lang="en-GB" sz="1400" i="0" dirty="0">
                <a:solidFill>
                  <a:schemeClr val="tx1"/>
                </a:solidFill>
                <a:cs typeface="Arial" panose="020B0604020202020204" pitchFamily="34" charset="0"/>
              </a:rPr>
              <a:t>the shell of width </a:t>
            </a:r>
            <a:r>
              <a:rPr lang="en-GB" sz="140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dk</a:t>
            </a:r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en-GB" sz="1400" i="0" dirty="0">
                <a:solidFill>
                  <a:schemeClr val="tx1"/>
                </a:solidFill>
                <a:cs typeface="Arial" panose="020B0604020202020204" pitchFamily="34" charset="0"/>
              </a:rPr>
              <a:t>have </a:t>
            </a:r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same |</a:t>
            </a:r>
            <a:r>
              <a:rPr lang="en-GB" sz="1400" dirty="0">
                <a:solidFill>
                  <a:schemeClr val="tx1"/>
                </a:solidFill>
                <a:cs typeface="Arial" panose="020B0604020202020204" pitchFamily="34" charset="0"/>
              </a:rPr>
              <a:t>k</a:t>
            </a:r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|</a:t>
            </a:r>
            <a:endParaRPr lang="en-GB" sz="1400" i="0" baseline="30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 11 3 3 3 2 3 3 1 2 1 2"/>
          <p:cNvSpPr txBox="1">
            <a:spLocks/>
          </p:cNvSpPr>
          <p:nvPr/>
        </p:nvSpPr>
        <p:spPr>
          <a:xfrm>
            <a:off x="4019171" y="1273560"/>
            <a:ext cx="3448427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and </a:t>
            </a:r>
            <a:r>
              <a:rPr lang="en-GB" sz="1400" i="0" dirty="0">
                <a:solidFill>
                  <a:schemeClr val="tx1"/>
                </a:solidFill>
                <a:cs typeface="Arial" panose="020B0604020202020204" pitchFamily="34" charset="0"/>
              </a:rPr>
              <a:t>same energy</a:t>
            </a:r>
            <a:endParaRPr lang="en-GB" sz="1400" i="0" baseline="30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0" name="Titel 1 11 3 3 3 2 3 3 1 2 1 3 1"/>
          <p:cNvSpPr txBox="1">
            <a:spLocks/>
          </p:cNvSpPr>
          <p:nvPr/>
        </p:nvSpPr>
        <p:spPr>
          <a:xfrm>
            <a:off x="4019170" y="1692943"/>
            <a:ext cx="3531161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Density in k-space of e</a:t>
            </a:r>
            <a:r>
              <a:rPr lang="en-GB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with |k| is </a:t>
            </a:r>
            <a:endParaRPr lang="en-GB" sz="1400" i="0" baseline="30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3198" y="2183314"/>
            <a:ext cx="2882204" cy="36529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9576" y="2705495"/>
            <a:ext cx="3278112" cy="43602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06097" y="3350774"/>
            <a:ext cx="2019653" cy="389572"/>
          </a:xfrm>
          <a:prstGeom prst="rect">
            <a:avLst/>
          </a:prstGeom>
        </p:spPr>
      </p:pic>
      <p:sp>
        <p:nvSpPr>
          <p:cNvPr id="17" name="Titel 1 11 3 3 3 2 3 3 1 2 1 3 2 1"/>
          <p:cNvSpPr txBox="1">
            <a:spLocks/>
          </p:cNvSpPr>
          <p:nvPr/>
        </p:nvSpPr>
        <p:spPr>
          <a:xfrm>
            <a:off x="474025" y="3914847"/>
            <a:ext cx="3531161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Energy density:</a:t>
            </a:r>
            <a:endParaRPr lang="en-GB" sz="1400" i="0" baseline="30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0" name="Titel 1 11 3 3 3 2 3 3 1 2 1 3 2 2"/>
          <p:cNvSpPr txBox="1">
            <a:spLocks/>
          </p:cNvSpPr>
          <p:nvPr/>
        </p:nvSpPr>
        <p:spPr>
          <a:xfrm>
            <a:off x="474025" y="4996189"/>
            <a:ext cx="3531161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Energy:</a:t>
            </a:r>
            <a:endParaRPr lang="en-GB" sz="1400" i="0" baseline="30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40" name="Picture 3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5265" y="5461863"/>
            <a:ext cx="4038695" cy="8453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37446" y="5084765"/>
            <a:ext cx="1331354" cy="300433"/>
          </a:xfrm>
          <a:prstGeom prst="rect">
            <a:avLst/>
          </a:prstGeom>
        </p:spPr>
      </p:pic>
      <p:cxnSp>
        <p:nvCxnSpPr>
          <p:cNvPr id="25" name="Elbow Connector 24"/>
          <p:cNvCxnSpPr/>
          <p:nvPr/>
        </p:nvCxnSpPr>
        <p:spPr bwMode="auto">
          <a:xfrm rot="10800000">
            <a:off x="7021484" y="4776874"/>
            <a:ext cx="230502" cy="458109"/>
          </a:xfrm>
          <a:prstGeom prst="bentConnector2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pic>
        <p:nvPicPr>
          <p:cNvPr id="28" name="Picture 2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5264" y="4324340"/>
            <a:ext cx="535099" cy="420698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4804" y="4277986"/>
            <a:ext cx="1943576" cy="514187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2821" y="4277986"/>
            <a:ext cx="1592995" cy="514187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0257" y="4283332"/>
            <a:ext cx="1126782" cy="471133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2161" y="4238634"/>
            <a:ext cx="1339591" cy="5252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6888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7" grpId="0"/>
      <p:bldP spid="20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457200" y="43545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i="0" kern="0" dirty="0" err="1" smtClean="0">
                <a:solidFill>
                  <a:srgbClr val="000000"/>
                </a:solidFill>
              </a:rPr>
              <a:t>Overview</a:t>
            </a:r>
            <a:r>
              <a:rPr lang="de-AT" i="0" kern="0" dirty="0" smtClean="0">
                <a:solidFill>
                  <a:srgbClr val="000000"/>
                </a:solidFill>
              </a:rPr>
              <a:t> „The </a:t>
            </a:r>
            <a:r>
              <a:rPr lang="de-AT" i="0" kern="0" dirty="0" err="1" smtClean="0">
                <a:solidFill>
                  <a:srgbClr val="000000"/>
                </a:solidFill>
              </a:rPr>
              <a:t>free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electron</a:t>
            </a:r>
            <a:r>
              <a:rPr lang="de-AT" i="0" kern="0" dirty="0" smtClean="0">
                <a:solidFill>
                  <a:srgbClr val="000000"/>
                </a:solidFill>
              </a:rPr>
              <a:t> gas“</a:t>
            </a:r>
            <a:endParaRPr lang="de-DE" i="0" kern="0" dirty="0" smtClean="0">
              <a:solidFill>
                <a:srgbClr val="000000"/>
              </a:solidFill>
            </a:endParaRPr>
          </a:p>
        </p:txBody>
      </p:sp>
      <p:sp>
        <p:nvSpPr>
          <p:cNvPr id="4" name="Titel 1"/>
          <p:cNvSpPr txBox="1">
            <a:spLocks/>
          </p:cNvSpPr>
          <p:nvPr/>
        </p:nvSpPr>
        <p:spPr>
          <a:xfrm>
            <a:off x="1404370" y="1623146"/>
            <a:ext cx="6973072" cy="26587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explains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why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solid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objects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cannot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easily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be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compressed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  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essentially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the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same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model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describes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shape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</a:t>
            </a:r>
          </a:p>
          <a:p>
            <a:pPr algn="l"/>
            <a:endParaRPr lang="de-AT" sz="18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" name="Titel 1"/>
          <p:cNvSpPr txBox="1">
            <a:spLocks/>
          </p:cNvSpPr>
          <p:nvPr/>
        </p:nvSpPr>
        <p:spPr>
          <a:xfrm>
            <a:off x="2153144" y="2656239"/>
            <a:ext cx="4118661" cy="10764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white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dwarfs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neutron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stars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ultracold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gases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fermionic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atoms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1404370" y="634605"/>
            <a:ext cx="6973072" cy="12848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   </a:t>
            </a:r>
          </a:p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1) The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free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electron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gas</a:t>
            </a:r>
          </a:p>
          <a:p>
            <a:pPr algn="l"/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simple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model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describing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metals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 </a:t>
            </a:r>
            <a:endParaRPr lang="de-AT" sz="1800" b="1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cxnSp>
        <p:nvCxnSpPr>
          <p:cNvPr id="15" name="Straight Arrow Connector 14"/>
          <p:cNvCxnSpPr/>
          <p:nvPr/>
        </p:nvCxnSpPr>
        <p:spPr bwMode="auto">
          <a:xfrm flipV="1">
            <a:off x="1449128" y="5627047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1" name="Titel 1"/>
          <p:cNvSpPr txBox="1">
            <a:spLocks/>
          </p:cNvSpPr>
          <p:nvPr/>
        </p:nvSpPr>
        <p:spPr>
          <a:xfrm>
            <a:off x="6589679" y="1007359"/>
            <a:ext cx="1120088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5.3.1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3" name="Titel 1"/>
          <p:cNvSpPr txBox="1">
            <a:spLocks/>
          </p:cNvSpPr>
          <p:nvPr/>
        </p:nvSpPr>
        <p:spPr>
          <a:xfrm>
            <a:off x="2111382" y="4613734"/>
            <a:ext cx="5856975" cy="10764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Electrons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in a box: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eigenstates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energies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Zero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temperature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distribution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electrons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over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states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Total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T=0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gas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Pressure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of T=0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 gas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4" name="Titel 1"/>
          <p:cNvSpPr txBox="1">
            <a:spLocks/>
          </p:cNvSpPr>
          <p:nvPr/>
        </p:nvSpPr>
        <p:spPr>
          <a:xfrm>
            <a:off x="1701476" y="4281858"/>
            <a:ext cx="1733255" cy="42246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Plan of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  <a:sym typeface="Wingdings" panose="05000000000000000000" pitchFamily="2" charset="2"/>
              </a:rPr>
              <a:t>section</a:t>
            </a:r>
            <a:endParaRPr lang="de-AT" sz="1800" i="0" dirty="0" smtClean="0">
              <a:solidFill>
                <a:srgbClr val="0000FF"/>
              </a:solidFill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de-AT" sz="18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42673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2486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Degeneracy</a:t>
            </a:r>
            <a:r>
              <a:rPr lang="de-DE" i="0" dirty="0" smtClean="0"/>
              <a:t> </a:t>
            </a:r>
            <a:r>
              <a:rPr lang="de-DE" i="0" dirty="0" err="1" smtClean="0"/>
              <a:t>pressure</a:t>
            </a:r>
            <a:endParaRPr lang="en-GB" i="0" dirty="0"/>
          </a:p>
        </p:txBody>
      </p:sp>
      <p:sp>
        <p:nvSpPr>
          <p:cNvPr id="6" name="Titel 1 11 3 3 3 2 3 3 1 2 1 1 1 1"/>
          <p:cNvSpPr txBox="1">
            <a:spLocks/>
          </p:cNvSpPr>
          <p:nvPr/>
        </p:nvSpPr>
        <p:spPr>
          <a:xfrm>
            <a:off x="4886929" y="1174596"/>
            <a:ext cx="4023956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Pressure </a:t>
            </a:r>
            <a:r>
              <a:rPr lang="en-US" sz="140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en-US" sz="1400" dirty="0" smtClean="0">
                <a:solidFill>
                  <a:schemeClr val="tx1"/>
                </a:solidFill>
                <a:cs typeface="Arial" panose="020B0604020202020204" pitchFamily="34" charset="0"/>
              </a:rPr>
              <a:t>  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e</a:t>
            </a:r>
            <a:r>
              <a:rPr lang="en-US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gas performs work on piston</a:t>
            </a:r>
            <a:endParaRPr lang="en-GB" sz="1400" i="0" baseline="30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" name="Titel 1 11 3 3 3 2 3 3 1 2 1 1 2"/>
          <p:cNvSpPr txBox="1">
            <a:spLocks/>
          </p:cNvSpPr>
          <p:nvPr/>
        </p:nvSpPr>
        <p:spPr>
          <a:xfrm>
            <a:off x="4886929" y="1487648"/>
            <a:ext cx="4023956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by moving it out a distance      ,</a:t>
            </a:r>
          </a:p>
        </p:txBody>
      </p:sp>
      <p:sp>
        <p:nvSpPr>
          <p:cNvPr id="8" name="Titel 1 11 3 3 3 2 3 3 1 2 1 1 3"/>
          <p:cNvSpPr txBox="1">
            <a:spLocks/>
          </p:cNvSpPr>
          <p:nvPr/>
        </p:nvSpPr>
        <p:spPr>
          <a:xfrm>
            <a:off x="4886929" y="1800700"/>
            <a:ext cx="4023956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thereby expanding the volume by</a:t>
            </a:r>
          </a:p>
        </p:txBody>
      </p:sp>
      <p:pic>
        <p:nvPicPr>
          <p:cNvPr id="9" name="Picture 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0735" y="1869882"/>
            <a:ext cx="918276" cy="152629"/>
          </a:xfrm>
          <a:prstGeom prst="rect">
            <a:avLst/>
          </a:prstGeom>
        </p:spPr>
      </p:pic>
      <p:sp>
        <p:nvSpPr>
          <p:cNvPr id="10" name="Titel 1 11 3 3 3 2 3 3 1 2 1 1 4 1 1"/>
          <p:cNvSpPr txBox="1">
            <a:spLocks/>
          </p:cNvSpPr>
          <p:nvPr/>
        </p:nvSpPr>
        <p:spPr>
          <a:xfrm>
            <a:off x="468403" y="2763877"/>
            <a:ext cx="2227663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Energy change of e</a:t>
            </a:r>
            <a:r>
              <a:rPr lang="en-US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gas:</a:t>
            </a:r>
            <a:endParaRPr lang="en-GB" sz="1400" i="0" baseline="30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03" name="Picture 10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21648" y="3312342"/>
            <a:ext cx="898506" cy="436490"/>
          </a:xfrm>
          <a:prstGeom prst="rect">
            <a:avLst/>
          </a:prstGeom>
        </p:spPr>
      </p:pic>
      <p:sp>
        <p:nvSpPr>
          <p:cNvPr id="12" name="Titel 1 11 3 3 3 2 3 3 1 2 1 1 5 1"/>
          <p:cNvSpPr txBox="1">
            <a:spLocks/>
          </p:cNvSpPr>
          <p:nvPr/>
        </p:nvSpPr>
        <p:spPr>
          <a:xfrm>
            <a:off x="468403" y="3964942"/>
            <a:ext cx="5270140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1400" i="0" dirty="0">
                <a:solidFill>
                  <a:schemeClr val="tx1"/>
                </a:solidFill>
                <a:cs typeface="Arial" panose="020B0604020202020204" pitchFamily="34" charset="0"/>
              </a:rPr>
              <a:t>This energy was used to move piston outwards, doing work</a:t>
            </a:r>
            <a:endParaRPr lang="en-GB" sz="1400" i="0" baseline="30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0862" y="4368244"/>
            <a:ext cx="2941274" cy="413046"/>
          </a:xfrm>
          <a:prstGeom prst="rect">
            <a:avLst/>
          </a:prstGeom>
        </p:spPr>
      </p:pic>
      <p:pic>
        <p:nvPicPr>
          <p:cNvPr id="109" name="Picture 10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9252" y="5465879"/>
            <a:ext cx="757859" cy="417919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0862" y="4966682"/>
            <a:ext cx="1005199" cy="220535"/>
          </a:xfrm>
          <a:prstGeom prst="rect">
            <a:avLst/>
          </a:prstGeom>
        </p:spPr>
      </p:pic>
      <p:sp>
        <p:nvSpPr>
          <p:cNvPr id="20" name="Titel 1 11 3 3 3 2 3 3 1 2 1 1 5 2"/>
          <p:cNvSpPr txBox="1">
            <a:spLocks/>
          </p:cNvSpPr>
          <p:nvPr/>
        </p:nvSpPr>
        <p:spPr>
          <a:xfrm>
            <a:off x="468403" y="6046096"/>
            <a:ext cx="8637497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1400" i="0" dirty="0">
                <a:solidFill>
                  <a:schemeClr val="tx1"/>
                </a:solidFill>
                <a:cs typeface="Arial" panose="020B0604020202020204" pitchFamily="34" charset="0"/>
              </a:rPr>
              <a:t>Origin of pressure is Pauli's exclusion principle! </a:t>
            </a:r>
            <a:endParaRPr lang="en-GB" sz="1400" i="0" baseline="30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1" name="Titel 1 11 3 3 3 2 3 3 1 2 1 1 5 3"/>
          <p:cNvSpPr txBox="1">
            <a:spLocks/>
          </p:cNvSpPr>
          <p:nvPr/>
        </p:nvSpPr>
        <p:spPr>
          <a:xfrm>
            <a:off x="468403" y="6398880"/>
            <a:ext cx="8637497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It </a:t>
            </a:r>
            <a:r>
              <a:rPr lang="en-GB" sz="1400" i="0" dirty="0">
                <a:solidFill>
                  <a:schemeClr val="tx1"/>
                </a:solidFill>
                <a:cs typeface="Arial" panose="020B0604020202020204" pitchFamily="34" charset="0"/>
              </a:rPr>
              <a:t>helps to stabilize </a:t>
            </a:r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objects, even without Coulomb repulsion and at zero temperature.</a:t>
            </a:r>
            <a:endParaRPr lang="en-GB" sz="1400" i="0" baseline="30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2" name="Titel 1 11 3 3 3 2 3 3 1 2 1 1 5 4"/>
          <p:cNvSpPr txBox="1">
            <a:spLocks/>
          </p:cNvSpPr>
          <p:nvPr/>
        </p:nvSpPr>
        <p:spPr>
          <a:xfrm>
            <a:off x="4751171" y="5527834"/>
            <a:ext cx="3791852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“Pauli pressure” </a:t>
            </a:r>
            <a:r>
              <a:rPr lang="en-GB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or </a:t>
            </a:r>
            <a:r>
              <a:rPr lang="en-GB" sz="14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”degeneracy pressure”</a:t>
            </a:r>
            <a:endParaRPr lang="en-GB" sz="1400" i="0" baseline="30000" dirty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 bwMode="auto">
          <a:xfrm>
            <a:off x="1138490" y="5693440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25" name="Picture 24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5718" y="1570987"/>
            <a:ext cx="210178" cy="146374"/>
          </a:xfrm>
          <a:prstGeom prst="rect">
            <a:avLst/>
          </a:prstGeom>
        </p:spPr>
      </p:pic>
      <p:sp>
        <p:nvSpPr>
          <p:cNvPr id="28" name="Titel 1 11 3 3 3 2 3 3 1 2 1 1 1 2"/>
          <p:cNvSpPr txBox="1">
            <a:spLocks/>
          </p:cNvSpPr>
          <p:nvPr/>
        </p:nvSpPr>
        <p:spPr>
          <a:xfrm>
            <a:off x="539314" y="1644174"/>
            <a:ext cx="1198351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600" i="0" dirty="0" smtClean="0">
                <a:solidFill>
                  <a:srgbClr val="00B050"/>
                </a:solidFill>
                <a:cs typeface="Arial" panose="020B0604020202020204" pitchFamily="34" charset="0"/>
              </a:rPr>
              <a:t>Surface A</a:t>
            </a:r>
            <a:endParaRPr lang="en-GB" sz="1600" i="0" baseline="30000" dirty="0">
              <a:solidFill>
                <a:srgbClr val="00B050"/>
              </a:solidFill>
              <a:cs typeface="Arial" panose="020B0604020202020204" pitchFamily="34" charset="0"/>
            </a:endParaRPr>
          </a:p>
        </p:txBody>
      </p:sp>
      <p:cxnSp>
        <p:nvCxnSpPr>
          <p:cNvPr id="30" name="Straight Connector 29"/>
          <p:cNvCxnSpPr/>
          <p:nvPr/>
        </p:nvCxnSpPr>
        <p:spPr bwMode="auto">
          <a:xfrm flipH="1">
            <a:off x="1800516" y="1394168"/>
            <a:ext cx="1432874" cy="0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1" name="Straight Connector 30"/>
          <p:cNvCxnSpPr/>
          <p:nvPr/>
        </p:nvCxnSpPr>
        <p:spPr bwMode="auto">
          <a:xfrm flipH="1">
            <a:off x="1800516" y="2157242"/>
            <a:ext cx="1432874" cy="0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/>
          <p:cNvCxnSpPr/>
          <p:nvPr/>
        </p:nvCxnSpPr>
        <p:spPr bwMode="auto">
          <a:xfrm>
            <a:off x="2571499" y="1394168"/>
            <a:ext cx="0" cy="763074"/>
          </a:xfrm>
          <a:prstGeom prst="line">
            <a:avLst/>
          </a:prstGeom>
          <a:noFill/>
          <a:ln w="2540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33"/>
          <p:cNvCxnSpPr/>
          <p:nvPr/>
        </p:nvCxnSpPr>
        <p:spPr bwMode="auto">
          <a:xfrm>
            <a:off x="1790644" y="1392276"/>
            <a:ext cx="0" cy="763074"/>
          </a:xfrm>
          <a:prstGeom prst="line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>
            <a:off x="2696066" y="1394168"/>
            <a:ext cx="0" cy="763074"/>
          </a:xfrm>
          <a:prstGeom prst="line">
            <a:avLst/>
          </a:prstGeom>
          <a:noFill/>
          <a:ln w="412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 flipH="1">
            <a:off x="2696066" y="1783918"/>
            <a:ext cx="971504" cy="0"/>
          </a:xfrm>
          <a:prstGeom prst="line">
            <a:avLst/>
          </a:prstGeom>
          <a:noFill/>
          <a:ln w="698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9" name="Straight Connector 38"/>
          <p:cNvCxnSpPr/>
          <p:nvPr/>
        </p:nvCxnSpPr>
        <p:spPr bwMode="auto">
          <a:xfrm flipV="1">
            <a:off x="2571499" y="2191656"/>
            <a:ext cx="0" cy="221603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1" name="Straight Arrow Connector 40"/>
          <p:cNvCxnSpPr/>
          <p:nvPr/>
        </p:nvCxnSpPr>
        <p:spPr bwMode="auto">
          <a:xfrm>
            <a:off x="2456764" y="2302457"/>
            <a:ext cx="124567" cy="0"/>
          </a:xfrm>
          <a:prstGeom prst="straightConnector1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sp>
        <p:nvSpPr>
          <p:cNvPr id="43" name="Titel 1 11 3 3 3 2 3 3 1 2 1 1 1 3"/>
          <p:cNvSpPr txBox="1">
            <a:spLocks/>
          </p:cNvSpPr>
          <p:nvPr/>
        </p:nvSpPr>
        <p:spPr>
          <a:xfrm>
            <a:off x="3197801" y="1825301"/>
            <a:ext cx="1198351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600" i="0" dirty="0" smtClean="0">
                <a:solidFill>
                  <a:srgbClr val="FF0000"/>
                </a:solidFill>
                <a:cs typeface="Arial" panose="020B0604020202020204" pitchFamily="34" charset="0"/>
              </a:rPr>
              <a:t>Piston</a:t>
            </a:r>
            <a:endParaRPr lang="en-GB" sz="1600" i="0" baseline="30000" dirty="0">
              <a:solidFill>
                <a:srgbClr val="FF0000"/>
              </a:solidFill>
              <a:cs typeface="Arial" panose="020B0604020202020204" pitchFamily="34" charset="0"/>
            </a:endParaRPr>
          </a:p>
        </p:txBody>
      </p:sp>
      <p:sp>
        <p:nvSpPr>
          <p:cNvPr id="44" name="Titel 1 11 3 3 3 2 3 3 1 2 1 1 1 4"/>
          <p:cNvSpPr txBox="1">
            <a:spLocks/>
          </p:cNvSpPr>
          <p:nvPr/>
        </p:nvSpPr>
        <p:spPr>
          <a:xfrm>
            <a:off x="2728403" y="835048"/>
            <a:ext cx="1198351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e</a:t>
            </a:r>
            <a:r>
              <a:rPr lang="en-US" sz="2000" i="0" baseline="30000" dirty="0" smtClean="0">
                <a:solidFill>
                  <a:srgbClr val="0000FF"/>
                </a:solidFill>
                <a:cs typeface="Arial" panose="020B0604020202020204" pitchFamily="34" charset="0"/>
              </a:rPr>
              <a:t>-</a:t>
            </a:r>
            <a:r>
              <a:rPr lang="en-US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gas</a:t>
            </a:r>
            <a:endParaRPr lang="en-GB" sz="1600" i="0" baseline="30000" dirty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45" name="Freeform 44"/>
          <p:cNvSpPr/>
          <p:nvPr/>
        </p:nvSpPr>
        <p:spPr bwMode="auto">
          <a:xfrm>
            <a:off x="2241696" y="989814"/>
            <a:ext cx="388382" cy="541324"/>
          </a:xfrm>
          <a:custGeom>
            <a:avLst/>
            <a:gdLst>
              <a:gd name="connsiteX0" fmla="*/ 388382 w 388382"/>
              <a:gd name="connsiteY0" fmla="*/ 0 h 791852"/>
              <a:gd name="connsiteX1" fmla="*/ 58444 w 388382"/>
              <a:gd name="connsiteY1" fmla="*/ 197963 h 791852"/>
              <a:gd name="connsiteX2" fmla="*/ 1883 w 388382"/>
              <a:gd name="connsiteY2" fmla="*/ 791852 h 791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8382" h="791852">
                <a:moveTo>
                  <a:pt x="388382" y="0"/>
                </a:moveTo>
                <a:cubicBezTo>
                  <a:pt x="255621" y="32994"/>
                  <a:pt x="122860" y="65988"/>
                  <a:pt x="58444" y="197963"/>
                </a:cubicBezTo>
                <a:cubicBezTo>
                  <a:pt x="-5973" y="329938"/>
                  <a:pt x="-2045" y="560895"/>
                  <a:pt x="1883" y="791852"/>
                </a:cubicBezTo>
              </a:path>
            </a:pathLst>
          </a:custGeom>
          <a:noFill/>
          <a:ln w="12700" cap="flat" cmpd="sng" algn="ctr">
            <a:solidFill>
              <a:srgbClr val="0000FF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6" name="Oval 45"/>
          <p:cNvSpPr>
            <a:spLocks noChangeAspect="1"/>
          </p:cNvSpPr>
          <p:nvPr/>
        </p:nvSpPr>
        <p:spPr bwMode="auto">
          <a:xfrm>
            <a:off x="1913641" y="1643395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7" name="Oval 46"/>
          <p:cNvSpPr>
            <a:spLocks noChangeAspect="1"/>
          </p:cNvSpPr>
          <p:nvPr/>
        </p:nvSpPr>
        <p:spPr bwMode="auto">
          <a:xfrm>
            <a:off x="1989170" y="1923954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8" name="Oval 47"/>
          <p:cNvSpPr>
            <a:spLocks noChangeAspect="1"/>
          </p:cNvSpPr>
          <p:nvPr/>
        </p:nvSpPr>
        <p:spPr bwMode="auto">
          <a:xfrm>
            <a:off x="2066041" y="1593280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9" name="Oval 48"/>
          <p:cNvSpPr>
            <a:spLocks noChangeAspect="1"/>
          </p:cNvSpPr>
          <p:nvPr/>
        </p:nvSpPr>
        <p:spPr bwMode="auto">
          <a:xfrm>
            <a:off x="2249012" y="1800016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0" name="Oval 49"/>
          <p:cNvSpPr>
            <a:spLocks noChangeAspect="1"/>
          </p:cNvSpPr>
          <p:nvPr/>
        </p:nvSpPr>
        <p:spPr bwMode="auto">
          <a:xfrm>
            <a:off x="1992148" y="1832915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1" name="Oval 50"/>
          <p:cNvSpPr>
            <a:spLocks noChangeAspect="1"/>
          </p:cNvSpPr>
          <p:nvPr/>
        </p:nvSpPr>
        <p:spPr bwMode="auto">
          <a:xfrm>
            <a:off x="2156118" y="1632061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2" name="Oval 51"/>
          <p:cNvSpPr>
            <a:spLocks noChangeAspect="1"/>
          </p:cNvSpPr>
          <p:nvPr/>
        </p:nvSpPr>
        <p:spPr bwMode="auto">
          <a:xfrm>
            <a:off x="2104743" y="1740492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3" name="Oval 52"/>
          <p:cNvSpPr>
            <a:spLocks noChangeAspect="1"/>
          </p:cNvSpPr>
          <p:nvPr/>
        </p:nvSpPr>
        <p:spPr bwMode="auto">
          <a:xfrm>
            <a:off x="2122279" y="1981660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4" name="Oval 53"/>
          <p:cNvSpPr>
            <a:spLocks noChangeAspect="1"/>
          </p:cNvSpPr>
          <p:nvPr/>
        </p:nvSpPr>
        <p:spPr bwMode="auto">
          <a:xfrm>
            <a:off x="2352598" y="1951586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5" name="Oval 54"/>
          <p:cNvSpPr>
            <a:spLocks noChangeAspect="1"/>
          </p:cNvSpPr>
          <p:nvPr/>
        </p:nvSpPr>
        <p:spPr bwMode="auto">
          <a:xfrm>
            <a:off x="2394503" y="1499559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6" name="Oval 55"/>
          <p:cNvSpPr>
            <a:spLocks noChangeAspect="1"/>
          </p:cNvSpPr>
          <p:nvPr/>
        </p:nvSpPr>
        <p:spPr bwMode="auto">
          <a:xfrm>
            <a:off x="2364277" y="1700484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7" name="Oval 56"/>
          <p:cNvSpPr>
            <a:spLocks noChangeAspect="1"/>
          </p:cNvSpPr>
          <p:nvPr/>
        </p:nvSpPr>
        <p:spPr bwMode="auto">
          <a:xfrm>
            <a:off x="1913641" y="1488170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8" name="Oval 57"/>
          <p:cNvSpPr>
            <a:spLocks noChangeAspect="1"/>
          </p:cNvSpPr>
          <p:nvPr/>
        </p:nvSpPr>
        <p:spPr bwMode="auto">
          <a:xfrm>
            <a:off x="2479230" y="2083765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9" name="Oval 58"/>
          <p:cNvSpPr>
            <a:spLocks noChangeAspect="1"/>
          </p:cNvSpPr>
          <p:nvPr/>
        </p:nvSpPr>
        <p:spPr bwMode="auto">
          <a:xfrm>
            <a:off x="2444850" y="1843378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0" name="Oval 59"/>
          <p:cNvSpPr>
            <a:spLocks noChangeAspect="1"/>
          </p:cNvSpPr>
          <p:nvPr/>
        </p:nvSpPr>
        <p:spPr bwMode="auto">
          <a:xfrm>
            <a:off x="2603497" y="1838350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Oval 60"/>
          <p:cNvSpPr>
            <a:spLocks noChangeAspect="1"/>
          </p:cNvSpPr>
          <p:nvPr/>
        </p:nvSpPr>
        <p:spPr bwMode="auto">
          <a:xfrm>
            <a:off x="2568526" y="1605737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2" name="Oval 61"/>
          <p:cNvSpPr>
            <a:spLocks noChangeAspect="1"/>
          </p:cNvSpPr>
          <p:nvPr/>
        </p:nvSpPr>
        <p:spPr bwMode="auto">
          <a:xfrm>
            <a:off x="2335947" y="2050474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3" name="Oval 62"/>
          <p:cNvSpPr>
            <a:spLocks noChangeAspect="1"/>
          </p:cNvSpPr>
          <p:nvPr/>
        </p:nvSpPr>
        <p:spPr bwMode="auto">
          <a:xfrm>
            <a:off x="1852928" y="2086193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4" name="Oval 63"/>
          <p:cNvSpPr>
            <a:spLocks noChangeAspect="1"/>
          </p:cNvSpPr>
          <p:nvPr/>
        </p:nvSpPr>
        <p:spPr bwMode="auto">
          <a:xfrm>
            <a:off x="1803905" y="1789378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5" name="Oval 64"/>
          <p:cNvSpPr>
            <a:spLocks noChangeAspect="1"/>
          </p:cNvSpPr>
          <p:nvPr/>
        </p:nvSpPr>
        <p:spPr bwMode="auto">
          <a:xfrm>
            <a:off x="1936154" y="1729457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6" name="Oval 65"/>
          <p:cNvSpPr>
            <a:spLocks noChangeAspect="1"/>
          </p:cNvSpPr>
          <p:nvPr/>
        </p:nvSpPr>
        <p:spPr bwMode="auto">
          <a:xfrm>
            <a:off x="2052248" y="1455297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7" name="Oval 66"/>
          <p:cNvSpPr>
            <a:spLocks noChangeAspect="1"/>
          </p:cNvSpPr>
          <p:nvPr/>
        </p:nvSpPr>
        <p:spPr bwMode="auto">
          <a:xfrm>
            <a:off x="2149279" y="1470073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Oval 67"/>
          <p:cNvSpPr>
            <a:spLocks noChangeAspect="1"/>
          </p:cNvSpPr>
          <p:nvPr/>
        </p:nvSpPr>
        <p:spPr bwMode="auto">
          <a:xfrm>
            <a:off x="2049339" y="1553216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9" name="Oval 68"/>
          <p:cNvSpPr>
            <a:spLocks noChangeAspect="1"/>
          </p:cNvSpPr>
          <p:nvPr/>
        </p:nvSpPr>
        <p:spPr bwMode="auto">
          <a:xfrm>
            <a:off x="1803905" y="1456499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0" name="Oval 69"/>
          <p:cNvSpPr>
            <a:spLocks noChangeAspect="1"/>
          </p:cNvSpPr>
          <p:nvPr/>
        </p:nvSpPr>
        <p:spPr bwMode="auto">
          <a:xfrm>
            <a:off x="2171706" y="1742104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1" name="Oval 70"/>
          <p:cNvSpPr>
            <a:spLocks noChangeAspect="1"/>
          </p:cNvSpPr>
          <p:nvPr/>
        </p:nvSpPr>
        <p:spPr bwMode="auto">
          <a:xfrm>
            <a:off x="2033769" y="1787777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Oval 71"/>
          <p:cNvSpPr>
            <a:spLocks noChangeAspect="1"/>
          </p:cNvSpPr>
          <p:nvPr/>
        </p:nvSpPr>
        <p:spPr bwMode="auto">
          <a:xfrm>
            <a:off x="2304283" y="1627892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Oval 72"/>
          <p:cNvSpPr>
            <a:spLocks noChangeAspect="1"/>
          </p:cNvSpPr>
          <p:nvPr/>
        </p:nvSpPr>
        <p:spPr bwMode="auto">
          <a:xfrm>
            <a:off x="1892696" y="1977300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4" name="Oval 73"/>
          <p:cNvSpPr>
            <a:spLocks noChangeAspect="1"/>
          </p:cNvSpPr>
          <p:nvPr/>
        </p:nvSpPr>
        <p:spPr bwMode="auto">
          <a:xfrm>
            <a:off x="2036531" y="2066962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5" name="Oval 74"/>
          <p:cNvSpPr>
            <a:spLocks noChangeAspect="1"/>
          </p:cNvSpPr>
          <p:nvPr/>
        </p:nvSpPr>
        <p:spPr bwMode="auto">
          <a:xfrm>
            <a:off x="2088554" y="1881857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6" name="Oval 75"/>
          <p:cNvSpPr>
            <a:spLocks noChangeAspect="1"/>
          </p:cNvSpPr>
          <p:nvPr/>
        </p:nvSpPr>
        <p:spPr bwMode="auto">
          <a:xfrm>
            <a:off x="2225464" y="1863434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7" name="Oval 76"/>
          <p:cNvSpPr>
            <a:spLocks noChangeAspect="1"/>
          </p:cNvSpPr>
          <p:nvPr/>
        </p:nvSpPr>
        <p:spPr bwMode="auto">
          <a:xfrm>
            <a:off x="2058955" y="1957647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8" name="Oval 77"/>
          <p:cNvSpPr>
            <a:spLocks noChangeAspect="1"/>
          </p:cNvSpPr>
          <p:nvPr/>
        </p:nvSpPr>
        <p:spPr bwMode="auto">
          <a:xfrm>
            <a:off x="2240954" y="2034257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9" name="Oval 78"/>
          <p:cNvSpPr>
            <a:spLocks noChangeAspect="1"/>
          </p:cNvSpPr>
          <p:nvPr/>
        </p:nvSpPr>
        <p:spPr bwMode="auto">
          <a:xfrm>
            <a:off x="2364277" y="1786423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0" name="Oval 79"/>
          <p:cNvSpPr>
            <a:spLocks noChangeAspect="1"/>
          </p:cNvSpPr>
          <p:nvPr/>
        </p:nvSpPr>
        <p:spPr bwMode="auto">
          <a:xfrm>
            <a:off x="2182128" y="1585265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1" name="Oval 80"/>
          <p:cNvSpPr>
            <a:spLocks noChangeAspect="1"/>
          </p:cNvSpPr>
          <p:nvPr/>
        </p:nvSpPr>
        <p:spPr bwMode="auto">
          <a:xfrm>
            <a:off x="2481175" y="1444721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2" name="Oval 81"/>
          <p:cNvSpPr>
            <a:spLocks noChangeAspect="1"/>
          </p:cNvSpPr>
          <p:nvPr/>
        </p:nvSpPr>
        <p:spPr bwMode="auto">
          <a:xfrm>
            <a:off x="2401899" y="1650466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3" name="Oval 82"/>
          <p:cNvSpPr>
            <a:spLocks noChangeAspect="1"/>
          </p:cNvSpPr>
          <p:nvPr/>
        </p:nvSpPr>
        <p:spPr bwMode="auto">
          <a:xfrm>
            <a:off x="2459699" y="1756961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4" name="Oval 83"/>
          <p:cNvSpPr>
            <a:spLocks noChangeAspect="1"/>
          </p:cNvSpPr>
          <p:nvPr/>
        </p:nvSpPr>
        <p:spPr bwMode="auto">
          <a:xfrm>
            <a:off x="2612099" y="1909361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5" name="Oval 84"/>
          <p:cNvSpPr>
            <a:spLocks noChangeAspect="1"/>
          </p:cNvSpPr>
          <p:nvPr/>
        </p:nvSpPr>
        <p:spPr bwMode="auto">
          <a:xfrm>
            <a:off x="1842303" y="1574801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6" name="Oval 85"/>
          <p:cNvSpPr>
            <a:spLocks noChangeAspect="1"/>
          </p:cNvSpPr>
          <p:nvPr/>
        </p:nvSpPr>
        <p:spPr bwMode="auto">
          <a:xfrm>
            <a:off x="2470363" y="1895176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7" name="Oval 86"/>
          <p:cNvSpPr>
            <a:spLocks noChangeAspect="1"/>
          </p:cNvSpPr>
          <p:nvPr/>
        </p:nvSpPr>
        <p:spPr bwMode="auto">
          <a:xfrm>
            <a:off x="2539266" y="2000310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8" name="Oval 87"/>
          <p:cNvSpPr>
            <a:spLocks noChangeAspect="1"/>
          </p:cNvSpPr>
          <p:nvPr/>
        </p:nvSpPr>
        <p:spPr bwMode="auto">
          <a:xfrm>
            <a:off x="2495984" y="1569689"/>
            <a:ext cx="54000" cy="54000"/>
          </a:xfrm>
          <a:prstGeom prst="ellipse">
            <a:avLst/>
          </a:prstGeom>
          <a:solidFill>
            <a:srgbClr val="0000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89" name="Picture 88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2640" y="2448778"/>
            <a:ext cx="210178" cy="146374"/>
          </a:xfrm>
          <a:prstGeom prst="rect">
            <a:avLst/>
          </a:prstGeom>
        </p:spPr>
      </p:pic>
      <p:cxnSp>
        <p:nvCxnSpPr>
          <p:cNvPr id="90" name="Straight Connector 89"/>
          <p:cNvCxnSpPr/>
          <p:nvPr/>
        </p:nvCxnSpPr>
        <p:spPr bwMode="auto">
          <a:xfrm flipV="1">
            <a:off x="2686191" y="2193224"/>
            <a:ext cx="0" cy="221603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1" name="Straight Arrow Connector 90"/>
          <p:cNvCxnSpPr/>
          <p:nvPr/>
        </p:nvCxnSpPr>
        <p:spPr bwMode="auto">
          <a:xfrm>
            <a:off x="2696066" y="2302457"/>
            <a:ext cx="124567" cy="0"/>
          </a:xfrm>
          <a:prstGeom prst="straightConnector1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arrow" w="sm" len="sm"/>
            <a:tailEnd type="none" w="sm" len="sm"/>
          </a:ln>
          <a:effectLst/>
        </p:spPr>
      </p:cxnSp>
      <p:pic>
        <p:nvPicPr>
          <p:cNvPr id="93" name="Picture 92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38543" y="1242577"/>
            <a:ext cx="150127" cy="141370"/>
          </a:xfrm>
          <a:prstGeom prst="rect">
            <a:avLst/>
          </a:prstGeom>
        </p:spPr>
      </p:pic>
      <p:cxnSp>
        <p:nvCxnSpPr>
          <p:cNvPr id="94" name="Straight Arrow Connector 93"/>
          <p:cNvCxnSpPr/>
          <p:nvPr/>
        </p:nvCxnSpPr>
        <p:spPr bwMode="auto">
          <a:xfrm>
            <a:off x="3667570" y="1785132"/>
            <a:ext cx="381197" cy="0"/>
          </a:xfrm>
          <a:prstGeom prst="straightConnector1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arrow" w="sm" len="sm"/>
            <a:tailEnd type="none" w="sm" len="sm"/>
          </a:ln>
          <a:effectLst/>
        </p:spPr>
      </p:cxnSp>
      <p:pic>
        <p:nvPicPr>
          <p:cNvPr id="98" name="Picture 97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9434" y="1499669"/>
            <a:ext cx="148876" cy="141370"/>
          </a:xfrm>
          <a:prstGeom prst="rect">
            <a:avLst/>
          </a:prstGeom>
        </p:spPr>
      </p:pic>
      <p:sp>
        <p:nvSpPr>
          <p:cNvPr id="99" name="Titel 1 11 3 3 3 2 3 3 1 2 1 1 4 2"/>
          <p:cNvSpPr txBox="1">
            <a:spLocks/>
          </p:cNvSpPr>
          <p:nvPr/>
        </p:nvSpPr>
        <p:spPr>
          <a:xfrm>
            <a:off x="3457127" y="1418625"/>
            <a:ext cx="617953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force</a:t>
            </a:r>
            <a:endParaRPr lang="en-GB" sz="1400" i="0" baseline="30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12" name="Picture 111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4821" y="3288741"/>
            <a:ext cx="1023582" cy="435214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8907" y="3363592"/>
            <a:ext cx="1178547" cy="207445"/>
          </a:xfrm>
          <a:prstGeom prst="rect">
            <a:avLst/>
          </a:prstGeom>
        </p:spPr>
      </p:pic>
      <p:sp>
        <p:nvSpPr>
          <p:cNvPr id="106" name="Titel 1 11 3 3 3 2 3 3 1 2 1 1 4 1 2"/>
          <p:cNvSpPr txBox="1">
            <a:spLocks/>
          </p:cNvSpPr>
          <p:nvPr/>
        </p:nvSpPr>
        <p:spPr>
          <a:xfrm>
            <a:off x="5098233" y="3126975"/>
            <a:ext cx="2227663" cy="3565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Reminder</a:t>
            </a:r>
          </a:p>
          <a:p>
            <a:pPr algn="l"/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energy of e</a:t>
            </a:r>
            <a:r>
              <a:rPr lang="en-US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en-US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gas:</a:t>
            </a:r>
            <a:endParaRPr lang="en-GB" sz="1400" i="0" baseline="300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08" name="Picture 107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8297" y="5372609"/>
            <a:ext cx="1586387" cy="520267"/>
          </a:xfrm>
          <a:prstGeom prst="rect">
            <a:avLst/>
          </a:prstGeom>
        </p:spPr>
      </p:pic>
      <p:pic>
        <p:nvPicPr>
          <p:cNvPr id="111" name="Picture 110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5288" y="3289144"/>
            <a:ext cx="518173" cy="4390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5074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10" grpId="0"/>
      <p:bldP spid="12" grpId="0"/>
      <p:bldP spid="20" grpId="0"/>
      <p:bldP spid="21" grpId="0"/>
      <p:bldP spid="22" grpId="0"/>
      <p:bldP spid="106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3" name="Rectangle 2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6778" y="0"/>
            <a:ext cx="7315200" cy="685800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5049551" y="6488668"/>
            <a:ext cx="249299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i="1" dirty="0" smtClean="0">
                <a:solidFill>
                  <a:schemeClr val="bg1">
                    <a:lumMod val="50000"/>
                  </a:schemeClr>
                </a:solidFill>
              </a:rPr>
              <a:t>Image: </a:t>
            </a:r>
            <a:r>
              <a:rPr lang="en-GB" i="1" dirty="0">
                <a:solidFill>
                  <a:schemeClr val="bg1">
                    <a:lumMod val="50000"/>
                  </a:schemeClr>
                </a:solidFill>
              </a:rPr>
              <a:t>Christian </a:t>
            </a:r>
            <a:r>
              <a:rPr lang="en-GB" i="1" dirty="0" err="1">
                <a:solidFill>
                  <a:schemeClr val="bg1">
                    <a:lumMod val="50000"/>
                  </a:schemeClr>
                </a:solidFill>
              </a:rPr>
              <a:t>Knigge</a:t>
            </a:r>
            <a:endParaRPr lang="en-GB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72943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3" name="Rectangle 2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2318" y="0"/>
            <a:ext cx="5299364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32125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6021858" y="799070"/>
            <a:ext cx="3048000" cy="3435179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790832"/>
          </a:xfrm>
        </p:spPr>
        <p:txBody>
          <a:bodyPr/>
          <a:lstStyle/>
          <a:p>
            <a:r>
              <a:rPr lang="en-GB" dirty="0" smtClean="0">
                <a:solidFill>
                  <a:srgbClr val="FFFF00"/>
                </a:solidFill>
              </a:rPr>
              <a:t>Indirect detection of gravitational waves</a:t>
            </a:r>
            <a:endParaRPr lang="en-GB" dirty="0">
              <a:solidFill>
                <a:srgbClr val="FFFF0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147" y="790832"/>
            <a:ext cx="5505112" cy="276426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8275" y="907449"/>
            <a:ext cx="2857500" cy="317182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/>
          <a:srcRect t="18230"/>
          <a:stretch/>
        </p:blipFill>
        <p:spPr>
          <a:xfrm>
            <a:off x="2230523" y="3830594"/>
            <a:ext cx="3562736" cy="2883027"/>
          </a:xfrm>
          <a:prstGeom prst="rect">
            <a:avLst/>
          </a:prstGeom>
        </p:spPr>
      </p:pic>
      <p:sp>
        <p:nvSpPr>
          <p:cNvPr id="8" name="Title 1"/>
          <p:cNvSpPr txBox="1">
            <a:spLocks/>
          </p:cNvSpPr>
          <p:nvPr/>
        </p:nvSpPr>
        <p:spPr>
          <a:xfrm>
            <a:off x="177179" y="3686215"/>
            <a:ext cx="2333432" cy="7908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2800" kern="0" dirty="0" smtClean="0">
                <a:solidFill>
                  <a:srgbClr val="FFFF00"/>
                </a:solidFill>
              </a:rPr>
              <a:t>Nobel prize 1993</a:t>
            </a:r>
            <a:endParaRPr lang="en-GB" sz="2800" kern="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765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93" name="Rounded Rectangle 92"/>
          <p:cNvSpPr/>
          <p:nvPr/>
        </p:nvSpPr>
        <p:spPr bwMode="auto">
          <a:xfrm>
            <a:off x="4428012" y="4682970"/>
            <a:ext cx="4049531" cy="1831632"/>
          </a:xfrm>
          <a:prstGeom prst="roundRect">
            <a:avLst>
              <a:gd name="adj" fmla="val 7279"/>
            </a:avLst>
          </a:prstGeom>
          <a:solidFill>
            <a:srgbClr val="FFC000"/>
          </a:solidFill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0" y="43545"/>
            <a:ext cx="9144000" cy="69120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3200" i="0" kern="0" dirty="0" err="1" smtClean="0">
                <a:solidFill>
                  <a:srgbClr val="000000"/>
                </a:solidFill>
              </a:rPr>
              <a:t>Example</a:t>
            </a:r>
            <a:r>
              <a:rPr lang="de-AT" sz="3200" i="0" kern="0" dirty="0" smtClean="0">
                <a:solidFill>
                  <a:srgbClr val="000000"/>
                </a:solidFill>
              </a:rPr>
              <a:t>: Helium atom</a:t>
            </a:r>
            <a:endParaRPr lang="de-DE" sz="3200" i="0" kern="0" dirty="0" smtClean="0">
              <a:solidFill>
                <a:srgbClr val="000000"/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1930" y="946280"/>
            <a:ext cx="629412" cy="172212"/>
          </a:xfrm>
          <a:prstGeom prst="rect">
            <a:avLst/>
          </a:prstGeom>
        </p:spPr>
      </p:pic>
      <p:sp>
        <p:nvSpPr>
          <p:cNvPr id="26" name="Titel 1 2"/>
          <p:cNvSpPr txBox="1">
            <a:spLocks/>
          </p:cNvSpPr>
          <p:nvPr/>
        </p:nvSpPr>
        <p:spPr>
          <a:xfrm>
            <a:off x="566041" y="855015"/>
            <a:ext cx="1618487" cy="44021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2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electrons</a:t>
            </a:r>
            <a:endParaRPr lang="de-AT" sz="16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29" name="Titel 1 3 1 1"/>
          <p:cNvSpPr txBox="1">
            <a:spLocks/>
          </p:cNvSpPr>
          <p:nvPr/>
        </p:nvSpPr>
        <p:spPr>
          <a:xfrm>
            <a:off x="562640" y="1284710"/>
            <a:ext cx="2154461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assume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separability</a:t>
            </a: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3328" y="2336253"/>
            <a:ext cx="4796028" cy="455676"/>
          </a:xfrm>
          <a:prstGeom prst="rect">
            <a:avLst/>
          </a:prstGeom>
        </p:spPr>
      </p:pic>
      <p:sp>
        <p:nvSpPr>
          <p:cNvPr id="41" name="Titel 1 3 1 2 1"/>
          <p:cNvSpPr txBox="1">
            <a:spLocks/>
          </p:cNvSpPr>
          <p:nvPr/>
        </p:nvSpPr>
        <p:spPr>
          <a:xfrm>
            <a:off x="3161600" y="1284710"/>
            <a:ext cx="2154461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configurations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 </a:t>
            </a: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2" name="Titel 1 3 1 3"/>
          <p:cNvSpPr txBox="1">
            <a:spLocks/>
          </p:cNvSpPr>
          <p:nvPr/>
        </p:nvSpPr>
        <p:spPr>
          <a:xfrm>
            <a:off x="6098293" y="1271656"/>
            <a:ext cx="3292806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+ additiona</a:t>
            </a:r>
            <a:r>
              <a:rPr lang="de-AT" sz="1600" i="0" dirty="0">
                <a:solidFill>
                  <a:srgbClr val="000000"/>
                </a:solidFill>
                <a:cs typeface="Arial" panose="020B0604020202020204" pitchFamily="34" charset="0"/>
              </a:rPr>
              <a:t>l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quantum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numbers</a:t>
            </a: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6784" y="1327564"/>
            <a:ext cx="1252728" cy="252984"/>
          </a:xfrm>
          <a:prstGeom prst="rect">
            <a:avLst/>
          </a:prstGeom>
        </p:spPr>
      </p:pic>
      <p:cxnSp>
        <p:nvCxnSpPr>
          <p:cNvPr id="7" name="Straight Arrow Connector 6"/>
          <p:cNvCxnSpPr/>
          <p:nvPr/>
        </p:nvCxnSpPr>
        <p:spPr bwMode="auto">
          <a:xfrm>
            <a:off x="2588350" y="1473398"/>
            <a:ext cx="535775" cy="0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45" name="Straight Arrow Connector 44"/>
          <p:cNvCxnSpPr/>
          <p:nvPr/>
        </p:nvCxnSpPr>
        <p:spPr bwMode="auto">
          <a:xfrm>
            <a:off x="1916640" y="1050869"/>
            <a:ext cx="535775" cy="0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9" name="Titel 1 1 2 2 1"/>
          <p:cNvSpPr txBox="1">
            <a:spLocks/>
          </p:cNvSpPr>
          <p:nvPr/>
        </p:nvSpPr>
        <p:spPr>
          <a:xfrm>
            <a:off x="360935" y="1815937"/>
            <a:ext cx="3647183" cy="47632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Energies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without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ee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repulsion</a:t>
            </a:r>
            <a:endParaRPr lang="de-AT" sz="18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51" name="Titel 1 3 1 2 2"/>
          <p:cNvSpPr txBox="1">
            <a:spLocks/>
          </p:cNvSpPr>
          <p:nvPr/>
        </p:nvSpPr>
        <p:spPr>
          <a:xfrm>
            <a:off x="839409" y="3348665"/>
            <a:ext cx="2154461" cy="32987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configurations</a:t>
            </a:r>
            <a:r>
              <a:rPr lang="de-AT" sz="16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600" i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19800" y="3427076"/>
            <a:ext cx="656844" cy="251460"/>
          </a:xfrm>
          <a:prstGeom prst="rect">
            <a:avLst/>
          </a:prstGeom>
        </p:spPr>
      </p:pic>
      <p:cxnSp>
        <p:nvCxnSpPr>
          <p:cNvPr id="13" name="Straight Connector 12"/>
          <p:cNvCxnSpPr/>
          <p:nvPr/>
        </p:nvCxnSpPr>
        <p:spPr bwMode="auto">
          <a:xfrm flipH="1">
            <a:off x="2452415" y="3288484"/>
            <a:ext cx="0" cy="3322041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0" name="Straight Connector 59"/>
          <p:cNvCxnSpPr/>
          <p:nvPr/>
        </p:nvCxnSpPr>
        <p:spPr bwMode="auto">
          <a:xfrm flipV="1">
            <a:off x="839409" y="3829974"/>
            <a:ext cx="3103417" cy="0"/>
          </a:xfrm>
          <a:prstGeom prst="line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6" name="Picture 15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7080" y="4412063"/>
            <a:ext cx="835152" cy="252984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7080" y="4000527"/>
            <a:ext cx="509016" cy="272796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7080" y="4803787"/>
            <a:ext cx="844296" cy="252984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7080" y="5195511"/>
            <a:ext cx="844296" cy="252984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7080" y="5587235"/>
            <a:ext cx="509016" cy="272796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7080" y="5998771"/>
            <a:ext cx="518160" cy="272796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7080" y="6410309"/>
            <a:ext cx="848868" cy="252984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8734" y="4004322"/>
            <a:ext cx="1360932" cy="179832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20258" y="4420895"/>
            <a:ext cx="291084" cy="173736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20258" y="4837468"/>
            <a:ext cx="291084" cy="173736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20258" y="5254041"/>
            <a:ext cx="291084" cy="167640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20258" y="5664518"/>
            <a:ext cx="291084" cy="167640"/>
          </a:xfrm>
          <a:prstGeom prst="rect">
            <a:avLst/>
          </a:prstGeom>
        </p:spPr>
      </p:pic>
      <p:pic>
        <p:nvPicPr>
          <p:cNvPr id="85" name="Picture 84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20258" y="6074995"/>
            <a:ext cx="291084" cy="167640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12281" y="6518878"/>
            <a:ext cx="167640" cy="27432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6784" y="5507164"/>
            <a:ext cx="1499616" cy="248412"/>
          </a:xfrm>
          <a:prstGeom prst="rect">
            <a:avLst/>
          </a:prstGeom>
        </p:spPr>
      </p:pic>
      <p:sp>
        <p:nvSpPr>
          <p:cNvPr id="88" name="Titel 1 1 2 2 2"/>
          <p:cNvSpPr txBox="1">
            <a:spLocks/>
          </p:cNvSpPr>
          <p:nvPr/>
        </p:nvSpPr>
        <p:spPr>
          <a:xfrm>
            <a:off x="4634010" y="4740010"/>
            <a:ext cx="4483405" cy="47632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Energies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will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change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repulsion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9" name="Titel 1 1 2 2 3"/>
          <p:cNvSpPr txBox="1">
            <a:spLocks/>
          </p:cNvSpPr>
          <p:nvPr/>
        </p:nvSpPr>
        <p:spPr>
          <a:xfrm>
            <a:off x="4634009" y="4990885"/>
            <a:ext cx="4483405" cy="47632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e.g.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groundstate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1" name="Titel 1 1 2 2 4"/>
          <p:cNvSpPr txBox="1">
            <a:spLocks/>
          </p:cNvSpPr>
          <p:nvPr/>
        </p:nvSpPr>
        <p:spPr>
          <a:xfrm>
            <a:off x="6468573" y="5465082"/>
            <a:ext cx="893324" cy="31521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not </a:t>
            </a:r>
          </a:p>
        </p:txBody>
      </p:sp>
      <p:pic>
        <p:nvPicPr>
          <p:cNvPr id="95" name="Picture 94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0907" y="5538291"/>
            <a:ext cx="897636" cy="179832"/>
          </a:xfrm>
          <a:prstGeom prst="rect">
            <a:avLst/>
          </a:prstGeom>
        </p:spPr>
      </p:pic>
      <p:sp>
        <p:nvSpPr>
          <p:cNvPr id="94" name="Titel 1 1 2 2 5"/>
          <p:cNvSpPr txBox="1">
            <a:spLocks/>
          </p:cNvSpPr>
          <p:nvPr/>
        </p:nvSpPr>
        <p:spPr>
          <a:xfrm>
            <a:off x="4459433" y="6007803"/>
            <a:ext cx="4032329" cy="47632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Explanation: Chapter „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variational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principle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“</a:t>
            </a:r>
          </a:p>
        </p:txBody>
      </p:sp>
    </p:spTree>
    <p:extLst>
      <p:ext uri="{BB962C8B-B14F-4D97-AF65-F5344CB8AC3E}">
        <p14:creationId xmlns:p14="http://schemas.microsoft.com/office/powerpoint/2010/main" val="20715551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" grpId="0" animBg="1"/>
      <p:bldP spid="29" grpId="0"/>
      <p:bldP spid="41" grpId="0"/>
      <p:bldP spid="42" grpId="0"/>
      <p:bldP spid="49" grpId="0"/>
      <p:bldP spid="51" grpId="0"/>
      <p:bldP spid="88" grpId="0"/>
      <p:bldP spid="89" grpId="0"/>
      <p:bldP spid="91" grpId="0"/>
      <p:bldP spid="94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756856"/>
            <a:ext cx="9157902" cy="6105268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auto">
          <a:xfrm>
            <a:off x="4022117" y="920794"/>
            <a:ext cx="5055979" cy="4886881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" name="Title 1"/>
          <p:cNvSpPr txBox="1">
            <a:spLocks/>
          </p:cNvSpPr>
          <p:nvPr/>
        </p:nvSpPr>
        <p:spPr>
          <a:xfrm>
            <a:off x="457200" y="0"/>
            <a:ext cx="8229600" cy="7908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en-GB" kern="0" dirty="0">
                <a:solidFill>
                  <a:srgbClr val="FFFF00"/>
                </a:solidFill>
              </a:rPr>
              <a:t>D</a:t>
            </a:r>
            <a:r>
              <a:rPr lang="en-GB" kern="0" dirty="0" smtClean="0">
                <a:solidFill>
                  <a:srgbClr val="FFFF00"/>
                </a:solidFill>
              </a:rPr>
              <a:t>irect detection of gravitational waves</a:t>
            </a:r>
            <a:endParaRPr lang="en-GB" kern="0" dirty="0">
              <a:solidFill>
                <a:srgbClr val="FFFF00"/>
              </a:solidFill>
            </a:endParaRPr>
          </a:p>
        </p:txBody>
      </p:sp>
      <p:sp>
        <p:nvSpPr>
          <p:cNvPr id="7" name="Title 1"/>
          <p:cNvSpPr txBox="1">
            <a:spLocks/>
          </p:cNvSpPr>
          <p:nvPr/>
        </p:nvSpPr>
        <p:spPr>
          <a:xfrm>
            <a:off x="65903" y="846138"/>
            <a:ext cx="2990335" cy="5715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2400" i="0" kern="0" dirty="0" smtClean="0">
                <a:solidFill>
                  <a:srgbClr val="FFFF00"/>
                </a:solidFill>
              </a:rPr>
              <a:t>LIGO interferometer</a:t>
            </a:r>
            <a:endParaRPr lang="en-GB" sz="2400" i="0" kern="0" dirty="0">
              <a:solidFill>
                <a:srgbClr val="FFFF00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39905" y="1514475"/>
            <a:ext cx="4762500" cy="3829050"/>
          </a:xfrm>
          <a:prstGeom prst="rect">
            <a:avLst/>
          </a:prstGeom>
        </p:spPr>
      </p:pic>
      <p:sp>
        <p:nvSpPr>
          <p:cNvPr id="10" name="Title 1"/>
          <p:cNvSpPr txBox="1">
            <a:spLocks/>
          </p:cNvSpPr>
          <p:nvPr/>
        </p:nvSpPr>
        <p:spPr>
          <a:xfrm>
            <a:off x="4399004" y="958687"/>
            <a:ext cx="4287795" cy="5715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2400" i="0" kern="0" dirty="0" smtClean="0">
                <a:solidFill>
                  <a:schemeClr val="tx1"/>
                </a:solidFill>
              </a:rPr>
              <a:t>Black hole merger, 14.9.2015</a:t>
            </a:r>
            <a:endParaRPr lang="en-GB" sz="2400" i="0" kern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64465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3" name="Rectangle 2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476" y="16476"/>
            <a:ext cx="9122768" cy="6079524"/>
          </a:xfrm>
          <a:prstGeom prst="rect">
            <a:avLst/>
          </a:prstGeom>
        </p:spPr>
      </p:pic>
      <p:sp>
        <p:nvSpPr>
          <p:cNvPr id="5" name="Title 1"/>
          <p:cNvSpPr txBox="1">
            <a:spLocks/>
          </p:cNvSpPr>
          <p:nvPr/>
        </p:nvSpPr>
        <p:spPr>
          <a:xfrm>
            <a:off x="214185" y="87012"/>
            <a:ext cx="6190098" cy="5715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2400" i="0" kern="0" dirty="0" smtClean="0">
                <a:solidFill>
                  <a:srgbClr val="FFFF00"/>
                </a:solidFill>
              </a:rPr>
              <a:t>80 to 160 million years before 17 Aug 2017</a:t>
            </a:r>
            <a:endParaRPr lang="en-GB" sz="2400" i="0" kern="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1240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" name="Rectangle 12"/>
          <p:cNvSpPr/>
          <p:nvPr/>
        </p:nvSpPr>
        <p:spPr bwMode="auto">
          <a:xfrm>
            <a:off x="4320286" y="3704967"/>
            <a:ext cx="4609544" cy="2595609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" name="Rectangle 11"/>
          <p:cNvSpPr/>
          <p:nvPr/>
        </p:nvSpPr>
        <p:spPr bwMode="auto">
          <a:xfrm>
            <a:off x="4326932" y="840258"/>
            <a:ext cx="3943872" cy="2650525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214185" y="840259"/>
            <a:ext cx="3602312" cy="546031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214185" y="87012"/>
            <a:ext cx="6190098" cy="5715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2400" i="0" kern="0" dirty="0" smtClean="0">
                <a:solidFill>
                  <a:srgbClr val="FFFF00"/>
                </a:solidFill>
              </a:rPr>
              <a:t>Neutron star merger, 17 Aug 2017</a:t>
            </a:r>
            <a:endParaRPr lang="en-GB" sz="2400" i="0" kern="0" dirty="0">
              <a:solidFill>
                <a:srgbClr val="FFFF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804" y="976212"/>
            <a:ext cx="3267075" cy="47625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0251" y="987583"/>
            <a:ext cx="3432179" cy="233388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21442" y="3922611"/>
            <a:ext cx="4019808" cy="1975681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4326932" y="5914768"/>
            <a:ext cx="488915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/>
              <a:t>The Astrophysical Journal Letters, 848, 7 (2017)</a:t>
            </a:r>
          </a:p>
        </p:txBody>
      </p:sp>
      <p:sp>
        <p:nvSpPr>
          <p:cNvPr id="15" name="Rectangle 14"/>
          <p:cNvSpPr/>
          <p:nvPr/>
        </p:nvSpPr>
        <p:spPr>
          <a:xfrm>
            <a:off x="285543" y="5881128"/>
            <a:ext cx="363392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/>
              <a:t>Phys. Rev. Lett. 119, </a:t>
            </a:r>
            <a:r>
              <a:rPr lang="en-GB" dirty="0" smtClean="0"/>
              <a:t>161101 (2017) 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02762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2" grpId="0" animBg="1"/>
      <p:bldP spid="14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756856"/>
            <a:ext cx="9157902" cy="6105268"/>
          </a:xfrm>
          <a:prstGeom prst="rect">
            <a:avLst/>
          </a:prstGeom>
        </p:spPr>
      </p:pic>
      <p:sp>
        <p:nvSpPr>
          <p:cNvPr id="6" name="Title 1"/>
          <p:cNvSpPr txBox="1">
            <a:spLocks/>
          </p:cNvSpPr>
          <p:nvPr/>
        </p:nvSpPr>
        <p:spPr>
          <a:xfrm>
            <a:off x="457200" y="0"/>
            <a:ext cx="8229600" cy="79083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en-GB" kern="0" dirty="0">
                <a:solidFill>
                  <a:srgbClr val="FFFF00"/>
                </a:solidFill>
              </a:rPr>
              <a:t>D</a:t>
            </a:r>
            <a:r>
              <a:rPr lang="en-GB" kern="0" dirty="0" smtClean="0">
                <a:solidFill>
                  <a:srgbClr val="FFFF00"/>
                </a:solidFill>
              </a:rPr>
              <a:t>irect detection of gravitational waves</a:t>
            </a:r>
            <a:endParaRPr lang="en-GB" kern="0" dirty="0">
              <a:solidFill>
                <a:srgbClr val="FFFF00"/>
              </a:solidFill>
            </a:endParaRPr>
          </a:p>
        </p:txBody>
      </p:sp>
      <p:sp>
        <p:nvSpPr>
          <p:cNvPr id="7" name="Title 1"/>
          <p:cNvSpPr txBox="1">
            <a:spLocks/>
          </p:cNvSpPr>
          <p:nvPr/>
        </p:nvSpPr>
        <p:spPr>
          <a:xfrm>
            <a:off x="65903" y="846138"/>
            <a:ext cx="2990335" cy="5715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en-GB" sz="2400" i="0" kern="0" dirty="0" smtClean="0">
                <a:solidFill>
                  <a:srgbClr val="FFFF00"/>
                </a:solidFill>
              </a:rPr>
              <a:t>LIGO interferometer</a:t>
            </a:r>
            <a:endParaRPr lang="en-GB" sz="2400" i="0" kern="0" dirty="0">
              <a:solidFill>
                <a:srgbClr val="FFFF00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90432" y="988283"/>
            <a:ext cx="4095491" cy="38390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5037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457200" y="43545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i="0" kern="0" dirty="0" err="1" smtClean="0">
                <a:solidFill>
                  <a:srgbClr val="000000"/>
                </a:solidFill>
              </a:rPr>
              <a:t>Overview</a:t>
            </a:r>
            <a:r>
              <a:rPr lang="de-AT" i="0" kern="0" dirty="0" smtClean="0">
                <a:solidFill>
                  <a:srgbClr val="000000"/>
                </a:solidFill>
              </a:rPr>
              <a:t> of </a:t>
            </a:r>
            <a:r>
              <a:rPr lang="de-AT" i="0" kern="0" dirty="0" err="1" smtClean="0">
                <a:solidFill>
                  <a:srgbClr val="000000"/>
                </a:solidFill>
              </a:rPr>
              <a:t>topic</a:t>
            </a:r>
            <a:r>
              <a:rPr lang="de-AT" i="0" kern="0" dirty="0" smtClean="0">
                <a:solidFill>
                  <a:srgbClr val="000000"/>
                </a:solidFill>
              </a:rPr>
              <a:t> „</a:t>
            </a:r>
            <a:r>
              <a:rPr lang="de-AT" i="0" kern="0" dirty="0" err="1" smtClean="0">
                <a:solidFill>
                  <a:srgbClr val="000000"/>
                </a:solidFill>
              </a:rPr>
              <a:t>Crystalline</a:t>
            </a:r>
            <a:r>
              <a:rPr lang="de-AT" i="0" kern="0" dirty="0" smtClean="0">
                <a:solidFill>
                  <a:srgbClr val="000000"/>
                </a:solidFill>
              </a:rPr>
              <a:t> </a:t>
            </a:r>
            <a:r>
              <a:rPr lang="de-AT" i="0" kern="0" dirty="0" err="1" smtClean="0">
                <a:solidFill>
                  <a:srgbClr val="000000"/>
                </a:solidFill>
              </a:rPr>
              <a:t>solids</a:t>
            </a:r>
            <a:r>
              <a:rPr lang="de-AT" i="0" kern="0" dirty="0" smtClean="0">
                <a:solidFill>
                  <a:srgbClr val="000000"/>
                </a:solidFill>
              </a:rPr>
              <a:t>“</a:t>
            </a:r>
            <a:endParaRPr lang="de-DE" i="0" kern="0" dirty="0" smtClean="0">
              <a:solidFill>
                <a:srgbClr val="000000"/>
              </a:solidFill>
            </a:endParaRPr>
          </a:p>
        </p:txBody>
      </p:sp>
      <p:sp>
        <p:nvSpPr>
          <p:cNvPr id="6" name="Titel 1"/>
          <p:cNvSpPr txBox="1">
            <a:spLocks/>
          </p:cNvSpPr>
          <p:nvPr/>
        </p:nvSpPr>
        <p:spPr>
          <a:xfrm>
            <a:off x="2064247" y="3810998"/>
            <a:ext cx="6973072" cy="351809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7" name="Titel 1"/>
          <p:cNvSpPr txBox="1">
            <a:spLocks/>
          </p:cNvSpPr>
          <p:nvPr/>
        </p:nvSpPr>
        <p:spPr>
          <a:xfrm>
            <a:off x="1602928" y="1055681"/>
            <a:ext cx="6850034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Electrons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periodic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potential</a:t>
            </a:r>
            <a:endParaRPr lang="de-AT" sz="18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simple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model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describing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crystals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" name="Titel 1"/>
          <p:cNvSpPr txBox="1">
            <a:spLocks/>
          </p:cNvSpPr>
          <p:nvPr/>
        </p:nvSpPr>
        <p:spPr>
          <a:xfrm>
            <a:off x="2351702" y="2527650"/>
            <a:ext cx="2133268" cy="1000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conductor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semiconductor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insulator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</a:p>
        </p:txBody>
      </p:sp>
      <p:sp>
        <p:nvSpPr>
          <p:cNvPr id="10" name="Titel 1"/>
          <p:cNvSpPr txBox="1">
            <a:spLocks/>
          </p:cNvSpPr>
          <p:nvPr/>
        </p:nvSpPr>
        <p:spPr>
          <a:xfrm>
            <a:off x="1602928" y="1912796"/>
            <a:ext cx="6850034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explains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under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which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conditions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solid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</a:t>
            </a:r>
          </a:p>
        </p:txBody>
      </p:sp>
      <p:cxnSp>
        <p:nvCxnSpPr>
          <p:cNvPr id="15" name="Straight Arrow Connector 14"/>
          <p:cNvCxnSpPr/>
          <p:nvPr/>
        </p:nvCxnSpPr>
        <p:spPr bwMode="auto">
          <a:xfrm flipV="1">
            <a:off x="940674" y="1264817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  <p:sp>
        <p:nvSpPr>
          <p:cNvPr id="13" name="Titel 1"/>
          <p:cNvSpPr txBox="1">
            <a:spLocks/>
          </p:cNvSpPr>
          <p:nvPr/>
        </p:nvSpPr>
        <p:spPr>
          <a:xfrm>
            <a:off x="6788237" y="1132725"/>
            <a:ext cx="1484906" cy="28391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Griffiths 3</a:t>
            </a:r>
            <a:r>
              <a:rPr lang="de-AT" sz="12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rd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5.3.2</a:t>
            </a:r>
            <a:endParaRPr lang="de-AT" sz="10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1602928" y="3358057"/>
            <a:ext cx="6850034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 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Applications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" name="Titel 1"/>
          <p:cNvSpPr txBox="1">
            <a:spLocks/>
          </p:cNvSpPr>
          <p:nvPr/>
        </p:nvSpPr>
        <p:spPr>
          <a:xfrm>
            <a:off x="2351702" y="4030332"/>
            <a:ext cx="2133268" cy="10003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LED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>
                <a:solidFill>
                  <a:srgbClr val="000000"/>
                </a:solidFill>
                <a:cs typeface="Arial" panose="020B0604020202020204" pitchFamily="34" charset="0"/>
              </a:rPr>
              <a:t>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olar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cell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transistor</a:t>
            </a:r>
            <a:endParaRPr lang="de-AT" sz="1800" i="0" dirty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</a:t>
            </a:r>
          </a:p>
        </p:txBody>
      </p:sp>
    </p:spTree>
    <p:extLst>
      <p:ext uri="{BB962C8B-B14F-4D97-AF65-F5344CB8AC3E}">
        <p14:creationId xmlns:p14="http://schemas.microsoft.com/office/powerpoint/2010/main" val="1906974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44" name="Freeform 43"/>
          <p:cNvSpPr/>
          <p:nvPr/>
        </p:nvSpPr>
        <p:spPr bwMode="auto">
          <a:xfrm>
            <a:off x="1513585" y="4777483"/>
            <a:ext cx="605773" cy="1362411"/>
          </a:xfrm>
          <a:custGeom>
            <a:avLst/>
            <a:gdLst>
              <a:gd name="connsiteX0" fmla="*/ 0 w 350378"/>
              <a:gd name="connsiteY0" fmla="*/ 0 h 1008403"/>
              <a:gd name="connsiteX1" fmla="*/ 145279 w 350378"/>
              <a:gd name="connsiteY1" fmla="*/ 230736 h 1008403"/>
              <a:gd name="connsiteX2" fmla="*/ 350378 w 350378"/>
              <a:gd name="connsiteY2" fmla="*/ 1008403 h 1008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0378" h="1008403">
                <a:moveTo>
                  <a:pt x="0" y="0"/>
                </a:moveTo>
                <a:cubicBezTo>
                  <a:pt x="43441" y="31334"/>
                  <a:pt x="86883" y="62669"/>
                  <a:pt x="145279" y="230736"/>
                </a:cubicBezTo>
                <a:cubicBezTo>
                  <a:pt x="203675" y="398803"/>
                  <a:pt x="277026" y="703603"/>
                  <a:pt x="350378" y="1008403"/>
                </a:cubicBezTo>
              </a:path>
            </a:pathLst>
          </a:cu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199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Solids</a:t>
            </a:r>
            <a:endParaRPr lang="en-GB" i="0" dirty="0"/>
          </a:p>
        </p:txBody>
      </p:sp>
      <p:sp>
        <p:nvSpPr>
          <p:cNvPr id="4" name="Titel 1 11"/>
          <p:cNvSpPr txBox="1">
            <a:spLocks/>
          </p:cNvSpPr>
          <p:nvPr/>
        </p:nvSpPr>
        <p:spPr>
          <a:xfrm>
            <a:off x="426974" y="857307"/>
            <a:ext cx="1373615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Structure</a:t>
            </a:r>
            <a:endParaRPr lang="de-AT" sz="1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1555334" y="1446248"/>
            <a:ext cx="5828231" cy="1264522"/>
          </a:xfrm>
          <a:prstGeom prst="roundRect">
            <a:avLst/>
          </a:prstGeom>
          <a:solidFill>
            <a:srgbClr val="FFB2B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1743341" y="1636458"/>
            <a:ext cx="918285" cy="918285"/>
            <a:chOff x="1487623" y="1558148"/>
            <a:chExt cx="1080000" cy="1080000"/>
          </a:xfrm>
        </p:grpSpPr>
        <p:sp>
          <p:nvSpPr>
            <p:cNvPr id="6" name="Oval 5"/>
            <p:cNvSpPr/>
            <p:nvPr/>
          </p:nvSpPr>
          <p:spPr bwMode="auto">
            <a:xfrm>
              <a:off x="1487623" y="1558148"/>
              <a:ext cx="1080000" cy="1080000"/>
            </a:xfrm>
            <a:prstGeom prst="ellipse">
              <a:avLst/>
            </a:prstGeom>
            <a:gradFill flip="none" rotWithShape="1">
              <a:gsLst>
                <a:gs pos="0">
                  <a:srgbClr val="0000FF">
                    <a:alpha val="50000"/>
                  </a:srgbClr>
                </a:gs>
                <a:gs pos="18000">
                  <a:srgbClr val="0000FF">
                    <a:alpha val="50000"/>
                  </a:srgbClr>
                </a:gs>
                <a:gs pos="69000">
                  <a:srgbClr val="0000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" name="Oval 6"/>
            <p:cNvSpPr/>
            <p:nvPr/>
          </p:nvSpPr>
          <p:spPr bwMode="auto">
            <a:xfrm>
              <a:off x="1961588" y="2024893"/>
              <a:ext cx="108000" cy="106680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1" name="Group 10"/>
          <p:cNvGrpSpPr>
            <a:grpSpLocks noChangeAspect="1"/>
          </p:cNvGrpSpPr>
          <p:nvPr/>
        </p:nvGrpSpPr>
        <p:grpSpPr>
          <a:xfrm>
            <a:off x="2849632" y="1636457"/>
            <a:ext cx="918285" cy="918285"/>
            <a:chOff x="1487623" y="1558148"/>
            <a:chExt cx="1080000" cy="1080000"/>
          </a:xfrm>
        </p:grpSpPr>
        <p:sp>
          <p:nvSpPr>
            <p:cNvPr id="12" name="Oval 11"/>
            <p:cNvSpPr/>
            <p:nvPr/>
          </p:nvSpPr>
          <p:spPr bwMode="auto">
            <a:xfrm>
              <a:off x="1487623" y="1558148"/>
              <a:ext cx="1080000" cy="1080000"/>
            </a:xfrm>
            <a:prstGeom prst="ellipse">
              <a:avLst/>
            </a:prstGeom>
            <a:gradFill flip="none" rotWithShape="1">
              <a:gsLst>
                <a:gs pos="0">
                  <a:srgbClr val="0000FF">
                    <a:alpha val="50000"/>
                  </a:srgbClr>
                </a:gs>
                <a:gs pos="18000">
                  <a:srgbClr val="0000FF">
                    <a:alpha val="50000"/>
                  </a:srgbClr>
                </a:gs>
                <a:gs pos="69000">
                  <a:srgbClr val="0000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" name="Oval 12"/>
            <p:cNvSpPr/>
            <p:nvPr/>
          </p:nvSpPr>
          <p:spPr bwMode="auto">
            <a:xfrm>
              <a:off x="1961588" y="2024893"/>
              <a:ext cx="108000" cy="106680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4" name="Group 13"/>
          <p:cNvGrpSpPr>
            <a:grpSpLocks noChangeAspect="1"/>
          </p:cNvGrpSpPr>
          <p:nvPr/>
        </p:nvGrpSpPr>
        <p:grpSpPr>
          <a:xfrm>
            <a:off x="3955923" y="1636456"/>
            <a:ext cx="918285" cy="918285"/>
            <a:chOff x="1487623" y="1558148"/>
            <a:chExt cx="1080000" cy="1080000"/>
          </a:xfrm>
        </p:grpSpPr>
        <p:sp>
          <p:nvSpPr>
            <p:cNvPr id="15" name="Oval 14"/>
            <p:cNvSpPr/>
            <p:nvPr/>
          </p:nvSpPr>
          <p:spPr bwMode="auto">
            <a:xfrm>
              <a:off x="1487623" y="1558148"/>
              <a:ext cx="1080000" cy="1080000"/>
            </a:xfrm>
            <a:prstGeom prst="ellipse">
              <a:avLst/>
            </a:prstGeom>
            <a:gradFill flip="none" rotWithShape="1">
              <a:gsLst>
                <a:gs pos="0">
                  <a:srgbClr val="0000FF">
                    <a:alpha val="50000"/>
                  </a:srgbClr>
                </a:gs>
                <a:gs pos="18000">
                  <a:srgbClr val="0000FF">
                    <a:alpha val="50000"/>
                  </a:srgbClr>
                </a:gs>
                <a:gs pos="69000">
                  <a:srgbClr val="0000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6" name="Oval 15"/>
            <p:cNvSpPr/>
            <p:nvPr/>
          </p:nvSpPr>
          <p:spPr bwMode="auto">
            <a:xfrm>
              <a:off x="1961588" y="2024893"/>
              <a:ext cx="108000" cy="106680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7" name="Group 16"/>
          <p:cNvGrpSpPr>
            <a:grpSpLocks noChangeAspect="1"/>
          </p:cNvGrpSpPr>
          <p:nvPr/>
        </p:nvGrpSpPr>
        <p:grpSpPr>
          <a:xfrm>
            <a:off x="5062214" y="1636455"/>
            <a:ext cx="918285" cy="918285"/>
            <a:chOff x="1487623" y="1558148"/>
            <a:chExt cx="1080000" cy="1080000"/>
          </a:xfrm>
        </p:grpSpPr>
        <p:sp>
          <p:nvSpPr>
            <p:cNvPr id="18" name="Oval 17"/>
            <p:cNvSpPr/>
            <p:nvPr/>
          </p:nvSpPr>
          <p:spPr bwMode="auto">
            <a:xfrm>
              <a:off x="1487623" y="1558148"/>
              <a:ext cx="1080000" cy="1080000"/>
            </a:xfrm>
            <a:prstGeom prst="ellipse">
              <a:avLst/>
            </a:prstGeom>
            <a:gradFill flip="none" rotWithShape="1">
              <a:gsLst>
                <a:gs pos="0">
                  <a:srgbClr val="0000FF">
                    <a:alpha val="50000"/>
                  </a:srgbClr>
                </a:gs>
                <a:gs pos="18000">
                  <a:srgbClr val="0000FF">
                    <a:alpha val="50000"/>
                  </a:srgbClr>
                </a:gs>
                <a:gs pos="69000">
                  <a:srgbClr val="0000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9" name="Oval 18"/>
            <p:cNvSpPr/>
            <p:nvPr/>
          </p:nvSpPr>
          <p:spPr bwMode="auto">
            <a:xfrm>
              <a:off x="1961588" y="2024893"/>
              <a:ext cx="108000" cy="106680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20" name="Group 19"/>
          <p:cNvGrpSpPr>
            <a:grpSpLocks noChangeAspect="1"/>
          </p:cNvGrpSpPr>
          <p:nvPr/>
        </p:nvGrpSpPr>
        <p:grpSpPr>
          <a:xfrm>
            <a:off x="6168505" y="1636454"/>
            <a:ext cx="918285" cy="918285"/>
            <a:chOff x="1487623" y="1558148"/>
            <a:chExt cx="1080000" cy="1080000"/>
          </a:xfrm>
        </p:grpSpPr>
        <p:sp>
          <p:nvSpPr>
            <p:cNvPr id="21" name="Oval 20"/>
            <p:cNvSpPr/>
            <p:nvPr/>
          </p:nvSpPr>
          <p:spPr bwMode="auto">
            <a:xfrm>
              <a:off x="1487623" y="1558148"/>
              <a:ext cx="1080000" cy="1080000"/>
            </a:xfrm>
            <a:prstGeom prst="ellipse">
              <a:avLst/>
            </a:prstGeom>
            <a:gradFill flip="none" rotWithShape="1">
              <a:gsLst>
                <a:gs pos="0">
                  <a:srgbClr val="0000FF">
                    <a:alpha val="50000"/>
                  </a:srgbClr>
                </a:gs>
                <a:gs pos="18000">
                  <a:srgbClr val="0000FF">
                    <a:alpha val="50000"/>
                  </a:srgbClr>
                </a:gs>
                <a:gs pos="69000">
                  <a:srgbClr val="0000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" name="Oval 21"/>
            <p:cNvSpPr/>
            <p:nvPr/>
          </p:nvSpPr>
          <p:spPr bwMode="auto">
            <a:xfrm>
              <a:off x="1961588" y="2024893"/>
              <a:ext cx="108000" cy="106680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23" name="Titel 1 11"/>
          <p:cNvSpPr txBox="1">
            <a:spLocks/>
          </p:cNvSpPr>
          <p:nvPr/>
        </p:nvSpPr>
        <p:spPr>
          <a:xfrm>
            <a:off x="2478071" y="1065450"/>
            <a:ext cx="1373615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nuclei</a:t>
            </a:r>
            <a:endParaRPr lang="de-AT" sz="12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25" name="Straight Arrow Connector 24"/>
          <p:cNvCxnSpPr/>
          <p:nvPr/>
        </p:nvCxnSpPr>
        <p:spPr bwMode="auto">
          <a:xfrm flipH="1">
            <a:off x="2238165" y="1333210"/>
            <a:ext cx="402995" cy="70010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6" name="Straight Arrow Connector 25"/>
          <p:cNvCxnSpPr/>
          <p:nvPr/>
        </p:nvCxnSpPr>
        <p:spPr bwMode="auto">
          <a:xfrm flipH="1">
            <a:off x="2422301" y="1288003"/>
            <a:ext cx="886473" cy="74530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1" name="Titel 1 11"/>
          <p:cNvSpPr txBox="1">
            <a:spLocks/>
          </p:cNvSpPr>
          <p:nvPr/>
        </p:nvSpPr>
        <p:spPr>
          <a:xfrm>
            <a:off x="3328848" y="1065257"/>
            <a:ext cx="2172433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>
                <a:solidFill>
                  <a:srgbClr val="000000"/>
                </a:solidFill>
                <a:cs typeface="Arial" panose="020B0604020202020204" pitchFamily="34" charset="0"/>
              </a:rPr>
              <a:t>t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ightly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bound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inner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e</a:t>
            </a:r>
            <a:r>
              <a:rPr lang="de-AT" sz="16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endParaRPr lang="de-AT" sz="1200" i="0" baseline="3000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32" name="Straight Arrow Connector 31"/>
          <p:cNvCxnSpPr/>
          <p:nvPr/>
        </p:nvCxnSpPr>
        <p:spPr bwMode="auto">
          <a:xfrm flipH="1">
            <a:off x="4951624" y="1281931"/>
            <a:ext cx="440773" cy="47735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4" name="Titel 1 11"/>
          <p:cNvSpPr txBox="1">
            <a:spLocks/>
          </p:cNvSpPr>
          <p:nvPr/>
        </p:nvSpPr>
        <p:spPr>
          <a:xfrm>
            <a:off x="5392398" y="1090219"/>
            <a:ext cx="3386230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loosly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bound</a:t>
            </a:r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outer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</a:t>
            </a:r>
            <a:r>
              <a:rPr lang="de-AT" sz="1200" i="0" dirty="0">
                <a:solidFill>
                  <a:srgbClr val="000000"/>
                </a:solidFill>
                <a:cs typeface="Arial" panose="020B0604020202020204" pitchFamily="34" charset="0"/>
              </a:rPr>
              <a:t>e</a:t>
            </a:r>
            <a:r>
              <a:rPr lang="de-AT" sz="1600" i="0" baseline="30000" dirty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(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valence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e</a:t>
            </a:r>
            <a:r>
              <a:rPr lang="de-AT" sz="16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endParaRPr lang="de-AT" sz="1200" i="0" baseline="3000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35" name="Titel 1 11"/>
          <p:cNvSpPr txBox="1">
            <a:spLocks/>
          </p:cNvSpPr>
          <p:nvPr/>
        </p:nvSpPr>
        <p:spPr>
          <a:xfrm>
            <a:off x="950186" y="2922866"/>
            <a:ext cx="7709419" cy="51792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Valence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</a:t>
            </a:r>
            <a:r>
              <a:rPr lang="de-AT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determine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many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properties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solids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AT" sz="14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e.g.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conductivity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magnetism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color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,…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6" name="Titel 1 11"/>
          <p:cNvSpPr txBox="1">
            <a:spLocks/>
          </p:cNvSpPr>
          <p:nvPr/>
        </p:nvSpPr>
        <p:spPr>
          <a:xfrm>
            <a:off x="950185" y="3579588"/>
            <a:ext cx="7709419" cy="51792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Here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only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interested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behavior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v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alence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</a:t>
            </a:r>
            <a:r>
              <a:rPr lang="de-AT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endParaRPr lang="de-AT" sz="1200" i="0" baseline="30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7" name="Titel 1 11"/>
          <p:cNvSpPr txBox="1">
            <a:spLocks/>
          </p:cNvSpPr>
          <p:nvPr/>
        </p:nvSpPr>
        <p:spPr>
          <a:xfrm>
            <a:off x="950184" y="3967496"/>
            <a:ext cx="7709419" cy="51792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Potential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seen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by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valence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e</a:t>
            </a:r>
            <a:r>
              <a:rPr lang="de-AT" sz="1800" i="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  <a:endParaRPr lang="de-AT" sz="1200" i="0" baseline="300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9" name="Straight Arrow Connector 38"/>
          <p:cNvCxnSpPr/>
          <p:nvPr/>
        </p:nvCxnSpPr>
        <p:spPr bwMode="auto">
          <a:xfrm>
            <a:off x="1165057" y="4768551"/>
            <a:ext cx="648000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0" name="Straight Arrow Connector 39"/>
          <p:cNvCxnSpPr/>
          <p:nvPr/>
        </p:nvCxnSpPr>
        <p:spPr bwMode="auto">
          <a:xfrm rot="16200000">
            <a:off x="598062" y="5355239"/>
            <a:ext cx="180000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43" name="Picture 4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5337" y="4504384"/>
            <a:ext cx="181356" cy="178308"/>
          </a:xfrm>
          <a:prstGeom prst="rect">
            <a:avLst/>
          </a:prstGeom>
        </p:spPr>
      </p:pic>
      <p:sp>
        <p:nvSpPr>
          <p:cNvPr id="45" name="Freeform 44"/>
          <p:cNvSpPr/>
          <p:nvPr/>
        </p:nvSpPr>
        <p:spPr bwMode="auto">
          <a:xfrm>
            <a:off x="2307365" y="5512423"/>
            <a:ext cx="940037" cy="627471"/>
          </a:xfrm>
          <a:custGeom>
            <a:avLst/>
            <a:gdLst>
              <a:gd name="connsiteX0" fmla="*/ 0 w 931492"/>
              <a:gd name="connsiteY0" fmla="*/ 393407 h 393407"/>
              <a:gd name="connsiteX1" fmla="*/ 461473 w 931492"/>
              <a:gd name="connsiteY1" fmla="*/ 300 h 393407"/>
              <a:gd name="connsiteX2" fmla="*/ 931492 w 931492"/>
              <a:gd name="connsiteY2" fmla="*/ 342132 h 393407"/>
              <a:gd name="connsiteX0" fmla="*/ 0 w 940037"/>
              <a:gd name="connsiteY0" fmla="*/ 393114 h 393114"/>
              <a:gd name="connsiteX1" fmla="*/ 461473 w 940037"/>
              <a:gd name="connsiteY1" fmla="*/ 7 h 393114"/>
              <a:gd name="connsiteX2" fmla="*/ 940037 w 940037"/>
              <a:gd name="connsiteY2" fmla="*/ 384676 h 393114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4 h 393164"/>
              <a:gd name="connsiteX1" fmla="*/ 461473 w 940037"/>
              <a:gd name="connsiteY1" fmla="*/ 57 h 393164"/>
              <a:gd name="connsiteX2" fmla="*/ 940037 w 940037"/>
              <a:gd name="connsiteY2" fmla="*/ 384726 h 39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0037" h="393164">
                <a:moveTo>
                  <a:pt x="0" y="393164"/>
                </a:moveTo>
                <a:cubicBezTo>
                  <a:pt x="101837" y="195528"/>
                  <a:pt x="185159" y="-3892"/>
                  <a:pt x="461473" y="57"/>
                </a:cubicBezTo>
                <a:cubicBezTo>
                  <a:pt x="737787" y="4006"/>
                  <a:pt x="833927" y="193473"/>
                  <a:pt x="940037" y="384726"/>
                </a:cubicBezTo>
              </a:path>
            </a:pathLst>
          </a:cu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6" name="Freeform 45"/>
          <p:cNvSpPr/>
          <p:nvPr/>
        </p:nvSpPr>
        <p:spPr bwMode="auto">
          <a:xfrm>
            <a:off x="3444519" y="5512423"/>
            <a:ext cx="940037" cy="627471"/>
          </a:xfrm>
          <a:custGeom>
            <a:avLst/>
            <a:gdLst>
              <a:gd name="connsiteX0" fmla="*/ 0 w 931492"/>
              <a:gd name="connsiteY0" fmla="*/ 393407 h 393407"/>
              <a:gd name="connsiteX1" fmla="*/ 461473 w 931492"/>
              <a:gd name="connsiteY1" fmla="*/ 300 h 393407"/>
              <a:gd name="connsiteX2" fmla="*/ 931492 w 931492"/>
              <a:gd name="connsiteY2" fmla="*/ 342132 h 393407"/>
              <a:gd name="connsiteX0" fmla="*/ 0 w 940037"/>
              <a:gd name="connsiteY0" fmla="*/ 393114 h 393114"/>
              <a:gd name="connsiteX1" fmla="*/ 461473 w 940037"/>
              <a:gd name="connsiteY1" fmla="*/ 7 h 393114"/>
              <a:gd name="connsiteX2" fmla="*/ 940037 w 940037"/>
              <a:gd name="connsiteY2" fmla="*/ 384676 h 393114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4 h 393164"/>
              <a:gd name="connsiteX1" fmla="*/ 461473 w 940037"/>
              <a:gd name="connsiteY1" fmla="*/ 57 h 393164"/>
              <a:gd name="connsiteX2" fmla="*/ 940037 w 940037"/>
              <a:gd name="connsiteY2" fmla="*/ 384726 h 39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0037" h="393164">
                <a:moveTo>
                  <a:pt x="0" y="393164"/>
                </a:moveTo>
                <a:cubicBezTo>
                  <a:pt x="101837" y="195528"/>
                  <a:pt x="185159" y="-3892"/>
                  <a:pt x="461473" y="57"/>
                </a:cubicBezTo>
                <a:cubicBezTo>
                  <a:pt x="737787" y="4006"/>
                  <a:pt x="833927" y="193473"/>
                  <a:pt x="940037" y="384726"/>
                </a:cubicBezTo>
              </a:path>
            </a:pathLst>
          </a:cu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7" name="Freeform 46"/>
          <p:cNvSpPr/>
          <p:nvPr/>
        </p:nvSpPr>
        <p:spPr bwMode="auto">
          <a:xfrm>
            <a:off x="4566290" y="5512422"/>
            <a:ext cx="940037" cy="627471"/>
          </a:xfrm>
          <a:custGeom>
            <a:avLst/>
            <a:gdLst>
              <a:gd name="connsiteX0" fmla="*/ 0 w 931492"/>
              <a:gd name="connsiteY0" fmla="*/ 393407 h 393407"/>
              <a:gd name="connsiteX1" fmla="*/ 461473 w 931492"/>
              <a:gd name="connsiteY1" fmla="*/ 300 h 393407"/>
              <a:gd name="connsiteX2" fmla="*/ 931492 w 931492"/>
              <a:gd name="connsiteY2" fmla="*/ 342132 h 393407"/>
              <a:gd name="connsiteX0" fmla="*/ 0 w 940037"/>
              <a:gd name="connsiteY0" fmla="*/ 393114 h 393114"/>
              <a:gd name="connsiteX1" fmla="*/ 461473 w 940037"/>
              <a:gd name="connsiteY1" fmla="*/ 7 h 393114"/>
              <a:gd name="connsiteX2" fmla="*/ 940037 w 940037"/>
              <a:gd name="connsiteY2" fmla="*/ 384676 h 393114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4 h 393164"/>
              <a:gd name="connsiteX1" fmla="*/ 461473 w 940037"/>
              <a:gd name="connsiteY1" fmla="*/ 57 h 393164"/>
              <a:gd name="connsiteX2" fmla="*/ 940037 w 940037"/>
              <a:gd name="connsiteY2" fmla="*/ 384726 h 39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0037" h="393164">
                <a:moveTo>
                  <a:pt x="0" y="393164"/>
                </a:moveTo>
                <a:cubicBezTo>
                  <a:pt x="101837" y="195528"/>
                  <a:pt x="185159" y="-3892"/>
                  <a:pt x="461473" y="57"/>
                </a:cubicBezTo>
                <a:cubicBezTo>
                  <a:pt x="737787" y="4006"/>
                  <a:pt x="833927" y="193473"/>
                  <a:pt x="940037" y="384726"/>
                </a:cubicBezTo>
              </a:path>
            </a:pathLst>
          </a:cu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8" name="Freeform 47"/>
          <p:cNvSpPr/>
          <p:nvPr/>
        </p:nvSpPr>
        <p:spPr bwMode="auto">
          <a:xfrm>
            <a:off x="5713248" y="5512421"/>
            <a:ext cx="940037" cy="627471"/>
          </a:xfrm>
          <a:custGeom>
            <a:avLst/>
            <a:gdLst>
              <a:gd name="connsiteX0" fmla="*/ 0 w 931492"/>
              <a:gd name="connsiteY0" fmla="*/ 393407 h 393407"/>
              <a:gd name="connsiteX1" fmla="*/ 461473 w 931492"/>
              <a:gd name="connsiteY1" fmla="*/ 300 h 393407"/>
              <a:gd name="connsiteX2" fmla="*/ 931492 w 931492"/>
              <a:gd name="connsiteY2" fmla="*/ 342132 h 393407"/>
              <a:gd name="connsiteX0" fmla="*/ 0 w 940037"/>
              <a:gd name="connsiteY0" fmla="*/ 393114 h 393114"/>
              <a:gd name="connsiteX1" fmla="*/ 461473 w 940037"/>
              <a:gd name="connsiteY1" fmla="*/ 7 h 393114"/>
              <a:gd name="connsiteX2" fmla="*/ 940037 w 940037"/>
              <a:gd name="connsiteY2" fmla="*/ 384676 h 393114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3 h 393163"/>
              <a:gd name="connsiteX1" fmla="*/ 461473 w 940037"/>
              <a:gd name="connsiteY1" fmla="*/ 56 h 393163"/>
              <a:gd name="connsiteX2" fmla="*/ 940037 w 940037"/>
              <a:gd name="connsiteY2" fmla="*/ 384725 h 393163"/>
              <a:gd name="connsiteX0" fmla="*/ 0 w 940037"/>
              <a:gd name="connsiteY0" fmla="*/ 393164 h 393164"/>
              <a:gd name="connsiteX1" fmla="*/ 461473 w 940037"/>
              <a:gd name="connsiteY1" fmla="*/ 57 h 393164"/>
              <a:gd name="connsiteX2" fmla="*/ 940037 w 940037"/>
              <a:gd name="connsiteY2" fmla="*/ 384726 h 39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0037" h="393164">
                <a:moveTo>
                  <a:pt x="0" y="393164"/>
                </a:moveTo>
                <a:cubicBezTo>
                  <a:pt x="101837" y="195528"/>
                  <a:pt x="185159" y="-3892"/>
                  <a:pt x="461473" y="57"/>
                </a:cubicBezTo>
                <a:cubicBezTo>
                  <a:pt x="737787" y="4006"/>
                  <a:pt x="833927" y="193473"/>
                  <a:pt x="940037" y="384726"/>
                </a:cubicBezTo>
              </a:path>
            </a:pathLst>
          </a:custGeom>
          <a:noFill/>
          <a:ln w="222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0" name="Straight Arrow Connector 49"/>
          <p:cNvCxnSpPr/>
          <p:nvPr/>
        </p:nvCxnSpPr>
        <p:spPr bwMode="auto">
          <a:xfrm flipH="1">
            <a:off x="3393030" y="5176737"/>
            <a:ext cx="440773" cy="47735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1" name="Titel 1 11"/>
          <p:cNvSpPr txBox="1">
            <a:spLocks/>
          </p:cNvSpPr>
          <p:nvPr/>
        </p:nvSpPr>
        <p:spPr>
          <a:xfrm>
            <a:off x="3833803" y="4985025"/>
            <a:ext cx="4472710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Coulomb potential of „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ionic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core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“ =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nucleus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inner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e</a:t>
            </a:r>
            <a:r>
              <a:rPr lang="de-AT" sz="1600" i="0" baseline="30000" dirty="0" smtClean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endParaRPr lang="de-AT" sz="1200" i="0" baseline="3000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cxnSp>
        <p:nvCxnSpPr>
          <p:cNvPr id="52" name="Straight Arrow Connector 51"/>
          <p:cNvCxnSpPr/>
          <p:nvPr/>
        </p:nvCxnSpPr>
        <p:spPr bwMode="auto">
          <a:xfrm flipH="1">
            <a:off x="1833640" y="4967882"/>
            <a:ext cx="614299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4" name="Titel 1 11"/>
          <p:cNvSpPr txBox="1">
            <a:spLocks/>
          </p:cNvSpPr>
          <p:nvPr/>
        </p:nvSpPr>
        <p:spPr>
          <a:xfrm>
            <a:off x="2486274" y="4817819"/>
            <a:ext cx="1094414" cy="38079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edge</a:t>
            </a:r>
            <a:r>
              <a:rPr lang="de-AT" sz="12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solid</a:t>
            </a:r>
            <a:endParaRPr lang="de-AT" sz="1200" i="0" baseline="3000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56" name="Picture 5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81187" y="4572630"/>
            <a:ext cx="128016" cy="114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83187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35" grpId="0"/>
      <p:bldP spid="36" grpId="0"/>
      <p:bldP spid="37" grpId="0"/>
      <p:bldP spid="45" grpId="0" animBg="1"/>
      <p:bldP spid="46" grpId="0" animBg="1"/>
      <p:bldP spid="47" grpId="0" animBg="1"/>
      <p:bldP spid="48" grpId="0" animBg="1"/>
      <p:bldP spid="51" grpId="0"/>
      <p:bldP spid="54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de-DE" i="0" dirty="0" smtClean="0"/>
              <a:t>Goal of “</a:t>
            </a:r>
            <a:r>
              <a:rPr lang="de-DE" i="0" dirty="0" err="1" smtClean="0"/>
              <a:t>Electrons</a:t>
            </a:r>
            <a:r>
              <a:rPr lang="de-DE" i="0" dirty="0" smtClean="0"/>
              <a:t> in </a:t>
            </a:r>
            <a:r>
              <a:rPr lang="de-DE" i="0" dirty="0" err="1" smtClean="0"/>
              <a:t>periodic</a:t>
            </a:r>
            <a:r>
              <a:rPr lang="de-DE" i="0" dirty="0" smtClean="0"/>
              <a:t> </a:t>
            </a:r>
            <a:r>
              <a:rPr lang="de-DE" i="0" dirty="0" err="1" smtClean="0"/>
              <a:t>potentials</a:t>
            </a:r>
            <a:r>
              <a:rPr lang="de-DE" i="0" dirty="0" smtClean="0"/>
              <a:t>“</a:t>
            </a:r>
            <a:endParaRPr lang="en-GB" i="0" dirty="0"/>
          </a:p>
        </p:txBody>
      </p:sp>
      <p:sp>
        <p:nvSpPr>
          <p:cNvPr id="3" name="Titel 1"/>
          <p:cNvSpPr txBox="1">
            <a:spLocks/>
          </p:cNvSpPr>
          <p:nvPr/>
        </p:nvSpPr>
        <p:spPr>
          <a:xfrm>
            <a:off x="323950" y="849665"/>
            <a:ext cx="6850034" cy="118652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25" name="Group 24"/>
          <p:cNvGrpSpPr>
            <a:grpSpLocks noChangeAspect="1"/>
          </p:cNvGrpSpPr>
          <p:nvPr/>
        </p:nvGrpSpPr>
        <p:grpSpPr>
          <a:xfrm>
            <a:off x="571069" y="2510772"/>
            <a:ext cx="2512397" cy="2996356"/>
            <a:chOff x="942544" y="2163476"/>
            <a:chExt cx="2786063" cy="3322738"/>
          </a:xfrm>
        </p:grpSpPr>
        <p:sp>
          <p:nvSpPr>
            <p:cNvPr id="13" name="Freeform 12"/>
            <p:cNvSpPr/>
            <p:nvPr/>
          </p:nvSpPr>
          <p:spPr bwMode="auto">
            <a:xfrm>
              <a:off x="942544" y="2323119"/>
              <a:ext cx="2786063" cy="2895633"/>
            </a:xfrm>
            <a:custGeom>
              <a:avLst/>
              <a:gdLst>
                <a:gd name="connsiteX0" fmla="*/ 0 w 2786063"/>
                <a:gd name="connsiteY0" fmla="*/ 47625 h 2895633"/>
                <a:gd name="connsiteX1" fmla="*/ 238125 w 2786063"/>
                <a:gd name="connsiteY1" fmla="*/ 876300 h 2895633"/>
                <a:gd name="connsiteX2" fmla="*/ 657225 w 2786063"/>
                <a:gd name="connsiteY2" fmla="*/ 2019300 h 2895633"/>
                <a:gd name="connsiteX3" fmla="*/ 1000125 w 2786063"/>
                <a:gd name="connsiteY3" fmla="*/ 2614612 h 2895633"/>
                <a:gd name="connsiteX4" fmla="*/ 1181100 w 2786063"/>
                <a:gd name="connsiteY4" fmla="*/ 2795587 h 2895633"/>
                <a:gd name="connsiteX5" fmla="*/ 1428750 w 2786063"/>
                <a:gd name="connsiteY5" fmla="*/ 2895600 h 2895633"/>
                <a:gd name="connsiteX6" fmla="*/ 1690688 w 2786063"/>
                <a:gd name="connsiteY6" fmla="*/ 2786062 h 2895633"/>
                <a:gd name="connsiteX7" fmla="*/ 1933575 w 2786063"/>
                <a:gd name="connsiteY7" fmla="*/ 2486025 h 2895633"/>
                <a:gd name="connsiteX8" fmla="*/ 2181225 w 2786063"/>
                <a:gd name="connsiteY8" fmla="*/ 2038350 h 2895633"/>
                <a:gd name="connsiteX9" fmla="*/ 2424113 w 2786063"/>
                <a:gd name="connsiteY9" fmla="*/ 1395412 h 2895633"/>
                <a:gd name="connsiteX10" fmla="*/ 2667000 w 2786063"/>
                <a:gd name="connsiteY10" fmla="*/ 500062 h 2895633"/>
                <a:gd name="connsiteX11" fmla="*/ 2786063 w 2786063"/>
                <a:gd name="connsiteY11" fmla="*/ 0 h 289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6063" h="2895633">
                  <a:moveTo>
                    <a:pt x="0" y="47625"/>
                  </a:moveTo>
                  <a:cubicBezTo>
                    <a:pt x="64294" y="297656"/>
                    <a:pt x="128588" y="547688"/>
                    <a:pt x="238125" y="876300"/>
                  </a:cubicBezTo>
                  <a:cubicBezTo>
                    <a:pt x="347663" y="1204913"/>
                    <a:pt x="530225" y="1729581"/>
                    <a:pt x="657225" y="2019300"/>
                  </a:cubicBezTo>
                  <a:cubicBezTo>
                    <a:pt x="784225" y="2309019"/>
                    <a:pt x="912812" y="2485231"/>
                    <a:pt x="1000125" y="2614612"/>
                  </a:cubicBezTo>
                  <a:cubicBezTo>
                    <a:pt x="1087438" y="2743993"/>
                    <a:pt x="1109663" y="2748756"/>
                    <a:pt x="1181100" y="2795587"/>
                  </a:cubicBezTo>
                  <a:cubicBezTo>
                    <a:pt x="1252538" y="2842418"/>
                    <a:pt x="1343819" y="2897187"/>
                    <a:pt x="1428750" y="2895600"/>
                  </a:cubicBezTo>
                  <a:cubicBezTo>
                    <a:pt x="1513681" y="2894013"/>
                    <a:pt x="1606551" y="2854325"/>
                    <a:pt x="1690688" y="2786062"/>
                  </a:cubicBezTo>
                  <a:cubicBezTo>
                    <a:pt x="1774826" y="2717800"/>
                    <a:pt x="1851819" y="2610644"/>
                    <a:pt x="1933575" y="2486025"/>
                  </a:cubicBezTo>
                  <a:cubicBezTo>
                    <a:pt x="2015331" y="2361406"/>
                    <a:pt x="2099469" y="2220119"/>
                    <a:pt x="2181225" y="2038350"/>
                  </a:cubicBezTo>
                  <a:cubicBezTo>
                    <a:pt x="2262981" y="1856581"/>
                    <a:pt x="2343151" y="1651793"/>
                    <a:pt x="2424113" y="1395412"/>
                  </a:cubicBezTo>
                  <a:cubicBezTo>
                    <a:pt x="2505075" y="1139031"/>
                    <a:pt x="2606675" y="732631"/>
                    <a:pt x="2667000" y="500062"/>
                  </a:cubicBezTo>
                  <a:cubicBezTo>
                    <a:pt x="2727325" y="267493"/>
                    <a:pt x="2756694" y="133746"/>
                    <a:pt x="2786063" y="0"/>
                  </a:cubicBezTo>
                </a:path>
              </a:pathLst>
            </a:cu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15" name="Straight Arrow Connector 14"/>
            <p:cNvCxnSpPr/>
            <p:nvPr/>
          </p:nvCxnSpPr>
          <p:spPr bwMode="auto">
            <a:xfrm>
              <a:off x="975882" y="5218752"/>
              <a:ext cx="2752725" cy="0"/>
            </a:xfrm>
            <a:prstGeom prst="straightConnector1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pic>
          <p:nvPicPr>
            <p:cNvPr id="18" name="Picture 17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44875" y="5307906"/>
              <a:ext cx="115824" cy="178308"/>
            </a:xfrm>
            <a:prstGeom prst="rect">
              <a:avLst/>
            </a:prstGeom>
          </p:spPr>
        </p:pic>
        <p:pic>
          <p:nvPicPr>
            <p:cNvPr id="19" name="Picture 18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76147" y="2323118"/>
              <a:ext cx="185928" cy="172212"/>
            </a:xfrm>
            <a:prstGeom prst="rect">
              <a:avLst/>
            </a:prstGeom>
          </p:spPr>
        </p:pic>
        <p:cxnSp>
          <p:nvCxnSpPr>
            <p:cNvPr id="22" name="Straight Arrow Connector 21"/>
            <p:cNvCxnSpPr/>
            <p:nvPr/>
          </p:nvCxnSpPr>
          <p:spPr bwMode="auto">
            <a:xfrm flipH="1" flipV="1">
              <a:off x="2371294" y="2163476"/>
              <a:ext cx="0" cy="3233584"/>
            </a:xfrm>
            <a:prstGeom prst="straightConnector1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sp>
        <p:nvSpPr>
          <p:cNvPr id="26" name="Rectangle 25"/>
          <p:cNvSpPr/>
          <p:nvPr/>
        </p:nvSpPr>
        <p:spPr bwMode="auto">
          <a:xfrm>
            <a:off x="3448050" y="2654733"/>
            <a:ext cx="723900" cy="2611205"/>
          </a:xfrm>
          <a:prstGeom prst="rect">
            <a:avLst/>
          </a:prstGeom>
          <a:solidFill>
            <a:srgbClr val="FFB2B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9" name="Titel 1"/>
          <p:cNvSpPr txBox="1">
            <a:spLocks/>
          </p:cNvSpPr>
          <p:nvPr/>
        </p:nvSpPr>
        <p:spPr>
          <a:xfrm>
            <a:off x="434152" y="1687976"/>
            <a:ext cx="2871737" cy="53311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e</a:t>
            </a:r>
            <a:r>
              <a:rPr lang="de-AT" sz="2000" i="0" baseline="30000" dirty="0" smtClean="0">
                <a:solidFill>
                  <a:srgbClr val="0000FF"/>
                </a:solidFill>
                <a:cs typeface="Arial" panose="020B0604020202020204" pitchFamily="34" charset="0"/>
              </a:rPr>
              <a:t>-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free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space</a:t>
            </a:r>
            <a:endParaRPr lang="de-AT" sz="6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30" name="Titel 1"/>
          <p:cNvSpPr txBox="1">
            <a:spLocks/>
          </p:cNvSpPr>
          <p:nvPr/>
        </p:nvSpPr>
        <p:spPr>
          <a:xfrm>
            <a:off x="3387058" y="2132338"/>
            <a:ext cx="875999" cy="53311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allowed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endParaRPr lang="de-AT" sz="5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31" name="Titel 1"/>
          <p:cNvSpPr txBox="1">
            <a:spLocks/>
          </p:cNvSpPr>
          <p:nvPr/>
        </p:nvSpPr>
        <p:spPr>
          <a:xfrm>
            <a:off x="4713412" y="1687976"/>
            <a:ext cx="3300583" cy="53311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e</a:t>
            </a:r>
            <a:r>
              <a:rPr lang="de-AT" sz="2000" i="0" baseline="30000" dirty="0" smtClean="0">
                <a:solidFill>
                  <a:srgbClr val="0000FF"/>
                </a:solidFill>
                <a:cs typeface="Arial" panose="020B0604020202020204" pitchFamily="34" charset="0"/>
              </a:rPr>
              <a:t>-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in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periodic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potential</a:t>
            </a:r>
          </a:p>
          <a:p>
            <a:r>
              <a:rPr lang="de-AT" sz="1400" i="0" dirty="0">
                <a:solidFill>
                  <a:srgbClr val="000000"/>
                </a:solidFill>
                <a:cs typeface="Arial" panose="020B0604020202020204" pitchFamily="34" charset="0"/>
              </a:rPr>
              <a:t>(</a:t>
            </a:r>
            <a:r>
              <a:rPr lang="de-AT" sz="1400" i="0" dirty="0" err="1">
                <a:solidFill>
                  <a:srgbClr val="000000"/>
                </a:solidFill>
                <a:cs typeface="Arial" panose="020B0604020202020204" pitchFamily="34" charset="0"/>
              </a:rPr>
              <a:t>this</a:t>
            </a:r>
            <a:r>
              <a:rPr lang="de-AT" sz="1400" i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>
                <a:solidFill>
                  <a:srgbClr val="000000"/>
                </a:solidFill>
                <a:cs typeface="Arial" panose="020B0604020202020204" pitchFamily="34" charset="0"/>
              </a:rPr>
              <a:t>chapter</a:t>
            </a:r>
            <a:r>
              <a:rPr lang="de-DE" sz="1400" i="0" dirty="0">
                <a:solidFill>
                  <a:srgbClr val="000000"/>
                </a:solidFill>
                <a:cs typeface="Arial" panose="020B0604020202020204" pitchFamily="34" charset="0"/>
              </a:rPr>
              <a:t>)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32" name="Titel 1"/>
          <p:cNvSpPr txBox="1">
            <a:spLocks/>
          </p:cNvSpPr>
          <p:nvPr/>
        </p:nvSpPr>
        <p:spPr>
          <a:xfrm>
            <a:off x="738237" y="1167068"/>
            <a:ext cx="5629175" cy="4878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level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potential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34" name="Picture 3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127" y="2810029"/>
            <a:ext cx="354447" cy="178298"/>
          </a:xfrm>
          <a:prstGeom prst="rect">
            <a:avLst/>
          </a:prstGeom>
        </p:spPr>
      </p:pic>
      <p:sp>
        <p:nvSpPr>
          <p:cNvPr id="44" name="Freeform 43"/>
          <p:cNvSpPr/>
          <p:nvPr/>
        </p:nvSpPr>
        <p:spPr bwMode="auto">
          <a:xfrm>
            <a:off x="4986957" y="2654734"/>
            <a:ext cx="2512397" cy="2611204"/>
          </a:xfrm>
          <a:custGeom>
            <a:avLst/>
            <a:gdLst>
              <a:gd name="connsiteX0" fmla="*/ 0 w 2786063"/>
              <a:gd name="connsiteY0" fmla="*/ 47625 h 2895633"/>
              <a:gd name="connsiteX1" fmla="*/ 238125 w 2786063"/>
              <a:gd name="connsiteY1" fmla="*/ 876300 h 2895633"/>
              <a:gd name="connsiteX2" fmla="*/ 657225 w 2786063"/>
              <a:gd name="connsiteY2" fmla="*/ 2019300 h 2895633"/>
              <a:gd name="connsiteX3" fmla="*/ 1000125 w 2786063"/>
              <a:gd name="connsiteY3" fmla="*/ 2614612 h 2895633"/>
              <a:gd name="connsiteX4" fmla="*/ 1181100 w 2786063"/>
              <a:gd name="connsiteY4" fmla="*/ 2795587 h 2895633"/>
              <a:gd name="connsiteX5" fmla="*/ 1428750 w 2786063"/>
              <a:gd name="connsiteY5" fmla="*/ 2895600 h 2895633"/>
              <a:gd name="connsiteX6" fmla="*/ 1690688 w 2786063"/>
              <a:gd name="connsiteY6" fmla="*/ 2786062 h 2895633"/>
              <a:gd name="connsiteX7" fmla="*/ 1933575 w 2786063"/>
              <a:gd name="connsiteY7" fmla="*/ 2486025 h 2895633"/>
              <a:gd name="connsiteX8" fmla="*/ 2181225 w 2786063"/>
              <a:gd name="connsiteY8" fmla="*/ 2038350 h 2895633"/>
              <a:gd name="connsiteX9" fmla="*/ 2424113 w 2786063"/>
              <a:gd name="connsiteY9" fmla="*/ 1395412 h 2895633"/>
              <a:gd name="connsiteX10" fmla="*/ 2667000 w 2786063"/>
              <a:gd name="connsiteY10" fmla="*/ 500062 h 2895633"/>
              <a:gd name="connsiteX11" fmla="*/ 2786063 w 2786063"/>
              <a:gd name="connsiteY11" fmla="*/ 0 h 289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86063" h="2895633">
                <a:moveTo>
                  <a:pt x="0" y="47625"/>
                </a:moveTo>
                <a:cubicBezTo>
                  <a:pt x="64294" y="297656"/>
                  <a:pt x="128588" y="547688"/>
                  <a:pt x="238125" y="876300"/>
                </a:cubicBezTo>
                <a:cubicBezTo>
                  <a:pt x="347663" y="1204913"/>
                  <a:pt x="530225" y="1729581"/>
                  <a:pt x="657225" y="2019300"/>
                </a:cubicBezTo>
                <a:cubicBezTo>
                  <a:pt x="784225" y="2309019"/>
                  <a:pt x="912812" y="2485231"/>
                  <a:pt x="1000125" y="2614612"/>
                </a:cubicBezTo>
                <a:cubicBezTo>
                  <a:pt x="1087438" y="2743993"/>
                  <a:pt x="1109663" y="2748756"/>
                  <a:pt x="1181100" y="2795587"/>
                </a:cubicBezTo>
                <a:cubicBezTo>
                  <a:pt x="1252538" y="2842418"/>
                  <a:pt x="1343819" y="2897187"/>
                  <a:pt x="1428750" y="2895600"/>
                </a:cubicBezTo>
                <a:cubicBezTo>
                  <a:pt x="1513681" y="2894013"/>
                  <a:pt x="1606551" y="2854325"/>
                  <a:pt x="1690688" y="2786062"/>
                </a:cubicBezTo>
                <a:cubicBezTo>
                  <a:pt x="1774826" y="2717800"/>
                  <a:pt x="1851819" y="2610644"/>
                  <a:pt x="1933575" y="2486025"/>
                </a:cubicBezTo>
                <a:cubicBezTo>
                  <a:pt x="2015331" y="2361406"/>
                  <a:pt x="2099469" y="2220119"/>
                  <a:pt x="2181225" y="2038350"/>
                </a:cubicBezTo>
                <a:cubicBezTo>
                  <a:pt x="2262981" y="1856581"/>
                  <a:pt x="2343151" y="1651793"/>
                  <a:pt x="2424113" y="1395412"/>
                </a:cubicBezTo>
                <a:cubicBezTo>
                  <a:pt x="2505075" y="1139031"/>
                  <a:pt x="2606675" y="732631"/>
                  <a:pt x="2667000" y="500062"/>
                </a:cubicBezTo>
                <a:cubicBezTo>
                  <a:pt x="2727325" y="267493"/>
                  <a:pt x="2756694" y="133746"/>
                  <a:pt x="2786063" y="0"/>
                </a:cubicBezTo>
              </a:path>
            </a:pathLst>
          </a:cu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5" name="Straight Arrow Connector 44"/>
          <p:cNvCxnSpPr/>
          <p:nvPr/>
        </p:nvCxnSpPr>
        <p:spPr bwMode="auto">
          <a:xfrm>
            <a:off x="5017020" y="5265938"/>
            <a:ext cx="2482334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pic>
        <p:nvPicPr>
          <p:cNvPr id="46" name="Picture 4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3492" y="5346335"/>
            <a:ext cx="104447" cy="160793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9919" y="2654733"/>
            <a:ext cx="167665" cy="155296"/>
          </a:xfrm>
          <a:prstGeom prst="rect">
            <a:avLst/>
          </a:prstGeom>
        </p:spPr>
      </p:pic>
      <p:sp>
        <p:nvSpPr>
          <p:cNvPr id="49" name="Rectangle 48"/>
          <p:cNvSpPr/>
          <p:nvPr/>
        </p:nvSpPr>
        <p:spPr bwMode="auto">
          <a:xfrm>
            <a:off x="7863938" y="2654733"/>
            <a:ext cx="723900" cy="2611205"/>
          </a:xfrm>
          <a:prstGeom prst="rect">
            <a:avLst/>
          </a:prstGeom>
          <a:solidFill>
            <a:srgbClr val="FFB2B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1" name="Titel 1"/>
          <p:cNvSpPr txBox="1">
            <a:spLocks/>
          </p:cNvSpPr>
          <p:nvPr/>
        </p:nvSpPr>
        <p:spPr>
          <a:xfrm>
            <a:off x="7802946" y="2132338"/>
            <a:ext cx="875999" cy="53311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allowed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endParaRPr lang="de-AT" sz="5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3" name="Rectangle 52"/>
          <p:cNvSpPr/>
          <p:nvPr/>
        </p:nvSpPr>
        <p:spPr bwMode="auto">
          <a:xfrm>
            <a:off x="4743450" y="2939585"/>
            <a:ext cx="3933825" cy="310304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4" name="Rectangle 53"/>
          <p:cNvSpPr/>
          <p:nvPr/>
        </p:nvSpPr>
        <p:spPr bwMode="auto">
          <a:xfrm>
            <a:off x="4743450" y="3745189"/>
            <a:ext cx="3933825" cy="257174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5" name="Rectangle 54"/>
          <p:cNvSpPr/>
          <p:nvPr/>
        </p:nvSpPr>
        <p:spPr bwMode="auto">
          <a:xfrm>
            <a:off x="4743450" y="4383364"/>
            <a:ext cx="3933825" cy="190499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6" name="Rectangle 55"/>
          <p:cNvSpPr/>
          <p:nvPr/>
        </p:nvSpPr>
        <p:spPr bwMode="auto">
          <a:xfrm>
            <a:off x="4743450" y="4840564"/>
            <a:ext cx="3933825" cy="13335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7" name="Rectangle 56"/>
          <p:cNvSpPr/>
          <p:nvPr/>
        </p:nvSpPr>
        <p:spPr bwMode="auto">
          <a:xfrm>
            <a:off x="4743450" y="5107264"/>
            <a:ext cx="3933825" cy="7620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8" name="Straight Arrow Connector 47"/>
          <p:cNvCxnSpPr/>
          <p:nvPr/>
        </p:nvCxnSpPr>
        <p:spPr bwMode="auto">
          <a:xfrm flipH="1" flipV="1">
            <a:off x="6275365" y="2510772"/>
            <a:ext cx="0" cy="2915959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pic>
        <p:nvPicPr>
          <p:cNvPr id="52" name="Picture 5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0015" y="2810029"/>
            <a:ext cx="354447" cy="178298"/>
          </a:xfrm>
          <a:prstGeom prst="rect">
            <a:avLst/>
          </a:prstGeom>
        </p:spPr>
      </p:pic>
      <p:cxnSp>
        <p:nvCxnSpPr>
          <p:cNvPr id="60" name="Straight Arrow Connector 59"/>
          <p:cNvCxnSpPr/>
          <p:nvPr/>
        </p:nvCxnSpPr>
        <p:spPr bwMode="auto">
          <a:xfrm flipV="1">
            <a:off x="7499353" y="4478613"/>
            <a:ext cx="588845" cy="130972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62" name="Straight Arrow Connector 61"/>
          <p:cNvCxnSpPr/>
          <p:nvPr/>
        </p:nvCxnSpPr>
        <p:spPr bwMode="auto">
          <a:xfrm flipV="1">
            <a:off x="7584724" y="4907239"/>
            <a:ext cx="564466" cy="881094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65" name="Straight Arrow Connector 64"/>
          <p:cNvCxnSpPr/>
          <p:nvPr/>
        </p:nvCxnSpPr>
        <p:spPr bwMode="auto">
          <a:xfrm flipV="1">
            <a:off x="7712523" y="5147033"/>
            <a:ext cx="507650" cy="707975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68" name="Titel 1"/>
          <p:cNvSpPr txBox="1">
            <a:spLocks/>
          </p:cNvSpPr>
          <p:nvPr/>
        </p:nvSpPr>
        <p:spPr>
          <a:xfrm>
            <a:off x="6537584" y="5824212"/>
            <a:ext cx="2161724" cy="53311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forbidden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energies</a:t>
            </a:r>
            <a:r>
              <a:rPr lang="de-AT" sz="18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!</a:t>
            </a:r>
            <a:endParaRPr lang="de-AT" sz="7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69" name="Straight Arrow Connector 68"/>
          <p:cNvCxnSpPr/>
          <p:nvPr/>
        </p:nvCxnSpPr>
        <p:spPr bwMode="auto">
          <a:xfrm flipV="1">
            <a:off x="3243201" y="4973914"/>
            <a:ext cx="564466" cy="881094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70" name="Titel 1"/>
          <p:cNvSpPr txBox="1">
            <a:spLocks/>
          </p:cNvSpPr>
          <p:nvPr/>
        </p:nvSpPr>
        <p:spPr>
          <a:xfrm>
            <a:off x="2162339" y="5824212"/>
            <a:ext cx="2161724" cy="53311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all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energies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allowed</a:t>
            </a:r>
            <a:endParaRPr lang="de-AT" sz="6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6874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9" grpId="0"/>
      <p:bldP spid="30" grpId="0"/>
      <p:bldP spid="31" grpId="0"/>
      <p:bldP spid="44" grpId="0" animBg="1"/>
      <p:bldP spid="49" grpId="0" animBg="1"/>
      <p:bldP spid="51" grpId="0"/>
      <p:bldP spid="53" grpId="0" animBg="1"/>
      <p:bldP spid="54" grpId="0" animBg="1"/>
      <p:bldP spid="55" grpId="0" animBg="1"/>
      <p:bldP spid="56" grpId="0" animBg="1"/>
      <p:bldP spid="57" grpId="0" animBg="1"/>
      <p:bldP spid="68" grpId="0"/>
      <p:bldP spid="70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el 1 1"/>
          <p:cNvSpPr>
            <a:spLocks noGrp="1"/>
          </p:cNvSpPr>
          <p:nvPr>
            <p:ph type="title"/>
          </p:nvPr>
        </p:nvSpPr>
        <p:spPr>
          <a:xfrm>
            <a:off x="457204" y="0"/>
            <a:ext cx="8229600" cy="648308"/>
          </a:xfrm>
        </p:spPr>
        <p:txBody>
          <a:bodyPr/>
          <a:lstStyle/>
          <a:p>
            <a:r>
              <a:rPr lang="de-AT" i="0" dirty="0" smtClean="0"/>
              <a:t>Shooting an </a:t>
            </a:r>
            <a:r>
              <a:rPr lang="de-AT" i="0" dirty="0" err="1" smtClean="0"/>
              <a:t>electron</a:t>
            </a:r>
            <a:r>
              <a:rPr lang="de-AT" i="0" dirty="0" smtClean="0"/>
              <a:t> </a:t>
            </a:r>
            <a:r>
              <a:rPr lang="de-AT" i="0" dirty="0" err="1" smtClean="0"/>
              <a:t>onto</a:t>
            </a:r>
            <a:r>
              <a:rPr lang="de-AT" i="0" dirty="0" smtClean="0"/>
              <a:t> a solid</a:t>
            </a:r>
            <a:endParaRPr lang="de-AT" i="0" dirty="0"/>
          </a:p>
        </p:txBody>
      </p:sp>
      <p:sp>
        <p:nvSpPr>
          <p:cNvPr id="165" name="Titel 1 2 1"/>
          <p:cNvSpPr txBox="1">
            <a:spLocks/>
          </p:cNvSpPr>
          <p:nvPr/>
        </p:nvSpPr>
        <p:spPr>
          <a:xfrm>
            <a:off x="827337" y="1269761"/>
            <a:ext cx="1552077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err="1" smtClean="0">
                <a:solidFill>
                  <a:srgbClr val="0070C0"/>
                </a:solidFill>
                <a:cs typeface="Arial" panose="020B0604020202020204" pitchFamily="34" charset="0"/>
              </a:rPr>
              <a:t>vacuum</a:t>
            </a:r>
            <a:endParaRPr lang="de-AT" sz="700" i="0" dirty="0" smtClean="0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grpSp>
        <p:nvGrpSpPr>
          <p:cNvPr id="166" name="Group 165"/>
          <p:cNvGrpSpPr/>
          <p:nvPr/>
        </p:nvGrpSpPr>
        <p:grpSpPr>
          <a:xfrm>
            <a:off x="802951" y="1945742"/>
            <a:ext cx="3347696" cy="1434366"/>
            <a:chOff x="2559800" y="1328441"/>
            <a:chExt cx="1537236" cy="2611205"/>
          </a:xfrm>
        </p:grpSpPr>
        <p:sp>
          <p:nvSpPr>
            <p:cNvPr id="189" name="Rectangle 188"/>
            <p:cNvSpPr/>
            <p:nvPr/>
          </p:nvSpPr>
          <p:spPr bwMode="auto">
            <a:xfrm>
              <a:off x="3283700" y="1328441"/>
              <a:ext cx="723900" cy="2611205"/>
            </a:xfrm>
            <a:prstGeom prst="rect">
              <a:avLst/>
            </a:prstGeom>
            <a:solidFill>
              <a:srgbClr val="FFB2B2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90" name="Rectangle 189"/>
            <p:cNvSpPr/>
            <p:nvPr/>
          </p:nvSpPr>
          <p:spPr bwMode="auto">
            <a:xfrm>
              <a:off x="3146853" y="1748224"/>
              <a:ext cx="950183" cy="707228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91" name="Rectangle 190"/>
            <p:cNvSpPr/>
            <p:nvPr/>
          </p:nvSpPr>
          <p:spPr bwMode="auto">
            <a:xfrm>
              <a:off x="3146853" y="3057022"/>
              <a:ext cx="950183" cy="501675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92" name="Rectangle 191"/>
            <p:cNvSpPr/>
            <p:nvPr/>
          </p:nvSpPr>
          <p:spPr bwMode="auto">
            <a:xfrm>
              <a:off x="2559800" y="1328441"/>
              <a:ext cx="723900" cy="2611205"/>
            </a:xfrm>
            <a:prstGeom prst="rect">
              <a:avLst/>
            </a:prstGeom>
            <a:solidFill>
              <a:srgbClr val="FFB2B2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67" name="Titel 1 3"/>
          <p:cNvSpPr txBox="1">
            <a:spLocks/>
          </p:cNvSpPr>
          <p:nvPr/>
        </p:nvSpPr>
        <p:spPr>
          <a:xfrm>
            <a:off x="1603375" y="1629771"/>
            <a:ext cx="1552077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allowed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endParaRPr lang="de-AT" sz="5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8" name="Titel 1 4"/>
          <p:cNvSpPr txBox="1">
            <a:spLocks/>
          </p:cNvSpPr>
          <p:nvPr/>
        </p:nvSpPr>
        <p:spPr>
          <a:xfrm>
            <a:off x="2379414" y="1269761"/>
            <a:ext cx="1552077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solid</a:t>
            </a:r>
            <a:endParaRPr lang="de-AT" sz="700" i="0" dirty="0" smtClean="0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cxnSp>
        <p:nvCxnSpPr>
          <p:cNvPr id="169" name="Straight Arrow Connector 168"/>
          <p:cNvCxnSpPr/>
          <p:nvPr/>
        </p:nvCxnSpPr>
        <p:spPr bwMode="auto">
          <a:xfrm flipV="1">
            <a:off x="1450713" y="2732929"/>
            <a:ext cx="630685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70" name="Oval 169"/>
          <p:cNvSpPr/>
          <p:nvPr/>
        </p:nvSpPr>
        <p:spPr bwMode="auto">
          <a:xfrm>
            <a:off x="1372131" y="2654083"/>
            <a:ext cx="157691" cy="157691"/>
          </a:xfrm>
          <a:prstGeom prst="ellipse">
            <a:avLst/>
          </a:prstGeom>
          <a:solidFill>
            <a:schemeClr val="accent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71" name="Straight Arrow Connector 170"/>
          <p:cNvCxnSpPr/>
          <p:nvPr/>
        </p:nvCxnSpPr>
        <p:spPr bwMode="auto">
          <a:xfrm flipV="1">
            <a:off x="655328" y="1754265"/>
            <a:ext cx="0" cy="187840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72" name="Straight Arrow Connector 171"/>
          <p:cNvCxnSpPr/>
          <p:nvPr/>
        </p:nvCxnSpPr>
        <p:spPr bwMode="auto">
          <a:xfrm flipV="1">
            <a:off x="578982" y="3542451"/>
            <a:ext cx="3571665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173" name="Picture 17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475" y="1945742"/>
            <a:ext cx="135120" cy="148785"/>
          </a:xfrm>
          <a:prstGeom prst="rect">
            <a:avLst/>
          </a:prstGeom>
        </p:spPr>
      </p:pic>
      <p:pic>
        <p:nvPicPr>
          <p:cNvPr id="174" name="Picture 17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2858" y="3655425"/>
            <a:ext cx="93021" cy="98739"/>
          </a:xfrm>
          <a:prstGeom prst="rect">
            <a:avLst/>
          </a:prstGeom>
        </p:spPr>
      </p:pic>
      <p:grpSp>
        <p:nvGrpSpPr>
          <p:cNvPr id="175" name="Group 174"/>
          <p:cNvGrpSpPr/>
          <p:nvPr/>
        </p:nvGrpSpPr>
        <p:grpSpPr>
          <a:xfrm>
            <a:off x="773564" y="4428841"/>
            <a:ext cx="3347696" cy="1434366"/>
            <a:chOff x="2559800" y="1328441"/>
            <a:chExt cx="1537236" cy="2611205"/>
          </a:xfrm>
        </p:grpSpPr>
        <p:sp>
          <p:nvSpPr>
            <p:cNvPr id="185" name="Rectangle 184"/>
            <p:cNvSpPr/>
            <p:nvPr/>
          </p:nvSpPr>
          <p:spPr bwMode="auto">
            <a:xfrm>
              <a:off x="3283700" y="1328441"/>
              <a:ext cx="723900" cy="2611205"/>
            </a:xfrm>
            <a:prstGeom prst="rect">
              <a:avLst/>
            </a:prstGeom>
            <a:solidFill>
              <a:srgbClr val="FFB2B2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86" name="Rectangle 185"/>
            <p:cNvSpPr/>
            <p:nvPr/>
          </p:nvSpPr>
          <p:spPr bwMode="auto">
            <a:xfrm>
              <a:off x="3146853" y="1748225"/>
              <a:ext cx="950183" cy="707228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87" name="Rectangle 186"/>
            <p:cNvSpPr/>
            <p:nvPr/>
          </p:nvSpPr>
          <p:spPr bwMode="auto">
            <a:xfrm>
              <a:off x="3146853" y="3057021"/>
              <a:ext cx="950183" cy="501674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88" name="Rectangle 187"/>
            <p:cNvSpPr/>
            <p:nvPr/>
          </p:nvSpPr>
          <p:spPr bwMode="auto">
            <a:xfrm>
              <a:off x="2559800" y="1328441"/>
              <a:ext cx="723900" cy="2611205"/>
            </a:xfrm>
            <a:prstGeom prst="rect">
              <a:avLst/>
            </a:prstGeom>
            <a:solidFill>
              <a:srgbClr val="FFB2B2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cxnSp>
        <p:nvCxnSpPr>
          <p:cNvPr id="176" name="Straight Arrow Connector 175"/>
          <p:cNvCxnSpPr/>
          <p:nvPr/>
        </p:nvCxnSpPr>
        <p:spPr bwMode="auto">
          <a:xfrm flipV="1">
            <a:off x="2821558" y="5221808"/>
            <a:ext cx="630685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77" name="Oval 176"/>
          <p:cNvSpPr/>
          <p:nvPr/>
        </p:nvSpPr>
        <p:spPr bwMode="auto">
          <a:xfrm>
            <a:off x="2742976" y="5142962"/>
            <a:ext cx="157691" cy="157691"/>
          </a:xfrm>
          <a:prstGeom prst="ellipse">
            <a:avLst/>
          </a:prstGeom>
          <a:solidFill>
            <a:schemeClr val="accent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78" name="Straight Arrow Connector 177"/>
          <p:cNvCxnSpPr/>
          <p:nvPr/>
        </p:nvCxnSpPr>
        <p:spPr bwMode="auto">
          <a:xfrm flipV="1">
            <a:off x="625941" y="4237363"/>
            <a:ext cx="0" cy="187840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79" name="Straight Arrow Connector 178"/>
          <p:cNvCxnSpPr/>
          <p:nvPr/>
        </p:nvCxnSpPr>
        <p:spPr bwMode="auto">
          <a:xfrm flipV="1">
            <a:off x="549595" y="6025550"/>
            <a:ext cx="3571665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180" name="Picture 17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088" y="4428841"/>
            <a:ext cx="135120" cy="148785"/>
          </a:xfrm>
          <a:prstGeom prst="rect">
            <a:avLst/>
          </a:prstGeom>
        </p:spPr>
      </p:pic>
      <p:pic>
        <p:nvPicPr>
          <p:cNvPr id="181" name="Picture 18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3471" y="6138524"/>
            <a:ext cx="93021" cy="98739"/>
          </a:xfrm>
          <a:prstGeom prst="rect">
            <a:avLst/>
          </a:prstGeom>
        </p:spPr>
      </p:pic>
      <p:sp>
        <p:nvSpPr>
          <p:cNvPr id="182" name="Titel 1 2 2"/>
          <p:cNvSpPr txBox="1">
            <a:spLocks/>
          </p:cNvSpPr>
          <p:nvPr/>
        </p:nvSpPr>
        <p:spPr>
          <a:xfrm>
            <a:off x="263738" y="817126"/>
            <a:ext cx="3886908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Case 1</a:t>
            </a:r>
            <a:r>
              <a:rPr lang="de-DE" sz="18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: </a:t>
            </a:r>
            <a:r>
              <a:rPr lang="de-DE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DE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within</a:t>
            </a:r>
            <a:r>
              <a:rPr lang="de-DE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allowed</a:t>
            </a:r>
            <a:r>
              <a:rPr lang="de-DE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band </a:t>
            </a:r>
            <a:endParaRPr lang="de-AT" sz="7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83" name="Picture 18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220" y="1406193"/>
            <a:ext cx="488753" cy="192710"/>
          </a:xfrm>
          <a:prstGeom prst="rect">
            <a:avLst/>
          </a:prstGeom>
        </p:spPr>
      </p:pic>
      <p:pic>
        <p:nvPicPr>
          <p:cNvPr id="184" name="Picture 18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907" y="3928164"/>
            <a:ext cx="488753" cy="192710"/>
          </a:xfrm>
          <a:prstGeom prst="rect">
            <a:avLst/>
          </a:prstGeom>
        </p:spPr>
      </p:pic>
      <p:sp>
        <p:nvSpPr>
          <p:cNvPr id="194" name="Titel 1 2 1"/>
          <p:cNvSpPr txBox="1">
            <a:spLocks/>
          </p:cNvSpPr>
          <p:nvPr/>
        </p:nvSpPr>
        <p:spPr>
          <a:xfrm>
            <a:off x="5456582" y="1272432"/>
            <a:ext cx="1552077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err="1" smtClean="0">
                <a:solidFill>
                  <a:srgbClr val="0070C0"/>
                </a:solidFill>
                <a:cs typeface="Arial" panose="020B0604020202020204" pitchFamily="34" charset="0"/>
              </a:rPr>
              <a:t>vacuum</a:t>
            </a:r>
            <a:endParaRPr lang="de-AT" sz="700" i="0" dirty="0" smtClean="0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grpSp>
        <p:nvGrpSpPr>
          <p:cNvPr id="195" name="Group 194"/>
          <p:cNvGrpSpPr/>
          <p:nvPr/>
        </p:nvGrpSpPr>
        <p:grpSpPr>
          <a:xfrm>
            <a:off x="5432196" y="1948414"/>
            <a:ext cx="3347696" cy="1434366"/>
            <a:chOff x="2559800" y="1328441"/>
            <a:chExt cx="1537236" cy="2611205"/>
          </a:xfrm>
        </p:grpSpPr>
        <p:sp>
          <p:nvSpPr>
            <p:cNvPr id="218" name="Rectangle 217"/>
            <p:cNvSpPr/>
            <p:nvPr/>
          </p:nvSpPr>
          <p:spPr bwMode="auto">
            <a:xfrm>
              <a:off x="3283700" y="1328441"/>
              <a:ext cx="723900" cy="2611205"/>
            </a:xfrm>
            <a:prstGeom prst="rect">
              <a:avLst/>
            </a:prstGeom>
            <a:solidFill>
              <a:srgbClr val="FFB2B2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19" name="Rectangle 218"/>
            <p:cNvSpPr/>
            <p:nvPr/>
          </p:nvSpPr>
          <p:spPr bwMode="auto">
            <a:xfrm>
              <a:off x="3146853" y="1748225"/>
              <a:ext cx="950183" cy="707228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0" name="Rectangle 219"/>
            <p:cNvSpPr/>
            <p:nvPr/>
          </p:nvSpPr>
          <p:spPr bwMode="auto">
            <a:xfrm>
              <a:off x="3146853" y="3057021"/>
              <a:ext cx="950183" cy="501674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1" name="Rectangle 220"/>
            <p:cNvSpPr/>
            <p:nvPr/>
          </p:nvSpPr>
          <p:spPr bwMode="auto">
            <a:xfrm>
              <a:off x="2559800" y="1328441"/>
              <a:ext cx="723900" cy="2611205"/>
            </a:xfrm>
            <a:prstGeom prst="rect">
              <a:avLst/>
            </a:prstGeom>
            <a:solidFill>
              <a:srgbClr val="FFB2B2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96" name="Titel 1 3"/>
          <p:cNvSpPr txBox="1">
            <a:spLocks/>
          </p:cNvSpPr>
          <p:nvPr/>
        </p:nvSpPr>
        <p:spPr>
          <a:xfrm>
            <a:off x="6232620" y="1632442"/>
            <a:ext cx="1552077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allowed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endParaRPr lang="de-AT" sz="5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97" name="Titel 1 4"/>
          <p:cNvSpPr txBox="1">
            <a:spLocks/>
          </p:cNvSpPr>
          <p:nvPr/>
        </p:nvSpPr>
        <p:spPr>
          <a:xfrm>
            <a:off x="7008659" y="1272432"/>
            <a:ext cx="1552077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solid</a:t>
            </a:r>
            <a:endParaRPr lang="de-AT" sz="700" i="0" dirty="0" smtClean="0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cxnSp>
        <p:nvCxnSpPr>
          <p:cNvPr id="198" name="Straight Arrow Connector 197"/>
          <p:cNvCxnSpPr/>
          <p:nvPr/>
        </p:nvCxnSpPr>
        <p:spPr bwMode="auto">
          <a:xfrm flipV="1">
            <a:off x="6079958" y="3019729"/>
            <a:ext cx="630685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99" name="Oval 198"/>
          <p:cNvSpPr/>
          <p:nvPr/>
        </p:nvSpPr>
        <p:spPr bwMode="auto">
          <a:xfrm>
            <a:off x="6001375" y="2940883"/>
            <a:ext cx="157691" cy="157691"/>
          </a:xfrm>
          <a:prstGeom prst="ellipse">
            <a:avLst/>
          </a:prstGeom>
          <a:solidFill>
            <a:schemeClr val="accent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00" name="Straight Arrow Connector 199"/>
          <p:cNvCxnSpPr/>
          <p:nvPr/>
        </p:nvCxnSpPr>
        <p:spPr bwMode="auto">
          <a:xfrm flipV="1">
            <a:off x="5284573" y="1756936"/>
            <a:ext cx="0" cy="187840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01" name="Straight Arrow Connector 200"/>
          <p:cNvCxnSpPr/>
          <p:nvPr/>
        </p:nvCxnSpPr>
        <p:spPr bwMode="auto">
          <a:xfrm flipV="1">
            <a:off x="5208227" y="3545123"/>
            <a:ext cx="3571665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202" name="Picture 20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3720" y="1948414"/>
            <a:ext cx="135120" cy="148785"/>
          </a:xfrm>
          <a:prstGeom prst="rect">
            <a:avLst/>
          </a:prstGeom>
        </p:spPr>
      </p:pic>
      <p:pic>
        <p:nvPicPr>
          <p:cNvPr id="203" name="Picture 202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92103" y="3658097"/>
            <a:ext cx="93021" cy="98739"/>
          </a:xfrm>
          <a:prstGeom prst="rect">
            <a:avLst/>
          </a:prstGeom>
        </p:spPr>
      </p:pic>
      <p:grpSp>
        <p:nvGrpSpPr>
          <p:cNvPr id="204" name="Group 203"/>
          <p:cNvGrpSpPr/>
          <p:nvPr/>
        </p:nvGrpSpPr>
        <p:grpSpPr>
          <a:xfrm>
            <a:off x="5402809" y="4431512"/>
            <a:ext cx="3347696" cy="1434366"/>
            <a:chOff x="2559800" y="1328441"/>
            <a:chExt cx="1537236" cy="2611205"/>
          </a:xfrm>
        </p:grpSpPr>
        <p:sp>
          <p:nvSpPr>
            <p:cNvPr id="214" name="Rectangle 213"/>
            <p:cNvSpPr/>
            <p:nvPr/>
          </p:nvSpPr>
          <p:spPr bwMode="auto">
            <a:xfrm>
              <a:off x="3283700" y="1328441"/>
              <a:ext cx="723900" cy="2611205"/>
            </a:xfrm>
            <a:prstGeom prst="rect">
              <a:avLst/>
            </a:prstGeom>
            <a:solidFill>
              <a:srgbClr val="FFB2B2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15" name="Rectangle 214"/>
            <p:cNvSpPr/>
            <p:nvPr/>
          </p:nvSpPr>
          <p:spPr bwMode="auto">
            <a:xfrm>
              <a:off x="3146853" y="1748225"/>
              <a:ext cx="950183" cy="707228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16" name="Rectangle 215"/>
            <p:cNvSpPr/>
            <p:nvPr/>
          </p:nvSpPr>
          <p:spPr bwMode="auto">
            <a:xfrm>
              <a:off x="3146853" y="3057021"/>
              <a:ext cx="950183" cy="501674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17" name="Rectangle 216"/>
            <p:cNvSpPr/>
            <p:nvPr/>
          </p:nvSpPr>
          <p:spPr bwMode="auto">
            <a:xfrm>
              <a:off x="2559800" y="1328441"/>
              <a:ext cx="723900" cy="2611205"/>
            </a:xfrm>
            <a:prstGeom prst="rect">
              <a:avLst/>
            </a:prstGeom>
            <a:solidFill>
              <a:srgbClr val="FFB2B2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cxnSp>
        <p:nvCxnSpPr>
          <p:cNvPr id="205" name="Straight Arrow Connector 204"/>
          <p:cNvCxnSpPr/>
          <p:nvPr/>
        </p:nvCxnSpPr>
        <p:spPr bwMode="auto">
          <a:xfrm flipV="1">
            <a:off x="6050276" y="5542103"/>
            <a:ext cx="630685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  <p:sp>
        <p:nvSpPr>
          <p:cNvPr id="206" name="Oval 205"/>
          <p:cNvSpPr/>
          <p:nvPr/>
        </p:nvSpPr>
        <p:spPr bwMode="auto">
          <a:xfrm>
            <a:off x="6585374" y="5463599"/>
            <a:ext cx="157691" cy="157691"/>
          </a:xfrm>
          <a:prstGeom prst="ellipse">
            <a:avLst/>
          </a:prstGeom>
          <a:solidFill>
            <a:schemeClr val="accent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07" name="Straight Arrow Connector 206"/>
          <p:cNvCxnSpPr/>
          <p:nvPr/>
        </p:nvCxnSpPr>
        <p:spPr bwMode="auto">
          <a:xfrm flipV="1">
            <a:off x="5255186" y="4240035"/>
            <a:ext cx="0" cy="187840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08" name="Straight Arrow Connector 207"/>
          <p:cNvCxnSpPr/>
          <p:nvPr/>
        </p:nvCxnSpPr>
        <p:spPr bwMode="auto">
          <a:xfrm flipV="1">
            <a:off x="5178840" y="6028221"/>
            <a:ext cx="3571665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209" name="Picture 208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4333" y="4431512"/>
            <a:ext cx="135120" cy="148785"/>
          </a:xfrm>
          <a:prstGeom prst="rect">
            <a:avLst/>
          </a:prstGeom>
        </p:spPr>
      </p:pic>
      <p:pic>
        <p:nvPicPr>
          <p:cNvPr id="210" name="Picture 209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62716" y="6141195"/>
            <a:ext cx="93021" cy="98739"/>
          </a:xfrm>
          <a:prstGeom prst="rect">
            <a:avLst/>
          </a:prstGeom>
        </p:spPr>
      </p:pic>
      <p:sp>
        <p:nvSpPr>
          <p:cNvPr id="211" name="Titel 1 2 2"/>
          <p:cNvSpPr txBox="1">
            <a:spLocks/>
          </p:cNvSpPr>
          <p:nvPr/>
        </p:nvSpPr>
        <p:spPr>
          <a:xfrm>
            <a:off x="4892983" y="819797"/>
            <a:ext cx="3886908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Case 2</a:t>
            </a:r>
            <a:r>
              <a:rPr lang="de-DE" sz="18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: </a:t>
            </a:r>
            <a:r>
              <a:rPr lang="de-DE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DE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within</a:t>
            </a:r>
            <a:r>
              <a:rPr lang="de-DE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band </a:t>
            </a:r>
            <a:r>
              <a:rPr lang="de-DE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gap</a:t>
            </a:r>
            <a:r>
              <a:rPr lang="de-DE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endParaRPr lang="de-AT" sz="7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212" name="Picture 211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465" y="1408865"/>
            <a:ext cx="488753" cy="192710"/>
          </a:xfrm>
          <a:prstGeom prst="rect">
            <a:avLst/>
          </a:prstGeom>
        </p:spPr>
      </p:pic>
      <p:pic>
        <p:nvPicPr>
          <p:cNvPr id="213" name="Picture 212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71152" y="3930835"/>
            <a:ext cx="488753" cy="192710"/>
          </a:xfrm>
          <a:prstGeom prst="rect">
            <a:avLst/>
          </a:prstGeom>
        </p:spPr>
      </p:pic>
      <p:sp>
        <p:nvSpPr>
          <p:cNvPr id="223" name="Titel 1 2 2"/>
          <p:cNvSpPr txBox="1">
            <a:spLocks/>
          </p:cNvSpPr>
          <p:nvPr/>
        </p:nvSpPr>
        <p:spPr>
          <a:xfrm>
            <a:off x="341907" y="6289651"/>
            <a:ext cx="4551076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continues</a:t>
            </a:r>
            <a:r>
              <a:rPr lang="de-DE" sz="16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propagate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solid</a:t>
            </a:r>
            <a:endParaRPr lang="de-AT" sz="6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24" name="Titel 1 2 2"/>
          <p:cNvSpPr txBox="1">
            <a:spLocks/>
          </p:cNvSpPr>
          <p:nvPr/>
        </p:nvSpPr>
        <p:spPr>
          <a:xfrm>
            <a:off x="5014333" y="6278884"/>
            <a:ext cx="4551076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unable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propagate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through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solid. </a:t>
            </a:r>
          </a:p>
          <a:p>
            <a:pPr algn="l"/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</a:t>
            </a:r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It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is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reflected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.)</a:t>
            </a:r>
          </a:p>
        </p:txBody>
      </p:sp>
    </p:spTree>
    <p:extLst>
      <p:ext uri="{BB962C8B-B14F-4D97-AF65-F5344CB8AC3E}">
        <p14:creationId xmlns:p14="http://schemas.microsoft.com/office/powerpoint/2010/main" val="916453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 animBg="1"/>
      <p:bldP spid="194" grpId="0"/>
      <p:bldP spid="196" grpId="0"/>
      <p:bldP spid="197" grpId="0"/>
      <p:bldP spid="199" grpId="0" animBg="1"/>
      <p:bldP spid="206" grpId="0" animBg="1"/>
      <p:bldP spid="211" grpId="0"/>
      <p:bldP spid="223" grpId="0"/>
      <p:bldP spid="224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61" name="Rectangle 260"/>
          <p:cNvSpPr/>
          <p:nvPr/>
        </p:nvSpPr>
        <p:spPr bwMode="auto">
          <a:xfrm>
            <a:off x="5706434" y="4456633"/>
            <a:ext cx="1647658" cy="1438532"/>
          </a:xfrm>
          <a:prstGeom prst="rect">
            <a:avLst/>
          </a:prstGeom>
          <a:solidFill>
            <a:schemeClr val="accent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2" name="Rectangle 261"/>
          <p:cNvSpPr/>
          <p:nvPr/>
        </p:nvSpPr>
        <p:spPr bwMode="auto">
          <a:xfrm>
            <a:off x="5989168" y="4456633"/>
            <a:ext cx="272984" cy="1438532"/>
          </a:xfrm>
          <a:prstGeom prst="rect">
            <a:avLst/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3" name="Rectangle 262"/>
          <p:cNvSpPr/>
          <p:nvPr/>
        </p:nvSpPr>
        <p:spPr bwMode="auto">
          <a:xfrm>
            <a:off x="6535138" y="4456633"/>
            <a:ext cx="272984" cy="1438532"/>
          </a:xfrm>
          <a:prstGeom prst="rect">
            <a:avLst/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4" name="Rectangle 263"/>
          <p:cNvSpPr/>
          <p:nvPr/>
        </p:nvSpPr>
        <p:spPr bwMode="auto">
          <a:xfrm>
            <a:off x="7081108" y="4456633"/>
            <a:ext cx="272984" cy="1438532"/>
          </a:xfrm>
          <a:prstGeom prst="rect">
            <a:avLst/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57" name="Group 56"/>
          <p:cNvGrpSpPr/>
          <p:nvPr/>
        </p:nvGrpSpPr>
        <p:grpSpPr>
          <a:xfrm>
            <a:off x="267102" y="1802190"/>
            <a:ext cx="3430692" cy="2891505"/>
            <a:chOff x="457204" y="1898319"/>
            <a:chExt cx="3974753" cy="3262184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7204" y="1898319"/>
              <a:ext cx="3901032" cy="3159714"/>
            </a:xfrm>
            <a:prstGeom prst="rect">
              <a:avLst/>
            </a:prstGeom>
          </p:spPr>
        </p:pic>
        <p:sp>
          <p:nvSpPr>
            <p:cNvPr id="69" name="Titel 1 2 2 2"/>
            <p:cNvSpPr txBox="1">
              <a:spLocks/>
            </p:cNvSpPr>
            <p:nvPr/>
          </p:nvSpPr>
          <p:spPr>
            <a:xfrm>
              <a:off x="3863584" y="4736751"/>
              <a:ext cx="568373" cy="42375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Arial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3600" i="1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algn="l"/>
              <a:r>
                <a:rPr lang="de-DE" sz="1600" i="0" dirty="0" smtClean="0">
                  <a:solidFill>
                    <a:srgbClr val="FF0000"/>
                  </a:solidFill>
                  <a:cs typeface="Arial" panose="020B0604020202020204" pitchFamily="34" charset="0"/>
                </a:rPr>
                <a:t>3M</a:t>
              </a:r>
              <a:endParaRPr lang="de-AT" sz="600" i="0" dirty="0" smtClean="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2" name="Titel 1 1"/>
          <p:cNvSpPr>
            <a:spLocks noGrp="1"/>
          </p:cNvSpPr>
          <p:nvPr>
            <p:ph type="title"/>
          </p:nvPr>
        </p:nvSpPr>
        <p:spPr>
          <a:xfrm>
            <a:off x="457204" y="0"/>
            <a:ext cx="8229600" cy="648308"/>
          </a:xfrm>
        </p:spPr>
        <p:txBody>
          <a:bodyPr/>
          <a:lstStyle/>
          <a:p>
            <a:r>
              <a:rPr lang="de-AT" i="0" dirty="0" smtClean="0"/>
              <a:t>Band </a:t>
            </a:r>
            <a:r>
              <a:rPr lang="de-AT" i="0" dirty="0" err="1" smtClean="0"/>
              <a:t>gaps</a:t>
            </a:r>
            <a:r>
              <a:rPr lang="de-AT" i="0" dirty="0" smtClean="0"/>
              <a:t> in </a:t>
            </a:r>
            <a:r>
              <a:rPr lang="de-AT" i="0" dirty="0" err="1" smtClean="0"/>
              <a:t>optics</a:t>
            </a:r>
            <a:r>
              <a:rPr lang="de-AT" i="0" dirty="0" smtClean="0"/>
              <a:t> of </a:t>
            </a:r>
            <a:r>
              <a:rPr lang="de-AT" i="0" dirty="0" err="1" smtClean="0"/>
              <a:t>visible</a:t>
            </a:r>
            <a:r>
              <a:rPr lang="de-AT" i="0" dirty="0" smtClean="0"/>
              <a:t> light</a:t>
            </a:r>
            <a:endParaRPr lang="de-AT" i="0" dirty="0"/>
          </a:p>
        </p:txBody>
      </p:sp>
      <p:cxnSp>
        <p:nvCxnSpPr>
          <p:cNvPr id="8" name="Straight Arrow Connector 7"/>
          <p:cNvCxnSpPr/>
          <p:nvPr/>
        </p:nvCxnSpPr>
        <p:spPr bwMode="auto">
          <a:xfrm>
            <a:off x="1672285" y="1697155"/>
            <a:ext cx="107092" cy="560173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68" name="Titel 1 2 2 1 1"/>
          <p:cNvSpPr txBox="1">
            <a:spLocks/>
          </p:cNvSpPr>
          <p:nvPr/>
        </p:nvSpPr>
        <p:spPr>
          <a:xfrm>
            <a:off x="856489" y="1130113"/>
            <a:ext cx="2912038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red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reflected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green-blue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transmitted</a:t>
            </a:r>
            <a:endParaRPr lang="de-AT" sz="6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0" name="Titel 1 2 2 3"/>
          <p:cNvSpPr txBox="1">
            <a:spLocks/>
          </p:cNvSpPr>
          <p:nvPr/>
        </p:nvSpPr>
        <p:spPr>
          <a:xfrm>
            <a:off x="5312739" y="776489"/>
            <a:ext cx="3080851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800" i="0" dirty="0" err="1" smtClean="0">
                <a:solidFill>
                  <a:srgbClr val="0070C0"/>
                </a:solidFill>
                <a:cs typeface="Arial" panose="020B0604020202020204" pitchFamily="34" charset="0"/>
              </a:rPr>
              <a:t>Dielectric</a:t>
            </a:r>
            <a:r>
              <a:rPr lang="de-DE" sz="18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 smtClean="0">
                <a:solidFill>
                  <a:srgbClr val="0070C0"/>
                </a:solidFill>
                <a:cs typeface="Arial" panose="020B0604020202020204" pitchFamily="34" charset="0"/>
              </a:rPr>
              <a:t>dichroic</a:t>
            </a:r>
            <a:r>
              <a:rPr lang="de-DE" sz="18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 smtClean="0">
                <a:solidFill>
                  <a:srgbClr val="0070C0"/>
                </a:solidFill>
                <a:cs typeface="Arial" panose="020B0604020202020204" pitchFamily="34" charset="0"/>
              </a:rPr>
              <a:t>mirror</a:t>
            </a:r>
            <a:endParaRPr lang="de-AT" sz="700" i="0" dirty="0" smtClean="0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239" name="Titel 1 2 2 6 2"/>
          <p:cNvSpPr txBox="1">
            <a:spLocks/>
          </p:cNvSpPr>
          <p:nvPr/>
        </p:nvSpPr>
        <p:spPr>
          <a:xfrm>
            <a:off x="6549783" y="4148976"/>
            <a:ext cx="543999" cy="429561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low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42" name="Titel 1 2 2 4 2"/>
          <p:cNvSpPr txBox="1">
            <a:spLocks/>
          </p:cNvSpPr>
          <p:nvPr/>
        </p:nvSpPr>
        <p:spPr>
          <a:xfrm>
            <a:off x="5753994" y="3934196"/>
            <a:ext cx="2055477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Index of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refraction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43" name="Titel 1 2 2 5 2"/>
          <p:cNvSpPr txBox="1">
            <a:spLocks/>
          </p:cNvSpPr>
          <p:nvPr/>
        </p:nvSpPr>
        <p:spPr>
          <a:xfrm>
            <a:off x="5985761" y="4161353"/>
            <a:ext cx="1600097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high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44" name="Straight Arrow Connector 243"/>
          <p:cNvCxnSpPr/>
          <p:nvPr/>
        </p:nvCxnSpPr>
        <p:spPr bwMode="auto">
          <a:xfrm flipH="1">
            <a:off x="6638077" y="4403037"/>
            <a:ext cx="88850" cy="242916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45" name="Straight Arrow Connector 244"/>
          <p:cNvCxnSpPr/>
          <p:nvPr/>
        </p:nvCxnSpPr>
        <p:spPr bwMode="auto">
          <a:xfrm>
            <a:off x="6284874" y="4400783"/>
            <a:ext cx="121435" cy="245170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46" name="Straight Arrow Connector 245"/>
          <p:cNvCxnSpPr/>
          <p:nvPr/>
        </p:nvCxnSpPr>
        <p:spPr bwMode="auto">
          <a:xfrm flipV="1">
            <a:off x="4918295" y="4891755"/>
            <a:ext cx="1067467" cy="144816"/>
          </a:xfrm>
          <a:prstGeom prst="straightConnector1">
            <a:avLst/>
          </a:prstGeom>
          <a:noFill/>
          <a:ln w="952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247" name="Straight Arrow Connector 246"/>
          <p:cNvCxnSpPr/>
          <p:nvPr/>
        </p:nvCxnSpPr>
        <p:spPr bwMode="auto">
          <a:xfrm flipV="1">
            <a:off x="4958974" y="4940027"/>
            <a:ext cx="1309133" cy="182147"/>
          </a:xfrm>
          <a:prstGeom prst="straightConnector1">
            <a:avLst/>
          </a:prstGeom>
          <a:noFill/>
          <a:ln w="952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248" name="Straight Arrow Connector 247"/>
          <p:cNvCxnSpPr/>
          <p:nvPr/>
        </p:nvCxnSpPr>
        <p:spPr bwMode="auto">
          <a:xfrm flipV="1">
            <a:off x="5007035" y="4983175"/>
            <a:ext cx="1535902" cy="235684"/>
          </a:xfrm>
          <a:prstGeom prst="straightConnector1">
            <a:avLst/>
          </a:prstGeom>
          <a:noFill/>
          <a:ln w="952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249" name="Straight Arrow Connector 248"/>
          <p:cNvCxnSpPr/>
          <p:nvPr/>
        </p:nvCxnSpPr>
        <p:spPr bwMode="auto">
          <a:xfrm flipV="1">
            <a:off x="5024147" y="5036771"/>
            <a:ext cx="1787841" cy="286993"/>
          </a:xfrm>
          <a:prstGeom prst="straightConnector1">
            <a:avLst/>
          </a:prstGeom>
          <a:noFill/>
          <a:ln w="952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250" name="Straight Arrow Connector 249"/>
          <p:cNvCxnSpPr/>
          <p:nvPr/>
        </p:nvCxnSpPr>
        <p:spPr bwMode="auto">
          <a:xfrm flipV="1">
            <a:off x="5045058" y="5074240"/>
            <a:ext cx="2022017" cy="334735"/>
          </a:xfrm>
          <a:prstGeom prst="straightConnector1">
            <a:avLst/>
          </a:prstGeom>
          <a:noFill/>
          <a:ln w="9525" cap="flat" cmpd="sng" algn="ctr">
            <a:solidFill>
              <a:srgbClr val="00B050"/>
            </a:solidFill>
            <a:prstDash val="solid"/>
            <a:round/>
            <a:headEnd type="arrow" w="med" len="med"/>
            <a:tailEnd type="none"/>
          </a:ln>
          <a:effectLst/>
        </p:spPr>
      </p:cxnSp>
      <p:sp>
        <p:nvSpPr>
          <p:cNvPr id="251" name="Right Brace 250"/>
          <p:cNvSpPr/>
          <p:nvPr/>
        </p:nvSpPr>
        <p:spPr bwMode="auto">
          <a:xfrm rot="9843835">
            <a:off x="4788480" y="5007485"/>
            <a:ext cx="196452" cy="536853"/>
          </a:xfrm>
          <a:prstGeom prst="righ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2" name="Titel 1 2 2 7 2"/>
          <p:cNvSpPr txBox="1">
            <a:spLocks/>
          </p:cNvSpPr>
          <p:nvPr/>
        </p:nvSpPr>
        <p:spPr>
          <a:xfrm>
            <a:off x="4437792" y="5502253"/>
            <a:ext cx="1600097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destructive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interference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53" name="Right Arrow 252"/>
          <p:cNvSpPr/>
          <p:nvPr/>
        </p:nvSpPr>
        <p:spPr bwMode="auto">
          <a:xfrm rot="563362">
            <a:off x="4331677" y="4782644"/>
            <a:ext cx="3708047" cy="196260"/>
          </a:xfrm>
          <a:prstGeom prst="rightArrow">
            <a:avLst/>
          </a:prstGeom>
          <a:solidFill>
            <a:srgbClr val="00B050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5" name="Titel 1 2 2 8 1 2 1"/>
          <p:cNvSpPr txBox="1">
            <a:spLocks/>
          </p:cNvSpPr>
          <p:nvPr/>
        </p:nvSpPr>
        <p:spPr>
          <a:xfrm>
            <a:off x="4612875" y="5943438"/>
            <a:ext cx="1600097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not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reflected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56" name="Straight Arrow Connector 255"/>
          <p:cNvCxnSpPr/>
          <p:nvPr/>
        </p:nvCxnSpPr>
        <p:spPr bwMode="auto">
          <a:xfrm>
            <a:off x="4304887" y="6095535"/>
            <a:ext cx="301651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57" name="Straight Arrow Connector 256"/>
          <p:cNvCxnSpPr/>
          <p:nvPr/>
        </p:nvCxnSpPr>
        <p:spPr bwMode="auto">
          <a:xfrm>
            <a:off x="6284874" y="6017341"/>
            <a:ext cx="258063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pic>
        <p:nvPicPr>
          <p:cNvPr id="62" name="Picture 6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1797" y="6111983"/>
            <a:ext cx="830807" cy="165401"/>
          </a:xfrm>
          <a:prstGeom prst="rect">
            <a:avLst/>
          </a:prstGeom>
        </p:spPr>
      </p:pic>
      <p:sp>
        <p:nvSpPr>
          <p:cNvPr id="260" name="Titel 1 2 2 8 2 2 1"/>
          <p:cNvSpPr txBox="1">
            <a:spLocks/>
          </p:cNvSpPr>
          <p:nvPr/>
        </p:nvSpPr>
        <p:spPr>
          <a:xfrm>
            <a:off x="4152028" y="4210978"/>
            <a:ext cx="1600097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green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light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66" name="Titel 1 2 2 8 1 2 2"/>
          <p:cNvSpPr txBox="1">
            <a:spLocks/>
          </p:cNvSpPr>
          <p:nvPr/>
        </p:nvSpPr>
        <p:spPr>
          <a:xfrm>
            <a:off x="7454265" y="5332370"/>
            <a:ext cx="1600097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transmitted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80" name="Titel 1 2 2 6 1"/>
          <p:cNvSpPr txBox="1">
            <a:spLocks/>
          </p:cNvSpPr>
          <p:nvPr/>
        </p:nvSpPr>
        <p:spPr>
          <a:xfrm>
            <a:off x="6535802" y="1386902"/>
            <a:ext cx="543998" cy="42956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low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5692453" y="1694559"/>
            <a:ext cx="1647658" cy="1438532"/>
            <a:chOff x="6046573" y="1614616"/>
            <a:chExt cx="1392195" cy="1863560"/>
          </a:xfrm>
        </p:grpSpPr>
        <p:sp>
          <p:nvSpPr>
            <p:cNvPr id="12" name="Rectangle 11"/>
            <p:cNvSpPr/>
            <p:nvPr/>
          </p:nvSpPr>
          <p:spPr bwMode="auto">
            <a:xfrm>
              <a:off x="6046573" y="1614616"/>
              <a:ext cx="1392195" cy="1863560"/>
            </a:xfrm>
            <a:prstGeom prst="rect">
              <a:avLst/>
            </a:prstGeom>
            <a:solidFill>
              <a:schemeClr val="accent2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3" name="Rectangle 12"/>
            <p:cNvSpPr/>
            <p:nvPr/>
          </p:nvSpPr>
          <p:spPr bwMode="auto">
            <a:xfrm>
              <a:off x="6285470" y="1614616"/>
              <a:ext cx="230659" cy="1863560"/>
            </a:xfrm>
            <a:prstGeom prst="rect">
              <a:avLst/>
            </a:prstGeom>
            <a:solidFill>
              <a:srgbClr val="0070C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5" name="Rectangle 74"/>
            <p:cNvSpPr/>
            <p:nvPr/>
          </p:nvSpPr>
          <p:spPr bwMode="auto">
            <a:xfrm>
              <a:off x="6746790" y="1614616"/>
              <a:ext cx="230659" cy="1863560"/>
            </a:xfrm>
            <a:prstGeom prst="rect">
              <a:avLst/>
            </a:prstGeom>
            <a:solidFill>
              <a:srgbClr val="0070C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6" name="Rectangle 75"/>
            <p:cNvSpPr/>
            <p:nvPr/>
          </p:nvSpPr>
          <p:spPr bwMode="auto">
            <a:xfrm>
              <a:off x="7208109" y="1614616"/>
              <a:ext cx="230659" cy="1863560"/>
            </a:xfrm>
            <a:prstGeom prst="rect">
              <a:avLst/>
            </a:prstGeom>
            <a:solidFill>
              <a:srgbClr val="0070C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78" name="Titel 1 2 2 4 1"/>
          <p:cNvSpPr txBox="1">
            <a:spLocks/>
          </p:cNvSpPr>
          <p:nvPr/>
        </p:nvSpPr>
        <p:spPr>
          <a:xfrm>
            <a:off x="5740013" y="1172122"/>
            <a:ext cx="2514301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Index of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refraction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9" name="Titel 1 2 2 5 1"/>
          <p:cNvSpPr txBox="1">
            <a:spLocks/>
          </p:cNvSpPr>
          <p:nvPr/>
        </p:nvSpPr>
        <p:spPr>
          <a:xfrm>
            <a:off x="5971780" y="1399279"/>
            <a:ext cx="1600097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high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81" name="Straight Arrow Connector 80"/>
          <p:cNvCxnSpPr/>
          <p:nvPr/>
        </p:nvCxnSpPr>
        <p:spPr bwMode="auto">
          <a:xfrm flipH="1">
            <a:off x="6624096" y="1640963"/>
            <a:ext cx="88850" cy="242916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84" name="Straight Arrow Connector 83"/>
          <p:cNvCxnSpPr/>
          <p:nvPr/>
        </p:nvCxnSpPr>
        <p:spPr bwMode="auto">
          <a:xfrm>
            <a:off x="6270894" y="1638709"/>
            <a:ext cx="121435" cy="245170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91" name="Straight Arrow Connector 90"/>
          <p:cNvCxnSpPr/>
          <p:nvPr/>
        </p:nvCxnSpPr>
        <p:spPr bwMode="auto">
          <a:xfrm flipV="1">
            <a:off x="4904314" y="2129681"/>
            <a:ext cx="1067467" cy="144816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92" name="Straight Arrow Connector 91"/>
          <p:cNvCxnSpPr/>
          <p:nvPr/>
        </p:nvCxnSpPr>
        <p:spPr bwMode="auto">
          <a:xfrm flipV="1">
            <a:off x="4944993" y="2177953"/>
            <a:ext cx="1309133" cy="182147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93" name="Straight Arrow Connector 92"/>
          <p:cNvCxnSpPr/>
          <p:nvPr/>
        </p:nvCxnSpPr>
        <p:spPr bwMode="auto">
          <a:xfrm flipV="1">
            <a:off x="4993054" y="2221102"/>
            <a:ext cx="1535902" cy="235684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105" name="Straight Arrow Connector 104"/>
          <p:cNvCxnSpPr/>
          <p:nvPr/>
        </p:nvCxnSpPr>
        <p:spPr bwMode="auto">
          <a:xfrm flipV="1">
            <a:off x="5010166" y="2274697"/>
            <a:ext cx="1787841" cy="286993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106" name="Straight Arrow Connector 105"/>
          <p:cNvCxnSpPr/>
          <p:nvPr/>
        </p:nvCxnSpPr>
        <p:spPr bwMode="auto">
          <a:xfrm flipV="1">
            <a:off x="5031077" y="2312166"/>
            <a:ext cx="2022017" cy="334735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/>
          </a:ln>
          <a:effectLst/>
        </p:spPr>
      </p:cxnSp>
      <p:sp>
        <p:nvSpPr>
          <p:cNvPr id="36" name="Right Brace 35"/>
          <p:cNvSpPr/>
          <p:nvPr/>
        </p:nvSpPr>
        <p:spPr bwMode="auto">
          <a:xfrm rot="9843835">
            <a:off x="4774500" y="2245412"/>
            <a:ext cx="196451" cy="536853"/>
          </a:xfrm>
          <a:prstGeom prst="righ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Titel 1 2 2 7 1"/>
          <p:cNvSpPr txBox="1">
            <a:spLocks/>
          </p:cNvSpPr>
          <p:nvPr/>
        </p:nvSpPr>
        <p:spPr>
          <a:xfrm>
            <a:off x="4399096" y="2740179"/>
            <a:ext cx="1600097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constructive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interference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41" name="Right Arrow 40"/>
          <p:cNvSpPr/>
          <p:nvPr/>
        </p:nvSpPr>
        <p:spPr bwMode="auto">
          <a:xfrm rot="563362">
            <a:off x="4323342" y="1951825"/>
            <a:ext cx="2865276" cy="19626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8" name="Right Arrow 117"/>
          <p:cNvSpPr/>
          <p:nvPr/>
        </p:nvSpPr>
        <p:spPr bwMode="auto">
          <a:xfrm rot="9944424">
            <a:off x="4348756" y="2476524"/>
            <a:ext cx="475140" cy="200776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9" name="Titel 1 2 2 8 1 1 1"/>
          <p:cNvSpPr txBox="1">
            <a:spLocks/>
          </p:cNvSpPr>
          <p:nvPr/>
        </p:nvSpPr>
        <p:spPr>
          <a:xfrm>
            <a:off x="4574180" y="3181364"/>
            <a:ext cx="1600097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err="1">
                <a:solidFill>
                  <a:schemeClr val="tx1"/>
                </a:solidFill>
                <a:cs typeface="Arial" panose="020B0604020202020204" pitchFamily="34" charset="0"/>
              </a:rPr>
              <a:t>r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ed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reflected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5" name="Straight Arrow Connector 44"/>
          <p:cNvCxnSpPr/>
          <p:nvPr/>
        </p:nvCxnSpPr>
        <p:spPr bwMode="auto">
          <a:xfrm>
            <a:off x="4266191" y="3333460"/>
            <a:ext cx="301651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7" name="Straight Arrow Connector 46"/>
          <p:cNvCxnSpPr/>
          <p:nvPr/>
        </p:nvCxnSpPr>
        <p:spPr bwMode="auto">
          <a:xfrm>
            <a:off x="6270894" y="3255267"/>
            <a:ext cx="258063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pic>
        <p:nvPicPr>
          <p:cNvPr id="51" name="Picture 5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7816" y="3349908"/>
            <a:ext cx="711984" cy="158747"/>
          </a:xfrm>
          <a:prstGeom prst="rect">
            <a:avLst/>
          </a:prstGeom>
        </p:spPr>
      </p:pic>
      <p:sp>
        <p:nvSpPr>
          <p:cNvPr id="128" name="Titel 1 2 2 8 2 1"/>
          <p:cNvSpPr txBox="1">
            <a:spLocks/>
          </p:cNvSpPr>
          <p:nvPr/>
        </p:nvSpPr>
        <p:spPr>
          <a:xfrm>
            <a:off x="4152028" y="1456972"/>
            <a:ext cx="1600097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red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light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65" name="Titel 1 2 2 8 1 1 2"/>
          <p:cNvSpPr txBox="1">
            <a:spLocks/>
          </p:cNvSpPr>
          <p:nvPr/>
        </p:nvSpPr>
        <p:spPr>
          <a:xfrm>
            <a:off x="5357328" y="3500624"/>
            <a:ext cx="3036262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(for </a:t>
            </a:r>
            <a:r>
              <a:rPr lang="de-DE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small</a:t>
            </a:r>
            <a:r>
              <a:rPr lang="de-DE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angle and </a:t>
            </a:r>
            <a:r>
              <a:rPr lang="de-DE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wavelength</a:t>
            </a:r>
            <a:r>
              <a:rPr lang="de-DE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material)</a:t>
            </a:r>
            <a:endParaRPr lang="de-AT" sz="3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67" name="Titel 1 2 2 8 1 2 3"/>
          <p:cNvSpPr txBox="1">
            <a:spLocks/>
          </p:cNvSpPr>
          <p:nvPr/>
        </p:nvSpPr>
        <p:spPr>
          <a:xfrm>
            <a:off x="7408496" y="2056167"/>
            <a:ext cx="1600098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not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transmitted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68" name="Titel 1 2 2 1 2"/>
          <p:cNvSpPr txBox="1">
            <a:spLocks/>
          </p:cNvSpPr>
          <p:nvPr/>
        </p:nvSpPr>
        <p:spPr>
          <a:xfrm>
            <a:off x="998814" y="774198"/>
            <a:ext cx="2912038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800" i="0" dirty="0" err="1" smtClean="0">
                <a:solidFill>
                  <a:srgbClr val="0070C0"/>
                </a:solidFill>
                <a:cs typeface="Arial" panose="020B0604020202020204" pitchFamily="34" charset="0"/>
              </a:rPr>
              <a:t>Dichroic</a:t>
            </a:r>
            <a:r>
              <a:rPr lang="de-DE" sz="18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 smtClean="0">
                <a:solidFill>
                  <a:srgbClr val="0070C0"/>
                </a:solidFill>
                <a:cs typeface="Arial" panose="020B0604020202020204" pitchFamily="34" charset="0"/>
              </a:rPr>
              <a:t>mirror</a:t>
            </a:r>
            <a:endParaRPr lang="de-AT" sz="6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69" name="Titel 1 2 2 8 2 2 2"/>
          <p:cNvSpPr txBox="1">
            <a:spLocks/>
          </p:cNvSpPr>
          <p:nvPr/>
        </p:nvSpPr>
        <p:spPr>
          <a:xfrm>
            <a:off x="217847" y="4741589"/>
            <a:ext cx="2410024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Wavelength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dependent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reflection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and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transmission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70" name="Titel 1 2 2 8 2 2 3"/>
          <p:cNvSpPr txBox="1">
            <a:spLocks/>
          </p:cNvSpPr>
          <p:nvPr/>
        </p:nvSpPr>
        <p:spPr>
          <a:xfrm>
            <a:off x="3910852" y="6485902"/>
            <a:ext cx="5585133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Lattice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spacing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~         ~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few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100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nm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~ 100s of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lattice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spacings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60" name="Picture 5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61650" y="6546316"/>
            <a:ext cx="294541" cy="1991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1684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1" grpId="0" animBg="1"/>
      <p:bldP spid="262" grpId="0" animBg="1"/>
      <p:bldP spid="263" grpId="0" animBg="1"/>
      <p:bldP spid="264" grpId="0" animBg="1"/>
      <p:bldP spid="70" grpId="0"/>
      <p:bldP spid="239" grpId="0"/>
      <p:bldP spid="242" grpId="0"/>
      <p:bldP spid="243" grpId="0"/>
      <p:bldP spid="251" grpId="0" animBg="1"/>
      <p:bldP spid="252" grpId="0"/>
      <p:bldP spid="253" grpId="0" animBg="1"/>
      <p:bldP spid="255" grpId="0"/>
      <p:bldP spid="260" grpId="0"/>
      <p:bldP spid="266" grpId="0"/>
      <p:bldP spid="80" grpId="0"/>
      <p:bldP spid="78" grpId="0"/>
      <p:bldP spid="79" grpId="0"/>
      <p:bldP spid="36" grpId="0" animBg="1"/>
      <p:bldP spid="114" grpId="0"/>
      <p:bldP spid="41" grpId="0" animBg="1"/>
      <p:bldP spid="118" grpId="0" animBg="1"/>
      <p:bldP spid="119" grpId="0"/>
      <p:bldP spid="128" grpId="0"/>
      <p:bldP spid="265" grpId="0"/>
      <p:bldP spid="267" grpId="0"/>
      <p:bldP spid="270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el 1 1"/>
          <p:cNvSpPr>
            <a:spLocks noGrp="1"/>
          </p:cNvSpPr>
          <p:nvPr>
            <p:ph type="title"/>
          </p:nvPr>
        </p:nvSpPr>
        <p:spPr>
          <a:xfrm>
            <a:off x="457204" y="0"/>
            <a:ext cx="8229600" cy="648308"/>
          </a:xfrm>
        </p:spPr>
        <p:txBody>
          <a:bodyPr/>
          <a:lstStyle/>
          <a:p>
            <a:r>
              <a:rPr lang="de-AT" i="0" dirty="0" smtClean="0"/>
              <a:t>X-</a:t>
            </a:r>
            <a:r>
              <a:rPr lang="de-AT" i="0" dirty="0" err="1" smtClean="0"/>
              <a:t>ray</a:t>
            </a:r>
            <a:r>
              <a:rPr lang="de-AT" i="0" dirty="0"/>
              <a:t> </a:t>
            </a:r>
            <a:r>
              <a:rPr lang="de-AT" i="0" dirty="0" err="1" smtClean="0"/>
              <a:t>diffraction</a:t>
            </a:r>
            <a:endParaRPr lang="de-AT" i="0" dirty="0"/>
          </a:p>
        </p:txBody>
      </p:sp>
      <p:sp>
        <p:nvSpPr>
          <p:cNvPr id="270" name="Titel 1 2 2 8 2 2 3 1"/>
          <p:cNvSpPr txBox="1">
            <a:spLocks/>
          </p:cNvSpPr>
          <p:nvPr/>
        </p:nvSpPr>
        <p:spPr>
          <a:xfrm>
            <a:off x="1373599" y="1275185"/>
            <a:ext cx="2778272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X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rays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are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scattered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by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atoms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1586" y="979020"/>
            <a:ext cx="131362" cy="185174"/>
          </a:xfrm>
          <a:prstGeom prst="rect">
            <a:avLst/>
          </a:prstGeom>
        </p:spPr>
      </p:pic>
      <p:sp>
        <p:nvSpPr>
          <p:cNvPr id="67" name="Titel 1 2 2 8 2 2 3 2"/>
          <p:cNvSpPr txBox="1">
            <a:spLocks/>
          </p:cNvSpPr>
          <p:nvPr/>
        </p:nvSpPr>
        <p:spPr>
          <a:xfrm>
            <a:off x="303678" y="845751"/>
            <a:ext cx="1217201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20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X </a:t>
            </a:r>
            <a:r>
              <a:rPr lang="de-DE" sz="2000" i="0" dirty="0" err="1" smtClean="0">
                <a:solidFill>
                  <a:srgbClr val="0070C0"/>
                </a:solidFill>
                <a:cs typeface="Arial" panose="020B0604020202020204" pitchFamily="34" charset="0"/>
              </a:rPr>
              <a:t>rays</a:t>
            </a:r>
            <a:endParaRPr lang="de-AT" sz="800" i="0" dirty="0" smtClean="0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71" name="Titel 1 2 2 8 2 2 3 3"/>
          <p:cNvSpPr txBox="1">
            <a:spLocks/>
          </p:cNvSpPr>
          <p:nvPr/>
        </p:nvSpPr>
        <p:spPr>
          <a:xfrm>
            <a:off x="1572948" y="925500"/>
            <a:ext cx="2914196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~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nm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~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order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lattice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spacing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816564" y="6550223"/>
            <a:ext cx="205537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dirty="0" smtClean="0">
                <a:latin typeface="+mj-lt"/>
              </a:rPr>
              <a:t>Emerald, a beryl crystal</a:t>
            </a:r>
            <a:endParaRPr lang="en-GB" sz="1400" dirty="0">
              <a:latin typeface="+mj-lt"/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4568" y="4415672"/>
            <a:ext cx="2239362" cy="2062570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678" y="1974555"/>
            <a:ext cx="5081144" cy="2243395"/>
          </a:xfrm>
          <a:prstGeom prst="rect">
            <a:avLst/>
          </a:prstGeom>
        </p:spPr>
      </p:pic>
      <p:sp>
        <p:nvSpPr>
          <p:cNvPr id="20" name="Rectangle 19"/>
          <p:cNvSpPr/>
          <p:nvPr/>
        </p:nvSpPr>
        <p:spPr>
          <a:xfrm>
            <a:off x="2609209" y="3956340"/>
            <a:ext cx="117051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100" dirty="0" smtClean="0">
                <a:solidFill>
                  <a:schemeClr val="bg1">
                    <a:lumMod val="50000"/>
                  </a:schemeClr>
                </a:solidFill>
                <a:latin typeface="+mj-lt"/>
              </a:rPr>
              <a:t>anton-paar.com</a:t>
            </a:r>
            <a:endParaRPr lang="en-GB" sz="110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65" t="63213" r="21908" b="17928"/>
          <a:stretch/>
        </p:blipFill>
        <p:spPr>
          <a:xfrm>
            <a:off x="3405262" y="3417518"/>
            <a:ext cx="1248625" cy="586476"/>
          </a:xfrm>
          <a:prstGeom prst="rect">
            <a:avLst/>
          </a:prstGeom>
        </p:spPr>
      </p:pic>
      <p:sp>
        <p:nvSpPr>
          <p:cNvPr id="22" name="Rectangle 21"/>
          <p:cNvSpPr/>
          <p:nvPr/>
        </p:nvSpPr>
        <p:spPr bwMode="auto">
          <a:xfrm>
            <a:off x="3405263" y="2945288"/>
            <a:ext cx="1901256" cy="5059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357169" y="3154071"/>
            <a:ext cx="229902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200" dirty="0" smtClean="0">
                <a:latin typeface="+mj-lt"/>
              </a:rPr>
              <a:t>Constructive interference when</a:t>
            </a:r>
            <a:endParaRPr lang="en-GB" sz="12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75766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20" grpId="0"/>
      <p:bldP spid="22" grpId="0" animBg="1"/>
      <p:bldP spid="2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He </a:t>
            </a:r>
            <a:r>
              <a:rPr lang="en-GB" dirty="0" err="1" smtClean="0"/>
              <a:t>wavefunctions</a:t>
            </a:r>
            <a:endParaRPr lang="en-GB" dirty="0"/>
          </a:p>
        </p:txBody>
      </p:sp>
      <p:pic>
        <p:nvPicPr>
          <p:cNvPr id="9" name="Picture 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0327" y="1188212"/>
            <a:ext cx="5497068" cy="3048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19967" y="1699168"/>
            <a:ext cx="143256" cy="163068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9760" y="1682680"/>
            <a:ext cx="958596" cy="301752"/>
          </a:xfrm>
          <a:prstGeom prst="rect">
            <a:avLst/>
          </a:prstGeom>
        </p:spPr>
      </p:pic>
      <p:sp>
        <p:nvSpPr>
          <p:cNvPr id="14" name="Left Brace 13"/>
          <p:cNvSpPr/>
          <p:nvPr/>
        </p:nvSpPr>
        <p:spPr bwMode="auto">
          <a:xfrm rot="16200000">
            <a:off x="3393516" y="230879"/>
            <a:ext cx="84258" cy="2700531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" name="Left Brace 14"/>
          <p:cNvSpPr/>
          <p:nvPr/>
        </p:nvSpPr>
        <p:spPr bwMode="auto">
          <a:xfrm rot="16200000">
            <a:off x="5547689" y="838194"/>
            <a:ext cx="84259" cy="1485902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" name="Titel 1 1"/>
          <p:cNvSpPr txBox="1">
            <a:spLocks/>
          </p:cNvSpPr>
          <p:nvPr/>
        </p:nvSpPr>
        <p:spPr>
          <a:xfrm>
            <a:off x="296154" y="781954"/>
            <a:ext cx="851718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Wavefunction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2 He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electrons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sp>
        <p:nvSpPr>
          <p:cNvPr id="17" name="Titel 1 2 1 1"/>
          <p:cNvSpPr txBox="1">
            <a:spLocks/>
          </p:cNvSpPr>
          <p:nvPr/>
        </p:nvSpPr>
        <p:spPr>
          <a:xfrm>
            <a:off x="296154" y="2068399"/>
            <a:ext cx="851718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Groundstate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of He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pic>
        <p:nvPicPr>
          <p:cNvPr id="20" name="Picture 19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0878" y="2470558"/>
            <a:ext cx="3305556" cy="301752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4080" y="3002673"/>
            <a:ext cx="260604" cy="214884"/>
          </a:xfrm>
          <a:prstGeom prst="rect">
            <a:avLst/>
          </a:prstGeom>
        </p:spPr>
      </p:pic>
      <p:sp>
        <p:nvSpPr>
          <p:cNvPr id="30" name="Titel 1 2 2 2 1"/>
          <p:cNvSpPr txBox="1">
            <a:spLocks/>
          </p:cNvSpPr>
          <p:nvPr/>
        </p:nvSpPr>
        <p:spPr>
          <a:xfrm>
            <a:off x="1018390" y="2920488"/>
            <a:ext cx="1439917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symmetric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2" name="Straight Arrow Connector 31"/>
          <p:cNvCxnSpPr/>
          <p:nvPr/>
        </p:nvCxnSpPr>
        <p:spPr bwMode="auto">
          <a:xfrm>
            <a:off x="2374487" y="3101915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35" name="Picture 34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5300" y="3012193"/>
            <a:ext cx="242316" cy="163068"/>
          </a:xfrm>
          <a:prstGeom prst="rect">
            <a:avLst/>
          </a:prstGeom>
        </p:spPr>
      </p:pic>
      <p:sp>
        <p:nvSpPr>
          <p:cNvPr id="36" name="Titel 1 2 2 2 2"/>
          <p:cNvSpPr txBox="1">
            <a:spLocks/>
          </p:cNvSpPr>
          <p:nvPr/>
        </p:nvSpPr>
        <p:spPr>
          <a:xfrm>
            <a:off x="3185160" y="2912579"/>
            <a:ext cx="5178647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ust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antisymmetric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88" name="Picture 8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5299" y="3352922"/>
            <a:ext cx="3161379" cy="231744"/>
          </a:xfrm>
          <a:prstGeom prst="rect">
            <a:avLst/>
          </a:prstGeom>
        </p:spPr>
      </p:pic>
      <p:sp>
        <p:nvSpPr>
          <p:cNvPr id="41" name="Titel 1 2 1 2 1 1"/>
          <p:cNvSpPr txBox="1">
            <a:spLocks/>
          </p:cNvSpPr>
          <p:nvPr/>
        </p:nvSpPr>
        <p:spPr>
          <a:xfrm>
            <a:off x="296154" y="3727694"/>
            <a:ext cx="851718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Excited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states</a:t>
            </a:r>
            <a:r>
              <a:rPr lang="de-AT" sz="160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of He</a:t>
            </a:r>
            <a:endParaRPr lang="de-AT" sz="14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pic>
        <p:nvPicPr>
          <p:cNvPr id="52" name="Picture 51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9770" y="4155061"/>
            <a:ext cx="6324600" cy="301752"/>
          </a:xfrm>
          <a:prstGeom prst="rect">
            <a:avLst/>
          </a:prstGeom>
        </p:spPr>
      </p:pic>
      <p:sp>
        <p:nvSpPr>
          <p:cNvPr id="45" name="Titel 1 2 1 2 2"/>
          <p:cNvSpPr txBox="1">
            <a:spLocks/>
          </p:cNvSpPr>
          <p:nvPr/>
        </p:nvSpPr>
        <p:spPr>
          <a:xfrm>
            <a:off x="5774482" y="4509496"/>
            <a:ext cx="3369517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both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de-AT" sz="1600" baseline="30000" dirty="0" smtClean="0">
                <a:solidFill>
                  <a:schemeClr val="tx1"/>
                </a:solidFill>
                <a:cs typeface="Arial" panose="020B0604020202020204" pitchFamily="34" charset="0"/>
              </a:rPr>
              <a:t>-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excited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states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He </a:t>
            </a:r>
            <a:r>
              <a:rPr lang="de-AT" sz="12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autoionizes</a:t>
            </a:r>
            <a:r>
              <a:rPr lang="de-AT" sz="12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)</a:t>
            </a:r>
            <a:endParaRPr lang="de-AT" sz="11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49" name="Picture 48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3004" y="4816085"/>
            <a:ext cx="257556" cy="213360"/>
          </a:xfrm>
          <a:prstGeom prst="rect">
            <a:avLst/>
          </a:prstGeom>
        </p:spPr>
      </p:pic>
      <p:sp>
        <p:nvSpPr>
          <p:cNvPr id="48" name="Titel 1 2 1 2 1 2 1"/>
          <p:cNvSpPr txBox="1">
            <a:spLocks/>
          </p:cNvSpPr>
          <p:nvPr/>
        </p:nvSpPr>
        <p:spPr>
          <a:xfrm>
            <a:off x="1088660" y="4742500"/>
            <a:ext cx="851718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can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both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symmetric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antisymmetric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!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51" name="Picture 50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6962" y="5225555"/>
            <a:ext cx="257556" cy="213360"/>
          </a:xfrm>
          <a:prstGeom prst="rect">
            <a:avLst/>
          </a:prstGeom>
        </p:spPr>
      </p:pic>
      <p:sp>
        <p:nvSpPr>
          <p:cNvPr id="53" name="Titel 1 2 1 2 1 2 2"/>
          <p:cNvSpPr txBox="1">
            <a:spLocks/>
          </p:cNvSpPr>
          <p:nvPr/>
        </p:nvSpPr>
        <p:spPr>
          <a:xfrm>
            <a:off x="712774" y="5142834"/>
            <a:ext cx="851718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symmetric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        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antisymmetric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 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singlet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parahelium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4" name="Straight Arrow Connector 53"/>
          <p:cNvCxnSpPr/>
          <p:nvPr/>
        </p:nvCxnSpPr>
        <p:spPr bwMode="auto">
          <a:xfrm>
            <a:off x="2804924" y="5323266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61" name="Picture 60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5737" y="5233544"/>
            <a:ext cx="239268" cy="163068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6962" y="5659603"/>
            <a:ext cx="257556" cy="213360"/>
          </a:xfrm>
          <a:prstGeom prst="rect">
            <a:avLst/>
          </a:prstGeom>
        </p:spPr>
      </p:pic>
      <p:sp>
        <p:nvSpPr>
          <p:cNvPr id="57" name="Titel 1 2 1 2 1 2 3"/>
          <p:cNvSpPr txBox="1">
            <a:spLocks/>
          </p:cNvSpPr>
          <p:nvPr/>
        </p:nvSpPr>
        <p:spPr>
          <a:xfrm>
            <a:off x="712774" y="5576882"/>
            <a:ext cx="8517185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If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antisymmetric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   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symmetric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        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triplet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„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orthohelium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“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58" name="Straight Arrow Connector 57"/>
          <p:cNvCxnSpPr/>
          <p:nvPr/>
        </p:nvCxnSpPr>
        <p:spPr bwMode="auto">
          <a:xfrm>
            <a:off x="2804924" y="5757314"/>
            <a:ext cx="3276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60" name="Picture 59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5737" y="5667592"/>
            <a:ext cx="239268" cy="163068"/>
          </a:xfrm>
          <a:prstGeom prst="rect">
            <a:avLst/>
          </a:prstGeom>
        </p:spPr>
      </p:pic>
      <p:grpSp>
        <p:nvGrpSpPr>
          <p:cNvPr id="86" name="Group 85"/>
          <p:cNvGrpSpPr>
            <a:grpSpLocks noChangeAspect="1"/>
          </p:cNvGrpSpPr>
          <p:nvPr/>
        </p:nvGrpSpPr>
        <p:grpSpPr>
          <a:xfrm>
            <a:off x="3353837" y="5991250"/>
            <a:ext cx="3575752" cy="782930"/>
            <a:chOff x="3149680" y="6024468"/>
            <a:chExt cx="4388047" cy="960786"/>
          </a:xfrm>
        </p:grpSpPr>
        <p:pic>
          <p:nvPicPr>
            <p:cNvPr id="81" name="Picture 80"/>
            <p:cNvPicPr>
              <a:picLocks noChangeAspect="1"/>
            </p:cNvPicPr>
            <p:nvPr>
              <p:custDataLst>
                <p:tags r:id="rId14"/>
              </p:custDataLst>
            </p:nvPr>
          </p:nvPicPr>
          <p:blipFill>
            <a:blip r:embed="rId3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28205" y="6361041"/>
              <a:ext cx="3348228" cy="284988"/>
            </a:xfrm>
            <a:prstGeom prst="rect">
              <a:avLst/>
            </a:prstGeom>
          </p:spPr>
        </p:pic>
        <p:pic>
          <p:nvPicPr>
            <p:cNvPr id="83" name="Picture 82"/>
            <p:cNvPicPr>
              <a:picLocks noChangeAspect="1"/>
            </p:cNvPicPr>
            <p:nvPr>
              <p:custDataLst>
                <p:tags r:id="rId15"/>
              </p:custDataLst>
            </p:nvPr>
          </p:nvPicPr>
          <p:blipFill>
            <a:blip r:embed="rId3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69881" y="6055049"/>
              <a:ext cx="755904" cy="254508"/>
            </a:xfrm>
            <a:prstGeom prst="rect">
              <a:avLst/>
            </a:prstGeom>
          </p:spPr>
        </p:pic>
        <p:pic>
          <p:nvPicPr>
            <p:cNvPr id="67" name="Picture 66"/>
            <p:cNvPicPr>
              <a:picLocks noChangeAspect="1"/>
            </p:cNvPicPr>
            <p:nvPr>
              <p:custDataLst>
                <p:tags r:id="rId16"/>
              </p:custDataLst>
            </p:nvPr>
          </p:nvPicPr>
          <p:blipFill>
            <a:blip r:embed="rId3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9680" y="6456651"/>
              <a:ext cx="512064" cy="163068"/>
            </a:xfrm>
            <a:prstGeom prst="rect">
              <a:avLst/>
            </a:prstGeom>
          </p:spPr>
        </p:pic>
        <p:pic>
          <p:nvPicPr>
            <p:cNvPr id="73" name="Picture 72"/>
            <p:cNvPicPr>
              <a:picLocks noChangeAspect="1"/>
            </p:cNvPicPr>
            <p:nvPr>
              <p:custDataLst>
                <p:tags r:id="rId17"/>
              </p:custDataLst>
            </p:nvPr>
          </p:nvPicPr>
          <p:blipFill>
            <a:blip r:embed="rId3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29211" y="6045395"/>
              <a:ext cx="804672" cy="254508"/>
            </a:xfrm>
            <a:prstGeom prst="rect">
              <a:avLst/>
            </a:prstGeom>
          </p:spPr>
        </p:pic>
        <p:pic>
          <p:nvPicPr>
            <p:cNvPr id="84" name="Picture 83"/>
            <p:cNvPicPr>
              <a:picLocks noChangeAspect="1"/>
            </p:cNvPicPr>
            <p:nvPr>
              <p:custDataLst>
                <p:tags r:id="rId18"/>
              </p:custDataLst>
            </p:nvPr>
          </p:nvPicPr>
          <p:blipFill>
            <a:blip r:embed="rId3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8775" y="6723126"/>
              <a:ext cx="758952" cy="254508"/>
            </a:xfrm>
            <a:prstGeom prst="rect">
              <a:avLst/>
            </a:prstGeom>
          </p:spPr>
        </p:pic>
        <p:pic>
          <p:nvPicPr>
            <p:cNvPr id="80" name="Picture 79"/>
            <p:cNvPicPr>
              <a:picLocks noChangeAspect="1"/>
            </p:cNvPicPr>
            <p:nvPr>
              <p:custDataLst>
                <p:tags r:id="rId19"/>
              </p:custDataLst>
            </p:nvPr>
          </p:nvPicPr>
          <p:blipFill>
            <a:blip r:embed="rId3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954" y="6730746"/>
              <a:ext cx="804672" cy="254508"/>
            </a:xfrm>
            <a:prstGeom prst="rect">
              <a:avLst/>
            </a:prstGeom>
          </p:spPr>
        </p:pic>
        <p:sp>
          <p:nvSpPr>
            <p:cNvPr id="85" name="Left Brace 84"/>
            <p:cNvSpPr/>
            <p:nvPr/>
          </p:nvSpPr>
          <p:spPr bwMode="auto">
            <a:xfrm>
              <a:off x="3825240" y="6024468"/>
              <a:ext cx="83116" cy="960786"/>
            </a:xfrm>
            <a:prstGeom prst="leftBrac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effectLst/>
                <a:latin typeface="Times New Roman" pitchFamily="18" charset="0"/>
              </a:endParaRPr>
            </a:p>
          </p:txBody>
        </p:sp>
      </p:grpSp>
      <p:sp>
        <p:nvSpPr>
          <p:cNvPr id="89" name="Titel 1 2 2 2 2"/>
          <p:cNvSpPr txBox="1">
            <a:spLocks/>
          </p:cNvSpPr>
          <p:nvPr/>
        </p:nvSpPr>
        <p:spPr>
          <a:xfrm>
            <a:off x="6791646" y="1243323"/>
            <a:ext cx="2958998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m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ust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be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antisymmetric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!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40" name="Titel 1 2 2 2 2"/>
          <p:cNvSpPr txBox="1">
            <a:spLocks/>
          </p:cNvSpPr>
          <p:nvPr/>
        </p:nvSpPr>
        <p:spPr>
          <a:xfrm>
            <a:off x="5332738" y="2916986"/>
            <a:ext cx="973183" cy="31700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singlet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0238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30" grpId="0"/>
      <p:bldP spid="36" grpId="0"/>
      <p:bldP spid="41" grpId="0"/>
      <p:bldP spid="45" grpId="0"/>
      <p:bldP spid="48" grpId="0"/>
      <p:bldP spid="53" grpId="0"/>
      <p:bldP spid="57" grpId="0"/>
      <p:bldP spid="40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el 1 1"/>
          <p:cNvSpPr>
            <a:spLocks noGrp="1"/>
          </p:cNvSpPr>
          <p:nvPr>
            <p:ph type="title"/>
          </p:nvPr>
        </p:nvSpPr>
        <p:spPr>
          <a:xfrm>
            <a:off x="457204" y="0"/>
            <a:ext cx="8229600" cy="648308"/>
          </a:xfrm>
        </p:spPr>
        <p:txBody>
          <a:bodyPr/>
          <a:lstStyle/>
          <a:p>
            <a:r>
              <a:rPr lang="de-AT" i="0" dirty="0" smtClean="0"/>
              <a:t>X-</a:t>
            </a:r>
            <a:r>
              <a:rPr lang="de-AT" i="0" dirty="0" err="1" smtClean="0"/>
              <a:t>ray</a:t>
            </a:r>
            <a:r>
              <a:rPr lang="de-AT" i="0" dirty="0"/>
              <a:t> </a:t>
            </a:r>
            <a:r>
              <a:rPr lang="de-AT" i="0" dirty="0" err="1" smtClean="0"/>
              <a:t>diffraction</a:t>
            </a:r>
            <a:endParaRPr lang="de-AT" i="0" dirty="0"/>
          </a:p>
        </p:txBody>
      </p:sp>
      <p:sp>
        <p:nvSpPr>
          <p:cNvPr id="270" name="Titel 1 2 2 8 2 2 3 1"/>
          <p:cNvSpPr txBox="1">
            <a:spLocks/>
          </p:cNvSpPr>
          <p:nvPr/>
        </p:nvSpPr>
        <p:spPr>
          <a:xfrm>
            <a:off x="1373599" y="1275185"/>
            <a:ext cx="2778272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X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rays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are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scattered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by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atoms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1586" y="979020"/>
            <a:ext cx="131362" cy="185174"/>
          </a:xfrm>
          <a:prstGeom prst="rect">
            <a:avLst/>
          </a:prstGeom>
        </p:spPr>
      </p:pic>
      <p:sp>
        <p:nvSpPr>
          <p:cNvPr id="67" name="Titel 1 2 2 8 2 2 3 2"/>
          <p:cNvSpPr txBox="1">
            <a:spLocks/>
          </p:cNvSpPr>
          <p:nvPr/>
        </p:nvSpPr>
        <p:spPr>
          <a:xfrm>
            <a:off x="303678" y="845751"/>
            <a:ext cx="1217201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20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X </a:t>
            </a:r>
            <a:r>
              <a:rPr lang="de-DE" sz="2000" i="0" dirty="0" err="1" smtClean="0">
                <a:solidFill>
                  <a:srgbClr val="0070C0"/>
                </a:solidFill>
                <a:cs typeface="Arial" panose="020B0604020202020204" pitchFamily="34" charset="0"/>
              </a:rPr>
              <a:t>rays</a:t>
            </a:r>
            <a:endParaRPr lang="de-AT" sz="800" i="0" dirty="0" smtClean="0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71" name="Titel 1 2 2 8 2 2 3 3"/>
          <p:cNvSpPr txBox="1">
            <a:spLocks/>
          </p:cNvSpPr>
          <p:nvPr/>
        </p:nvSpPr>
        <p:spPr>
          <a:xfrm>
            <a:off x="1572948" y="925500"/>
            <a:ext cx="2914196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~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nm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~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order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lattice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spacing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678" y="1974555"/>
            <a:ext cx="5081144" cy="224339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678" y="4584034"/>
            <a:ext cx="5142846" cy="1876241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4215550" y="6497668"/>
            <a:ext cx="1322798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1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ib.bioninja.com.au</a:t>
            </a:r>
          </a:p>
        </p:txBody>
      </p:sp>
      <p:sp>
        <p:nvSpPr>
          <p:cNvPr id="10" name="Rectangle 9"/>
          <p:cNvSpPr/>
          <p:nvPr/>
        </p:nvSpPr>
        <p:spPr>
          <a:xfrm>
            <a:off x="2609209" y="3956340"/>
            <a:ext cx="117051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100" dirty="0" smtClean="0">
                <a:solidFill>
                  <a:schemeClr val="bg1">
                    <a:lumMod val="50000"/>
                  </a:schemeClr>
                </a:solidFill>
                <a:latin typeface="+mj-lt"/>
              </a:rPr>
              <a:t>anton-paar.com</a:t>
            </a:r>
            <a:endParaRPr lang="en-GB" sz="1100" dirty="0">
              <a:solidFill>
                <a:schemeClr val="bg1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7308096" y="6594993"/>
            <a:ext cx="1649811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100" dirty="0">
                <a:solidFill>
                  <a:schemeClr val="bg1">
                    <a:lumMod val="50000"/>
                  </a:schemeClr>
                </a:solidFill>
                <a:latin typeface="+mj-lt"/>
              </a:rPr>
              <a:t>Maurice van Horn 1957</a:t>
            </a: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65" t="63213" r="21908" b="17928"/>
          <a:stretch/>
        </p:blipFill>
        <p:spPr>
          <a:xfrm>
            <a:off x="3405262" y="3417518"/>
            <a:ext cx="1248625" cy="586476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 bwMode="auto">
          <a:xfrm>
            <a:off x="2340766" y="5816707"/>
            <a:ext cx="955343" cy="385789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467220" y="5813157"/>
            <a:ext cx="70243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dirty="0" smtClean="0">
                <a:latin typeface="+mj-lt"/>
              </a:rPr>
              <a:t>crystal</a:t>
            </a:r>
            <a:endParaRPr lang="en-GB" sz="1400" dirty="0">
              <a:latin typeface="+mj-lt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739"/>
          <a:stretch/>
        </p:blipFill>
        <p:spPr>
          <a:xfrm>
            <a:off x="5957550" y="3707764"/>
            <a:ext cx="2719865" cy="2887229"/>
          </a:xfrm>
          <a:prstGeom prst="rect">
            <a:avLst/>
          </a:prstGeom>
        </p:spPr>
      </p:pic>
      <p:sp>
        <p:nvSpPr>
          <p:cNvPr id="19" name="Rectangle 18"/>
          <p:cNvSpPr/>
          <p:nvPr/>
        </p:nvSpPr>
        <p:spPr>
          <a:xfrm>
            <a:off x="5993273" y="3531783"/>
            <a:ext cx="264841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400" dirty="0" err="1" smtClean="0">
                <a:latin typeface="+mj-lt"/>
              </a:rPr>
              <a:t>Berryl</a:t>
            </a:r>
            <a:r>
              <a:rPr lang="en-GB" sz="1400" dirty="0" smtClean="0">
                <a:latin typeface="+mj-lt"/>
              </a:rPr>
              <a:t> crystal diffraction pattern</a:t>
            </a:r>
            <a:endParaRPr lang="en-GB" sz="1400" dirty="0">
              <a:latin typeface="+mj-lt"/>
            </a:endParaRPr>
          </a:p>
        </p:txBody>
      </p:sp>
      <p:pic>
        <p:nvPicPr>
          <p:cNvPr id="21" name="Picture 20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4254" y="845751"/>
            <a:ext cx="3203653" cy="19976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4" name="Down Arrow 13"/>
          <p:cNvSpPr/>
          <p:nvPr/>
        </p:nvSpPr>
        <p:spPr bwMode="auto">
          <a:xfrm rot="10800000">
            <a:off x="7169304" y="2983685"/>
            <a:ext cx="277583" cy="467545"/>
          </a:xfrm>
          <a:prstGeom prst="downArrow">
            <a:avLst/>
          </a:prstGeom>
          <a:solidFill>
            <a:srgbClr val="0070C0"/>
          </a:solidFill>
          <a:ln w="1270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3" name="Rectangle 22"/>
          <p:cNvSpPr/>
          <p:nvPr/>
        </p:nvSpPr>
        <p:spPr bwMode="auto">
          <a:xfrm>
            <a:off x="3405263" y="2945288"/>
            <a:ext cx="1901256" cy="50594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357169" y="3154071"/>
            <a:ext cx="229902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1200" dirty="0" smtClean="0">
                <a:latin typeface="+mj-lt"/>
              </a:rPr>
              <a:t>Constructive interference when</a:t>
            </a:r>
            <a:endParaRPr lang="en-GB" sz="12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48578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  <p:bldP spid="19" grpId="0"/>
      <p:bldP spid="14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el 1 1"/>
          <p:cNvSpPr>
            <a:spLocks noGrp="1"/>
          </p:cNvSpPr>
          <p:nvPr>
            <p:ph type="title"/>
          </p:nvPr>
        </p:nvSpPr>
        <p:spPr>
          <a:xfrm>
            <a:off x="457204" y="0"/>
            <a:ext cx="8229600" cy="648308"/>
          </a:xfrm>
        </p:spPr>
        <p:txBody>
          <a:bodyPr/>
          <a:lstStyle/>
          <a:p>
            <a:r>
              <a:rPr lang="de-AT" i="0" dirty="0" smtClean="0"/>
              <a:t>Shooting an </a:t>
            </a:r>
            <a:r>
              <a:rPr lang="de-AT" i="0" dirty="0" err="1" smtClean="0"/>
              <a:t>electron</a:t>
            </a:r>
            <a:r>
              <a:rPr lang="de-AT" i="0" dirty="0" smtClean="0"/>
              <a:t> </a:t>
            </a:r>
            <a:r>
              <a:rPr lang="de-AT" i="0" dirty="0" err="1" smtClean="0"/>
              <a:t>onto</a:t>
            </a:r>
            <a:r>
              <a:rPr lang="de-AT" i="0" dirty="0" smtClean="0"/>
              <a:t> a solid</a:t>
            </a:r>
            <a:endParaRPr lang="de-AT" i="0" dirty="0"/>
          </a:p>
        </p:txBody>
      </p:sp>
      <p:sp>
        <p:nvSpPr>
          <p:cNvPr id="165" name="Titel 1 2 1"/>
          <p:cNvSpPr txBox="1">
            <a:spLocks/>
          </p:cNvSpPr>
          <p:nvPr/>
        </p:nvSpPr>
        <p:spPr>
          <a:xfrm>
            <a:off x="827337" y="1269761"/>
            <a:ext cx="1552077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err="1" smtClean="0">
                <a:solidFill>
                  <a:srgbClr val="0070C0"/>
                </a:solidFill>
                <a:cs typeface="Arial" panose="020B0604020202020204" pitchFamily="34" charset="0"/>
              </a:rPr>
              <a:t>vacuum</a:t>
            </a:r>
            <a:endParaRPr lang="de-AT" sz="700" i="0" dirty="0" smtClean="0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grpSp>
        <p:nvGrpSpPr>
          <p:cNvPr id="166" name="Group 165"/>
          <p:cNvGrpSpPr/>
          <p:nvPr/>
        </p:nvGrpSpPr>
        <p:grpSpPr>
          <a:xfrm>
            <a:off x="802951" y="1945742"/>
            <a:ext cx="3347696" cy="1434366"/>
            <a:chOff x="2559800" y="1328441"/>
            <a:chExt cx="1537236" cy="2611205"/>
          </a:xfrm>
        </p:grpSpPr>
        <p:sp>
          <p:nvSpPr>
            <p:cNvPr id="189" name="Rectangle 188"/>
            <p:cNvSpPr/>
            <p:nvPr/>
          </p:nvSpPr>
          <p:spPr bwMode="auto">
            <a:xfrm>
              <a:off x="3283700" y="1328441"/>
              <a:ext cx="723900" cy="2611205"/>
            </a:xfrm>
            <a:prstGeom prst="rect">
              <a:avLst/>
            </a:prstGeom>
            <a:solidFill>
              <a:srgbClr val="FFB2B2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90" name="Rectangle 189"/>
            <p:cNvSpPr/>
            <p:nvPr/>
          </p:nvSpPr>
          <p:spPr bwMode="auto">
            <a:xfrm>
              <a:off x="3146853" y="1748224"/>
              <a:ext cx="950183" cy="707228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91" name="Rectangle 190"/>
            <p:cNvSpPr/>
            <p:nvPr/>
          </p:nvSpPr>
          <p:spPr bwMode="auto">
            <a:xfrm>
              <a:off x="3146853" y="3057022"/>
              <a:ext cx="950183" cy="501675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92" name="Rectangle 191"/>
            <p:cNvSpPr/>
            <p:nvPr/>
          </p:nvSpPr>
          <p:spPr bwMode="auto">
            <a:xfrm>
              <a:off x="2559800" y="1328441"/>
              <a:ext cx="723900" cy="2611205"/>
            </a:xfrm>
            <a:prstGeom prst="rect">
              <a:avLst/>
            </a:prstGeom>
            <a:solidFill>
              <a:srgbClr val="FFB2B2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67" name="Titel 1 3"/>
          <p:cNvSpPr txBox="1">
            <a:spLocks/>
          </p:cNvSpPr>
          <p:nvPr/>
        </p:nvSpPr>
        <p:spPr>
          <a:xfrm>
            <a:off x="1603375" y="1629771"/>
            <a:ext cx="1552077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allowed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endParaRPr lang="de-AT" sz="5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68" name="Titel 1 4"/>
          <p:cNvSpPr txBox="1">
            <a:spLocks/>
          </p:cNvSpPr>
          <p:nvPr/>
        </p:nvSpPr>
        <p:spPr>
          <a:xfrm>
            <a:off x="2379414" y="1269761"/>
            <a:ext cx="1552077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solid</a:t>
            </a:r>
            <a:endParaRPr lang="de-AT" sz="700" i="0" dirty="0" smtClean="0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cxnSp>
        <p:nvCxnSpPr>
          <p:cNvPr id="169" name="Straight Arrow Connector 168"/>
          <p:cNvCxnSpPr/>
          <p:nvPr/>
        </p:nvCxnSpPr>
        <p:spPr bwMode="auto">
          <a:xfrm flipV="1">
            <a:off x="1450713" y="2732929"/>
            <a:ext cx="630685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70" name="Oval 169"/>
          <p:cNvSpPr/>
          <p:nvPr/>
        </p:nvSpPr>
        <p:spPr bwMode="auto">
          <a:xfrm>
            <a:off x="1372131" y="2654083"/>
            <a:ext cx="157691" cy="157691"/>
          </a:xfrm>
          <a:prstGeom prst="ellipse">
            <a:avLst/>
          </a:prstGeom>
          <a:solidFill>
            <a:schemeClr val="accent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71" name="Straight Arrow Connector 170"/>
          <p:cNvCxnSpPr/>
          <p:nvPr/>
        </p:nvCxnSpPr>
        <p:spPr bwMode="auto">
          <a:xfrm flipV="1">
            <a:off x="655328" y="1754265"/>
            <a:ext cx="0" cy="187840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72" name="Straight Arrow Connector 171"/>
          <p:cNvCxnSpPr/>
          <p:nvPr/>
        </p:nvCxnSpPr>
        <p:spPr bwMode="auto">
          <a:xfrm flipV="1">
            <a:off x="578982" y="3542451"/>
            <a:ext cx="3571665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173" name="Picture 17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475" y="1945742"/>
            <a:ext cx="135120" cy="148785"/>
          </a:xfrm>
          <a:prstGeom prst="rect">
            <a:avLst/>
          </a:prstGeom>
        </p:spPr>
      </p:pic>
      <p:pic>
        <p:nvPicPr>
          <p:cNvPr id="174" name="Picture 17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2858" y="3655425"/>
            <a:ext cx="93021" cy="98739"/>
          </a:xfrm>
          <a:prstGeom prst="rect">
            <a:avLst/>
          </a:prstGeom>
        </p:spPr>
      </p:pic>
      <p:grpSp>
        <p:nvGrpSpPr>
          <p:cNvPr id="175" name="Group 174"/>
          <p:cNvGrpSpPr/>
          <p:nvPr/>
        </p:nvGrpSpPr>
        <p:grpSpPr>
          <a:xfrm>
            <a:off x="773564" y="4428841"/>
            <a:ext cx="3347696" cy="1434366"/>
            <a:chOff x="2559800" y="1328441"/>
            <a:chExt cx="1537236" cy="2611205"/>
          </a:xfrm>
        </p:grpSpPr>
        <p:sp>
          <p:nvSpPr>
            <p:cNvPr id="185" name="Rectangle 184"/>
            <p:cNvSpPr/>
            <p:nvPr/>
          </p:nvSpPr>
          <p:spPr bwMode="auto">
            <a:xfrm>
              <a:off x="3283700" y="1328441"/>
              <a:ext cx="723900" cy="2611205"/>
            </a:xfrm>
            <a:prstGeom prst="rect">
              <a:avLst/>
            </a:prstGeom>
            <a:solidFill>
              <a:srgbClr val="FFB2B2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86" name="Rectangle 185"/>
            <p:cNvSpPr/>
            <p:nvPr/>
          </p:nvSpPr>
          <p:spPr bwMode="auto">
            <a:xfrm>
              <a:off x="3146853" y="1748225"/>
              <a:ext cx="950183" cy="707228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87" name="Rectangle 186"/>
            <p:cNvSpPr/>
            <p:nvPr/>
          </p:nvSpPr>
          <p:spPr bwMode="auto">
            <a:xfrm>
              <a:off x="3146853" y="3057021"/>
              <a:ext cx="950183" cy="501674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88" name="Rectangle 187"/>
            <p:cNvSpPr/>
            <p:nvPr/>
          </p:nvSpPr>
          <p:spPr bwMode="auto">
            <a:xfrm>
              <a:off x="2559800" y="1328441"/>
              <a:ext cx="723900" cy="2611205"/>
            </a:xfrm>
            <a:prstGeom prst="rect">
              <a:avLst/>
            </a:prstGeom>
            <a:solidFill>
              <a:srgbClr val="FFB2B2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cxnSp>
        <p:nvCxnSpPr>
          <p:cNvPr id="176" name="Straight Arrow Connector 175"/>
          <p:cNvCxnSpPr/>
          <p:nvPr/>
        </p:nvCxnSpPr>
        <p:spPr bwMode="auto">
          <a:xfrm flipV="1">
            <a:off x="2821558" y="5221808"/>
            <a:ext cx="630685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77" name="Oval 176"/>
          <p:cNvSpPr/>
          <p:nvPr/>
        </p:nvSpPr>
        <p:spPr bwMode="auto">
          <a:xfrm>
            <a:off x="2742976" y="5142962"/>
            <a:ext cx="157691" cy="157691"/>
          </a:xfrm>
          <a:prstGeom prst="ellipse">
            <a:avLst/>
          </a:prstGeom>
          <a:solidFill>
            <a:schemeClr val="accent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78" name="Straight Arrow Connector 177"/>
          <p:cNvCxnSpPr/>
          <p:nvPr/>
        </p:nvCxnSpPr>
        <p:spPr bwMode="auto">
          <a:xfrm flipV="1">
            <a:off x="625941" y="4237363"/>
            <a:ext cx="0" cy="187840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79" name="Straight Arrow Connector 178"/>
          <p:cNvCxnSpPr/>
          <p:nvPr/>
        </p:nvCxnSpPr>
        <p:spPr bwMode="auto">
          <a:xfrm flipV="1">
            <a:off x="549595" y="6025550"/>
            <a:ext cx="3571665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180" name="Picture 17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088" y="4428841"/>
            <a:ext cx="135120" cy="148785"/>
          </a:xfrm>
          <a:prstGeom prst="rect">
            <a:avLst/>
          </a:prstGeom>
        </p:spPr>
      </p:pic>
      <p:pic>
        <p:nvPicPr>
          <p:cNvPr id="181" name="Picture 18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3471" y="6138524"/>
            <a:ext cx="93021" cy="98739"/>
          </a:xfrm>
          <a:prstGeom prst="rect">
            <a:avLst/>
          </a:prstGeom>
        </p:spPr>
      </p:pic>
      <p:sp>
        <p:nvSpPr>
          <p:cNvPr id="182" name="Titel 1 2 2"/>
          <p:cNvSpPr txBox="1">
            <a:spLocks/>
          </p:cNvSpPr>
          <p:nvPr/>
        </p:nvSpPr>
        <p:spPr>
          <a:xfrm>
            <a:off x="263738" y="817126"/>
            <a:ext cx="3886908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Case 1</a:t>
            </a:r>
            <a:r>
              <a:rPr lang="de-DE" sz="18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: </a:t>
            </a:r>
            <a:r>
              <a:rPr lang="de-DE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DE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within</a:t>
            </a:r>
            <a:r>
              <a:rPr lang="de-DE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allowed</a:t>
            </a:r>
            <a:r>
              <a:rPr lang="de-DE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band </a:t>
            </a:r>
            <a:endParaRPr lang="de-AT" sz="7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83" name="Picture 18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220" y="1406193"/>
            <a:ext cx="488753" cy="192710"/>
          </a:xfrm>
          <a:prstGeom prst="rect">
            <a:avLst/>
          </a:prstGeom>
        </p:spPr>
      </p:pic>
      <p:pic>
        <p:nvPicPr>
          <p:cNvPr id="184" name="Picture 18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907" y="3928164"/>
            <a:ext cx="488753" cy="192710"/>
          </a:xfrm>
          <a:prstGeom prst="rect">
            <a:avLst/>
          </a:prstGeom>
        </p:spPr>
      </p:pic>
      <p:sp>
        <p:nvSpPr>
          <p:cNvPr id="194" name="Titel 1 2 1"/>
          <p:cNvSpPr txBox="1">
            <a:spLocks/>
          </p:cNvSpPr>
          <p:nvPr/>
        </p:nvSpPr>
        <p:spPr>
          <a:xfrm>
            <a:off x="5456582" y="1272432"/>
            <a:ext cx="1552077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err="1" smtClean="0">
                <a:solidFill>
                  <a:srgbClr val="0070C0"/>
                </a:solidFill>
                <a:cs typeface="Arial" panose="020B0604020202020204" pitchFamily="34" charset="0"/>
              </a:rPr>
              <a:t>vacuum</a:t>
            </a:r>
            <a:endParaRPr lang="de-AT" sz="700" i="0" dirty="0" smtClean="0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grpSp>
        <p:nvGrpSpPr>
          <p:cNvPr id="195" name="Group 194"/>
          <p:cNvGrpSpPr/>
          <p:nvPr/>
        </p:nvGrpSpPr>
        <p:grpSpPr>
          <a:xfrm>
            <a:off x="5432196" y="1948414"/>
            <a:ext cx="3347696" cy="1434366"/>
            <a:chOff x="2559800" y="1328441"/>
            <a:chExt cx="1537236" cy="2611205"/>
          </a:xfrm>
        </p:grpSpPr>
        <p:sp>
          <p:nvSpPr>
            <p:cNvPr id="218" name="Rectangle 217"/>
            <p:cNvSpPr/>
            <p:nvPr/>
          </p:nvSpPr>
          <p:spPr bwMode="auto">
            <a:xfrm>
              <a:off x="3283700" y="1328441"/>
              <a:ext cx="723900" cy="2611205"/>
            </a:xfrm>
            <a:prstGeom prst="rect">
              <a:avLst/>
            </a:prstGeom>
            <a:solidFill>
              <a:srgbClr val="FFB2B2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19" name="Rectangle 218"/>
            <p:cNvSpPr/>
            <p:nvPr/>
          </p:nvSpPr>
          <p:spPr bwMode="auto">
            <a:xfrm>
              <a:off x="3146853" y="1748225"/>
              <a:ext cx="950183" cy="707228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0" name="Rectangle 219"/>
            <p:cNvSpPr/>
            <p:nvPr/>
          </p:nvSpPr>
          <p:spPr bwMode="auto">
            <a:xfrm>
              <a:off x="3146853" y="3057021"/>
              <a:ext cx="950183" cy="501674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21" name="Rectangle 220"/>
            <p:cNvSpPr/>
            <p:nvPr/>
          </p:nvSpPr>
          <p:spPr bwMode="auto">
            <a:xfrm>
              <a:off x="2559800" y="1328441"/>
              <a:ext cx="723900" cy="2611205"/>
            </a:xfrm>
            <a:prstGeom prst="rect">
              <a:avLst/>
            </a:prstGeom>
            <a:solidFill>
              <a:srgbClr val="FFB2B2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96" name="Titel 1 3"/>
          <p:cNvSpPr txBox="1">
            <a:spLocks/>
          </p:cNvSpPr>
          <p:nvPr/>
        </p:nvSpPr>
        <p:spPr>
          <a:xfrm>
            <a:off x="6232620" y="1632442"/>
            <a:ext cx="1552077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allowed</a:t>
            </a:r>
            <a:r>
              <a:rPr lang="de-AT" sz="14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4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endParaRPr lang="de-AT" sz="5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97" name="Titel 1 4"/>
          <p:cNvSpPr txBox="1">
            <a:spLocks/>
          </p:cNvSpPr>
          <p:nvPr/>
        </p:nvSpPr>
        <p:spPr>
          <a:xfrm>
            <a:off x="7008659" y="1272432"/>
            <a:ext cx="1552077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solid</a:t>
            </a:r>
            <a:endParaRPr lang="de-AT" sz="700" i="0" dirty="0" smtClean="0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cxnSp>
        <p:nvCxnSpPr>
          <p:cNvPr id="198" name="Straight Arrow Connector 197"/>
          <p:cNvCxnSpPr/>
          <p:nvPr/>
        </p:nvCxnSpPr>
        <p:spPr bwMode="auto">
          <a:xfrm flipV="1">
            <a:off x="6079958" y="3019729"/>
            <a:ext cx="630685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99" name="Oval 198"/>
          <p:cNvSpPr/>
          <p:nvPr/>
        </p:nvSpPr>
        <p:spPr bwMode="auto">
          <a:xfrm>
            <a:off x="6001375" y="2940883"/>
            <a:ext cx="157691" cy="157691"/>
          </a:xfrm>
          <a:prstGeom prst="ellipse">
            <a:avLst/>
          </a:prstGeom>
          <a:solidFill>
            <a:schemeClr val="accent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00" name="Straight Arrow Connector 199"/>
          <p:cNvCxnSpPr/>
          <p:nvPr/>
        </p:nvCxnSpPr>
        <p:spPr bwMode="auto">
          <a:xfrm flipV="1">
            <a:off x="5284573" y="1756936"/>
            <a:ext cx="0" cy="187840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01" name="Straight Arrow Connector 200"/>
          <p:cNvCxnSpPr/>
          <p:nvPr/>
        </p:nvCxnSpPr>
        <p:spPr bwMode="auto">
          <a:xfrm flipV="1">
            <a:off x="5208227" y="3545123"/>
            <a:ext cx="3571665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202" name="Picture 20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3720" y="1948414"/>
            <a:ext cx="135120" cy="148785"/>
          </a:xfrm>
          <a:prstGeom prst="rect">
            <a:avLst/>
          </a:prstGeom>
        </p:spPr>
      </p:pic>
      <p:pic>
        <p:nvPicPr>
          <p:cNvPr id="203" name="Picture 202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92103" y="3658097"/>
            <a:ext cx="93021" cy="98739"/>
          </a:xfrm>
          <a:prstGeom prst="rect">
            <a:avLst/>
          </a:prstGeom>
        </p:spPr>
      </p:pic>
      <p:grpSp>
        <p:nvGrpSpPr>
          <p:cNvPr id="204" name="Group 203"/>
          <p:cNvGrpSpPr/>
          <p:nvPr/>
        </p:nvGrpSpPr>
        <p:grpSpPr>
          <a:xfrm>
            <a:off x="5402809" y="4431512"/>
            <a:ext cx="3347696" cy="1434366"/>
            <a:chOff x="2559800" y="1328441"/>
            <a:chExt cx="1537236" cy="2611205"/>
          </a:xfrm>
        </p:grpSpPr>
        <p:sp>
          <p:nvSpPr>
            <p:cNvPr id="214" name="Rectangle 213"/>
            <p:cNvSpPr/>
            <p:nvPr/>
          </p:nvSpPr>
          <p:spPr bwMode="auto">
            <a:xfrm>
              <a:off x="3283700" y="1328441"/>
              <a:ext cx="723900" cy="2611205"/>
            </a:xfrm>
            <a:prstGeom prst="rect">
              <a:avLst/>
            </a:prstGeom>
            <a:solidFill>
              <a:srgbClr val="FFB2B2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15" name="Rectangle 214"/>
            <p:cNvSpPr/>
            <p:nvPr/>
          </p:nvSpPr>
          <p:spPr bwMode="auto">
            <a:xfrm>
              <a:off x="3146853" y="1748225"/>
              <a:ext cx="950183" cy="707228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16" name="Rectangle 215"/>
            <p:cNvSpPr/>
            <p:nvPr/>
          </p:nvSpPr>
          <p:spPr bwMode="auto">
            <a:xfrm>
              <a:off x="3146853" y="3057021"/>
              <a:ext cx="950183" cy="501674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17" name="Rectangle 216"/>
            <p:cNvSpPr/>
            <p:nvPr/>
          </p:nvSpPr>
          <p:spPr bwMode="auto">
            <a:xfrm>
              <a:off x="2559800" y="1328441"/>
              <a:ext cx="723900" cy="2611205"/>
            </a:xfrm>
            <a:prstGeom prst="rect">
              <a:avLst/>
            </a:prstGeom>
            <a:solidFill>
              <a:srgbClr val="FFB2B2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cxnSp>
        <p:nvCxnSpPr>
          <p:cNvPr id="205" name="Straight Arrow Connector 204"/>
          <p:cNvCxnSpPr/>
          <p:nvPr/>
        </p:nvCxnSpPr>
        <p:spPr bwMode="auto">
          <a:xfrm flipV="1">
            <a:off x="6050276" y="5542103"/>
            <a:ext cx="630685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/>
          </a:ln>
          <a:effectLst/>
        </p:spPr>
      </p:cxnSp>
      <p:sp>
        <p:nvSpPr>
          <p:cNvPr id="206" name="Oval 205"/>
          <p:cNvSpPr/>
          <p:nvPr/>
        </p:nvSpPr>
        <p:spPr bwMode="auto">
          <a:xfrm>
            <a:off x="6585374" y="5463599"/>
            <a:ext cx="157691" cy="157691"/>
          </a:xfrm>
          <a:prstGeom prst="ellipse">
            <a:avLst/>
          </a:prstGeom>
          <a:solidFill>
            <a:schemeClr val="accent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07" name="Straight Arrow Connector 206"/>
          <p:cNvCxnSpPr/>
          <p:nvPr/>
        </p:nvCxnSpPr>
        <p:spPr bwMode="auto">
          <a:xfrm flipV="1">
            <a:off x="5255186" y="4240035"/>
            <a:ext cx="0" cy="187840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08" name="Straight Arrow Connector 207"/>
          <p:cNvCxnSpPr/>
          <p:nvPr/>
        </p:nvCxnSpPr>
        <p:spPr bwMode="auto">
          <a:xfrm flipV="1">
            <a:off x="5178840" y="6028221"/>
            <a:ext cx="3571665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209" name="Picture 208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4333" y="4431512"/>
            <a:ext cx="135120" cy="148785"/>
          </a:xfrm>
          <a:prstGeom prst="rect">
            <a:avLst/>
          </a:prstGeom>
        </p:spPr>
      </p:pic>
      <p:pic>
        <p:nvPicPr>
          <p:cNvPr id="210" name="Picture 209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62716" y="6141195"/>
            <a:ext cx="93021" cy="98739"/>
          </a:xfrm>
          <a:prstGeom prst="rect">
            <a:avLst/>
          </a:prstGeom>
        </p:spPr>
      </p:pic>
      <p:sp>
        <p:nvSpPr>
          <p:cNvPr id="211" name="Titel 1 2 2"/>
          <p:cNvSpPr txBox="1">
            <a:spLocks/>
          </p:cNvSpPr>
          <p:nvPr/>
        </p:nvSpPr>
        <p:spPr>
          <a:xfrm>
            <a:off x="4892983" y="819797"/>
            <a:ext cx="3886908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Case 2</a:t>
            </a:r>
            <a:r>
              <a:rPr lang="de-DE" sz="18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: </a:t>
            </a:r>
            <a:r>
              <a:rPr lang="de-DE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Energy</a:t>
            </a:r>
            <a:r>
              <a:rPr lang="de-DE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within</a:t>
            </a:r>
            <a:r>
              <a:rPr lang="de-DE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band </a:t>
            </a:r>
            <a:r>
              <a:rPr lang="de-DE" sz="18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gap</a:t>
            </a:r>
            <a:r>
              <a:rPr lang="de-DE" sz="18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endParaRPr lang="de-AT" sz="7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212" name="Picture 211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465" y="1408865"/>
            <a:ext cx="488753" cy="192710"/>
          </a:xfrm>
          <a:prstGeom prst="rect">
            <a:avLst/>
          </a:prstGeom>
        </p:spPr>
      </p:pic>
      <p:pic>
        <p:nvPicPr>
          <p:cNvPr id="213" name="Picture 212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71152" y="3930835"/>
            <a:ext cx="488753" cy="192710"/>
          </a:xfrm>
          <a:prstGeom prst="rect">
            <a:avLst/>
          </a:prstGeom>
        </p:spPr>
      </p:pic>
      <p:sp>
        <p:nvSpPr>
          <p:cNvPr id="223" name="Titel 1 2 2"/>
          <p:cNvSpPr txBox="1">
            <a:spLocks/>
          </p:cNvSpPr>
          <p:nvPr/>
        </p:nvSpPr>
        <p:spPr>
          <a:xfrm>
            <a:off x="341907" y="6289651"/>
            <a:ext cx="4551076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continues</a:t>
            </a:r>
            <a:r>
              <a:rPr lang="de-DE" sz="1600" i="0" dirty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propagate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in solid</a:t>
            </a:r>
            <a:endParaRPr lang="de-AT" sz="6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24" name="Titel 1 2 2"/>
          <p:cNvSpPr txBox="1">
            <a:spLocks/>
          </p:cNvSpPr>
          <p:nvPr/>
        </p:nvSpPr>
        <p:spPr>
          <a:xfrm>
            <a:off x="5014333" y="6278884"/>
            <a:ext cx="4551076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unable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to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propagate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through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solid. </a:t>
            </a:r>
          </a:p>
          <a:p>
            <a:pPr algn="l"/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</a:t>
            </a:r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It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is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reflected</a:t>
            </a:r>
            <a:r>
              <a:rPr lang="de-DE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.)</a:t>
            </a:r>
          </a:p>
        </p:txBody>
      </p:sp>
    </p:spTree>
    <p:extLst>
      <p:ext uri="{BB962C8B-B14F-4D97-AF65-F5344CB8AC3E}">
        <p14:creationId xmlns:p14="http://schemas.microsoft.com/office/powerpoint/2010/main" val="23394931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4" y="0"/>
            <a:ext cx="8229600" cy="648308"/>
          </a:xfrm>
        </p:spPr>
        <p:txBody>
          <a:bodyPr/>
          <a:lstStyle/>
          <a:p>
            <a:r>
              <a:rPr lang="de-AT" i="0" dirty="0" err="1" smtClean="0"/>
              <a:t>Why</a:t>
            </a:r>
            <a:r>
              <a:rPr lang="de-AT" i="0" dirty="0" smtClean="0"/>
              <a:t> </a:t>
            </a:r>
            <a:r>
              <a:rPr lang="de-AT" i="0" dirty="0" err="1" smtClean="0"/>
              <a:t>bandgaps</a:t>
            </a:r>
            <a:r>
              <a:rPr lang="de-AT" i="0" dirty="0" smtClean="0"/>
              <a:t> in </a:t>
            </a:r>
            <a:r>
              <a:rPr lang="de-AT" i="0" dirty="0" err="1" smtClean="0"/>
              <a:t>electron</a:t>
            </a:r>
            <a:r>
              <a:rPr lang="de-AT" i="0" dirty="0"/>
              <a:t> </a:t>
            </a:r>
            <a:r>
              <a:rPr lang="de-AT" i="0" dirty="0" err="1" smtClean="0"/>
              <a:t>energies</a:t>
            </a:r>
            <a:r>
              <a:rPr lang="de-AT" i="0" dirty="0" smtClean="0"/>
              <a:t>?</a:t>
            </a:r>
            <a:endParaRPr lang="de-AT" i="0" dirty="0"/>
          </a:p>
        </p:txBody>
      </p:sp>
      <p:sp>
        <p:nvSpPr>
          <p:cNvPr id="5" name="Rechteck 4 1"/>
          <p:cNvSpPr/>
          <p:nvPr/>
        </p:nvSpPr>
        <p:spPr>
          <a:xfrm>
            <a:off x="245299" y="1396702"/>
            <a:ext cx="326262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2000" dirty="0" smtClean="0">
                <a:solidFill>
                  <a:srgbClr val="0070C0"/>
                </a:solidFill>
                <a:latin typeface="Calibri" pitchFamily="34" charset="0"/>
              </a:rPr>
              <a:t>Band </a:t>
            </a:r>
            <a:r>
              <a:rPr lang="de-DE" sz="2000" dirty="0" err="1" smtClean="0">
                <a:solidFill>
                  <a:srgbClr val="0070C0"/>
                </a:solidFill>
                <a:latin typeface="Calibri" pitchFamily="34" charset="0"/>
              </a:rPr>
              <a:t>gaps</a:t>
            </a:r>
            <a:r>
              <a:rPr lang="de-DE" sz="2000" dirty="0" smtClean="0">
                <a:solidFill>
                  <a:srgbClr val="0070C0"/>
                </a:solidFill>
                <a:latin typeface="Calibri" pitchFamily="34" charset="0"/>
              </a:rPr>
              <a:t> by Bragg </a:t>
            </a:r>
            <a:r>
              <a:rPr lang="de-DE" sz="2000" dirty="0" err="1" smtClean="0">
                <a:solidFill>
                  <a:srgbClr val="0070C0"/>
                </a:solidFill>
                <a:latin typeface="Calibri" pitchFamily="34" charset="0"/>
              </a:rPr>
              <a:t>reflection</a:t>
            </a:r>
            <a:endParaRPr lang="de-DE" sz="2000" dirty="0" smtClean="0">
              <a:solidFill>
                <a:srgbClr val="0070C0"/>
              </a:solidFill>
              <a:latin typeface="Calibri" pitchFamily="34" charset="0"/>
            </a:endParaRPr>
          </a:p>
        </p:txBody>
      </p:sp>
      <p:grpSp>
        <p:nvGrpSpPr>
          <p:cNvPr id="17" name="Gruppieren 16"/>
          <p:cNvGrpSpPr/>
          <p:nvPr/>
        </p:nvGrpSpPr>
        <p:grpSpPr>
          <a:xfrm>
            <a:off x="4168245" y="3352430"/>
            <a:ext cx="1788775" cy="72000"/>
            <a:chOff x="3228079" y="2756799"/>
            <a:chExt cx="1788775" cy="72000"/>
          </a:xfrm>
          <a:solidFill>
            <a:srgbClr val="00B050"/>
          </a:solidFill>
        </p:grpSpPr>
        <p:sp>
          <p:nvSpPr>
            <p:cNvPr id="16" name="Ellipse 15"/>
            <p:cNvSpPr>
              <a:spLocks noChangeAspect="1"/>
            </p:cNvSpPr>
            <p:nvPr/>
          </p:nvSpPr>
          <p:spPr bwMode="auto">
            <a:xfrm>
              <a:off x="3228079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6" name="Ellipse 25"/>
            <p:cNvSpPr>
              <a:spLocks noChangeAspect="1"/>
            </p:cNvSpPr>
            <p:nvPr/>
          </p:nvSpPr>
          <p:spPr bwMode="auto">
            <a:xfrm>
              <a:off x="4945070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7" name="Ellipse 26"/>
            <p:cNvSpPr>
              <a:spLocks noChangeAspect="1"/>
            </p:cNvSpPr>
            <p:nvPr/>
          </p:nvSpPr>
          <p:spPr bwMode="auto">
            <a:xfrm>
              <a:off x="4658904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8" name="Ellipse 27"/>
            <p:cNvSpPr>
              <a:spLocks noChangeAspect="1"/>
            </p:cNvSpPr>
            <p:nvPr/>
          </p:nvSpPr>
          <p:spPr bwMode="auto">
            <a:xfrm>
              <a:off x="4086574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0" name="Ellipse 29"/>
            <p:cNvSpPr>
              <a:spLocks noChangeAspect="1"/>
            </p:cNvSpPr>
            <p:nvPr/>
          </p:nvSpPr>
          <p:spPr bwMode="auto">
            <a:xfrm>
              <a:off x="4372739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3" name="Ellipse 32"/>
            <p:cNvSpPr>
              <a:spLocks noChangeAspect="1"/>
            </p:cNvSpPr>
            <p:nvPr/>
          </p:nvSpPr>
          <p:spPr bwMode="auto">
            <a:xfrm>
              <a:off x="3800409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5" name="Ellipse 34"/>
            <p:cNvSpPr>
              <a:spLocks noChangeAspect="1"/>
            </p:cNvSpPr>
            <p:nvPr/>
          </p:nvSpPr>
          <p:spPr bwMode="auto">
            <a:xfrm>
              <a:off x="3514244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43" name="Gruppieren 42"/>
          <p:cNvGrpSpPr/>
          <p:nvPr/>
        </p:nvGrpSpPr>
        <p:grpSpPr>
          <a:xfrm>
            <a:off x="4168245" y="3924688"/>
            <a:ext cx="1788775" cy="72000"/>
            <a:chOff x="3228079" y="2756799"/>
            <a:chExt cx="1788775" cy="72000"/>
          </a:xfrm>
          <a:solidFill>
            <a:srgbClr val="00B050"/>
          </a:solidFill>
        </p:grpSpPr>
        <p:sp>
          <p:nvSpPr>
            <p:cNvPr id="44" name="Ellipse 43"/>
            <p:cNvSpPr>
              <a:spLocks noChangeAspect="1"/>
            </p:cNvSpPr>
            <p:nvPr/>
          </p:nvSpPr>
          <p:spPr bwMode="auto">
            <a:xfrm>
              <a:off x="3228079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5" name="Ellipse 44"/>
            <p:cNvSpPr>
              <a:spLocks noChangeAspect="1"/>
            </p:cNvSpPr>
            <p:nvPr/>
          </p:nvSpPr>
          <p:spPr bwMode="auto">
            <a:xfrm>
              <a:off x="4945070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6" name="Ellipse 45"/>
            <p:cNvSpPr>
              <a:spLocks noChangeAspect="1"/>
            </p:cNvSpPr>
            <p:nvPr/>
          </p:nvSpPr>
          <p:spPr bwMode="auto">
            <a:xfrm>
              <a:off x="4658904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7" name="Ellipse 46"/>
            <p:cNvSpPr>
              <a:spLocks noChangeAspect="1"/>
            </p:cNvSpPr>
            <p:nvPr/>
          </p:nvSpPr>
          <p:spPr bwMode="auto">
            <a:xfrm>
              <a:off x="4086574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8" name="Ellipse 47"/>
            <p:cNvSpPr>
              <a:spLocks noChangeAspect="1"/>
            </p:cNvSpPr>
            <p:nvPr/>
          </p:nvSpPr>
          <p:spPr bwMode="auto">
            <a:xfrm>
              <a:off x="4372739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9" name="Ellipse 48"/>
            <p:cNvSpPr>
              <a:spLocks noChangeAspect="1"/>
            </p:cNvSpPr>
            <p:nvPr/>
          </p:nvSpPr>
          <p:spPr bwMode="auto">
            <a:xfrm>
              <a:off x="3800409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0" name="Ellipse 49"/>
            <p:cNvSpPr>
              <a:spLocks noChangeAspect="1"/>
            </p:cNvSpPr>
            <p:nvPr/>
          </p:nvSpPr>
          <p:spPr bwMode="auto">
            <a:xfrm>
              <a:off x="3514244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51" name="Gruppieren 50"/>
          <p:cNvGrpSpPr/>
          <p:nvPr/>
        </p:nvGrpSpPr>
        <p:grpSpPr>
          <a:xfrm>
            <a:off x="4168245" y="4210817"/>
            <a:ext cx="1788775" cy="72000"/>
            <a:chOff x="3228079" y="2756799"/>
            <a:chExt cx="1788775" cy="72000"/>
          </a:xfrm>
          <a:solidFill>
            <a:srgbClr val="00B050"/>
          </a:solidFill>
        </p:grpSpPr>
        <p:sp>
          <p:nvSpPr>
            <p:cNvPr id="52" name="Ellipse 51"/>
            <p:cNvSpPr>
              <a:spLocks noChangeAspect="1"/>
            </p:cNvSpPr>
            <p:nvPr/>
          </p:nvSpPr>
          <p:spPr bwMode="auto">
            <a:xfrm>
              <a:off x="3228079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3" name="Ellipse 52"/>
            <p:cNvSpPr>
              <a:spLocks noChangeAspect="1"/>
            </p:cNvSpPr>
            <p:nvPr/>
          </p:nvSpPr>
          <p:spPr bwMode="auto">
            <a:xfrm>
              <a:off x="4945070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4" name="Ellipse 53"/>
            <p:cNvSpPr>
              <a:spLocks noChangeAspect="1"/>
            </p:cNvSpPr>
            <p:nvPr/>
          </p:nvSpPr>
          <p:spPr bwMode="auto">
            <a:xfrm>
              <a:off x="4658904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5" name="Ellipse 54"/>
            <p:cNvSpPr>
              <a:spLocks noChangeAspect="1"/>
            </p:cNvSpPr>
            <p:nvPr/>
          </p:nvSpPr>
          <p:spPr bwMode="auto">
            <a:xfrm>
              <a:off x="4086574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6" name="Ellipse 55"/>
            <p:cNvSpPr>
              <a:spLocks noChangeAspect="1"/>
            </p:cNvSpPr>
            <p:nvPr/>
          </p:nvSpPr>
          <p:spPr bwMode="auto">
            <a:xfrm>
              <a:off x="4372739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7" name="Ellipse 56"/>
            <p:cNvSpPr>
              <a:spLocks noChangeAspect="1"/>
            </p:cNvSpPr>
            <p:nvPr/>
          </p:nvSpPr>
          <p:spPr bwMode="auto">
            <a:xfrm>
              <a:off x="3800409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8" name="Ellipse 57"/>
            <p:cNvSpPr>
              <a:spLocks noChangeAspect="1"/>
            </p:cNvSpPr>
            <p:nvPr/>
          </p:nvSpPr>
          <p:spPr bwMode="auto">
            <a:xfrm>
              <a:off x="3514244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59" name="Gruppieren 58"/>
          <p:cNvGrpSpPr/>
          <p:nvPr/>
        </p:nvGrpSpPr>
        <p:grpSpPr>
          <a:xfrm>
            <a:off x="4168245" y="3638559"/>
            <a:ext cx="1788775" cy="72000"/>
            <a:chOff x="3228079" y="2756799"/>
            <a:chExt cx="1788775" cy="72000"/>
          </a:xfrm>
          <a:solidFill>
            <a:srgbClr val="00B050"/>
          </a:solidFill>
        </p:grpSpPr>
        <p:sp>
          <p:nvSpPr>
            <p:cNvPr id="60" name="Ellipse 59"/>
            <p:cNvSpPr>
              <a:spLocks noChangeAspect="1"/>
            </p:cNvSpPr>
            <p:nvPr/>
          </p:nvSpPr>
          <p:spPr bwMode="auto">
            <a:xfrm>
              <a:off x="3228079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1" name="Ellipse 60"/>
            <p:cNvSpPr>
              <a:spLocks noChangeAspect="1"/>
            </p:cNvSpPr>
            <p:nvPr/>
          </p:nvSpPr>
          <p:spPr bwMode="auto">
            <a:xfrm>
              <a:off x="4945070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2" name="Ellipse 61"/>
            <p:cNvSpPr>
              <a:spLocks noChangeAspect="1"/>
            </p:cNvSpPr>
            <p:nvPr/>
          </p:nvSpPr>
          <p:spPr bwMode="auto">
            <a:xfrm>
              <a:off x="4658904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3" name="Ellipse 62"/>
            <p:cNvSpPr>
              <a:spLocks noChangeAspect="1"/>
            </p:cNvSpPr>
            <p:nvPr/>
          </p:nvSpPr>
          <p:spPr bwMode="auto">
            <a:xfrm>
              <a:off x="4086574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4" name="Ellipse 63"/>
            <p:cNvSpPr>
              <a:spLocks noChangeAspect="1"/>
            </p:cNvSpPr>
            <p:nvPr/>
          </p:nvSpPr>
          <p:spPr bwMode="auto">
            <a:xfrm>
              <a:off x="4372739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5" name="Ellipse 64"/>
            <p:cNvSpPr>
              <a:spLocks noChangeAspect="1"/>
            </p:cNvSpPr>
            <p:nvPr/>
          </p:nvSpPr>
          <p:spPr bwMode="auto">
            <a:xfrm>
              <a:off x="3800409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6" name="Ellipse 65"/>
            <p:cNvSpPr>
              <a:spLocks noChangeAspect="1"/>
            </p:cNvSpPr>
            <p:nvPr/>
          </p:nvSpPr>
          <p:spPr bwMode="auto">
            <a:xfrm>
              <a:off x="3514244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67" name="Gruppieren 66"/>
          <p:cNvGrpSpPr/>
          <p:nvPr/>
        </p:nvGrpSpPr>
        <p:grpSpPr>
          <a:xfrm>
            <a:off x="4168245" y="3066301"/>
            <a:ext cx="1788775" cy="72000"/>
            <a:chOff x="3228079" y="2756799"/>
            <a:chExt cx="1788775" cy="72000"/>
          </a:xfrm>
          <a:solidFill>
            <a:srgbClr val="00B050"/>
          </a:solidFill>
        </p:grpSpPr>
        <p:sp>
          <p:nvSpPr>
            <p:cNvPr id="68" name="Ellipse 67"/>
            <p:cNvSpPr>
              <a:spLocks noChangeAspect="1"/>
            </p:cNvSpPr>
            <p:nvPr/>
          </p:nvSpPr>
          <p:spPr bwMode="auto">
            <a:xfrm>
              <a:off x="3228079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9" name="Ellipse 68"/>
            <p:cNvSpPr>
              <a:spLocks noChangeAspect="1"/>
            </p:cNvSpPr>
            <p:nvPr/>
          </p:nvSpPr>
          <p:spPr bwMode="auto">
            <a:xfrm>
              <a:off x="4945070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0" name="Ellipse 69"/>
            <p:cNvSpPr>
              <a:spLocks noChangeAspect="1"/>
            </p:cNvSpPr>
            <p:nvPr/>
          </p:nvSpPr>
          <p:spPr bwMode="auto">
            <a:xfrm>
              <a:off x="4658904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1" name="Ellipse 70"/>
            <p:cNvSpPr>
              <a:spLocks noChangeAspect="1"/>
            </p:cNvSpPr>
            <p:nvPr/>
          </p:nvSpPr>
          <p:spPr bwMode="auto">
            <a:xfrm>
              <a:off x="4086574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2" name="Ellipse 71"/>
            <p:cNvSpPr>
              <a:spLocks noChangeAspect="1"/>
            </p:cNvSpPr>
            <p:nvPr/>
          </p:nvSpPr>
          <p:spPr bwMode="auto">
            <a:xfrm>
              <a:off x="4372739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3" name="Ellipse 72"/>
            <p:cNvSpPr>
              <a:spLocks noChangeAspect="1"/>
            </p:cNvSpPr>
            <p:nvPr/>
          </p:nvSpPr>
          <p:spPr bwMode="auto">
            <a:xfrm>
              <a:off x="3800409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4" name="Ellipse 73"/>
            <p:cNvSpPr>
              <a:spLocks noChangeAspect="1"/>
            </p:cNvSpPr>
            <p:nvPr/>
          </p:nvSpPr>
          <p:spPr bwMode="auto">
            <a:xfrm>
              <a:off x="3514244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75" name="Gruppieren 74"/>
          <p:cNvGrpSpPr/>
          <p:nvPr/>
        </p:nvGrpSpPr>
        <p:grpSpPr>
          <a:xfrm>
            <a:off x="4168245" y="2780172"/>
            <a:ext cx="1788775" cy="72000"/>
            <a:chOff x="3228079" y="2756799"/>
            <a:chExt cx="1788775" cy="72000"/>
          </a:xfrm>
          <a:solidFill>
            <a:srgbClr val="00B050"/>
          </a:solidFill>
        </p:grpSpPr>
        <p:sp>
          <p:nvSpPr>
            <p:cNvPr id="76" name="Ellipse 75"/>
            <p:cNvSpPr>
              <a:spLocks noChangeAspect="1"/>
            </p:cNvSpPr>
            <p:nvPr/>
          </p:nvSpPr>
          <p:spPr bwMode="auto">
            <a:xfrm>
              <a:off x="3228079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7" name="Ellipse 76"/>
            <p:cNvSpPr>
              <a:spLocks noChangeAspect="1"/>
            </p:cNvSpPr>
            <p:nvPr/>
          </p:nvSpPr>
          <p:spPr bwMode="auto">
            <a:xfrm>
              <a:off x="4945070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8" name="Ellipse 77"/>
            <p:cNvSpPr>
              <a:spLocks noChangeAspect="1"/>
            </p:cNvSpPr>
            <p:nvPr/>
          </p:nvSpPr>
          <p:spPr bwMode="auto">
            <a:xfrm>
              <a:off x="4658904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79" name="Ellipse 78"/>
            <p:cNvSpPr>
              <a:spLocks noChangeAspect="1"/>
            </p:cNvSpPr>
            <p:nvPr/>
          </p:nvSpPr>
          <p:spPr bwMode="auto">
            <a:xfrm>
              <a:off x="4086574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0" name="Ellipse 79"/>
            <p:cNvSpPr>
              <a:spLocks noChangeAspect="1"/>
            </p:cNvSpPr>
            <p:nvPr/>
          </p:nvSpPr>
          <p:spPr bwMode="auto">
            <a:xfrm>
              <a:off x="4372739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1" name="Ellipse 80"/>
            <p:cNvSpPr>
              <a:spLocks noChangeAspect="1"/>
            </p:cNvSpPr>
            <p:nvPr/>
          </p:nvSpPr>
          <p:spPr bwMode="auto">
            <a:xfrm>
              <a:off x="3800409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82" name="Ellipse 81"/>
            <p:cNvSpPr>
              <a:spLocks noChangeAspect="1"/>
            </p:cNvSpPr>
            <p:nvPr/>
          </p:nvSpPr>
          <p:spPr bwMode="auto">
            <a:xfrm>
              <a:off x="3514244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91" name="Gruppieren 90"/>
          <p:cNvGrpSpPr/>
          <p:nvPr/>
        </p:nvGrpSpPr>
        <p:grpSpPr>
          <a:xfrm>
            <a:off x="4168245" y="2494043"/>
            <a:ext cx="1788775" cy="72000"/>
            <a:chOff x="3228079" y="2756799"/>
            <a:chExt cx="1788775" cy="72000"/>
          </a:xfrm>
          <a:solidFill>
            <a:srgbClr val="00B050"/>
          </a:solidFill>
        </p:grpSpPr>
        <p:sp>
          <p:nvSpPr>
            <p:cNvPr id="92" name="Ellipse 91"/>
            <p:cNvSpPr>
              <a:spLocks noChangeAspect="1"/>
            </p:cNvSpPr>
            <p:nvPr/>
          </p:nvSpPr>
          <p:spPr bwMode="auto">
            <a:xfrm>
              <a:off x="3228079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3" name="Ellipse 92"/>
            <p:cNvSpPr>
              <a:spLocks noChangeAspect="1"/>
            </p:cNvSpPr>
            <p:nvPr/>
          </p:nvSpPr>
          <p:spPr bwMode="auto">
            <a:xfrm>
              <a:off x="4945070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4" name="Ellipse 93"/>
            <p:cNvSpPr>
              <a:spLocks noChangeAspect="1"/>
            </p:cNvSpPr>
            <p:nvPr/>
          </p:nvSpPr>
          <p:spPr bwMode="auto">
            <a:xfrm>
              <a:off x="4658904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5" name="Ellipse 94"/>
            <p:cNvSpPr>
              <a:spLocks noChangeAspect="1"/>
            </p:cNvSpPr>
            <p:nvPr/>
          </p:nvSpPr>
          <p:spPr bwMode="auto">
            <a:xfrm>
              <a:off x="4086574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6" name="Ellipse 95"/>
            <p:cNvSpPr>
              <a:spLocks noChangeAspect="1"/>
            </p:cNvSpPr>
            <p:nvPr/>
          </p:nvSpPr>
          <p:spPr bwMode="auto">
            <a:xfrm>
              <a:off x="4372739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7" name="Ellipse 96"/>
            <p:cNvSpPr>
              <a:spLocks noChangeAspect="1"/>
            </p:cNvSpPr>
            <p:nvPr/>
          </p:nvSpPr>
          <p:spPr bwMode="auto">
            <a:xfrm>
              <a:off x="3800409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98" name="Ellipse 97"/>
            <p:cNvSpPr>
              <a:spLocks noChangeAspect="1"/>
            </p:cNvSpPr>
            <p:nvPr/>
          </p:nvSpPr>
          <p:spPr bwMode="auto">
            <a:xfrm>
              <a:off x="3514244" y="2756799"/>
              <a:ext cx="71784" cy="72000"/>
            </a:xfrm>
            <a:prstGeom prst="ellipse">
              <a:avLst/>
            </a:prstGeom>
            <a:grpFill/>
            <a:ln w="952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84" name="Rechteck 113 3"/>
          <p:cNvSpPr/>
          <p:nvPr/>
        </p:nvSpPr>
        <p:spPr>
          <a:xfrm>
            <a:off x="5939948" y="4446446"/>
            <a:ext cx="166904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dirty="0" err="1" smtClean="0">
                <a:latin typeface="Calibri" pitchFamily="34" charset="0"/>
              </a:rPr>
              <a:t>atoms</a:t>
            </a:r>
            <a:r>
              <a:rPr lang="de-DE" dirty="0" smtClean="0">
                <a:latin typeface="Calibri" pitchFamily="34" charset="0"/>
              </a:rPr>
              <a:t> in </a:t>
            </a:r>
            <a:r>
              <a:rPr lang="de-DE" dirty="0" err="1" smtClean="0">
                <a:latin typeface="Calibri" pitchFamily="34" charset="0"/>
              </a:rPr>
              <a:t>crystal</a:t>
            </a:r>
            <a:endParaRPr lang="de-DE" dirty="0" smtClean="0">
              <a:latin typeface="Calibri" pitchFamily="34" charset="0"/>
            </a:endParaRPr>
          </a:p>
        </p:txBody>
      </p:sp>
      <p:cxnSp>
        <p:nvCxnSpPr>
          <p:cNvPr id="85" name="Straight Arrow Connector 84"/>
          <p:cNvCxnSpPr/>
          <p:nvPr/>
        </p:nvCxnSpPr>
        <p:spPr bwMode="auto">
          <a:xfrm flipH="1" flipV="1">
            <a:off x="5670854" y="4016953"/>
            <a:ext cx="353144" cy="505231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90" name="Rechteck 113 4"/>
          <p:cNvSpPr/>
          <p:nvPr/>
        </p:nvSpPr>
        <p:spPr>
          <a:xfrm>
            <a:off x="519468" y="5281662"/>
            <a:ext cx="773301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dirty="0" err="1" smtClean="0">
                <a:latin typeface="Calibri" pitchFamily="34" charset="0"/>
              </a:rPr>
              <a:t>If</a:t>
            </a:r>
            <a:r>
              <a:rPr lang="de-DE" dirty="0" smtClean="0">
                <a:latin typeface="Calibri" pitchFamily="34" charset="0"/>
              </a:rPr>
              <a:t> e</a:t>
            </a:r>
            <a:r>
              <a:rPr lang="de-DE" sz="2400" baseline="30000" dirty="0" smtClean="0">
                <a:latin typeface="Calibri" pitchFamily="34" charset="0"/>
              </a:rPr>
              <a:t>-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with</a:t>
            </a:r>
            <a:r>
              <a:rPr lang="de-DE" dirty="0" smtClean="0">
                <a:latin typeface="Calibri" pitchFamily="34" charset="0"/>
              </a:rPr>
              <a:t> a </a:t>
            </a:r>
            <a:r>
              <a:rPr lang="de-DE" dirty="0" err="1" smtClean="0">
                <a:latin typeface="Calibri" pitchFamily="34" charset="0"/>
              </a:rPr>
              <a:t>wavelength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that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fulfills</a:t>
            </a:r>
            <a:r>
              <a:rPr lang="de-DE" dirty="0" smtClean="0">
                <a:latin typeface="Calibri" pitchFamily="34" charset="0"/>
              </a:rPr>
              <a:t> Bragg </a:t>
            </a:r>
            <a:r>
              <a:rPr lang="de-DE" dirty="0" err="1" smtClean="0">
                <a:latin typeface="Calibri" pitchFamily="34" charset="0"/>
              </a:rPr>
              <a:t>reflection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condition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tries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to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enter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crystal</a:t>
            </a:r>
            <a:endParaRPr lang="de-DE" dirty="0" smtClean="0">
              <a:latin typeface="Calibri" pitchFamily="34" charset="0"/>
            </a:endParaRPr>
          </a:p>
          <a:p>
            <a:pPr algn="l"/>
            <a:r>
              <a:rPr lang="de-DE" dirty="0" err="1" smtClean="0">
                <a:latin typeface="Calibri" pitchFamily="34" charset="0"/>
              </a:rPr>
              <a:t>it</a:t>
            </a:r>
            <a:r>
              <a:rPr lang="de-DE" dirty="0" smtClean="0">
                <a:latin typeface="Calibri" pitchFamily="34" charset="0"/>
              </a:rPr>
              <a:t> will </a:t>
            </a:r>
            <a:r>
              <a:rPr lang="de-DE" dirty="0" err="1" smtClean="0">
                <a:latin typeface="Calibri" pitchFamily="34" charset="0"/>
              </a:rPr>
              <a:t>be</a:t>
            </a:r>
            <a:r>
              <a:rPr lang="de-DE" dirty="0" smtClean="0">
                <a:latin typeface="Calibri" pitchFamily="34" charset="0"/>
              </a:rPr>
              <a:t> back </a:t>
            </a:r>
            <a:r>
              <a:rPr lang="de-DE" dirty="0" err="1" smtClean="0">
                <a:latin typeface="Calibri" pitchFamily="34" charset="0"/>
              </a:rPr>
              <a:t>reflected</a:t>
            </a:r>
            <a:r>
              <a:rPr lang="de-DE" dirty="0" smtClean="0">
                <a:latin typeface="Calibri" pitchFamily="34" charset="0"/>
              </a:rPr>
              <a:t>!</a:t>
            </a:r>
          </a:p>
        </p:txBody>
      </p:sp>
      <p:sp>
        <p:nvSpPr>
          <p:cNvPr id="101" name="Rechteck 113 5"/>
          <p:cNvSpPr/>
          <p:nvPr/>
        </p:nvSpPr>
        <p:spPr>
          <a:xfrm>
            <a:off x="519468" y="5990291"/>
            <a:ext cx="670266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dirty="0" smtClean="0">
                <a:latin typeface="Calibri" pitchFamily="34" charset="0"/>
              </a:rPr>
              <a:t>e</a:t>
            </a:r>
            <a:r>
              <a:rPr lang="de-DE" sz="2400" baseline="30000" dirty="0" smtClean="0">
                <a:latin typeface="Calibri" pitchFamily="34" charset="0"/>
              </a:rPr>
              <a:t>-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with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the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corresponding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momentum</a:t>
            </a:r>
            <a:r>
              <a:rPr lang="de-DE" dirty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and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energy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can‘t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exist</a:t>
            </a:r>
            <a:r>
              <a:rPr lang="de-DE" dirty="0" smtClean="0">
                <a:latin typeface="Calibri" pitchFamily="34" charset="0"/>
              </a:rPr>
              <a:t> in </a:t>
            </a:r>
            <a:r>
              <a:rPr lang="de-DE" dirty="0" err="1" smtClean="0">
                <a:latin typeface="Calibri" pitchFamily="34" charset="0"/>
              </a:rPr>
              <a:t>crystal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102" name="Rechteck 113 6"/>
          <p:cNvSpPr/>
          <p:nvPr/>
        </p:nvSpPr>
        <p:spPr>
          <a:xfrm>
            <a:off x="1215323" y="6440906"/>
            <a:ext cx="184069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dirty="0" err="1" smtClean="0">
                <a:latin typeface="Calibri" pitchFamily="34" charset="0"/>
              </a:rPr>
              <a:t>forbidden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energy</a:t>
            </a:r>
            <a:endParaRPr lang="de-DE" dirty="0" smtClean="0">
              <a:latin typeface="Calibri" pitchFamily="34" charset="0"/>
            </a:endParaRPr>
          </a:p>
        </p:txBody>
      </p:sp>
      <p:cxnSp>
        <p:nvCxnSpPr>
          <p:cNvPr id="104" name="Straight Arrow Connector 103"/>
          <p:cNvCxnSpPr/>
          <p:nvPr/>
        </p:nvCxnSpPr>
        <p:spPr bwMode="auto">
          <a:xfrm>
            <a:off x="620166" y="6644426"/>
            <a:ext cx="557449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7" name="Rechteck 4 2"/>
          <p:cNvSpPr/>
          <p:nvPr/>
        </p:nvSpPr>
        <p:spPr>
          <a:xfrm>
            <a:off x="245299" y="918869"/>
            <a:ext cx="32471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dirty="0" err="1" smtClean="0">
                <a:latin typeface="Calibri" pitchFamily="34" charset="0"/>
              </a:rPr>
              <a:t>Electrons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are</a:t>
            </a:r>
            <a:r>
              <a:rPr lang="de-DE" dirty="0" smtClean="0">
                <a:latin typeface="Calibri" pitchFamily="34" charset="0"/>
              </a:rPr>
              <a:t> matter </a:t>
            </a:r>
            <a:r>
              <a:rPr lang="de-DE" dirty="0" err="1" smtClean="0">
                <a:latin typeface="Calibri" pitchFamily="34" charset="0"/>
              </a:rPr>
              <a:t>waves</a:t>
            </a:r>
            <a:r>
              <a:rPr lang="de-DE" dirty="0" smtClean="0">
                <a:latin typeface="Calibri" pitchFamily="34" charset="0"/>
              </a:rPr>
              <a:t>  </a:t>
            </a:r>
            <a:r>
              <a:rPr lang="de-DE" dirty="0" err="1" smtClean="0">
                <a:latin typeface="Calibri" pitchFamily="34" charset="0"/>
              </a:rPr>
              <a:t>with</a:t>
            </a:r>
            <a:endParaRPr lang="de-DE" dirty="0" smtClean="0">
              <a:latin typeface="Calibri" pitchFamily="34" charset="0"/>
            </a:endParaRPr>
          </a:p>
        </p:txBody>
      </p:sp>
      <p:sp>
        <p:nvSpPr>
          <p:cNvPr id="89" name="Titel 1 2 2 8 2 2 3 3"/>
          <p:cNvSpPr txBox="1">
            <a:spLocks/>
          </p:cNvSpPr>
          <p:nvPr/>
        </p:nvSpPr>
        <p:spPr>
          <a:xfrm>
            <a:off x="5016068" y="964978"/>
            <a:ext cx="2914196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~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nm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~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order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lattice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spacing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17" name="Straight Arrow Connector 116"/>
          <p:cNvCxnSpPr/>
          <p:nvPr/>
        </p:nvCxnSpPr>
        <p:spPr bwMode="auto">
          <a:xfrm flipV="1">
            <a:off x="2951931" y="3104410"/>
            <a:ext cx="1249297" cy="169483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118" name="Straight Arrow Connector 117"/>
          <p:cNvCxnSpPr/>
          <p:nvPr/>
        </p:nvCxnSpPr>
        <p:spPr bwMode="auto">
          <a:xfrm flipV="1">
            <a:off x="2952564" y="3111150"/>
            <a:ext cx="1532129" cy="213174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119" name="Straight Arrow Connector 118"/>
          <p:cNvCxnSpPr/>
          <p:nvPr/>
        </p:nvCxnSpPr>
        <p:spPr bwMode="auto">
          <a:xfrm flipV="1">
            <a:off x="2963765" y="3112615"/>
            <a:ext cx="1797526" cy="27583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120" name="Straight Arrow Connector 119"/>
          <p:cNvCxnSpPr/>
          <p:nvPr/>
        </p:nvCxnSpPr>
        <p:spPr bwMode="auto">
          <a:xfrm flipV="1">
            <a:off x="2976075" y="3108312"/>
            <a:ext cx="2092380" cy="335879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/>
          </a:ln>
          <a:effectLst/>
        </p:spPr>
      </p:cxnSp>
      <p:cxnSp>
        <p:nvCxnSpPr>
          <p:cNvPr id="121" name="Straight Arrow Connector 120"/>
          <p:cNvCxnSpPr/>
          <p:nvPr/>
        </p:nvCxnSpPr>
        <p:spPr bwMode="auto">
          <a:xfrm flipV="1">
            <a:off x="2955790" y="3112648"/>
            <a:ext cx="2366445" cy="391754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/>
          </a:ln>
          <a:effectLst/>
        </p:spPr>
      </p:cxnSp>
      <p:sp>
        <p:nvSpPr>
          <p:cNvPr id="122" name="Right Brace 121"/>
          <p:cNvSpPr/>
          <p:nvPr/>
        </p:nvSpPr>
        <p:spPr bwMode="auto">
          <a:xfrm rot="10254537">
            <a:off x="2717864" y="3172653"/>
            <a:ext cx="198867" cy="628300"/>
          </a:xfrm>
          <a:prstGeom prst="righ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4" name="Titel 1 2 2 7 1"/>
          <p:cNvSpPr txBox="1">
            <a:spLocks/>
          </p:cNvSpPr>
          <p:nvPr/>
        </p:nvSpPr>
        <p:spPr>
          <a:xfrm>
            <a:off x="2334091" y="3778054"/>
            <a:ext cx="1619772" cy="4598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constructive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interference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25" name="Right Arrow 124"/>
          <p:cNvSpPr/>
          <p:nvPr/>
        </p:nvSpPr>
        <p:spPr bwMode="auto">
          <a:xfrm rot="285523">
            <a:off x="2814409" y="2743927"/>
            <a:ext cx="2900507" cy="602245"/>
          </a:xfrm>
          <a:prstGeom prst="rightArrow">
            <a:avLst/>
          </a:prstGeom>
          <a:solidFill>
            <a:srgbClr val="FF0000">
              <a:alpha val="50000"/>
            </a:srgbClr>
          </a:solidFill>
          <a:ln w="9525" cap="flat" cmpd="sng" algn="ctr">
            <a:solidFill>
              <a:srgbClr val="FF0000">
                <a:alpha val="4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7" name="Titel 1 2 2 8 1 1 1"/>
          <p:cNvSpPr txBox="1">
            <a:spLocks/>
          </p:cNvSpPr>
          <p:nvPr/>
        </p:nvSpPr>
        <p:spPr>
          <a:xfrm>
            <a:off x="1859590" y="4317053"/>
            <a:ext cx="1619772" cy="4598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reflected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128" name="Straight Arrow Connector 127"/>
          <p:cNvCxnSpPr/>
          <p:nvPr/>
        </p:nvCxnSpPr>
        <p:spPr bwMode="auto">
          <a:xfrm>
            <a:off x="1499139" y="4495056"/>
            <a:ext cx="305360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Straight Arrow Connector 128"/>
          <p:cNvCxnSpPr/>
          <p:nvPr/>
        </p:nvCxnSpPr>
        <p:spPr bwMode="auto">
          <a:xfrm flipV="1">
            <a:off x="4776467" y="4421619"/>
            <a:ext cx="322057" cy="107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pic>
        <p:nvPicPr>
          <p:cNvPr id="14" name="Picture 1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5975" y="4599932"/>
            <a:ext cx="1067156" cy="193576"/>
          </a:xfrm>
          <a:prstGeom prst="rect">
            <a:avLst/>
          </a:prstGeom>
        </p:spPr>
      </p:pic>
      <p:sp>
        <p:nvSpPr>
          <p:cNvPr id="131" name="Titel 1 2 2 8 2 1"/>
          <p:cNvSpPr txBox="1">
            <a:spLocks/>
          </p:cNvSpPr>
          <p:nvPr/>
        </p:nvSpPr>
        <p:spPr>
          <a:xfrm>
            <a:off x="1630451" y="2373133"/>
            <a:ext cx="2155683" cy="4598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</a:t>
            </a:r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matter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wave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08" name="Titel 1 2 2 8 1 2 3"/>
          <p:cNvSpPr txBox="1">
            <a:spLocks/>
          </p:cNvSpPr>
          <p:nvPr/>
        </p:nvSpPr>
        <p:spPr>
          <a:xfrm>
            <a:off x="6172388" y="2841125"/>
            <a:ext cx="1872656" cy="45984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</a:p>
          <a:p>
            <a:pPr algn="l"/>
            <a:r>
              <a:rPr lang="de-DE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not </a:t>
            </a:r>
            <a:r>
              <a:rPr lang="de-DE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transmitted</a:t>
            </a:r>
            <a:endParaRPr lang="de-AT" sz="5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36" name="Right Arrow 135"/>
          <p:cNvSpPr/>
          <p:nvPr/>
        </p:nvSpPr>
        <p:spPr bwMode="auto">
          <a:xfrm rot="10327972">
            <a:off x="1517679" y="3254907"/>
            <a:ext cx="1148166" cy="602245"/>
          </a:xfrm>
          <a:prstGeom prst="rightArrow">
            <a:avLst/>
          </a:prstGeom>
          <a:solidFill>
            <a:srgbClr val="FF0000">
              <a:alpha val="50000"/>
            </a:srgbClr>
          </a:solidFill>
          <a:ln w="9525" cap="flat" cmpd="sng" algn="ctr">
            <a:solidFill>
              <a:srgbClr val="FF0000">
                <a:alpha val="4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8086" y="928933"/>
            <a:ext cx="1343938" cy="367401"/>
          </a:xfrm>
          <a:prstGeom prst="rect">
            <a:avLst/>
          </a:prstGeom>
        </p:spPr>
      </p:pic>
      <p:sp>
        <p:nvSpPr>
          <p:cNvPr id="139" name="Titel 1 2 1"/>
          <p:cNvSpPr txBox="1">
            <a:spLocks/>
          </p:cNvSpPr>
          <p:nvPr/>
        </p:nvSpPr>
        <p:spPr>
          <a:xfrm>
            <a:off x="1995695" y="1955337"/>
            <a:ext cx="1552077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err="1" smtClean="0">
                <a:solidFill>
                  <a:srgbClr val="0070C0"/>
                </a:solidFill>
                <a:cs typeface="Arial" panose="020B0604020202020204" pitchFamily="34" charset="0"/>
              </a:rPr>
              <a:t>vacuum</a:t>
            </a:r>
            <a:endParaRPr lang="de-AT" sz="700" i="0" dirty="0" smtClean="0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40" name="Titel 1 4"/>
          <p:cNvSpPr txBox="1">
            <a:spLocks/>
          </p:cNvSpPr>
          <p:nvPr/>
        </p:nvSpPr>
        <p:spPr>
          <a:xfrm>
            <a:off x="4240029" y="1947301"/>
            <a:ext cx="1552077" cy="51075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800" i="0" dirty="0" smtClean="0">
                <a:solidFill>
                  <a:srgbClr val="0070C0"/>
                </a:solidFill>
                <a:cs typeface="Arial" panose="020B0604020202020204" pitchFamily="34" charset="0"/>
              </a:rPr>
              <a:t>solid</a:t>
            </a:r>
            <a:endParaRPr lang="de-AT" sz="700" i="0" dirty="0" smtClean="0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41" name="Titel 1 2 2 8 1 1 2"/>
          <p:cNvSpPr txBox="1">
            <a:spLocks/>
          </p:cNvSpPr>
          <p:nvPr/>
        </p:nvSpPr>
        <p:spPr>
          <a:xfrm>
            <a:off x="4333355" y="4790647"/>
            <a:ext cx="1237338" cy="39291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DE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(for </a:t>
            </a:r>
            <a:r>
              <a:rPr lang="de-DE" sz="11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small</a:t>
            </a:r>
            <a:r>
              <a:rPr lang="de-DE" sz="11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angle)</a:t>
            </a:r>
            <a:endParaRPr lang="de-AT" sz="3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6194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4" grpId="0"/>
      <p:bldP spid="90" grpId="0"/>
      <p:bldP spid="101" grpId="0"/>
      <p:bldP spid="102" grpId="0"/>
      <p:bldP spid="122" grpId="0" animBg="1"/>
      <p:bldP spid="124" grpId="0"/>
      <p:bldP spid="125" grpId="0" animBg="1"/>
      <p:bldP spid="127" grpId="0"/>
      <p:bldP spid="131" grpId="0"/>
      <p:bldP spid="108" grpId="0"/>
      <p:bldP spid="136" grpId="0" animBg="1"/>
      <p:bldP spid="139" grpId="0"/>
      <p:bldP spid="140" grpId="0"/>
      <p:bldP spid="141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de-DE" i="0" dirty="0" err="1" smtClean="0"/>
              <a:t>Overview</a:t>
            </a:r>
            <a:r>
              <a:rPr lang="de-DE" i="0" dirty="0" smtClean="0"/>
              <a:t> “</a:t>
            </a:r>
            <a:r>
              <a:rPr lang="de-DE" i="0" dirty="0" err="1" smtClean="0"/>
              <a:t>Electrons</a:t>
            </a:r>
            <a:r>
              <a:rPr lang="de-DE" i="0" dirty="0" smtClean="0"/>
              <a:t> in </a:t>
            </a:r>
            <a:r>
              <a:rPr lang="de-DE" i="0" dirty="0" err="1" smtClean="0"/>
              <a:t>periodic</a:t>
            </a:r>
            <a:r>
              <a:rPr lang="de-DE" i="0" dirty="0" smtClean="0"/>
              <a:t> </a:t>
            </a:r>
            <a:r>
              <a:rPr lang="de-DE" i="0" dirty="0" err="1" smtClean="0"/>
              <a:t>potentials</a:t>
            </a:r>
            <a:r>
              <a:rPr lang="de-DE" i="0" dirty="0" smtClean="0"/>
              <a:t>“</a:t>
            </a:r>
            <a:endParaRPr lang="en-GB" i="0" dirty="0"/>
          </a:p>
        </p:txBody>
      </p:sp>
      <p:sp>
        <p:nvSpPr>
          <p:cNvPr id="3" name="Titel 1"/>
          <p:cNvSpPr txBox="1">
            <a:spLocks/>
          </p:cNvSpPr>
          <p:nvPr/>
        </p:nvSpPr>
        <p:spPr>
          <a:xfrm>
            <a:off x="323950" y="849665"/>
            <a:ext cx="6850034" cy="118652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Goal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chapter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32" name="Titel 1"/>
          <p:cNvSpPr txBox="1">
            <a:spLocks/>
          </p:cNvSpPr>
          <p:nvPr/>
        </p:nvSpPr>
        <p:spPr>
          <a:xfrm>
            <a:off x="738237" y="1167068"/>
            <a:ext cx="5629175" cy="4878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level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structure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electron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potential</a:t>
            </a:r>
            <a:endParaRPr lang="de-AT" sz="7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4" name="Rectangle 63"/>
          <p:cNvSpPr/>
          <p:nvPr/>
        </p:nvSpPr>
        <p:spPr bwMode="auto">
          <a:xfrm>
            <a:off x="3469065" y="2310519"/>
            <a:ext cx="1224468" cy="1927288"/>
          </a:xfrm>
          <a:prstGeom prst="rect">
            <a:avLst/>
          </a:prstGeom>
          <a:solidFill>
            <a:srgbClr val="FFB2B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6" name="Titel 1"/>
          <p:cNvSpPr txBox="1">
            <a:spLocks/>
          </p:cNvSpPr>
          <p:nvPr/>
        </p:nvSpPr>
        <p:spPr>
          <a:xfrm>
            <a:off x="3401821" y="2000792"/>
            <a:ext cx="1291712" cy="39348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05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allowed</a:t>
            </a:r>
            <a:r>
              <a:rPr lang="de-AT" sz="105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05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endParaRPr lang="de-AT" sz="3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7" name="Rectangle 66"/>
          <p:cNvSpPr/>
          <p:nvPr/>
        </p:nvSpPr>
        <p:spPr bwMode="auto">
          <a:xfrm>
            <a:off x="3127678" y="2520764"/>
            <a:ext cx="1631866" cy="22903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1" name="Rectangle 70"/>
          <p:cNvSpPr/>
          <p:nvPr/>
        </p:nvSpPr>
        <p:spPr bwMode="auto">
          <a:xfrm>
            <a:off x="3127678" y="3115367"/>
            <a:ext cx="1631866" cy="189816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2" name="Rectangle 71"/>
          <p:cNvSpPr/>
          <p:nvPr/>
        </p:nvSpPr>
        <p:spPr bwMode="auto">
          <a:xfrm>
            <a:off x="3127678" y="3586394"/>
            <a:ext cx="1631866" cy="140604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3" name="Rectangle 72"/>
          <p:cNvSpPr/>
          <p:nvPr/>
        </p:nvSpPr>
        <p:spPr bwMode="auto">
          <a:xfrm>
            <a:off x="3127678" y="3923845"/>
            <a:ext cx="1631866" cy="98423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4" name="Rectangle 73"/>
          <p:cNvSpPr/>
          <p:nvPr/>
        </p:nvSpPr>
        <p:spPr bwMode="auto">
          <a:xfrm>
            <a:off x="3127678" y="4120692"/>
            <a:ext cx="1631866" cy="56242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0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77" name="Straight Arrow Connector 76"/>
          <p:cNvCxnSpPr/>
          <p:nvPr/>
        </p:nvCxnSpPr>
        <p:spPr bwMode="auto">
          <a:xfrm flipH="1">
            <a:off x="4537942" y="3458586"/>
            <a:ext cx="675081" cy="21217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8" name="Straight Arrow Connector 77"/>
          <p:cNvCxnSpPr/>
          <p:nvPr/>
        </p:nvCxnSpPr>
        <p:spPr bwMode="auto">
          <a:xfrm flipH="1">
            <a:off x="4531652" y="3500261"/>
            <a:ext cx="681373" cy="48227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79" name="Straight Arrow Connector 78"/>
          <p:cNvCxnSpPr/>
          <p:nvPr/>
        </p:nvCxnSpPr>
        <p:spPr bwMode="auto">
          <a:xfrm flipH="1">
            <a:off x="4531652" y="3558271"/>
            <a:ext cx="681371" cy="590542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0" name="Titel 1"/>
          <p:cNvSpPr txBox="1">
            <a:spLocks/>
          </p:cNvSpPr>
          <p:nvPr/>
        </p:nvSpPr>
        <p:spPr>
          <a:xfrm>
            <a:off x="5112768" y="3335963"/>
            <a:ext cx="1595533" cy="39348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de-AT" sz="105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forbidden</a:t>
            </a:r>
            <a:r>
              <a:rPr lang="de-AT" sz="105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050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energies</a:t>
            </a:r>
            <a:r>
              <a:rPr lang="de-AT" sz="1050" i="0" dirty="0" smtClean="0">
                <a:solidFill>
                  <a:srgbClr val="0000FF"/>
                </a:solidFill>
                <a:cs typeface="Arial" panose="020B0604020202020204" pitchFamily="34" charset="0"/>
              </a:rPr>
              <a:t>!</a:t>
            </a:r>
            <a:endParaRPr lang="de-AT" sz="200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cxnSp>
        <p:nvCxnSpPr>
          <p:cNvPr id="81" name="Straight Arrow Connector 80"/>
          <p:cNvCxnSpPr/>
          <p:nvPr/>
        </p:nvCxnSpPr>
        <p:spPr bwMode="auto">
          <a:xfrm flipH="1" flipV="1">
            <a:off x="4531650" y="3213234"/>
            <a:ext cx="681373" cy="187342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2" name="Titel 1"/>
          <p:cNvSpPr txBox="1">
            <a:spLocks/>
          </p:cNvSpPr>
          <p:nvPr/>
        </p:nvSpPr>
        <p:spPr>
          <a:xfrm>
            <a:off x="540767" y="4574756"/>
            <a:ext cx="7368746" cy="189820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Plan of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this</a:t>
            </a:r>
            <a:r>
              <a:rPr lang="de-AT" sz="20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20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section</a:t>
            </a:r>
            <a:endParaRPr lang="de-AT" sz="18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1)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Derive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allowed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and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forbidden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energies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Bloch‘s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theorem</a:t>
            </a:r>
            <a:endParaRPr lang="de-AT" sz="1800" i="0" dirty="0" smtClean="0">
              <a:solidFill>
                <a:srgbClr val="000000"/>
              </a:solidFill>
              <a:cs typeface="Arial" panose="020B0604020202020204" pitchFamily="34" charset="0"/>
            </a:endParaRP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solve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Schrödinger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equation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of 1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periodic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potential</a:t>
            </a:r>
          </a:p>
          <a:p>
            <a:pPr algn="l"/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   2)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Discussion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: </a:t>
            </a: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Placing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many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particles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in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that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potential</a:t>
            </a:r>
          </a:p>
          <a:p>
            <a:pPr marL="742950" lvl="1" indent="-285750" algn="l">
              <a:buFont typeface="Arial" panose="020B0604020202020204" pitchFamily="34" charset="0"/>
              <a:buChar char="•"/>
            </a:pP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Is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material an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insulator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 a </a:t>
            </a:r>
            <a:r>
              <a:rPr lang="de-AT" sz="1800" i="0" dirty="0" err="1" smtClean="0">
                <a:solidFill>
                  <a:srgbClr val="000000"/>
                </a:solidFill>
                <a:cs typeface="Arial" panose="020B0604020202020204" pitchFamily="34" charset="0"/>
              </a:rPr>
              <a:t>conductor</a:t>
            </a:r>
            <a:r>
              <a:rPr lang="de-AT" sz="1800" i="0" dirty="0" smtClean="0">
                <a:solidFill>
                  <a:srgbClr val="000000"/>
                </a:solidFill>
                <a:cs typeface="Arial" panose="020B0604020202020204" pitchFamily="34" charset="0"/>
              </a:rPr>
              <a:t>? </a:t>
            </a:r>
          </a:p>
        </p:txBody>
      </p:sp>
      <p:pic>
        <p:nvPicPr>
          <p:cNvPr id="83" name="Picture 8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3479" y="1881489"/>
            <a:ext cx="167665" cy="155296"/>
          </a:xfrm>
          <a:prstGeom prst="rect">
            <a:avLst/>
          </a:prstGeom>
        </p:spPr>
      </p:pic>
      <p:cxnSp>
        <p:nvCxnSpPr>
          <p:cNvPr id="84" name="Straight Arrow Connector 83"/>
          <p:cNvCxnSpPr/>
          <p:nvPr/>
        </p:nvCxnSpPr>
        <p:spPr bwMode="auto">
          <a:xfrm flipV="1">
            <a:off x="3469065" y="1690006"/>
            <a:ext cx="0" cy="265575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85" name="Straight Arrow Connector 84"/>
          <p:cNvCxnSpPr/>
          <p:nvPr/>
        </p:nvCxnSpPr>
        <p:spPr bwMode="auto">
          <a:xfrm flipV="1">
            <a:off x="323950" y="5358464"/>
            <a:ext cx="504696" cy="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3179420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1" name="Titel 1"/>
          <p:cNvSpPr txBox="1">
            <a:spLocks/>
          </p:cNvSpPr>
          <p:nvPr/>
        </p:nvSpPr>
        <p:spPr>
          <a:xfrm>
            <a:off x="476607" y="4393524"/>
            <a:ext cx="757388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a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periodic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potential                                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solution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Schrödinger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equation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03738" y="4416689"/>
            <a:ext cx="1757878" cy="32414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7773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Bloch‘s</a:t>
            </a:r>
            <a:r>
              <a:rPr lang="de-DE" i="0" dirty="0" smtClean="0"/>
              <a:t> </a:t>
            </a:r>
            <a:r>
              <a:rPr lang="de-DE" i="0" dirty="0" err="1" smtClean="0"/>
              <a:t>theorem</a:t>
            </a:r>
            <a:endParaRPr lang="en-GB" i="0" dirty="0"/>
          </a:p>
        </p:txBody>
      </p:sp>
      <p:sp>
        <p:nvSpPr>
          <p:cNvPr id="3" name="Titel 1"/>
          <p:cNvSpPr txBox="1">
            <a:spLocks/>
          </p:cNvSpPr>
          <p:nvPr/>
        </p:nvSpPr>
        <p:spPr>
          <a:xfrm>
            <a:off x="158176" y="760798"/>
            <a:ext cx="685003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otential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cores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on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valence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6" name="Straight Arrow Connector 5"/>
          <p:cNvCxnSpPr/>
          <p:nvPr/>
        </p:nvCxnSpPr>
        <p:spPr bwMode="auto">
          <a:xfrm>
            <a:off x="527223" y="1559949"/>
            <a:ext cx="5984789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8" name="Titel 1"/>
          <p:cNvSpPr txBox="1">
            <a:spLocks/>
          </p:cNvSpPr>
          <p:nvPr/>
        </p:nvSpPr>
        <p:spPr>
          <a:xfrm>
            <a:off x="440727" y="1138790"/>
            <a:ext cx="411891" cy="35525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>
                <a:solidFill>
                  <a:schemeClr val="tx1"/>
                </a:solidFill>
                <a:cs typeface="Arial" panose="020B0604020202020204" pitchFamily="34" charset="0"/>
              </a:rPr>
              <a:t>V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6174262" y="1510006"/>
            <a:ext cx="411891" cy="35525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chemeClr val="tx1"/>
                </a:solidFill>
                <a:cs typeface="Arial" panose="020B0604020202020204" pitchFamily="34" charset="0"/>
              </a:rPr>
              <a:t>x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0" name="Freeform 9"/>
          <p:cNvSpPr/>
          <p:nvPr/>
        </p:nvSpPr>
        <p:spPr bwMode="auto">
          <a:xfrm>
            <a:off x="1684639" y="1654668"/>
            <a:ext cx="1103870" cy="906177"/>
          </a:xfrm>
          <a:custGeom>
            <a:avLst/>
            <a:gdLst>
              <a:gd name="connsiteX0" fmla="*/ 0 w 1318054"/>
              <a:gd name="connsiteY0" fmla="*/ 897938 h 897938"/>
              <a:gd name="connsiteX1" fmla="*/ 288324 w 1318054"/>
              <a:gd name="connsiteY1" fmla="*/ 255386 h 897938"/>
              <a:gd name="connsiteX2" fmla="*/ 691978 w 1318054"/>
              <a:gd name="connsiteY2" fmla="*/ 13 h 897938"/>
              <a:gd name="connsiteX3" fmla="*/ 1112108 w 1318054"/>
              <a:gd name="connsiteY3" fmla="*/ 263624 h 897938"/>
              <a:gd name="connsiteX4" fmla="*/ 1318054 w 1318054"/>
              <a:gd name="connsiteY4" fmla="*/ 832035 h 897938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9 h 906177"/>
              <a:gd name="connsiteX1" fmla="*/ 288324 w 1326292"/>
              <a:gd name="connsiteY1" fmla="*/ 255387 h 906177"/>
              <a:gd name="connsiteX2" fmla="*/ 691978 w 1326292"/>
              <a:gd name="connsiteY2" fmla="*/ 14 h 906177"/>
              <a:gd name="connsiteX3" fmla="*/ 1079157 w 1326292"/>
              <a:gd name="connsiteY3" fmla="*/ 247150 h 906177"/>
              <a:gd name="connsiteX4" fmla="*/ 1326292 w 1326292"/>
              <a:gd name="connsiteY4" fmla="*/ 906177 h 906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6292" h="906177">
                <a:moveTo>
                  <a:pt x="0" y="897939"/>
                </a:moveTo>
                <a:cubicBezTo>
                  <a:pt x="86497" y="651490"/>
                  <a:pt x="172994" y="405041"/>
                  <a:pt x="288324" y="255387"/>
                </a:cubicBezTo>
                <a:cubicBezTo>
                  <a:pt x="403654" y="105733"/>
                  <a:pt x="560173" y="1387"/>
                  <a:pt x="691978" y="14"/>
                </a:cubicBezTo>
                <a:cubicBezTo>
                  <a:pt x="823783" y="-1359"/>
                  <a:pt x="973438" y="96123"/>
                  <a:pt x="1079157" y="247150"/>
                </a:cubicBezTo>
                <a:cubicBezTo>
                  <a:pt x="1184876" y="398177"/>
                  <a:pt x="1275492" y="691306"/>
                  <a:pt x="1326292" y="906177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" name="Freeform 10"/>
          <p:cNvSpPr/>
          <p:nvPr/>
        </p:nvSpPr>
        <p:spPr bwMode="auto">
          <a:xfrm>
            <a:off x="2961505" y="1654667"/>
            <a:ext cx="1103870" cy="906177"/>
          </a:xfrm>
          <a:custGeom>
            <a:avLst/>
            <a:gdLst>
              <a:gd name="connsiteX0" fmla="*/ 0 w 1318054"/>
              <a:gd name="connsiteY0" fmla="*/ 897938 h 897938"/>
              <a:gd name="connsiteX1" fmla="*/ 288324 w 1318054"/>
              <a:gd name="connsiteY1" fmla="*/ 255386 h 897938"/>
              <a:gd name="connsiteX2" fmla="*/ 691978 w 1318054"/>
              <a:gd name="connsiteY2" fmla="*/ 13 h 897938"/>
              <a:gd name="connsiteX3" fmla="*/ 1112108 w 1318054"/>
              <a:gd name="connsiteY3" fmla="*/ 263624 h 897938"/>
              <a:gd name="connsiteX4" fmla="*/ 1318054 w 1318054"/>
              <a:gd name="connsiteY4" fmla="*/ 832035 h 897938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9 h 906177"/>
              <a:gd name="connsiteX1" fmla="*/ 288324 w 1326292"/>
              <a:gd name="connsiteY1" fmla="*/ 255387 h 906177"/>
              <a:gd name="connsiteX2" fmla="*/ 691978 w 1326292"/>
              <a:gd name="connsiteY2" fmla="*/ 14 h 906177"/>
              <a:gd name="connsiteX3" fmla="*/ 1079157 w 1326292"/>
              <a:gd name="connsiteY3" fmla="*/ 247150 h 906177"/>
              <a:gd name="connsiteX4" fmla="*/ 1326292 w 1326292"/>
              <a:gd name="connsiteY4" fmla="*/ 906177 h 906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6292" h="906177">
                <a:moveTo>
                  <a:pt x="0" y="897939"/>
                </a:moveTo>
                <a:cubicBezTo>
                  <a:pt x="86497" y="651490"/>
                  <a:pt x="172994" y="405041"/>
                  <a:pt x="288324" y="255387"/>
                </a:cubicBezTo>
                <a:cubicBezTo>
                  <a:pt x="403654" y="105733"/>
                  <a:pt x="560173" y="1387"/>
                  <a:pt x="691978" y="14"/>
                </a:cubicBezTo>
                <a:cubicBezTo>
                  <a:pt x="823783" y="-1359"/>
                  <a:pt x="973438" y="96123"/>
                  <a:pt x="1079157" y="247150"/>
                </a:cubicBezTo>
                <a:cubicBezTo>
                  <a:pt x="1184876" y="398177"/>
                  <a:pt x="1275492" y="691306"/>
                  <a:pt x="1326292" y="906177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" name="Freeform 11"/>
          <p:cNvSpPr/>
          <p:nvPr/>
        </p:nvSpPr>
        <p:spPr bwMode="auto">
          <a:xfrm>
            <a:off x="4238371" y="1654667"/>
            <a:ext cx="1103870" cy="906177"/>
          </a:xfrm>
          <a:custGeom>
            <a:avLst/>
            <a:gdLst>
              <a:gd name="connsiteX0" fmla="*/ 0 w 1318054"/>
              <a:gd name="connsiteY0" fmla="*/ 897938 h 897938"/>
              <a:gd name="connsiteX1" fmla="*/ 288324 w 1318054"/>
              <a:gd name="connsiteY1" fmla="*/ 255386 h 897938"/>
              <a:gd name="connsiteX2" fmla="*/ 691978 w 1318054"/>
              <a:gd name="connsiteY2" fmla="*/ 13 h 897938"/>
              <a:gd name="connsiteX3" fmla="*/ 1112108 w 1318054"/>
              <a:gd name="connsiteY3" fmla="*/ 263624 h 897938"/>
              <a:gd name="connsiteX4" fmla="*/ 1318054 w 1318054"/>
              <a:gd name="connsiteY4" fmla="*/ 832035 h 897938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9 h 906177"/>
              <a:gd name="connsiteX1" fmla="*/ 288324 w 1326292"/>
              <a:gd name="connsiteY1" fmla="*/ 255387 h 906177"/>
              <a:gd name="connsiteX2" fmla="*/ 691978 w 1326292"/>
              <a:gd name="connsiteY2" fmla="*/ 14 h 906177"/>
              <a:gd name="connsiteX3" fmla="*/ 1079157 w 1326292"/>
              <a:gd name="connsiteY3" fmla="*/ 247150 h 906177"/>
              <a:gd name="connsiteX4" fmla="*/ 1326292 w 1326292"/>
              <a:gd name="connsiteY4" fmla="*/ 906177 h 906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6292" h="906177">
                <a:moveTo>
                  <a:pt x="0" y="897939"/>
                </a:moveTo>
                <a:cubicBezTo>
                  <a:pt x="86497" y="651490"/>
                  <a:pt x="172994" y="405041"/>
                  <a:pt x="288324" y="255387"/>
                </a:cubicBezTo>
                <a:cubicBezTo>
                  <a:pt x="403654" y="105733"/>
                  <a:pt x="560173" y="1387"/>
                  <a:pt x="691978" y="14"/>
                </a:cubicBezTo>
                <a:cubicBezTo>
                  <a:pt x="823783" y="-1359"/>
                  <a:pt x="973438" y="96123"/>
                  <a:pt x="1079157" y="247150"/>
                </a:cubicBezTo>
                <a:cubicBezTo>
                  <a:pt x="1184876" y="398177"/>
                  <a:pt x="1275492" y="691306"/>
                  <a:pt x="1326292" y="906177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" name="Freeform 12"/>
          <p:cNvSpPr/>
          <p:nvPr/>
        </p:nvSpPr>
        <p:spPr bwMode="auto">
          <a:xfrm>
            <a:off x="407773" y="1654667"/>
            <a:ext cx="1103870" cy="906177"/>
          </a:xfrm>
          <a:custGeom>
            <a:avLst/>
            <a:gdLst>
              <a:gd name="connsiteX0" fmla="*/ 0 w 1318054"/>
              <a:gd name="connsiteY0" fmla="*/ 897938 h 897938"/>
              <a:gd name="connsiteX1" fmla="*/ 288324 w 1318054"/>
              <a:gd name="connsiteY1" fmla="*/ 255386 h 897938"/>
              <a:gd name="connsiteX2" fmla="*/ 691978 w 1318054"/>
              <a:gd name="connsiteY2" fmla="*/ 13 h 897938"/>
              <a:gd name="connsiteX3" fmla="*/ 1112108 w 1318054"/>
              <a:gd name="connsiteY3" fmla="*/ 263624 h 897938"/>
              <a:gd name="connsiteX4" fmla="*/ 1318054 w 1318054"/>
              <a:gd name="connsiteY4" fmla="*/ 832035 h 897938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9 h 906177"/>
              <a:gd name="connsiteX1" fmla="*/ 288324 w 1326292"/>
              <a:gd name="connsiteY1" fmla="*/ 255387 h 906177"/>
              <a:gd name="connsiteX2" fmla="*/ 691978 w 1326292"/>
              <a:gd name="connsiteY2" fmla="*/ 14 h 906177"/>
              <a:gd name="connsiteX3" fmla="*/ 1079157 w 1326292"/>
              <a:gd name="connsiteY3" fmla="*/ 247150 h 906177"/>
              <a:gd name="connsiteX4" fmla="*/ 1326292 w 1326292"/>
              <a:gd name="connsiteY4" fmla="*/ 906177 h 906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6292" h="906177">
                <a:moveTo>
                  <a:pt x="0" y="897939"/>
                </a:moveTo>
                <a:cubicBezTo>
                  <a:pt x="86497" y="651490"/>
                  <a:pt x="172994" y="405041"/>
                  <a:pt x="288324" y="255387"/>
                </a:cubicBezTo>
                <a:cubicBezTo>
                  <a:pt x="403654" y="105733"/>
                  <a:pt x="560173" y="1387"/>
                  <a:pt x="691978" y="14"/>
                </a:cubicBezTo>
                <a:cubicBezTo>
                  <a:pt x="823783" y="-1359"/>
                  <a:pt x="973438" y="96123"/>
                  <a:pt x="1079157" y="247150"/>
                </a:cubicBezTo>
                <a:cubicBezTo>
                  <a:pt x="1184876" y="398177"/>
                  <a:pt x="1275492" y="691306"/>
                  <a:pt x="1326292" y="906177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" name="Rectangle 13"/>
          <p:cNvSpPr/>
          <p:nvPr/>
        </p:nvSpPr>
        <p:spPr bwMode="auto">
          <a:xfrm>
            <a:off x="226541" y="1764778"/>
            <a:ext cx="864972" cy="1134768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6" name="Straight Arrow Connector 15"/>
          <p:cNvCxnSpPr/>
          <p:nvPr/>
        </p:nvCxnSpPr>
        <p:spPr bwMode="auto">
          <a:xfrm>
            <a:off x="1577547" y="2742077"/>
            <a:ext cx="1318054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sp>
        <p:nvSpPr>
          <p:cNvPr id="17" name="Titel 1"/>
          <p:cNvSpPr txBox="1">
            <a:spLocks/>
          </p:cNvSpPr>
          <p:nvPr/>
        </p:nvSpPr>
        <p:spPr>
          <a:xfrm>
            <a:off x="344304" y="3072181"/>
            <a:ext cx="685003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assume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cores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form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periodic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structure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96577" y="3540377"/>
            <a:ext cx="1757878" cy="324148"/>
          </a:xfrm>
          <a:prstGeom prst="rect">
            <a:avLst/>
          </a:prstGeom>
        </p:spPr>
      </p:pic>
      <p:sp>
        <p:nvSpPr>
          <p:cNvPr id="20" name="Titel 1"/>
          <p:cNvSpPr txBox="1">
            <a:spLocks/>
          </p:cNvSpPr>
          <p:nvPr/>
        </p:nvSpPr>
        <p:spPr>
          <a:xfrm>
            <a:off x="209259" y="3897852"/>
            <a:ext cx="685003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Bloch‘s</a:t>
            </a:r>
            <a:r>
              <a:rPr lang="de-AT" sz="18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theorem</a:t>
            </a:r>
            <a:endParaRPr lang="de-AT" sz="16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12772" y="4800695"/>
            <a:ext cx="5196897" cy="737181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86622" y="5626298"/>
            <a:ext cx="2358063" cy="434983"/>
          </a:xfrm>
          <a:prstGeom prst="rect">
            <a:avLst/>
          </a:prstGeom>
        </p:spPr>
      </p:pic>
      <p:sp>
        <p:nvSpPr>
          <p:cNvPr id="26" name="Titel 1"/>
          <p:cNvSpPr txBox="1">
            <a:spLocks/>
          </p:cNvSpPr>
          <p:nvPr/>
        </p:nvSpPr>
        <p:spPr>
          <a:xfrm>
            <a:off x="467324" y="5683112"/>
            <a:ext cx="1604141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satisfies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(I)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7" name="Titel 1"/>
          <p:cNvSpPr txBox="1">
            <a:spLocks/>
          </p:cNvSpPr>
          <p:nvPr/>
        </p:nvSpPr>
        <p:spPr>
          <a:xfrm>
            <a:off x="4503453" y="5683112"/>
            <a:ext cx="4574560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x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-independent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K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 (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K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can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depend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on e.g.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8" name="Titel 1"/>
          <p:cNvSpPr txBox="1">
            <a:spLocks/>
          </p:cNvSpPr>
          <p:nvPr/>
        </p:nvSpPr>
        <p:spPr>
          <a:xfrm>
            <a:off x="2072974" y="2709639"/>
            <a:ext cx="411891" cy="35525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chemeClr val="tx1"/>
                </a:solidFill>
                <a:cs typeface="Arial" panose="020B0604020202020204" pitchFamily="34" charset="0"/>
              </a:rPr>
              <a:t>a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9" name="Rectangle 28"/>
          <p:cNvSpPr/>
          <p:nvPr/>
        </p:nvSpPr>
        <p:spPr bwMode="auto">
          <a:xfrm>
            <a:off x="716692" y="1614444"/>
            <a:ext cx="374821" cy="35422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" name="Straight Arrow Connector 4"/>
          <p:cNvCxnSpPr/>
          <p:nvPr/>
        </p:nvCxnSpPr>
        <p:spPr bwMode="auto">
          <a:xfrm flipV="1">
            <a:off x="852618" y="1169680"/>
            <a:ext cx="0" cy="1391165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30" name="Right Brace 29"/>
          <p:cNvSpPr/>
          <p:nvPr/>
        </p:nvSpPr>
        <p:spPr bwMode="auto">
          <a:xfrm rot="5400000">
            <a:off x="4765591" y="2059289"/>
            <a:ext cx="127685" cy="1336792"/>
          </a:xfrm>
          <a:prstGeom prst="righ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effectLst/>
              <a:latin typeface="Times New Roman" pitchFamily="18" charset="0"/>
            </a:endParaRPr>
          </a:p>
        </p:txBody>
      </p:sp>
      <p:sp>
        <p:nvSpPr>
          <p:cNvPr id="31" name="Titel 1"/>
          <p:cNvSpPr txBox="1">
            <a:spLocks/>
          </p:cNvSpPr>
          <p:nvPr/>
        </p:nvSpPr>
        <p:spPr>
          <a:xfrm>
            <a:off x="4411603" y="2779863"/>
            <a:ext cx="99506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unit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cell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90624" y="6281024"/>
            <a:ext cx="2052826" cy="420926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56296" y="6327165"/>
            <a:ext cx="1742987" cy="328644"/>
          </a:xfrm>
          <a:prstGeom prst="rect">
            <a:avLst/>
          </a:prstGeom>
        </p:spPr>
      </p:pic>
      <p:sp>
        <p:nvSpPr>
          <p:cNvPr id="34" name="Titel 1"/>
          <p:cNvSpPr txBox="1">
            <a:spLocks/>
          </p:cNvSpPr>
          <p:nvPr/>
        </p:nvSpPr>
        <p:spPr>
          <a:xfrm>
            <a:off x="4503452" y="6305305"/>
            <a:ext cx="2191718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periodic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function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endParaRPr lang="de-AT" sz="14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449805" y="6250907"/>
            <a:ext cx="1639177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(II) 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9" name="Straight Arrow Connector 38"/>
          <p:cNvCxnSpPr/>
          <p:nvPr/>
        </p:nvCxnSpPr>
        <p:spPr bwMode="auto">
          <a:xfrm>
            <a:off x="478435" y="3666899"/>
            <a:ext cx="626073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3507243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17" grpId="0"/>
      <p:bldP spid="20" grpId="0"/>
      <p:bldP spid="26" grpId="0"/>
      <p:bldP spid="27" grpId="0"/>
      <p:bldP spid="34" grpId="0"/>
      <p:bldP spid="37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65750" y="0"/>
            <a:ext cx="8229600" cy="605579"/>
          </a:xfrm>
        </p:spPr>
        <p:txBody>
          <a:bodyPr/>
          <a:lstStyle/>
          <a:p>
            <a:r>
              <a:rPr lang="de-AT" i="0" dirty="0" err="1" smtClean="0"/>
              <a:t>Meaning</a:t>
            </a:r>
            <a:r>
              <a:rPr lang="de-AT" i="0" dirty="0" smtClean="0"/>
              <a:t> of (II): Bloch </a:t>
            </a:r>
            <a:r>
              <a:rPr lang="de-AT" i="0" dirty="0" err="1" smtClean="0"/>
              <a:t>wavefunction</a:t>
            </a:r>
            <a:endParaRPr lang="de-AT" i="0" dirty="0" smtClean="0"/>
          </a:p>
        </p:txBody>
      </p:sp>
      <p:sp>
        <p:nvSpPr>
          <p:cNvPr id="12" name="Freihandform 11"/>
          <p:cNvSpPr/>
          <p:nvPr/>
        </p:nvSpPr>
        <p:spPr bwMode="auto">
          <a:xfrm>
            <a:off x="4560526" y="1669820"/>
            <a:ext cx="820397" cy="1149965"/>
          </a:xfrm>
          <a:custGeom>
            <a:avLst/>
            <a:gdLst>
              <a:gd name="connsiteX0" fmla="*/ 0 w 1298961"/>
              <a:gd name="connsiteY0" fmla="*/ 1683529 h 1683529"/>
              <a:gd name="connsiteX1" fmla="*/ 734939 w 1298961"/>
              <a:gd name="connsiteY1" fmla="*/ 7 h 1683529"/>
              <a:gd name="connsiteX2" fmla="*/ 1298961 w 1298961"/>
              <a:gd name="connsiteY2" fmla="*/ 1666437 h 1683529"/>
              <a:gd name="connsiteX0" fmla="*/ 0 w 1298961"/>
              <a:gd name="connsiteY0" fmla="*/ 1683529 h 1683529"/>
              <a:gd name="connsiteX1" fmla="*/ 658027 w 1298961"/>
              <a:gd name="connsiteY1" fmla="*/ 7 h 1683529"/>
              <a:gd name="connsiteX2" fmla="*/ 1298961 w 1298961"/>
              <a:gd name="connsiteY2" fmla="*/ 1666437 h 1683529"/>
              <a:gd name="connsiteX0" fmla="*/ 0 w 1298961"/>
              <a:gd name="connsiteY0" fmla="*/ 1469888 h 1469888"/>
              <a:gd name="connsiteX1" fmla="*/ 675119 w 1298961"/>
              <a:gd name="connsiteY1" fmla="*/ 10 h 1469888"/>
              <a:gd name="connsiteX2" fmla="*/ 1298961 w 1298961"/>
              <a:gd name="connsiteY2" fmla="*/ 1452796 h 1469888"/>
              <a:gd name="connsiteX0" fmla="*/ 0 w 1298961"/>
              <a:gd name="connsiteY0" fmla="*/ 1469916 h 1469916"/>
              <a:gd name="connsiteX1" fmla="*/ 675119 w 1298961"/>
              <a:gd name="connsiteY1" fmla="*/ 38 h 1469916"/>
              <a:gd name="connsiteX2" fmla="*/ 1298961 w 1298961"/>
              <a:gd name="connsiteY2" fmla="*/ 1452824 h 1469916"/>
              <a:gd name="connsiteX0" fmla="*/ 0 w 1298961"/>
              <a:gd name="connsiteY0" fmla="*/ 1469916 h 1469916"/>
              <a:gd name="connsiteX1" fmla="*/ 675119 w 1298961"/>
              <a:gd name="connsiteY1" fmla="*/ 38 h 1469916"/>
              <a:gd name="connsiteX2" fmla="*/ 1298961 w 1298961"/>
              <a:gd name="connsiteY2" fmla="*/ 1452824 h 1469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98961" h="1469916">
                <a:moveTo>
                  <a:pt x="0" y="1469916"/>
                </a:moveTo>
                <a:cubicBezTo>
                  <a:pt x="259223" y="629579"/>
                  <a:pt x="441534" y="-5658"/>
                  <a:pt x="675119" y="38"/>
                </a:cubicBezTo>
                <a:cubicBezTo>
                  <a:pt x="908704" y="5734"/>
                  <a:pt x="1125196" y="618184"/>
                  <a:pt x="1298961" y="1452824"/>
                </a:cubicBezTo>
              </a:path>
            </a:pathLst>
          </a:cu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AT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" name="Freihandform 12"/>
          <p:cNvSpPr/>
          <p:nvPr/>
        </p:nvSpPr>
        <p:spPr bwMode="auto">
          <a:xfrm>
            <a:off x="1350157" y="1679809"/>
            <a:ext cx="820397" cy="1149965"/>
          </a:xfrm>
          <a:custGeom>
            <a:avLst/>
            <a:gdLst>
              <a:gd name="connsiteX0" fmla="*/ 0 w 1298961"/>
              <a:gd name="connsiteY0" fmla="*/ 1683529 h 1683529"/>
              <a:gd name="connsiteX1" fmla="*/ 734939 w 1298961"/>
              <a:gd name="connsiteY1" fmla="*/ 7 h 1683529"/>
              <a:gd name="connsiteX2" fmla="*/ 1298961 w 1298961"/>
              <a:gd name="connsiteY2" fmla="*/ 1666437 h 1683529"/>
              <a:gd name="connsiteX0" fmla="*/ 0 w 1298961"/>
              <a:gd name="connsiteY0" fmla="*/ 1683529 h 1683529"/>
              <a:gd name="connsiteX1" fmla="*/ 658027 w 1298961"/>
              <a:gd name="connsiteY1" fmla="*/ 7 h 1683529"/>
              <a:gd name="connsiteX2" fmla="*/ 1298961 w 1298961"/>
              <a:gd name="connsiteY2" fmla="*/ 1666437 h 1683529"/>
              <a:gd name="connsiteX0" fmla="*/ 0 w 1298961"/>
              <a:gd name="connsiteY0" fmla="*/ 1469888 h 1469888"/>
              <a:gd name="connsiteX1" fmla="*/ 675119 w 1298961"/>
              <a:gd name="connsiteY1" fmla="*/ 10 h 1469888"/>
              <a:gd name="connsiteX2" fmla="*/ 1298961 w 1298961"/>
              <a:gd name="connsiteY2" fmla="*/ 1452796 h 1469888"/>
              <a:gd name="connsiteX0" fmla="*/ 0 w 1298961"/>
              <a:gd name="connsiteY0" fmla="*/ 1469916 h 1469916"/>
              <a:gd name="connsiteX1" fmla="*/ 675119 w 1298961"/>
              <a:gd name="connsiteY1" fmla="*/ 38 h 1469916"/>
              <a:gd name="connsiteX2" fmla="*/ 1298961 w 1298961"/>
              <a:gd name="connsiteY2" fmla="*/ 1452824 h 1469916"/>
              <a:gd name="connsiteX0" fmla="*/ 0 w 1298961"/>
              <a:gd name="connsiteY0" fmla="*/ 1469916 h 1469916"/>
              <a:gd name="connsiteX1" fmla="*/ 675119 w 1298961"/>
              <a:gd name="connsiteY1" fmla="*/ 38 h 1469916"/>
              <a:gd name="connsiteX2" fmla="*/ 1298961 w 1298961"/>
              <a:gd name="connsiteY2" fmla="*/ 1452824 h 1469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98961" h="1469916">
                <a:moveTo>
                  <a:pt x="0" y="1469916"/>
                </a:moveTo>
                <a:cubicBezTo>
                  <a:pt x="259223" y="629579"/>
                  <a:pt x="441534" y="-5658"/>
                  <a:pt x="675119" y="38"/>
                </a:cubicBezTo>
                <a:cubicBezTo>
                  <a:pt x="908704" y="5734"/>
                  <a:pt x="1125196" y="618184"/>
                  <a:pt x="1298961" y="1452824"/>
                </a:cubicBezTo>
              </a:path>
            </a:pathLst>
          </a:cu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AT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" name="Freihandform 13"/>
          <p:cNvSpPr/>
          <p:nvPr/>
        </p:nvSpPr>
        <p:spPr bwMode="auto">
          <a:xfrm>
            <a:off x="2425502" y="1679809"/>
            <a:ext cx="820397" cy="1149965"/>
          </a:xfrm>
          <a:custGeom>
            <a:avLst/>
            <a:gdLst>
              <a:gd name="connsiteX0" fmla="*/ 0 w 1298961"/>
              <a:gd name="connsiteY0" fmla="*/ 1683529 h 1683529"/>
              <a:gd name="connsiteX1" fmla="*/ 734939 w 1298961"/>
              <a:gd name="connsiteY1" fmla="*/ 7 h 1683529"/>
              <a:gd name="connsiteX2" fmla="*/ 1298961 w 1298961"/>
              <a:gd name="connsiteY2" fmla="*/ 1666437 h 1683529"/>
              <a:gd name="connsiteX0" fmla="*/ 0 w 1298961"/>
              <a:gd name="connsiteY0" fmla="*/ 1683529 h 1683529"/>
              <a:gd name="connsiteX1" fmla="*/ 658027 w 1298961"/>
              <a:gd name="connsiteY1" fmla="*/ 7 h 1683529"/>
              <a:gd name="connsiteX2" fmla="*/ 1298961 w 1298961"/>
              <a:gd name="connsiteY2" fmla="*/ 1666437 h 1683529"/>
              <a:gd name="connsiteX0" fmla="*/ 0 w 1298961"/>
              <a:gd name="connsiteY0" fmla="*/ 1469888 h 1469888"/>
              <a:gd name="connsiteX1" fmla="*/ 675119 w 1298961"/>
              <a:gd name="connsiteY1" fmla="*/ 10 h 1469888"/>
              <a:gd name="connsiteX2" fmla="*/ 1298961 w 1298961"/>
              <a:gd name="connsiteY2" fmla="*/ 1452796 h 1469888"/>
              <a:gd name="connsiteX0" fmla="*/ 0 w 1298961"/>
              <a:gd name="connsiteY0" fmla="*/ 1469916 h 1469916"/>
              <a:gd name="connsiteX1" fmla="*/ 675119 w 1298961"/>
              <a:gd name="connsiteY1" fmla="*/ 38 h 1469916"/>
              <a:gd name="connsiteX2" fmla="*/ 1298961 w 1298961"/>
              <a:gd name="connsiteY2" fmla="*/ 1452824 h 1469916"/>
              <a:gd name="connsiteX0" fmla="*/ 0 w 1298961"/>
              <a:gd name="connsiteY0" fmla="*/ 1469916 h 1469916"/>
              <a:gd name="connsiteX1" fmla="*/ 675119 w 1298961"/>
              <a:gd name="connsiteY1" fmla="*/ 38 h 1469916"/>
              <a:gd name="connsiteX2" fmla="*/ 1298961 w 1298961"/>
              <a:gd name="connsiteY2" fmla="*/ 1452824 h 1469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98961" h="1469916">
                <a:moveTo>
                  <a:pt x="0" y="1469916"/>
                </a:moveTo>
                <a:cubicBezTo>
                  <a:pt x="259223" y="629579"/>
                  <a:pt x="441534" y="-5658"/>
                  <a:pt x="675119" y="38"/>
                </a:cubicBezTo>
                <a:cubicBezTo>
                  <a:pt x="908704" y="5734"/>
                  <a:pt x="1125196" y="618184"/>
                  <a:pt x="1298961" y="1452824"/>
                </a:cubicBezTo>
              </a:path>
            </a:pathLst>
          </a:cu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AT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5" name="Freihandform 14"/>
          <p:cNvSpPr/>
          <p:nvPr/>
        </p:nvSpPr>
        <p:spPr bwMode="auto">
          <a:xfrm>
            <a:off x="3485181" y="1669820"/>
            <a:ext cx="820397" cy="1149965"/>
          </a:xfrm>
          <a:custGeom>
            <a:avLst/>
            <a:gdLst>
              <a:gd name="connsiteX0" fmla="*/ 0 w 1298961"/>
              <a:gd name="connsiteY0" fmla="*/ 1683529 h 1683529"/>
              <a:gd name="connsiteX1" fmla="*/ 734939 w 1298961"/>
              <a:gd name="connsiteY1" fmla="*/ 7 h 1683529"/>
              <a:gd name="connsiteX2" fmla="*/ 1298961 w 1298961"/>
              <a:gd name="connsiteY2" fmla="*/ 1666437 h 1683529"/>
              <a:gd name="connsiteX0" fmla="*/ 0 w 1298961"/>
              <a:gd name="connsiteY0" fmla="*/ 1683529 h 1683529"/>
              <a:gd name="connsiteX1" fmla="*/ 658027 w 1298961"/>
              <a:gd name="connsiteY1" fmla="*/ 7 h 1683529"/>
              <a:gd name="connsiteX2" fmla="*/ 1298961 w 1298961"/>
              <a:gd name="connsiteY2" fmla="*/ 1666437 h 1683529"/>
              <a:gd name="connsiteX0" fmla="*/ 0 w 1298961"/>
              <a:gd name="connsiteY0" fmla="*/ 1469888 h 1469888"/>
              <a:gd name="connsiteX1" fmla="*/ 675119 w 1298961"/>
              <a:gd name="connsiteY1" fmla="*/ 10 h 1469888"/>
              <a:gd name="connsiteX2" fmla="*/ 1298961 w 1298961"/>
              <a:gd name="connsiteY2" fmla="*/ 1452796 h 1469888"/>
              <a:gd name="connsiteX0" fmla="*/ 0 w 1298961"/>
              <a:gd name="connsiteY0" fmla="*/ 1469916 h 1469916"/>
              <a:gd name="connsiteX1" fmla="*/ 675119 w 1298961"/>
              <a:gd name="connsiteY1" fmla="*/ 38 h 1469916"/>
              <a:gd name="connsiteX2" fmla="*/ 1298961 w 1298961"/>
              <a:gd name="connsiteY2" fmla="*/ 1452824 h 1469916"/>
              <a:gd name="connsiteX0" fmla="*/ 0 w 1298961"/>
              <a:gd name="connsiteY0" fmla="*/ 1469916 h 1469916"/>
              <a:gd name="connsiteX1" fmla="*/ 675119 w 1298961"/>
              <a:gd name="connsiteY1" fmla="*/ 38 h 1469916"/>
              <a:gd name="connsiteX2" fmla="*/ 1298961 w 1298961"/>
              <a:gd name="connsiteY2" fmla="*/ 1452824 h 1469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98961" h="1469916">
                <a:moveTo>
                  <a:pt x="0" y="1469916"/>
                </a:moveTo>
                <a:cubicBezTo>
                  <a:pt x="259223" y="629579"/>
                  <a:pt x="441534" y="-5658"/>
                  <a:pt x="675119" y="38"/>
                </a:cubicBezTo>
                <a:cubicBezTo>
                  <a:pt x="908704" y="5734"/>
                  <a:pt x="1125196" y="618184"/>
                  <a:pt x="1298961" y="1452824"/>
                </a:cubicBezTo>
              </a:path>
            </a:pathLst>
          </a:cu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AT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3" name="Gerade Verbindung mit Pfeil 22"/>
          <p:cNvCxnSpPr/>
          <p:nvPr/>
        </p:nvCxnSpPr>
        <p:spPr bwMode="auto">
          <a:xfrm>
            <a:off x="1153604" y="1359856"/>
            <a:ext cx="1" cy="1844487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cxnSp>
        <p:nvCxnSpPr>
          <p:cNvPr id="25" name="Gerade Verbindung mit Pfeil 24"/>
          <p:cNvCxnSpPr/>
          <p:nvPr/>
        </p:nvCxnSpPr>
        <p:spPr bwMode="auto">
          <a:xfrm>
            <a:off x="991234" y="3016330"/>
            <a:ext cx="7093009" cy="0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6" name="Freihandform 25"/>
          <p:cNvSpPr/>
          <p:nvPr/>
        </p:nvSpPr>
        <p:spPr bwMode="auto">
          <a:xfrm>
            <a:off x="6696750" y="1659831"/>
            <a:ext cx="820397" cy="1149965"/>
          </a:xfrm>
          <a:custGeom>
            <a:avLst/>
            <a:gdLst>
              <a:gd name="connsiteX0" fmla="*/ 0 w 1298961"/>
              <a:gd name="connsiteY0" fmla="*/ 1683529 h 1683529"/>
              <a:gd name="connsiteX1" fmla="*/ 734939 w 1298961"/>
              <a:gd name="connsiteY1" fmla="*/ 7 h 1683529"/>
              <a:gd name="connsiteX2" fmla="*/ 1298961 w 1298961"/>
              <a:gd name="connsiteY2" fmla="*/ 1666437 h 1683529"/>
              <a:gd name="connsiteX0" fmla="*/ 0 w 1298961"/>
              <a:gd name="connsiteY0" fmla="*/ 1683529 h 1683529"/>
              <a:gd name="connsiteX1" fmla="*/ 658027 w 1298961"/>
              <a:gd name="connsiteY1" fmla="*/ 7 h 1683529"/>
              <a:gd name="connsiteX2" fmla="*/ 1298961 w 1298961"/>
              <a:gd name="connsiteY2" fmla="*/ 1666437 h 1683529"/>
              <a:gd name="connsiteX0" fmla="*/ 0 w 1298961"/>
              <a:gd name="connsiteY0" fmla="*/ 1469888 h 1469888"/>
              <a:gd name="connsiteX1" fmla="*/ 675119 w 1298961"/>
              <a:gd name="connsiteY1" fmla="*/ 10 h 1469888"/>
              <a:gd name="connsiteX2" fmla="*/ 1298961 w 1298961"/>
              <a:gd name="connsiteY2" fmla="*/ 1452796 h 1469888"/>
              <a:gd name="connsiteX0" fmla="*/ 0 w 1298961"/>
              <a:gd name="connsiteY0" fmla="*/ 1469916 h 1469916"/>
              <a:gd name="connsiteX1" fmla="*/ 675119 w 1298961"/>
              <a:gd name="connsiteY1" fmla="*/ 38 h 1469916"/>
              <a:gd name="connsiteX2" fmla="*/ 1298961 w 1298961"/>
              <a:gd name="connsiteY2" fmla="*/ 1452824 h 1469916"/>
              <a:gd name="connsiteX0" fmla="*/ 0 w 1298961"/>
              <a:gd name="connsiteY0" fmla="*/ 1469916 h 1469916"/>
              <a:gd name="connsiteX1" fmla="*/ 675119 w 1298961"/>
              <a:gd name="connsiteY1" fmla="*/ 38 h 1469916"/>
              <a:gd name="connsiteX2" fmla="*/ 1298961 w 1298961"/>
              <a:gd name="connsiteY2" fmla="*/ 1452824 h 1469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98961" h="1469916">
                <a:moveTo>
                  <a:pt x="0" y="1469916"/>
                </a:moveTo>
                <a:cubicBezTo>
                  <a:pt x="259223" y="629579"/>
                  <a:pt x="441534" y="-5658"/>
                  <a:pt x="675119" y="38"/>
                </a:cubicBezTo>
                <a:cubicBezTo>
                  <a:pt x="908704" y="5734"/>
                  <a:pt x="1125196" y="618184"/>
                  <a:pt x="1298961" y="1452824"/>
                </a:cubicBezTo>
              </a:path>
            </a:pathLst>
          </a:cu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AT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8" name="Freihandform 27"/>
          <p:cNvSpPr/>
          <p:nvPr/>
        </p:nvSpPr>
        <p:spPr bwMode="auto">
          <a:xfrm>
            <a:off x="5621405" y="1659831"/>
            <a:ext cx="820397" cy="1149965"/>
          </a:xfrm>
          <a:custGeom>
            <a:avLst/>
            <a:gdLst>
              <a:gd name="connsiteX0" fmla="*/ 0 w 1298961"/>
              <a:gd name="connsiteY0" fmla="*/ 1683529 h 1683529"/>
              <a:gd name="connsiteX1" fmla="*/ 734939 w 1298961"/>
              <a:gd name="connsiteY1" fmla="*/ 7 h 1683529"/>
              <a:gd name="connsiteX2" fmla="*/ 1298961 w 1298961"/>
              <a:gd name="connsiteY2" fmla="*/ 1666437 h 1683529"/>
              <a:gd name="connsiteX0" fmla="*/ 0 w 1298961"/>
              <a:gd name="connsiteY0" fmla="*/ 1683529 h 1683529"/>
              <a:gd name="connsiteX1" fmla="*/ 658027 w 1298961"/>
              <a:gd name="connsiteY1" fmla="*/ 7 h 1683529"/>
              <a:gd name="connsiteX2" fmla="*/ 1298961 w 1298961"/>
              <a:gd name="connsiteY2" fmla="*/ 1666437 h 1683529"/>
              <a:gd name="connsiteX0" fmla="*/ 0 w 1298961"/>
              <a:gd name="connsiteY0" fmla="*/ 1469888 h 1469888"/>
              <a:gd name="connsiteX1" fmla="*/ 675119 w 1298961"/>
              <a:gd name="connsiteY1" fmla="*/ 10 h 1469888"/>
              <a:gd name="connsiteX2" fmla="*/ 1298961 w 1298961"/>
              <a:gd name="connsiteY2" fmla="*/ 1452796 h 1469888"/>
              <a:gd name="connsiteX0" fmla="*/ 0 w 1298961"/>
              <a:gd name="connsiteY0" fmla="*/ 1469916 h 1469916"/>
              <a:gd name="connsiteX1" fmla="*/ 675119 w 1298961"/>
              <a:gd name="connsiteY1" fmla="*/ 38 h 1469916"/>
              <a:gd name="connsiteX2" fmla="*/ 1298961 w 1298961"/>
              <a:gd name="connsiteY2" fmla="*/ 1452824 h 1469916"/>
              <a:gd name="connsiteX0" fmla="*/ 0 w 1298961"/>
              <a:gd name="connsiteY0" fmla="*/ 1469916 h 1469916"/>
              <a:gd name="connsiteX1" fmla="*/ 675119 w 1298961"/>
              <a:gd name="connsiteY1" fmla="*/ 38 h 1469916"/>
              <a:gd name="connsiteX2" fmla="*/ 1298961 w 1298961"/>
              <a:gd name="connsiteY2" fmla="*/ 1452824 h 1469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98961" h="1469916">
                <a:moveTo>
                  <a:pt x="0" y="1469916"/>
                </a:moveTo>
                <a:cubicBezTo>
                  <a:pt x="259223" y="629579"/>
                  <a:pt x="441534" y="-5658"/>
                  <a:pt x="675119" y="38"/>
                </a:cubicBezTo>
                <a:cubicBezTo>
                  <a:pt x="908704" y="5734"/>
                  <a:pt x="1125196" y="618184"/>
                  <a:pt x="1298961" y="1452824"/>
                </a:cubicBezTo>
              </a:path>
            </a:pathLst>
          </a:cu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AT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1" name="Gerade Verbindung mit Pfeil 40"/>
          <p:cNvCxnSpPr/>
          <p:nvPr/>
        </p:nvCxnSpPr>
        <p:spPr bwMode="auto">
          <a:xfrm>
            <a:off x="1153600" y="3567470"/>
            <a:ext cx="0" cy="1169350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cxnSp>
        <p:nvCxnSpPr>
          <p:cNvPr id="42" name="Gerade Verbindung mit Pfeil 41"/>
          <p:cNvCxnSpPr/>
          <p:nvPr/>
        </p:nvCxnSpPr>
        <p:spPr bwMode="auto">
          <a:xfrm>
            <a:off x="991233" y="4548812"/>
            <a:ext cx="7093009" cy="0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3" name="Grafik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18418" y="1504843"/>
            <a:ext cx="533139" cy="279136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4" name="Grafik 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7691885" y="3115508"/>
            <a:ext cx="152325" cy="126812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5" name="Grafik 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7691885" y="4647990"/>
            <a:ext cx="152325" cy="126812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grpSp>
        <p:nvGrpSpPr>
          <p:cNvPr id="53" name="Gruppieren 52"/>
          <p:cNvGrpSpPr/>
          <p:nvPr/>
        </p:nvGrpSpPr>
        <p:grpSpPr>
          <a:xfrm>
            <a:off x="1878976" y="3827580"/>
            <a:ext cx="872691" cy="678519"/>
            <a:chOff x="400632" y="1403497"/>
            <a:chExt cx="1411724" cy="678519"/>
          </a:xfrm>
        </p:grpSpPr>
        <p:sp>
          <p:nvSpPr>
            <p:cNvPr id="51" name="Freihandform 50"/>
            <p:cNvSpPr/>
            <p:nvPr/>
          </p:nvSpPr>
          <p:spPr bwMode="auto">
            <a:xfrm>
              <a:off x="400632" y="1403497"/>
              <a:ext cx="706054" cy="678519"/>
            </a:xfrm>
            <a:custGeom>
              <a:avLst/>
              <a:gdLst>
                <a:gd name="connsiteX0" fmla="*/ 0 w 871671"/>
                <a:gd name="connsiteY0" fmla="*/ 837488 h 837488"/>
                <a:gd name="connsiteX1" fmla="*/ 871671 w 871671"/>
                <a:gd name="connsiteY1" fmla="*/ 0 h 837488"/>
                <a:gd name="connsiteX2" fmla="*/ 871671 w 871671"/>
                <a:gd name="connsiteY2" fmla="*/ 0 h 837488"/>
                <a:gd name="connsiteX0" fmla="*/ 0 w 871671"/>
                <a:gd name="connsiteY0" fmla="*/ 837488 h 837656"/>
                <a:gd name="connsiteX1" fmla="*/ 871671 w 871671"/>
                <a:gd name="connsiteY1" fmla="*/ 0 h 837656"/>
                <a:gd name="connsiteX2" fmla="*/ 871671 w 871671"/>
                <a:gd name="connsiteY2" fmla="*/ 0 h 837656"/>
                <a:gd name="connsiteX0" fmla="*/ 0 w 871671"/>
                <a:gd name="connsiteY0" fmla="*/ 837488 h 837678"/>
                <a:gd name="connsiteX1" fmla="*/ 871671 w 871671"/>
                <a:gd name="connsiteY1" fmla="*/ 0 h 837678"/>
                <a:gd name="connsiteX2" fmla="*/ 871671 w 871671"/>
                <a:gd name="connsiteY2" fmla="*/ 0 h 837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1671" h="837678">
                  <a:moveTo>
                    <a:pt x="0" y="837488"/>
                  </a:moveTo>
                  <a:cubicBezTo>
                    <a:pt x="461473" y="848882"/>
                    <a:pt x="666572" y="347529"/>
                    <a:pt x="871671" y="0"/>
                  </a:cubicBezTo>
                  <a:lnTo>
                    <a:pt x="871671" y="0"/>
                  </a:lnTo>
                </a:path>
              </a:pathLst>
            </a:cu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2" name="Freihandform 51"/>
            <p:cNvSpPr/>
            <p:nvPr/>
          </p:nvSpPr>
          <p:spPr bwMode="auto">
            <a:xfrm flipH="1">
              <a:off x="1106684" y="1403497"/>
              <a:ext cx="705672" cy="678519"/>
            </a:xfrm>
            <a:custGeom>
              <a:avLst/>
              <a:gdLst>
                <a:gd name="connsiteX0" fmla="*/ 0 w 871671"/>
                <a:gd name="connsiteY0" fmla="*/ 837488 h 837488"/>
                <a:gd name="connsiteX1" fmla="*/ 871671 w 871671"/>
                <a:gd name="connsiteY1" fmla="*/ 0 h 837488"/>
                <a:gd name="connsiteX2" fmla="*/ 871671 w 871671"/>
                <a:gd name="connsiteY2" fmla="*/ 0 h 837488"/>
                <a:gd name="connsiteX0" fmla="*/ 0 w 871671"/>
                <a:gd name="connsiteY0" fmla="*/ 837488 h 837656"/>
                <a:gd name="connsiteX1" fmla="*/ 871671 w 871671"/>
                <a:gd name="connsiteY1" fmla="*/ 0 h 837656"/>
                <a:gd name="connsiteX2" fmla="*/ 871671 w 871671"/>
                <a:gd name="connsiteY2" fmla="*/ 0 h 837656"/>
                <a:gd name="connsiteX0" fmla="*/ 0 w 871671"/>
                <a:gd name="connsiteY0" fmla="*/ 837488 h 837678"/>
                <a:gd name="connsiteX1" fmla="*/ 871671 w 871671"/>
                <a:gd name="connsiteY1" fmla="*/ 0 h 837678"/>
                <a:gd name="connsiteX2" fmla="*/ 871671 w 871671"/>
                <a:gd name="connsiteY2" fmla="*/ 0 h 837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1671" h="837678">
                  <a:moveTo>
                    <a:pt x="0" y="837488"/>
                  </a:moveTo>
                  <a:cubicBezTo>
                    <a:pt x="461473" y="848882"/>
                    <a:pt x="666572" y="347529"/>
                    <a:pt x="871671" y="0"/>
                  </a:cubicBezTo>
                  <a:lnTo>
                    <a:pt x="871671" y="0"/>
                  </a:lnTo>
                </a:path>
              </a:pathLst>
            </a:cu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54" name="Gruppieren 53"/>
          <p:cNvGrpSpPr/>
          <p:nvPr/>
        </p:nvGrpSpPr>
        <p:grpSpPr>
          <a:xfrm>
            <a:off x="2946416" y="3827580"/>
            <a:ext cx="872691" cy="678519"/>
            <a:chOff x="400632" y="1403497"/>
            <a:chExt cx="1411724" cy="678519"/>
          </a:xfrm>
        </p:grpSpPr>
        <p:sp>
          <p:nvSpPr>
            <p:cNvPr id="55" name="Freihandform 54"/>
            <p:cNvSpPr/>
            <p:nvPr/>
          </p:nvSpPr>
          <p:spPr bwMode="auto">
            <a:xfrm>
              <a:off x="400632" y="1403497"/>
              <a:ext cx="706054" cy="678519"/>
            </a:xfrm>
            <a:custGeom>
              <a:avLst/>
              <a:gdLst>
                <a:gd name="connsiteX0" fmla="*/ 0 w 871671"/>
                <a:gd name="connsiteY0" fmla="*/ 837488 h 837488"/>
                <a:gd name="connsiteX1" fmla="*/ 871671 w 871671"/>
                <a:gd name="connsiteY1" fmla="*/ 0 h 837488"/>
                <a:gd name="connsiteX2" fmla="*/ 871671 w 871671"/>
                <a:gd name="connsiteY2" fmla="*/ 0 h 837488"/>
                <a:gd name="connsiteX0" fmla="*/ 0 w 871671"/>
                <a:gd name="connsiteY0" fmla="*/ 837488 h 837656"/>
                <a:gd name="connsiteX1" fmla="*/ 871671 w 871671"/>
                <a:gd name="connsiteY1" fmla="*/ 0 h 837656"/>
                <a:gd name="connsiteX2" fmla="*/ 871671 w 871671"/>
                <a:gd name="connsiteY2" fmla="*/ 0 h 837656"/>
                <a:gd name="connsiteX0" fmla="*/ 0 w 871671"/>
                <a:gd name="connsiteY0" fmla="*/ 837488 h 837678"/>
                <a:gd name="connsiteX1" fmla="*/ 871671 w 871671"/>
                <a:gd name="connsiteY1" fmla="*/ 0 h 837678"/>
                <a:gd name="connsiteX2" fmla="*/ 871671 w 871671"/>
                <a:gd name="connsiteY2" fmla="*/ 0 h 837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1671" h="837678">
                  <a:moveTo>
                    <a:pt x="0" y="837488"/>
                  </a:moveTo>
                  <a:cubicBezTo>
                    <a:pt x="461473" y="848882"/>
                    <a:pt x="666572" y="347529"/>
                    <a:pt x="871671" y="0"/>
                  </a:cubicBezTo>
                  <a:lnTo>
                    <a:pt x="871671" y="0"/>
                  </a:lnTo>
                </a:path>
              </a:pathLst>
            </a:cu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6" name="Freihandform 55"/>
            <p:cNvSpPr/>
            <p:nvPr/>
          </p:nvSpPr>
          <p:spPr bwMode="auto">
            <a:xfrm flipH="1">
              <a:off x="1106684" y="1403497"/>
              <a:ext cx="705672" cy="678519"/>
            </a:xfrm>
            <a:custGeom>
              <a:avLst/>
              <a:gdLst>
                <a:gd name="connsiteX0" fmla="*/ 0 w 871671"/>
                <a:gd name="connsiteY0" fmla="*/ 837488 h 837488"/>
                <a:gd name="connsiteX1" fmla="*/ 871671 w 871671"/>
                <a:gd name="connsiteY1" fmla="*/ 0 h 837488"/>
                <a:gd name="connsiteX2" fmla="*/ 871671 w 871671"/>
                <a:gd name="connsiteY2" fmla="*/ 0 h 837488"/>
                <a:gd name="connsiteX0" fmla="*/ 0 w 871671"/>
                <a:gd name="connsiteY0" fmla="*/ 837488 h 837656"/>
                <a:gd name="connsiteX1" fmla="*/ 871671 w 871671"/>
                <a:gd name="connsiteY1" fmla="*/ 0 h 837656"/>
                <a:gd name="connsiteX2" fmla="*/ 871671 w 871671"/>
                <a:gd name="connsiteY2" fmla="*/ 0 h 837656"/>
                <a:gd name="connsiteX0" fmla="*/ 0 w 871671"/>
                <a:gd name="connsiteY0" fmla="*/ 837488 h 837678"/>
                <a:gd name="connsiteX1" fmla="*/ 871671 w 871671"/>
                <a:gd name="connsiteY1" fmla="*/ 0 h 837678"/>
                <a:gd name="connsiteX2" fmla="*/ 871671 w 871671"/>
                <a:gd name="connsiteY2" fmla="*/ 0 h 837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1671" h="837678">
                  <a:moveTo>
                    <a:pt x="0" y="837488"/>
                  </a:moveTo>
                  <a:cubicBezTo>
                    <a:pt x="461473" y="848882"/>
                    <a:pt x="666572" y="347529"/>
                    <a:pt x="871671" y="0"/>
                  </a:cubicBezTo>
                  <a:lnTo>
                    <a:pt x="871671" y="0"/>
                  </a:lnTo>
                </a:path>
              </a:pathLst>
            </a:cu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57" name="Gruppieren 56"/>
          <p:cNvGrpSpPr/>
          <p:nvPr/>
        </p:nvGrpSpPr>
        <p:grpSpPr>
          <a:xfrm>
            <a:off x="4013856" y="3827580"/>
            <a:ext cx="872691" cy="678519"/>
            <a:chOff x="400632" y="1403497"/>
            <a:chExt cx="1411724" cy="678519"/>
          </a:xfrm>
        </p:grpSpPr>
        <p:sp>
          <p:nvSpPr>
            <p:cNvPr id="58" name="Freihandform 57"/>
            <p:cNvSpPr/>
            <p:nvPr/>
          </p:nvSpPr>
          <p:spPr bwMode="auto">
            <a:xfrm>
              <a:off x="400632" y="1403497"/>
              <a:ext cx="706054" cy="678519"/>
            </a:xfrm>
            <a:custGeom>
              <a:avLst/>
              <a:gdLst>
                <a:gd name="connsiteX0" fmla="*/ 0 w 871671"/>
                <a:gd name="connsiteY0" fmla="*/ 837488 h 837488"/>
                <a:gd name="connsiteX1" fmla="*/ 871671 w 871671"/>
                <a:gd name="connsiteY1" fmla="*/ 0 h 837488"/>
                <a:gd name="connsiteX2" fmla="*/ 871671 w 871671"/>
                <a:gd name="connsiteY2" fmla="*/ 0 h 837488"/>
                <a:gd name="connsiteX0" fmla="*/ 0 w 871671"/>
                <a:gd name="connsiteY0" fmla="*/ 837488 h 837656"/>
                <a:gd name="connsiteX1" fmla="*/ 871671 w 871671"/>
                <a:gd name="connsiteY1" fmla="*/ 0 h 837656"/>
                <a:gd name="connsiteX2" fmla="*/ 871671 w 871671"/>
                <a:gd name="connsiteY2" fmla="*/ 0 h 837656"/>
                <a:gd name="connsiteX0" fmla="*/ 0 w 871671"/>
                <a:gd name="connsiteY0" fmla="*/ 837488 h 837678"/>
                <a:gd name="connsiteX1" fmla="*/ 871671 w 871671"/>
                <a:gd name="connsiteY1" fmla="*/ 0 h 837678"/>
                <a:gd name="connsiteX2" fmla="*/ 871671 w 871671"/>
                <a:gd name="connsiteY2" fmla="*/ 0 h 837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1671" h="837678">
                  <a:moveTo>
                    <a:pt x="0" y="837488"/>
                  </a:moveTo>
                  <a:cubicBezTo>
                    <a:pt x="461473" y="848882"/>
                    <a:pt x="666572" y="347529"/>
                    <a:pt x="871671" y="0"/>
                  </a:cubicBezTo>
                  <a:lnTo>
                    <a:pt x="871671" y="0"/>
                  </a:lnTo>
                </a:path>
              </a:pathLst>
            </a:cu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59" name="Freihandform 58"/>
            <p:cNvSpPr/>
            <p:nvPr/>
          </p:nvSpPr>
          <p:spPr bwMode="auto">
            <a:xfrm flipH="1">
              <a:off x="1106684" y="1403497"/>
              <a:ext cx="705672" cy="678519"/>
            </a:xfrm>
            <a:custGeom>
              <a:avLst/>
              <a:gdLst>
                <a:gd name="connsiteX0" fmla="*/ 0 w 871671"/>
                <a:gd name="connsiteY0" fmla="*/ 837488 h 837488"/>
                <a:gd name="connsiteX1" fmla="*/ 871671 w 871671"/>
                <a:gd name="connsiteY1" fmla="*/ 0 h 837488"/>
                <a:gd name="connsiteX2" fmla="*/ 871671 w 871671"/>
                <a:gd name="connsiteY2" fmla="*/ 0 h 837488"/>
                <a:gd name="connsiteX0" fmla="*/ 0 w 871671"/>
                <a:gd name="connsiteY0" fmla="*/ 837488 h 837656"/>
                <a:gd name="connsiteX1" fmla="*/ 871671 w 871671"/>
                <a:gd name="connsiteY1" fmla="*/ 0 h 837656"/>
                <a:gd name="connsiteX2" fmla="*/ 871671 w 871671"/>
                <a:gd name="connsiteY2" fmla="*/ 0 h 837656"/>
                <a:gd name="connsiteX0" fmla="*/ 0 w 871671"/>
                <a:gd name="connsiteY0" fmla="*/ 837488 h 837678"/>
                <a:gd name="connsiteX1" fmla="*/ 871671 w 871671"/>
                <a:gd name="connsiteY1" fmla="*/ 0 h 837678"/>
                <a:gd name="connsiteX2" fmla="*/ 871671 w 871671"/>
                <a:gd name="connsiteY2" fmla="*/ 0 h 837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1671" h="837678">
                  <a:moveTo>
                    <a:pt x="0" y="837488"/>
                  </a:moveTo>
                  <a:cubicBezTo>
                    <a:pt x="461473" y="848882"/>
                    <a:pt x="666572" y="347529"/>
                    <a:pt x="871671" y="0"/>
                  </a:cubicBezTo>
                  <a:lnTo>
                    <a:pt x="871671" y="0"/>
                  </a:lnTo>
                </a:path>
              </a:pathLst>
            </a:cu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60" name="Gruppieren 59"/>
          <p:cNvGrpSpPr/>
          <p:nvPr/>
        </p:nvGrpSpPr>
        <p:grpSpPr>
          <a:xfrm>
            <a:off x="5081296" y="3827580"/>
            <a:ext cx="872691" cy="678519"/>
            <a:chOff x="400632" y="1403497"/>
            <a:chExt cx="1411724" cy="678519"/>
          </a:xfrm>
        </p:grpSpPr>
        <p:sp>
          <p:nvSpPr>
            <p:cNvPr id="61" name="Freihandform 60"/>
            <p:cNvSpPr/>
            <p:nvPr/>
          </p:nvSpPr>
          <p:spPr bwMode="auto">
            <a:xfrm>
              <a:off x="400632" y="1403497"/>
              <a:ext cx="706054" cy="678519"/>
            </a:xfrm>
            <a:custGeom>
              <a:avLst/>
              <a:gdLst>
                <a:gd name="connsiteX0" fmla="*/ 0 w 871671"/>
                <a:gd name="connsiteY0" fmla="*/ 837488 h 837488"/>
                <a:gd name="connsiteX1" fmla="*/ 871671 w 871671"/>
                <a:gd name="connsiteY1" fmla="*/ 0 h 837488"/>
                <a:gd name="connsiteX2" fmla="*/ 871671 w 871671"/>
                <a:gd name="connsiteY2" fmla="*/ 0 h 837488"/>
                <a:gd name="connsiteX0" fmla="*/ 0 w 871671"/>
                <a:gd name="connsiteY0" fmla="*/ 837488 h 837656"/>
                <a:gd name="connsiteX1" fmla="*/ 871671 w 871671"/>
                <a:gd name="connsiteY1" fmla="*/ 0 h 837656"/>
                <a:gd name="connsiteX2" fmla="*/ 871671 w 871671"/>
                <a:gd name="connsiteY2" fmla="*/ 0 h 837656"/>
                <a:gd name="connsiteX0" fmla="*/ 0 w 871671"/>
                <a:gd name="connsiteY0" fmla="*/ 837488 h 837678"/>
                <a:gd name="connsiteX1" fmla="*/ 871671 w 871671"/>
                <a:gd name="connsiteY1" fmla="*/ 0 h 837678"/>
                <a:gd name="connsiteX2" fmla="*/ 871671 w 871671"/>
                <a:gd name="connsiteY2" fmla="*/ 0 h 837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1671" h="837678">
                  <a:moveTo>
                    <a:pt x="0" y="837488"/>
                  </a:moveTo>
                  <a:cubicBezTo>
                    <a:pt x="461473" y="848882"/>
                    <a:pt x="666572" y="347529"/>
                    <a:pt x="871671" y="0"/>
                  </a:cubicBezTo>
                  <a:lnTo>
                    <a:pt x="871671" y="0"/>
                  </a:lnTo>
                </a:path>
              </a:pathLst>
            </a:cu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2" name="Freihandform 61"/>
            <p:cNvSpPr/>
            <p:nvPr/>
          </p:nvSpPr>
          <p:spPr bwMode="auto">
            <a:xfrm flipH="1">
              <a:off x="1106684" y="1403497"/>
              <a:ext cx="705672" cy="678519"/>
            </a:xfrm>
            <a:custGeom>
              <a:avLst/>
              <a:gdLst>
                <a:gd name="connsiteX0" fmla="*/ 0 w 871671"/>
                <a:gd name="connsiteY0" fmla="*/ 837488 h 837488"/>
                <a:gd name="connsiteX1" fmla="*/ 871671 w 871671"/>
                <a:gd name="connsiteY1" fmla="*/ 0 h 837488"/>
                <a:gd name="connsiteX2" fmla="*/ 871671 w 871671"/>
                <a:gd name="connsiteY2" fmla="*/ 0 h 837488"/>
                <a:gd name="connsiteX0" fmla="*/ 0 w 871671"/>
                <a:gd name="connsiteY0" fmla="*/ 837488 h 837656"/>
                <a:gd name="connsiteX1" fmla="*/ 871671 w 871671"/>
                <a:gd name="connsiteY1" fmla="*/ 0 h 837656"/>
                <a:gd name="connsiteX2" fmla="*/ 871671 w 871671"/>
                <a:gd name="connsiteY2" fmla="*/ 0 h 837656"/>
                <a:gd name="connsiteX0" fmla="*/ 0 w 871671"/>
                <a:gd name="connsiteY0" fmla="*/ 837488 h 837678"/>
                <a:gd name="connsiteX1" fmla="*/ 871671 w 871671"/>
                <a:gd name="connsiteY1" fmla="*/ 0 h 837678"/>
                <a:gd name="connsiteX2" fmla="*/ 871671 w 871671"/>
                <a:gd name="connsiteY2" fmla="*/ 0 h 837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1671" h="837678">
                  <a:moveTo>
                    <a:pt x="0" y="837488"/>
                  </a:moveTo>
                  <a:cubicBezTo>
                    <a:pt x="461473" y="848882"/>
                    <a:pt x="666572" y="347529"/>
                    <a:pt x="871671" y="0"/>
                  </a:cubicBezTo>
                  <a:lnTo>
                    <a:pt x="871671" y="0"/>
                  </a:lnTo>
                </a:path>
              </a:pathLst>
            </a:cu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63" name="Gruppieren 62"/>
          <p:cNvGrpSpPr/>
          <p:nvPr/>
        </p:nvGrpSpPr>
        <p:grpSpPr>
          <a:xfrm>
            <a:off x="6148737" y="3827580"/>
            <a:ext cx="872691" cy="678519"/>
            <a:chOff x="400632" y="1403497"/>
            <a:chExt cx="1411724" cy="678519"/>
          </a:xfrm>
        </p:grpSpPr>
        <p:sp>
          <p:nvSpPr>
            <p:cNvPr id="64" name="Freihandform 63"/>
            <p:cNvSpPr/>
            <p:nvPr/>
          </p:nvSpPr>
          <p:spPr bwMode="auto">
            <a:xfrm>
              <a:off x="400632" y="1403497"/>
              <a:ext cx="706054" cy="678519"/>
            </a:xfrm>
            <a:custGeom>
              <a:avLst/>
              <a:gdLst>
                <a:gd name="connsiteX0" fmla="*/ 0 w 871671"/>
                <a:gd name="connsiteY0" fmla="*/ 837488 h 837488"/>
                <a:gd name="connsiteX1" fmla="*/ 871671 w 871671"/>
                <a:gd name="connsiteY1" fmla="*/ 0 h 837488"/>
                <a:gd name="connsiteX2" fmla="*/ 871671 w 871671"/>
                <a:gd name="connsiteY2" fmla="*/ 0 h 837488"/>
                <a:gd name="connsiteX0" fmla="*/ 0 w 871671"/>
                <a:gd name="connsiteY0" fmla="*/ 837488 h 837656"/>
                <a:gd name="connsiteX1" fmla="*/ 871671 w 871671"/>
                <a:gd name="connsiteY1" fmla="*/ 0 h 837656"/>
                <a:gd name="connsiteX2" fmla="*/ 871671 w 871671"/>
                <a:gd name="connsiteY2" fmla="*/ 0 h 837656"/>
                <a:gd name="connsiteX0" fmla="*/ 0 w 871671"/>
                <a:gd name="connsiteY0" fmla="*/ 837488 h 837678"/>
                <a:gd name="connsiteX1" fmla="*/ 871671 w 871671"/>
                <a:gd name="connsiteY1" fmla="*/ 0 h 837678"/>
                <a:gd name="connsiteX2" fmla="*/ 871671 w 871671"/>
                <a:gd name="connsiteY2" fmla="*/ 0 h 837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1671" h="837678">
                  <a:moveTo>
                    <a:pt x="0" y="837488"/>
                  </a:moveTo>
                  <a:cubicBezTo>
                    <a:pt x="461473" y="848882"/>
                    <a:pt x="666572" y="347529"/>
                    <a:pt x="871671" y="0"/>
                  </a:cubicBezTo>
                  <a:lnTo>
                    <a:pt x="871671" y="0"/>
                  </a:lnTo>
                </a:path>
              </a:pathLst>
            </a:cu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65" name="Freihandform 64"/>
            <p:cNvSpPr/>
            <p:nvPr/>
          </p:nvSpPr>
          <p:spPr bwMode="auto">
            <a:xfrm flipH="1">
              <a:off x="1106684" y="1403497"/>
              <a:ext cx="705672" cy="678519"/>
            </a:xfrm>
            <a:custGeom>
              <a:avLst/>
              <a:gdLst>
                <a:gd name="connsiteX0" fmla="*/ 0 w 871671"/>
                <a:gd name="connsiteY0" fmla="*/ 837488 h 837488"/>
                <a:gd name="connsiteX1" fmla="*/ 871671 w 871671"/>
                <a:gd name="connsiteY1" fmla="*/ 0 h 837488"/>
                <a:gd name="connsiteX2" fmla="*/ 871671 w 871671"/>
                <a:gd name="connsiteY2" fmla="*/ 0 h 837488"/>
                <a:gd name="connsiteX0" fmla="*/ 0 w 871671"/>
                <a:gd name="connsiteY0" fmla="*/ 837488 h 837656"/>
                <a:gd name="connsiteX1" fmla="*/ 871671 w 871671"/>
                <a:gd name="connsiteY1" fmla="*/ 0 h 837656"/>
                <a:gd name="connsiteX2" fmla="*/ 871671 w 871671"/>
                <a:gd name="connsiteY2" fmla="*/ 0 h 837656"/>
                <a:gd name="connsiteX0" fmla="*/ 0 w 871671"/>
                <a:gd name="connsiteY0" fmla="*/ 837488 h 837678"/>
                <a:gd name="connsiteX1" fmla="*/ 871671 w 871671"/>
                <a:gd name="connsiteY1" fmla="*/ 0 h 837678"/>
                <a:gd name="connsiteX2" fmla="*/ 871671 w 871671"/>
                <a:gd name="connsiteY2" fmla="*/ 0 h 837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1671" h="837678">
                  <a:moveTo>
                    <a:pt x="0" y="837488"/>
                  </a:moveTo>
                  <a:cubicBezTo>
                    <a:pt x="461473" y="848882"/>
                    <a:pt x="666572" y="347529"/>
                    <a:pt x="871671" y="0"/>
                  </a:cubicBezTo>
                  <a:lnTo>
                    <a:pt x="871671" y="0"/>
                  </a:lnTo>
                </a:path>
              </a:pathLst>
            </a:cu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AT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cxnSp>
        <p:nvCxnSpPr>
          <p:cNvPr id="67" name="Gerade Verbindung mit Pfeil 66"/>
          <p:cNvCxnSpPr/>
          <p:nvPr/>
        </p:nvCxnSpPr>
        <p:spPr bwMode="auto">
          <a:xfrm>
            <a:off x="1153601" y="5393264"/>
            <a:ext cx="0" cy="1169350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cxnSp>
        <p:nvCxnSpPr>
          <p:cNvPr id="68" name="Gerade Verbindung mit Pfeil 67"/>
          <p:cNvCxnSpPr/>
          <p:nvPr/>
        </p:nvCxnSpPr>
        <p:spPr bwMode="auto">
          <a:xfrm>
            <a:off x="991234" y="6374606"/>
            <a:ext cx="7093009" cy="0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7" name="Grafik 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7691886" y="6473784"/>
            <a:ext cx="152325" cy="126812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8" name="Grafik 7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39976" y="5515571"/>
            <a:ext cx="735387" cy="278862"/>
          </a:xfrm>
          <a:prstGeom prst="rect">
            <a:avLst/>
          </a:prstGeom>
          <a:noFill/>
          <a:ln/>
          <a:effectLst/>
          <a:extLst>
            <a:ext uri="{909E8E84-426E-40DD-AFC4-6F175D3DCCD1}">
              <a14:hiddenFill xmlns:a14="http://schemas.microsoft.com/office/drawing/2010/main">
                <a:pattFill prst="pct5">
                  <a:fgClr>
                    <a:srgbClr val="FFFFFF">
                      <a:alpha val="0"/>
                    </a:srgbClr>
                  </a:fgClr>
                  <a:bgClr>
                    <a:srgbClr val="FFFFFF">
                      <a:alpha val="0"/>
                    </a:srgbClr>
                  </a:bgClr>
                </a:patt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7357" dir="2700000" rotWithShape="0">
                    <a:scrgbClr r="0" g="0" b="0"/>
                  </a:outerShdw>
                </a:effectLst>
              </a14:hiddenEffects>
            </a:ext>
            <a:ext uri="{31F19639-BCED-4A60-ADC4-E9642A236FB7}">
              <a14:hiddenScene3d xmlns:a14="http://schemas.microsoft.com/office/drawing/2010/main">
                <a:camera prst="orthographicFront">
                  <a:rot lat="0" lon="0" rev="0"/>
                </a:camera>
                <a:lightRig rig="threePt" dir="t">
                  <a:rot lat="0" lon="0" rev="0"/>
                </a:lightRig>
              </a14:hiddenScene3d>
            </a:ext>
            <a:ext uri="{E45631CC-5BF2-4C18-A39C-3461C7D3F71A}">
              <a14:hiddenSp3d xmlns:a14="http://schemas.microsoft.com/office/drawing/2010/main" extrusionH="457200">
                <a:contourClr>
                  <a:srgbClr val="000000"/>
                </a:contourClr>
              </a14:hiddenSp3d>
            </a:ext>
            <a:ext uri="{53640926-AAD7-44D8-BBD7-CCE9431645EC}">
              <a14:shadowObscured xmlns:a14="http://schemas.microsoft.com/office/drawing/2010/main"/>
            </a:ext>
          </a:extLst>
        </p:spPr>
      </p:pic>
      <p:cxnSp>
        <p:nvCxnSpPr>
          <p:cNvPr id="89" name="Gerade Verbindung 88"/>
          <p:cNvCxnSpPr/>
          <p:nvPr/>
        </p:nvCxnSpPr>
        <p:spPr bwMode="auto">
          <a:xfrm flipV="1">
            <a:off x="1496836" y="5515574"/>
            <a:ext cx="5557629" cy="859035"/>
          </a:xfrm>
          <a:prstGeom prst="line">
            <a:avLst/>
          </a:prstGeom>
          <a:noFill/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0" name="Rechteck 89"/>
          <p:cNvSpPr/>
          <p:nvPr/>
        </p:nvSpPr>
        <p:spPr>
          <a:xfrm>
            <a:off x="2601279" y="3382804"/>
            <a:ext cx="322979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dirty="0" err="1" smtClean="0">
                <a:latin typeface="Calibri" pitchFamily="34" charset="0"/>
              </a:rPr>
              <a:t>density</a:t>
            </a:r>
            <a:r>
              <a:rPr lang="de-DE" dirty="0" smtClean="0">
                <a:latin typeface="Calibri" pitchFamily="34" charset="0"/>
              </a:rPr>
              <a:t> of e</a:t>
            </a:r>
            <a:r>
              <a:rPr lang="de-DE" baseline="30000" dirty="0" smtClean="0">
                <a:latin typeface="Calibri" pitchFamily="34" charset="0"/>
              </a:rPr>
              <a:t>-</a:t>
            </a:r>
            <a:r>
              <a:rPr lang="de-DE" dirty="0" smtClean="0">
                <a:latin typeface="Calibri" pitchFamily="34" charset="0"/>
              </a:rPr>
              <a:t> in </a:t>
            </a:r>
            <a:r>
              <a:rPr lang="de-DE" dirty="0" err="1" smtClean="0">
                <a:latin typeface="Calibri" pitchFamily="34" charset="0"/>
              </a:rPr>
              <a:t>unit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cell</a:t>
            </a:r>
            <a:r>
              <a:rPr lang="de-DE" dirty="0" smtClean="0">
                <a:latin typeface="Calibri" pitchFamily="34" charset="0"/>
              </a:rPr>
              <a:t> of </a:t>
            </a:r>
            <a:r>
              <a:rPr lang="de-DE" dirty="0" err="1" smtClean="0">
                <a:latin typeface="Calibri" pitchFamily="34" charset="0"/>
              </a:rPr>
              <a:t>lattice</a:t>
            </a:r>
            <a:endParaRPr lang="de-DE" dirty="0" smtClean="0">
              <a:latin typeface="Calibri" pitchFamily="34" charset="0"/>
            </a:endParaRPr>
          </a:p>
        </p:txBody>
      </p:sp>
      <p:cxnSp>
        <p:nvCxnSpPr>
          <p:cNvPr id="92" name="Gerade Verbindung mit Pfeil 91"/>
          <p:cNvCxnSpPr/>
          <p:nvPr/>
        </p:nvCxnSpPr>
        <p:spPr bwMode="auto">
          <a:xfrm flipH="1">
            <a:off x="2533553" y="3752144"/>
            <a:ext cx="412863" cy="400009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93" name="Rechteck 92"/>
          <p:cNvSpPr/>
          <p:nvPr/>
        </p:nvSpPr>
        <p:spPr>
          <a:xfrm>
            <a:off x="2532255" y="5086220"/>
            <a:ext cx="523579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dirty="0" err="1">
                <a:latin typeface="Calibri" pitchFamily="34" charset="0"/>
              </a:rPr>
              <a:t>d</a:t>
            </a:r>
            <a:r>
              <a:rPr lang="de-DE" dirty="0" err="1" smtClean="0">
                <a:latin typeface="Calibri" pitchFamily="34" charset="0"/>
              </a:rPr>
              <a:t>escribes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transport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through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lattice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with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dirty="0" err="1" smtClean="0">
                <a:latin typeface="Calibri" pitchFamily="34" charset="0"/>
              </a:rPr>
              <a:t>momentum</a:t>
            </a:r>
            <a:r>
              <a:rPr lang="de-DE" dirty="0" smtClean="0">
                <a:latin typeface="Calibri" pitchFamily="34" charset="0"/>
              </a:rPr>
              <a:t> </a:t>
            </a:r>
            <a:r>
              <a:rPr lang="de-DE" i="1" dirty="0" smtClean="0">
                <a:latin typeface="Calibri" pitchFamily="34" charset="0"/>
              </a:rPr>
              <a:t>K</a:t>
            </a:r>
          </a:p>
        </p:txBody>
      </p:sp>
      <p:pic>
        <p:nvPicPr>
          <p:cNvPr id="43" name="Picture 4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328097" y="932231"/>
            <a:ext cx="2052826" cy="420926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 rotWithShape="1">
          <a:blip r:embed="rId10"/>
          <a:srcRect l="68977" t="1" b="4182"/>
          <a:stretch/>
        </p:blipFill>
        <p:spPr>
          <a:xfrm>
            <a:off x="345093" y="3649420"/>
            <a:ext cx="636843" cy="403321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 rotWithShape="1">
          <a:blip r:embed="rId10"/>
          <a:srcRect l="46886" t="-1120" r="29839" b="28707"/>
          <a:stretch/>
        </p:blipFill>
        <p:spPr>
          <a:xfrm>
            <a:off x="2056865" y="5063280"/>
            <a:ext cx="477795" cy="304800"/>
          </a:xfrm>
          <a:prstGeom prst="rect">
            <a:avLst/>
          </a:prstGeom>
        </p:spPr>
      </p:pic>
      <p:sp>
        <p:nvSpPr>
          <p:cNvPr id="46" name="Rechteck 89"/>
          <p:cNvSpPr/>
          <p:nvPr/>
        </p:nvSpPr>
        <p:spPr>
          <a:xfrm>
            <a:off x="822285" y="3518962"/>
            <a:ext cx="27603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de-DE" sz="1400" dirty="0" smtClean="0">
                <a:latin typeface="Calibri" pitchFamily="34" charset="0"/>
              </a:rPr>
              <a:t>2</a:t>
            </a:r>
          </a:p>
        </p:txBody>
      </p:sp>
      <p:cxnSp>
        <p:nvCxnSpPr>
          <p:cNvPr id="9" name="Straight Connector 8"/>
          <p:cNvCxnSpPr/>
          <p:nvPr/>
        </p:nvCxnSpPr>
        <p:spPr bwMode="auto">
          <a:xfrm>
            <a:off x="884420" y="3699671"/>
            <a:ext cx="0" cy="27432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7" name="Straight Connector 46"/>
          <p:cNvCxnSpPr/>
          <p:nvPr/>
        </p:nvCxnSpPr>
        <p:spPr bwMode="auto">
          <a:xfrm>
            <a:off x="342475" y="3699671"/>
            <a:ext cx="0" cy="27432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218425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1" name="Titel 1"/>
          <p:cNvSpPr txBox="1">
            <a:spLocks/>
          </p:cNvSpPr>
          <p:nvPr/>
        </p:nvSpPr>
        <p:spPr>
          <a:xfrm>
            <a:off x="476607" y="4393524"/>
            <a:ext cx="757388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a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periodic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potential                                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solution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Schrödinger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equation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03738" y="4416689"/>
            <a:ext cx="1757878" cy="32414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7773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Bloch‘s</a:t>
            </a:r>
            <a:r>
              <a:rPr lang="de-DE" i="0" dirty="0" smtClean="0"/>
              <a:t> </a:t>
            </a:r>
            <a:r>
              <a:rPr lang="de-DE" i="0" dirty="0" err="1" smtClean="0"/>
              <a:t>theorem</a:t>
            </a:r>
            <a:endParaRPr lang="en-GB" i="0" dirty="0"/>
          </a:p>
        </p:txBody>
      </p:sp>
      <p:sp>
        <p:nvSpPr>
          <p:cNvPr id="3" name="Titel 1"/>
          <p:cNvSpPr txBox="1">
            <a:spLocks/>
          </p:cNvSpPr>
          <p:nvPr/>
        </p:nvSpPr>
        <p:spPr>
          <a:xfrm>
            <a:off x="158176" y="760798"/>
            <a:ext cx="685003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otential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cores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on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valence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6" name="Straight Arrow Connector 5"/>
          <p:cNvCxnSpPr/>
          <p:nvPr/>
        </p:nvCxnSpPr>
        <p:spPr bwMode="auto">
          <a:xfrm>
            <a:off x="527223" y="1559949"/>
            <a:ext cx="5984789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8" name="Titel 1"/>
          <p:cNvSpPr txBox="1">
            <a:spLocks/>
          </p:cNvSpPr>
          <p:nvPr/>
        </p:nvSpPr>
        <p:spPr>
          <a:xfrm>
            <a:off x="440727" y="1138790"/>
            <a:ext cx="411891" cy="35525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>
                <a:solidFill>
                  <a:schemeClr val="tx1"/>
                </a:solidFill>
                <a:cs typeface="Arial" panose="020B0604020202020204" pitchFamily="34" charset="0"/>
              </a:rPr>
              <a:t>V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6174262" y="1510006"/>
            <a:ext cx="411891" cy="35525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chemeClr val="tx1"/>
                </a:solidFill>
                <a:cs typeface="Arial" panose="020B0604020202020204" pitchFamily="34" charset="0"/>
              </a:rPr>
              <a:t>x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0" name="Freeform 9"/>
          <p:cNvSpPr/>
          <p:nvPr/>
        </p:nvSpPr>
        <p:spPr bwMode="auto">
          <a:xfrm>
            <a:off x="1684639" y="1654668"/>
            <a:ext cx="1103870" cy="906177"/>
          </a:xfrm>
          <a:custGeom>
            <a:avLst/>
            <a:gdLst>
              <a:gd name="connsiteX0" fmla="*/ 0 w 1318054"/>
              <a:gd name="connsiteY0" fmla="*/ 897938 h 897938"/>
              <a:gd name="connsiteX1" fmla="*/ 288324 w 1318054"/>
              <a:gd name="connsiteY1" fmla="*/ 255386 h 897938"/>
              <a:gd name="connsiteX2" fmla="*/ 691978 w 1318054"/>
              <a:gd name="connsiteY2" fmla="*/ 13 h 897938"/>
              <a:gd name="connsiteX3" fmla="*/ 1112108 w 1318054"/>
              <a:gd name="connsiteY3" fmla="*/ 263624 h 897938"/>
              <a:gd name="connsiteX4" fmla="*/ 1318054 w 1318054"/>
              <a:gd name="connsiteY4" fmla="*/ 832035 h 897938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9 h 906177"/>
              <a:gd name="connsiteX1" fmla="*/ 288324 w 1326292"/>
              <a:gd name="connsiteY1" fmla="*/ 255387 h 906177"/>
              <a:gd name="connsiteX2" fmla="*/ 691978 w 1326292"/>
              <a:gd name="connsiteY2" fmla="*/ 14 h 906177"/>
              <a:gd name="connsiteX3" fmla="*/ 1079157 w 1326292"/>
              <a:gd name="connsiteY3" fmla="*/ 247150 h 906177"/>
              <a:gd name="connsiteX4" fmla="*/ 1326292 w 1326292"/>
              <a:gd name="connsiteY4" fmla="*/ 906177 h 906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6292" h="906177">
                <a:moveTo>
                  <a:pt x="0" y="897939"/>
                </a:moveTo>
                <a:cubicBezTo>
                  <a:pt x="86497" y="651490"/>
                  <a:pt x="172994" y="405041"/>
                  <a:pt x="288324" y="255387"/>
                </a:cubicBezTo>
                <a:cubicBezTo>
                  <a:pt x="403654" y="105733"/>
                  <a:pt x="560173" y="1387"/>
                  <a:pt x="691978" y="14"/>
                </a:cubicBezTo>
                <a:cubicBezTo>
                  <a:pt x="823783" y="-1359"/>
                  <a:pt x="973438" y="96123"/>
                  <a:pt x="1079157" y="247150"/>
                </a:cubicBezTo>
                <a:cubicBezTo>
                  <a:pt x="1184876" y="398177"/>
                  <a:pt x="1275492" y="691306"/>
                  <a:pt x="1326292" y="906177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" name="Freeform 10"/>
          <p:cNvSpPr/>
          <p:nvPr/>
        </p:nvSpPr>
        <p:spPr bwMode="auto">
          <a:xfrm>
            <a:off x="2961505" y="1654667"/>
            <a:ext cx="1103870" cy="906177"/>
          </a:xfrm>
          <a:custGeom>
            <a:avLst/>
            <a:gdLst>
              <a:gd name="connsiteX0" fmla="*/ 0 w 1318054"/>
              <a:gd name="connsiteY0" fmla="*/ 897938 h 897938"/>
              <a:gd name="connsiteX1" fmla="*/ 288324 w 1318054"/>
              <a:gd name="connsiteY1" fmla="*/ 255386 h 897938"/>
              <a:gd name="connsiteX2" fmla="*/ 691978 w 1318054"/>
              <a:gd name="connsiteY2" fmla="*/ 13 h 897938"/>
              <a:gd name="connsiteX3" fmla="*/ 1112108 w 1318054"/>
              <a:gd name="connsiteY3" fmla="*/ 263624 h 897938"/>
              <a:gd name="connsiteX4" fmla="*/ 1318054 w 1318054"/>
              <a:gd name="connsiteY4" fmla="*/ 832035 h 897938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9 h 906177"/>
              <a:gd name="connsiteX1" fmla="*/ 288324 w 1326292"/>
              <a:gd name="connsiteY1" fmla="*/ 255387 h 906177"/>
              <a:gd name="connsiteX2" fmla="*/ 691978 w 1326292"/>
              <a:gd name="connsiteY2" fmla="*/ 14 h 906177"/>
              <a:gd name="connsiteX3" fmla="*/ 1079157 w 1326292"/>
              <a:gd name="connsiteY3" fmla="*/ 247150 h 906177"/>
              <a:gd name="connsiteX4" fmla="*/ 1326292 w 1326292"/>
              <a:gd name="connsiteY4" fmla="*/ 906177 h 906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6292" h="906177">
                <a:moveTo>
                  <a:pt x="0" y="897939"/>
                </a:moveTo>
                <a:cubicBezTo>
                  <a:pt x="86497" y="651490"/>
                  <a:pt x="172994" y="405041"/>
                  <a:pt x="288324" y="255387"/>
                </a:cubicBezTo>
                <a:cubicBezTo>
                  <a:pt x="403654" y="105733"/>
                  <a:pt x="560173" y="1387"/>
                  <a:pt x="691978" y="14"/>
                </a:cubicBezTo>
                <a:cubicBezTo>
                  <a:pt x="823783" y="-1359"/>
                  <a:pt x="973438" y="96123"/>
                  <a:pt x="1079157" y="247150"/>
                </a:cubicBezTo>
                <a:cubicBezTo>
                  <a:pt x="1184876" y="398177"/>
                  <a:pt x="1275492" y="691306"/>
                  <a:pt x="1326292" y="906177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" name="Freeform 11"/>
          <p:cNvSpPr/>
          <p:nvPr/>
        </p:nvSpPr>
        <p:spPr bwMode="auto">
          <a:xfrm>
            <a:off x="4238371" y="1654667"/>
            <a:ext cx="1103870" cy="906177"/>
          </a:xfrm>
          <a:custGeom>
            <a:avLst/>
            <a:gdLst>
              <a:gd name="connsiteX0" fmla="*/ 0 w 1318054"/>
              <a:gd name="connsiteY0" fmla="*/ 897938 h 897938"/>
              <a:gd name="connsiteX1" fmla="*/ 288324 w 1318054"/>
              <a:gd name="connsiteY1" fmla="*/ 255386 h 897938"/>
              <a:gd name="connsiteX2" fmla="*/ 691978 w 1318054"/>
              <a:gd name="connsiteY2" fmla="*/ 13 h 897938"/>
              <a:gd name="connsiteX3" fmla="*/ 1112108 w 1318054"/>
              <a:gd name="connsiteY3" fmla="*/ 263624 h 897938"/>
              <a:gd name="connsiteX4" fmla="*/ 1318054 w 1318054"/>
              <a:gd name="connsiteY4" fmla="*/ 832035 h 897938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9 h 906177"/>
              <a:gd name="connsiteX1" fmla="*/ 288324 w 1326292"/>
              <a:gd name="connsiteY1" fmla="*/ 255387 h 906177"/>
              <a:gd name="connsiteX2" fmla="*/ 691978 w 1326292"/>
              <a:gd name="connsiteY2" fmla="*/ 14 h 906177"/>
              <a:gd name="connsiteX3" fmla="*/ 1079157 w 1326292"/>
              <a:gd name="connsiteY3" fmla="*/ 247150 h 906177"/>
              <a:gd name="connsiteX4" fmla="*/ 1326292 w 1326292"/>
              <a:gd name="connsiteY4" fmla="*/ 906177 h 906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6292" h="906177">
                <a:moveTo>
                  <a:pt x="0" y="897939"/>
                </a:moveTo>
                <a:cubicBezTo>
                  <a:pt x="86497" y="651490"/>
                  <a:pt x="172994" y="405041"/>
                  <a:pt x="288324" y="255387"/>
                </a:cubicBezTo>
                <a:cubicBezTo>
                  <a:pt x="403654" y="105733"/>
                  <a:pt x="560173" y="1387"/>
                  <a:pt x="691978" y="14"/>
                </a:cubicBezTo>
                <a:cubicBezTo>
                  <a:pt x="823783" y="-1359"/>
                  <a:pt x="973438" y="96123"/>
                  <a:pt x="1079157" y="247150"/>
                </a:cubicBezTo>
                <a:cubicBezTo>
                  <a:pt x="1184876" y="398177"/>
                  <a:pt x="1275492" y="691306"/>
                  <a:pt x="1326292" y="906177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" name="Freeform 12"/>
          <p:cNvSpPr/>
          <p:nvPr/>
        </p:nvSpPr>
        <p:spPr bwMode="auto">
          <a:xfrm>
            <a:off x="407773" y="1654667"/>
            <a:ext cx="1103870" cy="906177"/>
          </a:xfrm>
          <a:custGeom>
            <a:avLst/>
            <a:gdLst>
              <a:gd name="connsiteX0" fmla="*/ 0 w 1318054"/>
              <a:gd name="connsiteY0" fmla="*/ 897938 h 897938"/>
              <a:gd name="connsiteX1" fmla="*/ 288324 w 1318054"/>
              <a:gd name="connsiteY1" fmla="*/ 255386 h 897938"/>
              <a:gd name="connsiteX2" fmla="*/ 691978 w 1318054"/>
              <a:gd name="connsiteY2" fmla="*/ 13 h 897938"/>
              <a:gd name="connsiteX3" fmla="*/ 1112108 w 1318054"/>
              <a:gd name="connsiteY3" fmla="*/ 263624 h 897938"/>
              <a:gd name="connsiteX4" fmla="*/ 1318054 w 1318054"/>
              <a:gd name="connsiteY4" fmla="*/ 832035 h 897938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9 h 906177"/>
              <a:gd name="connsiteX1" fmla="*/ 288324 w 1326292"/>
              <a:gd name="connsiteY1" fmla="*/ 255387 h 906177"/>
              <a:gd name="connsiteX2" fmla="*/ 691978 w 1326292"/>
              <a:gd name="connsiteY2" fmla="*/ 14 h 906177"/>
              <a:gd name="connsiteX3" fmla="*/ 1079157 w 1326292"/>
              <a:gd name="connsiteY3" fmla="*/ 247150 h 906177"/>
              <a:gd name="connsiteX4" fmla="*/ 1326292 w 1326292"/>
              <a:gd name="connsiteY4" fmla="*/ 906177 h 906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6292" h="906177">
                <a:moveTo>
                  <a:pt x="0" y="897939"/>
                </a:moveTo>
                <a:cubicBezTo>
                  <a:pt x="86497" y="651490"/>
                  <a:pt x="172994" y="405041"/>
                  <a:pt x="288324" y="255387"/>
                </a:cubicBezTo>
                <a:cubicBezTo>
                  <a:pt x="403654" y="105733"/>
                  <a:pt x="560173" y="1387"/>
                  <a:pt x="691978" y="14"/>
                </a:cubicBezTo>
                <a:cubicBezTo>
                  <a:pt x="823783" y="-1359"/>
                  <a:pt x="973438" y="96123"/>
                  <a:pt x="1079157" y="247150"/>
                </a:cubicBezTo>
                <a:cubicBezTo>
                  <a:pt x="1184876" y="398177"/>
                  <a:pt x="1275492" y="691306"/>
                  <a:pt x="1326292" y="906177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" name="Rectangle 13"/>
          <p:cNvSpPr/>
          <p:nvPr/>
        </p:nvSpPr>
        <p:spPr bwMode="auto">
          <a:xfrm>
            <a:off x="226541" y="1764778"/>
            <a:ext cx="864972" cy="1134768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6" name="Straight Arrow Connector 15"/>
          <p:cNvCxnSpPr/>
          <p:nvPr/>
        </p:nvCxnSpPr>
        <p:spPr bwMode="auto">
          <a:xfrm>
            <a:off x="1577547" y="2742077"/>
            <a:ext cx="1318054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sp>
        <p:nvSpPr>
          <p:cNvPr id="17" name="Titel 1"/>
          <p:cNvSpPr txBox="1">
            <a:spLocks/>
          </p:cNvSpPr>
          <p:nvPr/>
        </p:nvSpPr>
        <p:spPr>
          <a:xfrm>
            <a:off x="344304" y="3072181"/>
            <a:ext cx="685003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assume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cores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form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periodic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structure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96577" y="3540377"/>
            <a:ext cx="1757878" cy="324148"/>
          </a:xfrm>
          <a:prstGeom prst="rect">
            <a:avLst/>
          </a:prstGeom>
        </p:spPr>
      </p:pic>
      <p:sp>
        <p:nvSpPr>
          <p:cNvPr id="20" name="Titel 1"/>
          <p:cNvSpPr txBox="1">
            <a:spLocks/>
          </p:cNvSpPr>
          <p:nvPr/>
        </p:nvSpPr>
        <p:spPr>
          <a:xfrm>
            <a:off x="209259" y="3897852"/>
            <a:ext cx="685003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Bloch‘s</a:t>
            </a:r>
            <a:r>
              <a:rPr lang="de-AT" sz="18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theorem</a:t>
            </a:r>
            <a:endParaRPr lang="de-AT" sz="16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12772" y="4800695"/>
            <a:ext cx="5196897" cy="737181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86622" y="5626298"/>
            <a:ext cx="2358063" cy="434983"/>
          </a:xfrm>
          <a:prstGeom prst="rect">
            <a:avLst/>
          </a:prstGeom>
        </p:spPr>
      </p:pic>
      <p:sp>
        <p:nvSpPr>
          <p:cNvPr id="26" name="Titel 1"/>
          <p:cNvSpPr txBox="1">
            <a:spLocks/>
          </p:cNvSpPr>
          <p:nvPr/>
        </p:nvSpPr>
        <p:spPr>
          <a:xfrm>
            <a:off x="467324" y="5683112"/>
            <a:ext cx="1604141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satisfies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(I)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7" name="Titel 1"/>
          <p:cNvSpPr txBox="1">
            <a:spLocks/>
          </p:cNvSpPr>
          <p:nvPr/>
        </p:nvSpPr>
        <p:spPr>
          <a:xfrm>
            <a:off x="4503453" y="5683112"/>
            <a:ext cx="4574560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x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-independent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K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 (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K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can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depend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on e.g.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8" name="Titel 1"/>
          <p:cNvSpPr txBox="1">
            <a:spLocks/>
          </p:cNvSpPr>
          <p:nvPr/>
        </p:nvSpPr>
        <p:spPr>
          <a:xfrm>
            <a:off x="2072974" y="2709639"/>
            <a:ext cx="411891" cy="35525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chemeClr val="tx1"/>
                </a:solidFill>
                <a:cs typeface="Arial" panose="020B0604020202020204" pitchFamily="34" charset="0"/>
              </a:rPr>
              <a:t>a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9" name="Rectangle 28"/>
          <p:cNvSpPr/>
          <p:nvPr/>
        </p:nvSpPr>
        <p:spPr bwMode="auto">
          <a:xfrm>
            <a:off x="716692" y="1614444"/>
            <a:ext cx="374821" cy="35422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" name="Straight Arrow Connector 4"/>
          <p:cNvCxnSpPr/>
          <p:nvPr/>
        </p:nvCxnSpPr>
        <p:spPr bwMode="auto">
          <a:xfrm flipV="1">
            <a:off x="852618" y="1169680"/>
            <a:ext cx="0" cy="1391165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30" name="Right Brace 29"/>
          <p:cNvSpPr/>
          <p:nvPr/>
        </p:nvSpPr>
        <p:spPr bwMode="auto">
          <a:xfrm rot="5400000">
            <a:off x="4765591" y="2059289"/>
            <a:ext cx="127685" cy="1336792"/>
          </a:xfrm>
          <a:prstGeom prst="righ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effectLst/>
              <a:latin typeface="Times New Roman" pitchFamily="18" charset="0"/>
            </a:endParaRPr>
          </a:p>
        </p:txBody>
      </p:sp>
      <p:sp>
        <p:nvSpPr>
          <p:cNvPr id="31" name="Titel 1"/>
          <p:cNvSpPr txBox="1">
            <a:spLocks/>
          </p:cNvSpPr>
          <p:nvPr/>
        </p:nvSpPr>
        <p:spPr>
          <a:xfrm>
            <a:off x="4411603" y="2779863"/>
            <a:ext cx="99506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unit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cell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90624" y="6281024"/>
            <a:ext cx="2052826" cy="420926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56296" y="6327165"/>
            <a:ext cx="1742987" cy="328644"/>
          </a:xfrm>
          <a:prstGeom prst="rect">
            <a:avLst/>
          </a:prstGeom>
        </p:spPr>
      </p:pic>
      <p:sp>
        <p:nvSpPr>
          <p:cNvPr id="34" name="Titel 1"/>
          <p:cNvSpPr txBox="1">
            <a:spLocks/>
          </p:cNvSpPr>
          <p:nvPr/>
        </p:nvSpPr>
        <p:spPr>
          <a:xfrm>
            <a:off x="4503452" y="6305305"/>
            <a:ext cx="2191718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periodic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function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endParaRPr lang="de-AT" sz="14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449805" y="6250907"/>
            <a:ext cx="1639177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(II) 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9" name="Straight Arrow Connector 38"/>
          <p:cNvCxnSpPr/>
          <p:nvPr/>
        </p:nvCxnSpPr>
        <p:spPr bwMode="auto">
          <a:xfrm>
            <a:off x="478435" y="3666899"/>
            <a:ext cx="626073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3970460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6" name="Picture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1724" y="2990830"/>
            <a:ext cx="1220724" cy="25298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4209" y="2965204"/>
            <a:ext cx="1816608" cy="288036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545299" y="3477065"/>
            <a:ext cx="1327078" cy="25022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2033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Equivalence</a:t>
            </a:r>
            <a:r>
              <a:rPr lang="de-DE" i="0" dirty="0" smtClean="0"/>
              <a:t> of (I) </a:t>
            </a:r>
            <a:r>
              <a:rPr lang="de-DE" i="0" dirty="0" err="1" smtClean="0"/>
              <a:t>and</a:t>
            </a:r>
            <a:r>
              <a:rPr lang="de-DE" i="0" dirty="0" smtClean="0"/>
              <a:t> (II)</a:t>
            </a:r>
            <a:endParaRPr lang="en-GB" i="0" dirty="0"/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647270" y="1316585"/>
            <a:ext cx="2358063" cy="434983"/>
          </a:xfrm>
          <a:prstGeom prst="rect">
            <a:avLst/>
          </a:prstGeom>
        </p:spPr>
      </p:pic>
      <p:sp>
        <p:nvSpPr>
          <p:cNvPr id="28" name="Titel 1 1"/>
          <p:cNvSpPr txBox="1">
            <a:spLocks/>
          </p:cNvSpPr>
          <p:nvPr/>
        </p:nvSpPr>
        <p:spPr>
          <a:xfrm>
            <a:off x="4164100" y="1373399"/>
            <a:ext cx="4678255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x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-independent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K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 (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K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can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depend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on e.g.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51272" y="1877041"/>
            <a:ext cx="2052826" cy="420926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316944" y="1923182"/>
            <a:ext cx="1742987" cy="328644"/>
          </a:xfrm>
          <a:prstGeom prst="rect">
            <a:avLst/>
          </a:prstGeom>
        </p:spPr>
      </p:pic>
      <p:sp>
        <p:nvSpPr>
          <p:cNvPr id="32" name="Titel 1 2"/>
          <p:cNvSpPr txBox="1">
            <a:spLocks/>
          </p:cNvSpPr>
          <p:nvPr/>
        </p:nvSpPr>
        <p:spPr>
          <a:xfrm>
            <a:off x="4164100" y="1901322"/>
            <a:ext cx="2191718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periodic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function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endParaRPr lang="de-AT" sz="14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3" name="Titel 1 3"/>
          <p:cNvSpPr txBox="1">
            <a:spLocks/>
          </p:cNvSpPr>
          <p:nvPr/>
        </p:nvSpPr>
        <p:spPr>
          <a:xfrm>
            <a:off x="1061273" y="1373399"/>
            <a:ext cx="506613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(I)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4" name="Titel 1 4"/>
          <p:cNvSpPr txBox="1">
            <a:spLocks/>
          </p:cNvSpPr>
          <p:nvPr/>
        </p:nvSpPr>
        <p:spPr>
          <a:xfrm>
            <a:off x="209683" y="897048"/>
            <a:ext cx="4183207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Show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equivalence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(I)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(II)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5" name="Titel 1 5"/>
          <p:cNvSpPr txBox="1">
            <a:spLocks/>
          </p:cNvSpPr>
          <p:nvPr/>
        </p:nvSpPr>
        <p:spPr>
          <a:xfrm>
            <a:off x="1061273" y="1835227"/>
            <a:ext cx="506613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(II)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7" name="Titel 1 6"/>
          <p:cNvSpPr txBox="1">
            <a:spLocks/>
          </p:cNvSpPr>
          <p:nvPr/>
        </p:nvSpPr>
        <p:spPr>
          <a:xfrm>
            <a:off x="182547" y="2364783"/>
            <a:ext cx="2703198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Prove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(II)                 (I):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8" name="Straight Arrow Connector 37"/>
          <p:cNvCxnSpPr/>
          <p:nvPr/>
        </p:nvCxnSpPr>
        <p:spPr bwMode="auto">
          <a:xfrm>
            <a:off x="1263895" y="2545106"/>
            <a:ext cx="626073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9" name="Titel 1 7"/>
          <p:cNvSpPr txBox="1">
            <a:spLocks/>
          </p:cNvSpPr>
          <p:nvPr/>
        </p:nvSpPr>
        <p:spPr>
          <a:xfrm>
            <a:off x="1680626" y="3425512"/>
            <a:ext cx="990067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use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(II)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20" name="Straight Arrow Connector 19"/>
          <p:cNvCxnSpPr/>
          <p:nvPr/>
        </p:nvCxnSpPr>
        <p:spPr bwMode="auto">
          <a:xfrm flipV="1">
            <a:off x="2036187" y="3199765"/>
            <a:ext cx="0" cy="216321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sp>
        <p:nvSpPr>
          <p:cNvPr id="41" name="Titel 1 8"/>
          <p:cNvSpPr txBox="1">
            <a:spLocks/>
          </p:cNvSpPr>
          <p:nvPr/>
        </p:nvSpPr>
        <p:spPr>
          <a:xfrm>
            <a:off x="5708786" y="3462356"/>
            <a:ext cx="990067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use</a:t>
            </a:r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(II)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2" name="Straight Arrow Connector 41"/>
          <p:cNvCxnSpPr/>
          <p:nvPr/>
        </p:nvCxnSpPr>
        <p:spPr bwMode="auto">
          <a:xfrm flipV="1">
            <a:off x="6064347" y="3236609"/>
            <a:ext cx="0" cy="216321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43" name="Straight Arrow Connector 42"/>
          <p:cNvCxnSpPr/>
          <p:nvPr/>
        </p:nvCxnSpPr>
        <p:spPr bwMode="auto">
          <a:xfrm flipV="1">
            <a:off x="4208838" y="3209191"/>
            <a:ext cx="0" cy="216321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sm" len="sm"/>
          </a:ln>
          <a:effectLst/>
        </p:spPr>
      </p:cxnSp>
      <p:cxnSp>
        <p:nvCxnSpPr>
          <p:cNvPr id="45" name="Straight Arrow Connector 44"/>
          <p:cNvCxnSpPr/>
          <p:nvPr/>
        </p:nvCxnSpPr>
        <p:spPr bwMode="auto">
          <a:xfrm>
            <a:off x="7421170" y="3089486"/>
            <a:ext cx="626073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46" name="Titel 1 9"/>
          <p:cNvSpPr txBox="1">
            <a:spLocks/>
          </p:cNvSpPr>
          <p:nvPr/>
        </p:nvSpPr>
        <p:spPr>
          <a:xfrm>
            <a:off x="8124873" y="2899282"/>
            <a:ext cx="459636" cy="33732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(I)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47" name="Rectangle 46"/>
          <p:cNvSpPr/>
          <p:nvPr/>
        </p:nvSpPr>
        <p:spPr bwMode="auto">
          <a:xfrm>
            <a:off x="8454244" y="3622184"/>
            <a:ext cx="180000" cy="180792"/>
          </a:xfrm>
          <a:prstGeom prst="rect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5001" y="2972458"/>
            <a:ext cx="1708404" cy="27432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8356" y="2969494"/>
            <a:ext cx="1261872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7038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9" grpId="0"/>
      <p:bldP spid="41" grpId="0"/>
      <p:bldP spid="46" grpId="0"/>
      <p:bldP spid="47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pic>
        <p:nvPicPr>
          <p:cNvPr id="9" name="Picture 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6533" y="4521176"/>
            <a:ext cx="1708190" cy="27581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957" y="4528035"/>
            <a:ext cx="996696" cy="27432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2033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Equivalence</a:t>
            </a:r>
            <a:r>
              <a:rPr lang="de-DE" i="0" dirty="0" smtClean="0"/>
              <a:t> of (I) </a:t>
            </a:r>
            <a:r>
              <a:rPr lang="de-DE" i="0" dirty="0" err="1" smtClean="0"/>
              <a:t>and</a:t>
            </a:r>
            <a:r>
              <a:rPr lang="de-DE" i="0" dirty="0" smtClean="0"/>
              <a:t> (II)</a:t>
            </a:r>
            <a:endParaRPr lang="en-GB" i="0" dirty="0"/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647270" y="1316585"/>
            <a:ext cx="2358063" cy="434983"/>
          </a:xfrm>
          <a:prstGeom prst="rect">
            <a:avLst/>
          </a:prstGeom>
        </p:spPr>
      </p:pic>
      <p:sp>
        <p:nvSpPr>
          <p:cNvPr id="28" name="Titel 1 1"/>
          <p:cNvSpPr txBox="1">
            <a:spLocks/>
          </p:cNvSpPr>
          <p:nvPr/>
        </p:nvSpPr>
        <p:spPr>
          <a:xfrm>
            <a:off x="4164100" y="1373399"/>
            <a:ext cx="4678255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x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-independent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K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 (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K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can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depend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on e.g.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051272" y="1877041"/>
            <a:ext cx="2052826" cy="420926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316944" y="1923182"/>
            <a:ext cx="1742987" cy="328644"/>
          </a:xfrm>
          <a:prstGeom prst="rect">
            <a:avLst/>
          </a:prstGeom>
        </p:spPr>
      </p:pic>
      <p:sp>
        <p:nvSpPr>
          <p:cNvPr id="33" name="Titel 1 3"/>
          <p:cNvSpPr txBox="1">
            <a:spLocks/>
          </p:cNvSpPr>
          <p:nvPr/>
        </p:nvSpPr>
        <p:spPr>
          <a:xfrm>
            <a:off x="1061273" y="1373399"/>
            <a:ext cx="506613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(I)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5" name="Titel 1 5"/>
          <p:cNvSpPr txBox="1">
            <a:spLocks/>
          </p:cNvSpPr>
          <p:nvPr/>
        </p:nvSpPr>
        <p:spPr>
          <a:xfrm>
            <a:off x="1061273" y="1835227"/>
            <a:ext cx="506613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(II)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4" name="Titel 1 8"/>
          <p:cNvSpPr txBox="1">
            <a:spLocks/>
          </p:cNvSpPr>
          <p:nvPr/>
        </p:nvSpPr>
        <p:spPr>
          <a:xfrm>
            <a:off x="512068" y="4179002"/>
            <a:ext cx="511114" cy="32375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4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(I)</a:t>
            </a:r>
            <a:endParaRPr lang="de-AT" sz="12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9" name="Titel 1 10"/>
          <p:cNvSpPr txBox="1">
            <a:spLocks/>
          </p:cNvSpPr>
          <p:nvPr/>
        </p:nvSpPr>
        <p:spPr>
          <a:xfrm>
            <a:off x="1076591" y="5385077"/>
            <a:ext cx="459636" cy="33732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(II)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6" name="Titel 1 6 2"/>
          <p:cNvSpPr txBox="1">
            <a:spLocks/>
          </p:cNvSpPr>
          <p:nvPr/>
        </p:nvSpPr>
        <p:spPr>
          <a:xfrm>
            <a:off x="210828" y="2839944"/>
            <a:ext cx="550181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Ansatz: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845" y="3891359"/>
            <a:ext cx="3131429" cy="288000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409111" y="4320424"/>
            <a:ext cx="169164" cy="59436"/>
          </a:xfrm>
          <a:prstGeom prst="rect">
            <a:avLst/>
          </a:prstGeom>
        </p:spPr>
      </p:pic>
      <p:cxnSp>
        <p:nvCxnSpPr>
          <p:cNvPr id="50" name="Straight Arrow Connector 49"/>
          <p:cNvCxnSpPr/>
          <p:nvPr/>
        </p:nvCxnSpPr>
        <p:spPr bwMode="auto">
          <a:xfrm flipV="1">
            <a:off x="900167" y="4350142"/>
            <a:ext cx="400883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1" name="Right Brace 50"/>
          <p:cNvSpPr/>
          <p:nvPr/>
        </p:nvSpPr>
        <p:spPr bwMode="auto">
          <a:xfrm>
            <a:off x="4227029" y="3888341"/>
            <a:ext cx="128537" cy="984972"/>
          </a:xfrm>
          <a:prstGeom prst="rightBrac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3591" y="4245569"/>
            <a:ext cx="1721905" cy="254476"/>
          </a:xfrm>
          <a:prstGeom prst="rect">
            <a:avLst/>
          </a:prstGeom>
        </p:spPr>
      </p:pic>
      <p:cxnSp>
        <p:nvCxnSpPr>
          <p:cNvPr id="67" name="Straight Arrow Connector 66"/>
          <p:cNvCxnSpPr/>
          <p:nvPr/>
        </p:nvCxnSpPr>
        <p:spPr bwMode="auto">
          <a:xfrm>
            <a:off x="320057" y="5570722"/>
            <a:ext cx="626073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68" name="Picture 6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499490" y="5376729"/>
            <a:ext cx="2052826" cy="420926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5765162" y="5422870"/>
            <a:ext cx="1742987" cy="328644"/>
          </a:xfrm>
          <a:prstGeom prst="rect">
            <a:avLst/>
          </a:prstGeom>
        </p:spPr>
      </p:pic>
      <p:sp>
        <p:nvSpPr>
          <p:cNvPr id="70" name="Titel 1 6 1"/>
          <p:cNvSpPr txBox="1">
            <a:spLocks/>
          </p:cNvSpPr>
          <p:nvPr/>
        </p:nvSpPr>
        <p:spPr>
          <a:xfrm>
            <a:off x="3612318" y="5401010"/>
            <a:ext cx="2191718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periodic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function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endParaRPr lang="de-AT" sz="14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72" name="Rectangle 71"/>
          <p:cNvSpPr/>
          <p:nvPr/>
        </p:nvSpPr>
        <p:spPr bwMode="auto">
          <a:xfrm>
            <a:off x="7727773" y="5661118"/>
            <a:ext cx="180000" cy="180792"/>
          </a:xfrm>
          <a:prstGeom prst="rect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9" name="Titel 1 6 5"/>
          <p:cNvSpPr txBox="1">
            <a:spLocks/>
          </p:cNvSpPr>
          <p:nvPr/>
        </p:nvSpPr>
        <p:spPr>
          <a:xfrm>
            <a:off x="182547" y="2364783"/>
            <a:ext cx="2703198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Prove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(I)                  (II):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41" name="Straight Arrow Connector 40"/>
          <p:cNvCxnSpPr/>
          <p:nvPr/>
        </p:nvCxnSpPr>
        <p:spPr bwMode="auto">
          <a:xfrm>
            <a:off x="1263895" y="2545106"/>
            <a:ext cx="626073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42" name="Titel 1 4"/>
          <p:cNvSpPr txBox="1">
            <a:spLocks/>
          </p:cNvSpPr>
          <p:nvPr/>
        </p:nvSpPr>
        <p:spPr>
          <a:xfrm>
            <a:off x="209683" y="897048"/>
            <a:ext cx="4183207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Show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equivalence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(I)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(II)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46" name="Picture 45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127125" y="2800740"/>
            <a:ext cx="2052826" cy="420926"/>
          </a:xfrm>
          <a:prstGeom prst="rect">
            <a:avLst/>
          </a:prstGeom>
        </p:spPr>
      </p:pic>
      <p:sp>
        <p:nvSpPr>
          <p:cNvPr id="62" name="Titel 1 2 2 1"/>
          <p:cNvSpPr txBox="1">
            <a:spLocks/>
          </p:cNvSpPr>
          <p:nvPr/>
        </p:nvSpPr>
        <p:spPr>
          <a:xfrm>
            <a:off x="4164100" y="1892815"/>
            <a:ext cx="2191718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periodic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function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endParaRPr lang="de-AT" sz="14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2" name="Titel 1 2 2 2 1"/>
          <p:cNvSpPr txBox="1">
            <a:spLocks/>
          </p:cNvSpPr>
          <p:nvPr/>
        </p:nvSpPr>
        <p:spPr>
          <a:xfrm>
            <a:off x="3349883" y="2815847"/>
            <a:ext cx="774646" cy="37816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, i.e. </a:t>
            </a:r>
            <a:endParaRPr lang="de-AT" sz="14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7416" y="2854407"/>
            <a:ext cx="1988572" cy="275810"/>
          </a:xfrm>
          <a:prstGeom prst="rect">
            <a:avLst/>
          </a:prstGeom>
        </p:spPr>
      </p:pic>
      <p:sp>
        <p:nvSpPr>
          <p:cNvPr id="37" name="Titel 1 2 2 2 2"/>
          <p:cNvSpPr txBox="1">
            <a:spLocks/>
          </p:cNvSpPr>
          <p:nvPr/>
        </p:nvSpPr>
        <p:spPr>
          <a:xfrm>
            <a:off x="6115904" y="2825694"/>
            <a:ext cx="774646" cy="37816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endParaRPr lang="de-AT" sz="14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8" name="Titel 1 2 2 2 3"/>
          <p:cNvSpPr txBox="1">
            <a:spLocks/>
          </p:cNvSpPr>
          <p:nvPr/>
        </p:nvSpPr>
        <p:spPr>
          <a:xfrm>
            <a:off x="539933" y="3291357"/>
            <a:ext cx="2809950" cy="378169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peridodic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? </a:t>
            </a:r>
            <a:endParaRPr lang="de-AT" sz="14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3763" y="3348740"/>
            <a:ext cx="455619" cy="2544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9711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9" grpId="0"/>
      <p:bldP spid="36" grpId="0"/>
      <p:bldP spid="51" grpId="0" animBg="1"/>
      <p:bldP spid="70" grpId="0"/>
      <p:bldP spid="72" grpId="0" animBg="1"/>
      <p:bldP spid="39" grpId="0"/>
      <p:bldP spid="32" grpId="0"/>
      <p:bldP spid="38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0"/>
            <a:ext cx="914400" cy="0"/>
          </a:xfrm>
          <a:prstGeom prst="line">
            <a:avLst/>
          </a:prstGeom>
          <a:noFill/>
          <a:ln w="0" cap="flat" cmpd="sng" algn="ctr">
            <a:solidFill>
              <a:srgbClr val="FBFF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</a:extLst>
        </p:spPr>
      </p:cxnSp>
      <p:sp>
        <p:nvSpPr>
          <p:cNvPr id="21" name="Titel 1"/>
          <p:cNvSpPr txBox="1">
            <a:spLocks/>
          </p:cNvSpPr>
          <p:nvPr/>
        </p:nvSpPr>
        <p:spPr>
          <a:xfrm>
            <a:off x="476607" y="4393524"/>
            <a:ext cx="757388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For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a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periodic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potential                                 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the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solution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Schrödinger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equation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03738" y="4416689"/>
            <a:ext cx="1757878" cy="32414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7773" y="0"/>
            <a:ext cx="8229600" cy="1143000"/>
          </a:xfrm>
        </p:spPr>
        <p:txBody>
          <a:bodyPr/>
          <a:lstStyle/>
          <a:p>
            <a:r>
              <a:rPr lang="de-DE" i="0" dirty="0" err="1" smtClean="0"/>
              <a:t>Bloch‘s</a:t>
            </a:r>
            <a:r>
              <a:rPr lang="de-DE" i="0" dirty="0" smtClean="0"/>
              <a:t> </a:t>
            </a:r>
            <a:r>
              <a:rPr lang="de-DE" i="0" dirty="0" err="1" smtClean="0"/>
              <a:t>theorem</a:t>
            </a:r>
            <a:endParaRPr lang="en-GB" i="0" dirty="0"/>
          </a:p>
        </p:txBody>
      </p:sp>
      <p:cxnSp>
        <p:nvCxnSpPr>
          <p:cNvPr id="6" name="Straight Arrow Connector 5"/>
          <p:cNvCxnSpPr/>
          <p:nvPr/>
        </p:nvCxnSpPr>
        <p:spPr bwMode="auto">
          <a:xfrm>
            <a:off x="527223" y="1559949"/>
            <a:ext cx="5984789" cy="0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8" name="Titel 1"/>
          <p:cNvSpPr txBox="1">
            <a:spLocks/>
          </p:cNvSpPr>
          <p:nvPr/>
        </p:nvSpPr>
        <p:spPr>
          <a:xfrm>
            <a:off x="440727" y="1138790"/>
            <a:ext cx="411891" cy="35525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>
                <a:solidFill>
                  <a:schemeClr val="tx1"/>
                </a:solidFill>
                <a:cs typeface="Arial" panose="020B0604020202020204" pitchFamily="34" charset="0"/>
              </a:rPr>
              <a:t>V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9" name="Titel 1"/>
          <p:cNvSpPr txBox="1">
            <a:spLocks/>
          </p:cNvSpPr>
          <p:nvPr/>
        </p:nvSpPr>
        <p:spPr>
          <a:xfrm>
            <a:off x="6174262" y="1510006"/>
            <a:ext cx="411891" cy="35525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chemeClr val="tx1"/>
                </a:solidFill>
                <a:cs typeface="Arial" panose="020B0604020202020204" pitchFamily="34" charset="0"/>
              </a:rPr>
              <a:t>x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10" name="Freeform 9"/>
          <p:cNvSpPr/>
          <p:nvPr/>
        </p:nvSpPr>
        <p:spPr bwMode="auto">
          <a:xfrm>
            <a:off x="1684639" y="1654668"/>
            <a:ext cx="1103870" cy="906177"/>
          </a:xfrm>
          <a:custGeom>
            <a:avLst/>
            <a:gdLst>
              <a:gd name="connsiteX0" fmla="*/ 0 w 1318054"/>
              <a:gd name="connsiteY0" fmla="*/ 897938 h 897938"/>
              <a:gd name="connsiteX1" fmla="*/ 288324 w 1318054"/>
              <a:gd name="connsiteY1" fmla="*/ 255386 h 897938"/>
              <a:gd name="connsiteX2" fmla="*/ 691978 w 1318054"/>
              <a:gd name="connsiteY2" fmla="*/ 13 h 897938"/>
              <a:gd name="connsiteX3" fmla="*/ 1112108 w 1318054"/>
              <a:gd name="connsiteY3" fmla="*/ 263624 h 897938"/>
              <a:gd name="connsiteX4" fmla="*/ 1318054 w 1318054"/>
              <a:gd name="connsiteY4" fmla="*/ 832035 h 897938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9 h 906177"/>
              <a:gd name="connsiteX1" fmla="*/ 288324 w 1326292"/>
              <a:gd name="connsiteY1" fmla="*/ 255387 h 906177"/>
              <a:gd name="connsiteX2" fmla="*/ 691978 w 1326292"/>
              <a:gd name="connsiteY2" fmla="*/ 14 h 906177"/>
              <a:gd name="connsiteX3" fmla="*/ 1079157 w 1326292"/>
              <a:gd name="connsiteY3" fmla="*/ 247150 h 906177"/>
              <a:gd name="connsiteX4" fmla="*/ 1326292 w 1326292"/>
              <a:gd name="connsiteY4" fmla="*/ 906177 h 906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6292" h="906177">
                <a:moveTo>
                  <a:pt x="0" y="897939"/>
                </a:moveTo>
                <a:cubicBezTo>
                  <a:pt x="86497" y="651490"/>
                  <a:pt x="172994" y="405041"/>
                  <a:pt x="288324" y="255387"/>
                </a:cubicBezTo>
                <a:cubicBezTo>
                  <a:pt x="403654" y="105733"/>
                  <a:pt x="560173" y="1387"/>
                  <a:pt x="691978" y="14"/>
                </a:cubicBezTo>
                <a:cubicBezTo>
                  <a:pt x="823783" y="-1359"/>
                  <a:pt x="973438" y="96123"/>
                  <a:pt x="1079157" y="247150"/>
                </a:cubicBezTo>
                <a:cubicBezTo>
                  <a:pt x="1184876" y="398177"/>
                  <a:pt x="1275492" y="691306"/>
                  <a:pt x="1326292" y="906177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" name="Freeform 10"/>
          <p:cNvSpPr/>
          <p:nvPr/>
        </p:nvSpPr>
        <p:spPr bwMode="auto">
          <a:xfrm>
            <a:off x="2961505" y="1654667"/>
            <a:ext cx="1103870" cy="906177"/>
          </a:xfrm>
          <a:custGeom>
            <a:avLst/>
            <a:gdLst>
              <a:gd name="connsiteX0" fmla="*/ 0 w 1318054"/>
              <a:gd name="connsiteY0" fmla="*/ 897938 h 897938"/>
              <a:gd name="connsiteX1" fmla="*/ 288324 w 1318054"/>
              <a:gd name="connsiteY1" fmla="*/ 255386 h 897938"/>
              <a:gd name="connsiteX2" fmla="*/ 691978 w 1318054"/>
              <a:gd name="connsiteY2" fmla="*/ 13 h 897938"/>
              <a:gd name="connsiteX3" fmla="*/ 1112108 w 1318054"/>
              <a:gd name="connsiteY3" fmla="*/ 263624 h 897938"/>
              <a:gd name="connsiteX4" fmla="*/ 1318054 w 1318054"/>
              <a:gd name="connsiteY4" fmla="*/ 832035 h 897938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9 h 906177"/>
              <a:gd name="connsiteX1" fmla="*/ 288324 w 1326292"/>
              <a:gd name="connsiteY1" fmla="*/ 255387 h 906177"/>
              <a:gd name="connsiteX2" fmla="*/ 691978 w 1326292"/>
              <a:gd name="connsiteY2" fmla="*/ 14 h 906177"/>
              <a:gd name="connsiteX3" fmla="*/ 1079157 w 1326292"/>
              <a:gd name="connsiteY3" fmla="*/ 247150 h 906177"/>
              <a:gd name="connsiteX4" fmla="*/ 1326292 w 1326292"/>
              <a:gd name="connsiteY4" fmla="*/ 906177 h 906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6292" h="906177">
                <a:moveTo>
                  <a:pt x="0" y="897939"/>
                </a:moveTo>
                <a:cubicBezTo>
                  <a:pt x="86497" y="651490"/>
                  <a:pt x="172994" y="405041"/>
                  <a:pt x="288324" y="255387"/>
                </a:cubicBezTo>
                <a:cubicBezTo>
                  <a:pt x="403654" y="105733"/>
                  <a:pt x="560173" y="1387"/>
                  <a:pt x="691978" y="14"/>
                </a:cubicBezTo>
                <a:cubicBezTo>
                  <a:pt x="823783" y="-1359"/>
                  <a:pt x="973438" y="96123"/>
                  <a:pt x="1079157" y="247150"/>
                </a:cubicBezTo>
                <a:cubicBezTo>
                  <a:pt x="1184876" y="398177"/>
                  <a:pt x="1275492" y="691306"/>
                  <a:pt x="1326292" y="906177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" name="Freeform 11"/>
          <p:cNvSpPr/>
          <p:nvPr/>
        </p:nvSpPr>
        <p:spPr bwMode="auto">
          <a:xfrm>
            <a:off x="4238371" y="1654667"/>
            <a:ext cx="1103870" cy="906177"/>
          </a:xfrm>
          <a:custGeom>
            <a:avLst/>
            <a:gdLst>
              <a:gd name="connsiteX0" fmla="*/ 0 w 1318054"/>
              <a:gd name="connsiteY0" fmla="*/ 897938 h 897938"/>
              <a:gd name="connsiteX1" fmla="*/ 288324 w 1318054"/>
              <a:gd name="connsiteY1" fmla="*/ 255386 h 897938"/>
              <a:gd name="connsiteX2" fmla="*/ 691978 w 1318054"/>
              <a:gd name="connsiteY2" fmla="*/ 13 h 897938"/>
              <a:gd name="connsiteX3" fmla="*/ 1112108 w 1318054"/>
              <a:gd name="connsiteY3" fmla="*/ 263624 h 897938"/>
              <a:gd name="connsiteX4" fmla="*/ 1318054 w 1318054"/>
              <a:gd name="connsiteY4" fmla="*/ 832035 h 897938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9 h 906177"/>
              <a:gd name="connsiteX1" fmla="*/ 288324 w 1326292"/>
              <a:gd name="connsiteY1" fmla="*/ 255387 h 906177"/>
              <a:gd name="connsiteX2" fmla="*/ 691978 w 1326292"/>
              <a:gd name="connsiteY2" fmla="*/ 14 h 906177"/>
              <a:gd name="connsiteX3" fmla="*/ 1079157 w 1326292"/>
              <a:gd name="connsiteY3" fmla="*/ 247150 h 906177"/>
              <a:gd name="connsiteX4" fmla="*/ 1326292 w 1326292"/>
              <a:gd name="connsiteY4" fmla="*/ 906177 h 906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6292" h="906177">
                <a:moveTo>
                  <a:pt x="0" y="897939"/>
                </a:moveTo>
                <a:cubicBezTo>
                  <a:pt x="86497" y="651490"/>
                  <a:pt x="172994" y="405041"/>
                  <a:pt x="288324" y="255387"/>
                </a:cubicBezTo>
                <a:cubicBezTo>
                  <a:pt x="403654" y="105733"/>
                  <a:pt x="560173" y="1387"/>
                  <a:pt x="691978" y="14"/>
                </a:cubicBezTo>
                <a:cubicBezTo>
                  <a:pt x="823783" y="-1359"/>
                  <a:pt x="973438" y="96123"/>
                  <a:pt x="1079157" y="247150"/>
                </a:cubicBezTo>
                <a:cubicBezTo>
                  <a:pt x="1184876" y="398177"/>
                  <a:pt x="1275492" y="691306"/>
                  <a:pt x="1326292" y="906177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" name="Freeform 12"/>
          <p:cNvSpPr/>
          <p:nvPr/>
        </p:nvSpPr>
        <p:spPr bwMode="auto">
          <a:xfrm>
            <a:off x="407773" y="1654667"/>
            <a:ext cx="1103870" cy="906177"/>
          </a:xfrm>
          <a:custGeom>
            <a:avLst/>
            <a:gdLst>
              <a:gd name="connsiteX0" fmla="*/ 0 w 1318054"/>
              <a:gd name="connsiteY0" fmla="*/ 897938 h 897938"/>
              <a:gd name="connsiteX1" fmla="*/ 288324 w 1318054"/>
              <a:gd name="connsiteY1" fmla="*/ 255386 h 897938"/>
              <a:gd name="connsiteX2" fmla="*/ 691978 w 1318054"/>
              <a:gd name="connsiteY2" fmla="*/ 13 h 897938"/>
              <a:gd name="connsiteX3" fmla="*/ 1112108 w 1318054"/>
              <a:gd name="connsiteY3" fmla="*/ 263624 h 897938"/>
              <a:gd name="connsiteX4" fmla="*/ 1318054 w 1318054"/>
              <a:gd name="connsiteY4" fmla="*/ 832035 h 897938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8 h 906176"/>
              <a:gd name="connsiteX1" fmla="*/ 288324 w 1326292"/>
              <a:gd name="connsiteY1" fmla="*/ 255386 h 906176"/>
              <a:gd name="connsiteX2" fmla="*/ 691978 w 1326292"/>
              <a:gd name="connsiteY2" fmla="*/ 13 h 906176"/>
              <a:gd name="connsiteX3" fmla="*/ 1112108 w 1326292"/>
              <a:gd name="connsiteY3" fmla="*/ 263624 h 906176"/>
              <a:gd name="connsiteX4" fmla="*/ 1326292 w 1326292"/>
              <a:gd name="connsiteY4" fmla="*/ 906176 h 906176"/>
              <a:gd name="connsiteX0" fmla="*/ 0 w 1326292"/>
              <a:gd name="connsiteY0" fmla="*/ 897939 h 906177"/>
              <a:gd name="connsiteX1" fmla="*/ 288324 w 1326292"/>
              <a:gd name="connsiteY1" fmla="*/ 255387 h 906177"/>
              <a:gd name="connsiteX2" fmla="*/ 691978 w 1326292"/>
              <a:gd name="connsiteY2" fmla="*/ 14 h 906177"/>
              <a:gd name="connsiteX3" fmla="*/ 1079157 w 1326292"/>
              <a:gd name="connsiteY3" fmla="*/ 247150 h 906177"/>
              <a:gd name="connsiteX4" fmla="*/ 1326292 w 1326292"/>
              <a:gd name="connsiteY4" fmla="*/ 906177 h 906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6292" h="906177">
                <a:moveTo>
                  <a:pt x="0" y="897939"/>
                </a:moveTo>
                <a:cubicBezTo>
                  <a:pt x="86497" y="651490"/>
                  <a:pt x="172994" y="405041"/>
                  <a:pt x="288324" y="255387"/>
                </a:cubicBezTo>
                <a:cubicBezTo>
                  <a:pt x="403654" y="105733"/>
                  <a:pt x="560173" y="1387"/>
                  <a:pt x="691978" y="14"/>
                </a:cubicBezTo>
                <a:cubicBezTo>
                  <a:pt x="823783" y="-1359"/>
                  <a:pt x="973438" y="96123"/>
                  <a:pt x="1079157" y="247150"/>
                </a:cubicBezTo>
                <a:cubicBezTo>
                  <a:pt x="1184876" y="398177"/>
                  <a:pt x="1275492" y="691306"/>
                  <a:pt x="1326292" y="906177"/>
                </a:cubicBez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" name="Rectangle 13"/>
          <p:cNvSpPr/>
          <p:nvPr/>
        </p:nvSpPr>
        <p:spPr bwMode="auto">
          <a:xfrm>
            <a:off x="226541" y="1764778"/>
            <a:ext cx="864972" cy="1134768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16" name="Straight Arrow Connector 15"/>
          <p:cNvCxnSpPr/>
          <p:nvPr/>
        </p:nvCxnSpPr>
        <p:spPr bwMode="auto">
          <a:xfrm>
            <a:off x="1577547" y="2742077"/>
            <a:ext cx="1318054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sp>
        <p:nvSpPr>
          <p:cNvPr id="17" name="Titel 1"/>
          <p:cNvSpPr txBox="1">
            <a:spLocks/>
          </p:cNvSpPr>
          <p:nvPr/>
        </p:nvSpPr>
        <p:spPr>
          <a:xfrm>
            <a:off x="344304" y="3072181"/>
            <a:ext cx="685003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assume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cores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form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periodic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structure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96577" y="3540377"/>
            <a:ext cx="1757878" cy="324148"/>
          </a:xfrm>
          <a:prstGeom prst="rect">
            <a:avLst/>
          </a:prstGeom>
        </p:spPr>
      </p:pic>
      <p:sp>
        <p:nvSpPr>
          <p:cNvPr id="20" name="Titel 1"/>
          <p:cNvSpPr txBox="1">
            <a:spLocks/>
          </p:cNvSpPr>
          <p:nvPr/>
        </p:nvSpPr>
        <p:spPr>
          <a:xfrm>
            <a:off x="209259" y="3897852"/>
            <a:ext cx="685003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Bloch‘s</a:t>
            </a:r>
            <a:r>
              <a:rPr lang="de-AT" sz="1800" b="1" i="0" dirty="0" smtClean="0">
                <a:solidFill>
                  <a:srgbClr val="0000FF"/>
                </a:solidFill>
                <a:cs typeface="Arial" panose="020B0604020202020204" pitchFamily="34" charset="0"/>
              </a:rPr>
              <a:t> </a:t>
            </a:r>
            <a:r>
              <a:rPr lang="de-AT" sz="1800" b="1" i="0" dirty="0" err="1" smtClean="0">
                <a:solidFill>
                  <a:srgbClr val="0000FF"/>
                </a:solidFill>
                <a:cs typeface="Arial" panose="020B0604020202020204" pitchFamily="34" charset="0"/>
              </a:rPr>
              <a:t>theorem</a:t>
            </a:r>
            <a:endParaRPr lang="de-AT" sz="1600" b="1" i="0" dirty="0" smtClean="0">
              <a:solidFill>
                <a:srgbClr val="0000FF"/>
              </a:solidFill>
              <a:cs typeface="Arial" panose="020B0604020202020204" pitchFamily="34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12772" y="4800695"/>
            <a:ext cx="5196897" cy="737181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86622" y="5626298"/>
            <a:ext cx="2358063" cy="434983"/>
          </a:xfrm>
          <a:prstGeom prst="rect">
            <a:avLst/>
          </a:prstGeom>
        </p:spPr>
      </p:pic>
      <p:sp>
        <p:nvSpPr>
          <p:cNvPr id="26" name="Titel 1"/>
          <p:cNvSpPr txBox="1">
            <a:spLocks/>
          </p:cNvSpPr>
          <p:nvPr/>
        </p:nvSpPr>
        <p:spPr>
          <a:xfrm>
            <a:off x="467324" y="5683112"/>
            <a:ext cx="1604141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satisfies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(I)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7" name="Titel 1"/>
          <p:cNvSpPr txBox="1">
            <a:spLocks/>
          </p:cNvSpPr>
          <p:nvPr/>
        </p:nvSpPr>
        <p:spPr>
          <a:xfrm>
            <a:off x="4503453" y="5683112"/>
            <a:ext cx="4574560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x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-independent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K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. (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K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can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depend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on e.g. </a:t>
            </a:r>
            <a:r>
              <a:rPr lang="de-AT" sz="1600" dirty="0" smtClean="0">
                <a:solidFill>
                  <a:schemeClr val="tx1"/>
                </a:solidFill>
                <a:cs typeface="Arial" panose="020B0604020202020204" pitchFamily="34" charset="0"/>
              </a:rPr>
              <a:t>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)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8" name="Titel 1"/>
          <p:cNvSpPr txBox="1">
            <a:spLocks/>
          </p:cNvSpPr>
          <p:nvPr/>
        </p:nvSpPr>
        <p:spPr>
          <a:xfrm>
            <a:off x="2072974" y="2709639"/>
            <a:ext cx="411891" cy="35525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800" dirty="0" smtClean="0">
                <a:solidFill>
                  <a:schemeClr val="tx1"/>
                </a:solidFill>
                <a:cs typeface="Arial" panose="020B0604020202020204" pitchFamily="34" charset="0"/>
              </a:rPr>
              <a:t>a</a:t>
            </a:r>
            <a:endParaRPr lang="de-AT" sz="16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29" name="Rectangle 28"/>
          <p:cNvSpPr/>
          <p:nvPr/>
        </p:nvSpPr>
        <p:spPr bwMode="auto">
          <a:xfrm>
            <a:off x="716692" y="1614444"/>
            <a:ext cx="374821" cy="35422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" name="Straight Arrow Connector 4"/>
          <p:cNvCxnSpPr/>
          <p:nvPr/>
        </p:nvCxnSpPr>
        <p:spPr bwMode="auto">
          <a:xfrm flipV="1">
            <a:off x="852618" y="1169680"/>
            <a:ext cx="0" cy="1391165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30" name="Right Brace 29"/>
          <p:cNvSpPr/>
          <p:nvPr/>
        </p:nvSpPr>
        <p:spPr bwMode="auto">
          <a:xfrm rot="5400000">
            <a:off x="4765591" y="2059289"/>
            <a:ext cx="127685" cy="1336792"/>
          </a:xfrm>
          <a:prstGeom prst="righ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 smtClean="0">
              <a:ln>
                <a:noFill/>
              </a:ln>
              <a:effectLst/>
              <a:latin typeface="Times New Roman" pitchFamily="18" charset="0"/>
            </a:endParaRPr>
          </a:p>
        </p:txBody>
      </p:sp>
      <p:sp>
        <p:nvSpPr>
          <p:cNvPr id="31" name="Titel 1"/>
          <p:cNvSpPr txBox="1">
            <a:spLocks/>
          </p:cNvSpPr>
          <p:nvPr/>
        </p:nvSpPr>
        <p:spPr>
          <a:xfrm>
            <a:off x="4411603" y="2779863"/>
            <a:ext cx="99506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unit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cell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90624" y="6281024"/>
            <a:ext cx="2052826" cy="420926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56296" y="6327165"/>
            <a:ext cx="1742987" cy="328644"/>
          </a:xfrm>
          <a:prstGeom prst="rect">
            <a:avLst/>
          </a:prstGeom>
        </p:spPr>
      </p:pic>
      <p:sp>
        <p:nvSpPr>
          <p:cNvPr id="34" name="Titel 1"/>
          <p:cNvSpPr txBox="1">
            <a:spLocks/>
          </p:cNvSpPr>
          <p:nvPr/>
        </p:nvSpPr>
        <p:spPr>
          <a:xfrm>
            <a:off x="4503452" y="6305305"/>
            <a:ext cx="2191718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with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periodic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function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endParaRPr lang="de-AT" sz="140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37" name="Titel 1"/>
          <p:cNvSpPr txBox="1">
            <a:spLocks/>
          </p:cNvSpPr>
          <p:nvPr/>
        </p:nvSpPr>
        <p:spPr>
          <a:xfrm>
            <a:off x="449805" y="6250907"/>
            <a:ext cx="1639177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and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            (II) 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cxnSp>
        <p:nvCxnSpPr>
          <p:cNvPr id="39" name="Straight Arrow Connector 38"/>
          <p:cNvCxnSpPr/>
          <p:nvPr/>
        </p:nvCxnSpPr>
        <p:spPr bwMode="auto">
          <a:xfrm>
            <a:off x="478435" y="3666899"/>
            <a:ext cx="626073" cy="0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5" name="Titel 1"/>
          <p:cNvSpPr txBox="1">
            <a:spLocks/>
          </p:cNvSpPr>
          <p:nvPr/>
        </p:nvSpPr>
        <p:spPr>
          <a:xfrm>
            <a:off x="158176" y="760798"/>
            <a:ext cx="6850034" cy="50044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i="1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/>
            <a:r>
              <a:rPr lang="de-AT" sz="1600" i="0" dirty="0">
                <a:solidFill>
                  <a:schemeClr val="tx1"/>
                </a:solidFill>
                <a:cs typeface="Arial" panose="020B0604020202020204" pitchFamily="34" charset="0"/>
              </a:rPr>
              <a:t>P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otential of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ion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cores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on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valence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 </a:t>
            </a:r>
            <a:r>
              <a:rPr lang="de-AT" sz="1600" i="0" dirty="0" err="1" smtClean="0">
                <a:solidFill>
                  <a:schemeClr val="tx1"/>
                </a:solidFill>
                <a:cs typeface="Arial" panose="020B0604020202020204" pitchFamily="34" charset="0"/>
              </a:rPr>
              <a:t>electrons</a:t>
            </a:r>
            <a:r>
              <a:rPr lang="de-AT" sz="1600" i="0" dirty="0" smtClean="0">
                <a:solidFill>
                  <a:schemeClr val="tx1"/>
                </a:solidFill>
                <a:cs typeface="Arial" panose="020B0604020202020204" pitchFamily="34" charset="0"/>
              </a:rPr>
              <a:t>:</a:t>
            </a:r>
            <a:endParaRPr lang="de-AT" sz="1400" i="0" dirty="0" smtClean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48044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|5.6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117.75"/>
  <p:tag name="OUTPUTDPI" val="1200"/>
  <p:tag name="LATEXADDIN" val="\documentclass{article}&#10;\usepackage{amsmath}&#10;\usepackage{physics}&#10;&#10;\pagestyle{empty}&#10;\begin{document}&#10;&#10;&#10;$\ket{\uparrow}$&#10;&#10;\end{document}"/>
  <p:tag name="IGUANATEXSIZE" val="20"/>
  <p:tag name="IGUANATEXCURSOR" val="118"/>
  <p:tag name="TRANSPARENCY" val="True"/>
  <p:tag name="FILENAME" val=""/>
  <p:tag name="INPUTTYPE" val="0"/>
  <p:tag name="LATEXENGINEID" val="0"/>
  <p:tag name="TEMPFOLDER" val="c:\temp\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144"/>
  <p:tag name="OUTPUTDPI" val="1200"/>
  <p:tag name="LATEXADDIN" val="\documentclass{article}&#10;\usepackage{amsmath}&#10;\pagestyle{empty}&#10;\begin{document}&#10;&#10;$-8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5"/>
  <p:tag name="ORIGINALWIDTH" val="131.25"/>
  <p:tag name="OUTPUTDPI" val="1200"/>
  <p:tag name="LATEXADDIN" val="\documentclass{article}&#10;\usepackage{amsmath}&#10;\pagestyle{empty}&#10;\begin{document}&#10;&#10;&#10;$\Psi_1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5"/>
  <p:tag name="ORIGINALWIDTH" val="134.25"/>
  <p:tag name="OUTPUTDPI" val="1200"/>
  <p:tag name="LATEXADDIN" val="\documentclass{article}&#10;\usepackage{amsmath}&#10;\pagestyle{empty}&#10;\begin{document}&#10;&#10;&#10;$\Psi_2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.75"/>
  <p:tag name="ORIGINALWIDTH" val="135"/>
  <p:tag name="OUTPUTDPI" val="1200"/>
  <p:tag name="LATEXADDIN" val="\documentclass{article}&#10;\usepackage{amsmath}&#10;\pagestyle{empty}&#10;\begin{document}&#10;&#10;&#10;$\Psi_3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5"/>
  <p:tag name="ORIGINALWIDTH" val="136.5"/>
  <p:tag name="OUTPUTDPI" val="1200"/>
  <p:tag name="LATEXADDIN" val="\documentclass{article}&#10;\usepackage{amsmath}&#10;\pagestyle{empty}&#10;\begin{document}&#10;&#10;&#10;$\Psi_4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.75"/>
  <p:tag name="ORIGINALWIDTH" val="134.25"/>
  <p:tag name="OUTPUTDPI" val="1200"/>
  <p:tag name="LATEXADDIN" val="\documentclass{article}&#10;\usepackage{amsmath}&#10;\pagestyle{empty}&#10;\begin{document}&#10;&#10;&#10;$\Psi_5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.75"/>
  <p:tag name="ORIGINALWIDTH" val="135"/>
  <p:tag name="OUTPUTDPI" val="1200"/>
  <p:tag name="LATEXADDIN" val="\documentclass{article}&#10;\usepackage{amsmath}&#10;\pagestyle{empty}&#10;\begin{document}&#10;&#10;&#10;$\Psi_6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6.5"/>
  <p:tag name="ORIGINALWIDTH" val="138"/>
  <p:tag name="OUTPUTDPI" val="1200"/>
  <p:tag name="LATEXADDIN" val="\documentclass{article}&#10;\usepackage{amsmath}&#10;\pagestyle{empty}&#10;\begin{document}&#10;&#10;&#10;$\Psi_7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.75"/>
  <p:tag name="ORIGINALWIDTH" val="135"/>
  <p:tag name="OUTPUTDPI" val="1200"/>
  <p:tag name="LATEXADDIN" val="\documentclass{article}&#10;\usepackage{amsmath}&#10;\pagestyle{empty}&#10;\begin{document}&#10;&#10;&#10;$\Psi_8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5"/>
  <p:tag name="ORIGINALWIDTH" val="296.25"/>
  <p:tag name="OUTPUTDPI" val="1200"/>
  <p:tag name="LATEXADDIN" val="\documentclass{article}&#10;\usepackage{amsmath}&#10;\pagestyle{empty}&#10;\begin{document}&#10;&#10;&#10;$\Psi_A=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5"/>
  <p:tag name="ORIGINALWIDTH" val="300.75"/>
  <p:tag name="OUTPUTDPI" val="1200"/>
  <p:tag name="LATEXADDIN" val="\documentclass{article}&#10;\usepackage{amsmath}&#10;\pagestyle{empty}&#10;\begin{document}&#10;&#10;&#10;$\Psi_B=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143.25"/>
  <p:tag name="OUTPUTDPI" val="1200"/>
  <p:tag name="LATEXADDIN" val="\documentclass{article}&#10;\usepackage{amsmath}&#10;\pagestyle{empty}&#10;\begin{document}&#10;&#10;$-5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772.5"/>
  <p:tag name="OUTPUTDPI" val="1200"/>
  <p:tag name="LATEXADDIN" val="\documentclass{article}&#10;\usepackage{amsmath}&#10;\pagestyle{empty}&#10;\usepackage{braket}&#10;\begin{document}&#10;&#10;&#10;$\braket{\Psi_A|W|\Psi_B}=$&#10;&#10;\end{document}"/>
  <p:tag name="IGUANATEXSIZE" val="20"/>
  <p:tag name="IGUANATEXCURSOR" val="128"/>
  <p:tag name="TRANSPARENCY" val="True"/>
  <p:tag name="FILENAME" val=""/>
  <p:tag name="INPUTTYPE" val="0"/>
  <p:tag name="LATEXENGINEID" val="0"/>
  <p:tag name="TEMPFOLDER" val="c:\temp\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|5.6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5.2269"/>
  <p:tag name="ORIGINALWIDTH" val="755.9055"/>
  <p:tag name="OUTPUTDPI" val="1200"/>
  <p:tag name="LATEXADDIN" val="\documentclass{article}&#10;\usepackage{amsmath}&#10;\pagestyle{empty}&#10;\begin{document}&#10;&#10;$E_1=-\frac{e^2}{4\pi\epsilon_0}\frac{1}{2a}$&#10;&#10;&#10;\end{document}"/>
  <p:tag name="IGUANATEXSIZE" val="20"/>
  <p:tag name="IGUANATEXCURSOR" val="124"/>
  <p:tag name="TRANSPARENCY" val="True"/>
  <p:tag name="FILENAME" val=""/>
  <p:tag name="INPUTTYPE" val="0"/>
  <p:tag name="LATEXENGINEID" val="0"/>
  <p:tag name="TEMPFOLDER" val="c:\temp\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105.7368"/>
  <p:tag name="OUTPUTDPI" val="1200"/>
  <p:tag name="LATEXADDIN" val="\documentclass{article}&#10;\usepackage{amsmath}&#10;\pagestyle{empty}&#10;\begin{document}&#10;&#10;$H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9.2313"/>
  <p:tag name="ORIGINALWIDTH" val="890.1387"/>
  <p:tag name="OUTPUTDPI" val="1200"/>
  <p:tag name="LATEXADDIN" val="\documentclass{article}&#10;\usepackage{amsmath}&#10;\pagestyle{empty}&#10;\begin{document}&#10;&#10;&#10;$V(\overrightarrow{r},t)=V(\overrightarrow{r})$&#10;&#10;\end{document}"/>
  <p:tag name="IGUANATEXSIZE" val="20"/>
  <p:tag name="IGUANATEXCURSOR" val="127"/>
  <p:tag name="TRANSPARENCY" val="True"/>
  <p:tag name="FILENAME" val=""/>
  <p:tag name="INPUTTYPE" val="0"/>
  <p:tag name="LATEXENGINEID" val="0"/>
  <p:tag name="TEMPFOLDER" val="c:\temp\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105.7368"/>
  <p:tag name="OUTPUTDPI" val="1200"/>
  <p:tag name="LATEXADDIN" val="\documentclass{article}&#10;\usepackage{amsmath}&#10;\pagestyle{empty}&#10;\begin{document}&#10;&#10;$H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5.9805"/>
  <p:tag name="ORIGINALWIDTH" val="636.6704"/>
  <p:tag name="OUTPUTDPI" val="1200"/>
  <p:tag name="LATEXADDIN" val="\documentclass{article}&#10;\usepackage{amsmath}&#10;\pagestyle{empty}&#10;\begin{document}&#10;&#10;$H\Psi = i \hbar \frac{\partial \Psi}{\partial t}$&#10;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9.2313"/>
  <p:tag name="ORIGINALWIDTH" val="1478.065"/>
  <p:tag name="OUTPUTDPI" val="1200"/>
  <p:tag name="LATEXADDIN" val="\documentclass{article}&#10;\usepackage{amsmath}&#10;\pagestyle{empty}&#10;\begin{document}&#10;&#10;&#10;$\Psi_n(\overrightarrow{r},t)=\Psi_n(\overrightarrow{r})e^{-i E_n t/ \hbar }$&#10;&#10;\end{document}"/>
  <p:tag name="IGUANATEXSIZE" val="20"/>
  <p:tag name="IGUANATEXCURSOR" val="142"/>
  <p:tag name="TRANSPARENCY" val="True"/>
  <p:tag name="FILENAME" val=""/>
  <p:tag name="INPUTTYPE" val="0"/>
  <p:tag name="LATEXENGINEID" val="0"/>
  <p:tag name="TEMPFOLDER" val="c:\temp\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9.2313"/>
  <p:tag name="ORIGINALWIDTH" val="1193.851"/>
  <p:tag name="OUTPUTDPI" val="1200"/>
  <p:tag name="LATEXADDIN" val="\documentclass{article}&#10;\usepackage{amsmath}&#10;\pagestyle{empty}&#10;\begin{document}&#10;&#10;$H\Psi_n(\overrightarrow{r}) = E_n \Psi_n(\overrightarrow{r})$&#10;&#10;&#10;\end{document}"/>
  <p:tag name="IGUANATEXSIZE" val="20"/>
  <p:tag name="IGUANATEXCURSOR" val="122"/>
  <p:tag name="TRANSPARENCY" val="True"/>
  <p:tag name="FILENAME" val=""/>
  <p:tag name="INPUTTYPE" val="0"/>
  <p:tag name="LATEXENGINEID" val="0"/>
  <p:tag name="TEMPFOLDER" val="c:\temp\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9.2313"/>
  <p:tag name="ORIGINALWIDTH" val="366.7042"/>
  <p:tag name="OUTPUTDPI" val="1200"/>
  <p:tag name="LATEXADDIN" val="\documentclass{article}&#10;\usepackage{amsmath}&#10;\pagestyle{empty}&#10;\begin{document}&#10;&#10;$\Psi_n(\overrightarrow{r}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143.25"/>
  <p:tag name="OUTPUTDPI" val="1200"/>
  <p:tag name="LATEXADDIN" val="\documentclass{article}&#10;\usepackage{amsmath}&#10;\pagestyle{empty}&#10;\begin{document}&#10;&#10;$-5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45.4818"/>
  <p:tag name="OUTPUTDPI" val="1200"/>
  <p:tag name="LATEXADDIN" val="\documentclass{article}&#10;\usepackage{amsmath}&#10;\pagestyle{empty}&#10;\begin{document}&#10;&#10;$E_n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4.222"/>
  <p:tag name="ORIGINALWIDTH" val="1683.54"/>
  <p:tag name="OUTPUTDPI" val="1200"/>
  <p:tag name="LATEXADDIN" val="\documentclass{article}&#10;\usepackage{amsmath}&#10;\pagestyle{empty}&#10;\begin{document}&#10;&#10;&#10;$\Psi(\overrightarrow{r},t)=\sum\limits_n c_n \Psi_n(\overrightarrow{r})e^{-i E_n t/ \hbar }$&#10;&#10;\end{document}"/>
  <p:tag name="IGUANATEXSIZE" val="20"/>
  <p:tag name="IGUANATEXCURSOR" val="125"/>
  <p:tag name="TRANSPARENCY" val="True"/>
  <p:tag name="FILENAME" val=""/>
  <p:tag name="INPUTTYPE" val="0"/>
  <p:tag name="LATEXENGINEID" val="0"/>
  <p:tag name="TEMPFOLDER" val="c:\temp\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9.2313"/>
  <p:tag name="ORIGINALWIDTH" val="1803.525"/>
  <p:tag name="OUTPUTDPI" val="1200"/>
  <p:tag name="LATEXADDIN" val="\documentclass{article}&#10;\usepackage{amsmath}&#10;\pagestyle{empty}&#10;\begin{document}&#10;&#10;$n_n(\overrightarrow{r})=|\Psi_n(\overrightarrow{r},t)|^2=|\Psi_n(\overrightarrow{r})|^2$&#10;&#10;&#10;\end{document}"/>
  <p:tag name="IGUANATEXSIZE" val="20"/>
  <p:tag name="IGUANATEXCURSOR" val="134"/>
  <p:tag name="TRANSPARENCY" val="True"/>
  <p:tag name="FILENAME" val=""/>
  <p:tag name="INPUTTYPE" val="0"/>
  <p:tag name="LATEXENGINEID" val="0"/>
  <p:tag name="TEMPFOLDER" val="c:\temp\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0.225"/>
  <p:tag name="ORIGINALWIDTH" val="1746.532"/>
  <p:tag name="OUTPUTDPI" val="1200"/>
  <p:tag name="LATEXADDIN" val="\documentclass{article}&#10;\usepackage{amsmath}&#10;\usepackage{braket}&#10;\pagestyle{empty}&#10;\begin{document}&#10;&#10;&#10;$\braket{H}=\sum\limits_n \alpha_n^* \bra{\Psi_n}  \sum\limits_m \alpha_m E_m \ket{\Psi_m}$&#10;&#10;\end{document}"/>
  <p:tag name="IGUANATEXSIZE" val="20"/>
  <p:tag name="IGUANATEXCURSOR" val="180"/>
  <p:tag name="TRANSPARENCY" val="True"/>
  <p:tag name="FILENAME" val=""/>
  <p:tag name="INPUTTYPE" val="0"/>
  <p:tag name="LATEXENGINEID" val="0"/>
  <p:tag name="TEMPFOLDER" val="c:\temp\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9.2239"/>
  <p:tag name="ORIGINALWIDTH" val="699.6625"/>
  <p:tag name="OUTPUTDPI" val="1200"/>
  <p:tag name="LATEXADDIN" val="\documentclass{article}&#10;\usepackage{amsmath}&#10;\usepackage{braket}&#10;\pagestyle{empty}&#10;\begin{document}&#10;&#10;&#10;$=\sum\limits_n |\alpha_n|^2 E_n$&#10;&#10;\end{document}"/>
  <p:tag name="IGUANATEXSIZE" val="20"/>
  <p:tag name="IGUANATEXCURSOR" val="134"/>
  <p:tag name="TRANSPARENCY" val="True"/>
  <p:tag name="FILENAME" val=""/>
  <p:tag name="INPUTTYPE" val="0"/>
  <p:tag name="LATEXENGINEID" val="0"/>
  <p:tag name="TEMPFOLDER" val="c:\temp\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29.6963"/>
  <p:tag name="OUTPUTDPI" val="1200"/>
  <p:tag name="LATEXADDIN" val="\documentclass{article}&#10;\usepackage{amsmath}&#10;\pagestyle{empty}&#10;\begin{document}&#10;&#10;$n(t=0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29.6963"/>
  <p:tag name="OUTPUTDPI" val="1200"/>
  <p:tag name="LATEXADDIN" val="\documentclass{article}&#10;\usepackage{amsmath}&#10;\pagestyle{empty}&#10;\begin{document}&#10;&#10;$n(t&gt;0)$&#10;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99063"/>
  <p:tag name="ORIGINALWIDTH" val="116.9854"/>
  <p:tag name="OUTPUTDPI" val="1200"/>
  <p:tag name="LATEXADDIN" val="\documentclass{article}&#10;\usepackage{amsmath}&#10;\pagestyle{empty}&#10;\begin{document}&#10;&#10;$n_0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3.49078"/>
  <p:tag name="ORIGINALWIDTH" val="113.2358"/>
  <p:tag name="OUTPUTDPI" val="1200"/>
  <p:tag name="LATEXADDIN" val="\documentclass{article}&#10;\usepackage{amsmath}&#10;\pagestyle{empty}&#10;\begin{document}&#10;&#10;$n_1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9868"/>
  <p:tag name="ORIGINALWIDTH" val="132.7334"/>
  <p:tag name="OUTPUTDPI" val="1200"/>
  <p:tag name="LATEXADDIN" val="\documentclass{article}&#10;\usepackage{amsmath}&#10;\pagestyle{empty}&#10;\begin{document}&#10;&#10;$E_0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2.5"/>
  <p:tag name="ORIGINALWIDTH" val="143.25"/>
  <p:tag name="OUTPUTDPI" val="1200"/>
  <p:tag name="LATEXADDIN" val="\documentclass{article}&#10;\usepackage{amsmath}&#10;\pagestyle{empty}&#10;\begin{document}&#10;&#10;$-2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3.4871"/>
  <p:tag name="ORIGINALWIDTH" val="128.9839"/>
  <p:tag name="OUTPUTDPI" val="1200"/>
  <p:tag name="LATEXADDIN" val="\documentclass{article}&#10;\usepackage{amsmath}&#10;\pagestyle{empty}&#10;\begin{document}&#10;&#10;$E_1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91.48859"/>
  <p:tag name="OUTPUTDPI" val="1200"/>
  <p:tag name="LATEXADDIN" val="\documentclass{article}&#10;\usepackage{amsmath}&#10;\pagestyle{empty}&#10;\begin{document}&#10;&#10;$E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62.99213"/>
  <p:tag name="OUTPUTDPI" val="1200"/>
  <p:tag name="LATEXADDIN" val="\documentclass{article}&#10;\usepackage{amsmath}&#10;\pagestyle{empty}&#10;\begin{document}&#10;&#10;$x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48929"/>
  <p:tag name="ORIGINALWIDTH" val="53.24331"/>
  <p:tag name="OUTPUTDPI" val="1200"/>
  <p:tag name="LATEXADDIN" val="\documentclass{article}&#10;\usepackage{amsmath}&#10;\pagestyle{empty}&#10;\begin{document}&#10;&#10;$0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91.48859"/>
  <p:tag name="OUTPUTDPI" val="1200"/>
  <p:tag name="LATEXADDIN" val="\documentclass{article}&#10;\usepackage{amsmath}&#10;\pagestyle{empty}&#10;\begin{document}&#10;&#10;$E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62.99213"/>
  <p:tag name="OUTPUTDPI" val="1200"/>
  <p:tag name="LATEXADDIN" val="\documentclass{article}&#10;\usepackage{amsmath}&#10;\pagestyle{empty}&#10;\begin{document}&#10;&#10;$x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48929"/>
  <p:tag name="ORIGINALWIDTH" val="53.24331"/>
  <p:tag name="OUTPUTDPI" val="1200"/>
  <p:tag name="LATEXADDIN" val="\documentclass{article}&#10;\usepackage{amsmath}&#10;\pagestyle{empty}&#10;\begin{document}&#10;&#10;$0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45.4818"/>
  <p:tag name="OUTPUTDPI" val="1200"/>
  <p:tag name="LATEXADDIN" val="\documentclass{article}&#10;\usepackage{amsmath}&#10;\pagestyle{empty}&#10;\begin{document}&#10;&#10;$E_n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83.727"/>
  <p:tag name="OUTPUTDPI" val="1200"/>
  <p:tag name="LATEXADDIN" val="\documentclass{article}&#10;\usepackage{amsmath}&#10;\usepackage{braket}&#10;\pagestyle{empty}&#10;\begin{document}&#10;&#10;&#10;$\braket{H}$&#10;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220.4724"/>
  <p:tag name="OUTPUTDPI" val="1200"/>
  <p:tag name="LATEXADDIN" val="\documentclass{article}&#10;\usepackage{amsmath}&#10;\usepackage{braket}&#10;\pagestyle{empty}&#10;\begin{document}&#10;&#10;&#10;$|c_n|^2$&#10;&#10;\end{document}"/>
  <p:tag name="IGUANATEXSIZE" val="20"/>
  <p:tag name="IGUANATEXCURSOR" val="105"/>
  <p:tag name="TRANSPARENCY" val="True"/>
  <p:tag name="FILENAME" val=""/>
  <p:tag name="INPUTTYPE" val="0"/>
  <p:tag name="LATEXENGINEID" val="0"/>
  <p:tag name="TEMPFOLDER" val="c:\temp\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415.5"/>
  <p:tag name="OUTPUTDPI" val="1200"/>
  <p:tag name="LATEXADDIN" val="\documentclass{article}&#10;\usepackage{amsmath}&#10;\pagestyle{empty}&#10;\begin{document}&#10;&#10;$(2p)(1s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105.7368"/>
  <p:tag name="OUTPUTDPI" val="1200"/>
  <p:tag name="LATEXADDIN" val="\documentclass{article}&#10;\usepackage{amsmath}&#10;\pagestyle{empty}&#10;\begin{document}&#10;&#10;$H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105.7368"/>
  <p:tag name="OUTPUTDPI" val="1200"/>
  <p:tag name="LATEXADDIN" val="\documentclass{article}&#10;\usepackage{amsmath}&#10;\pagestyle{empty}&#10;\begin{document}&#10;&#10;$H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28.9839"/>
  <p:tag name="OUTPUTDPI" val="1200"/>
  <p:tag name="LATEXADDIN" val="\documentclass{article}&#10;\usepackage{amsmath}&#10;\pagestyle{empty}&#10;\begin{document}&#10;&#10;$E_b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323"/>
  <p:tag name="ORIGINALWIDTH" val="2272.966"/>
  <p:tag name="OUTPUTDPI" val="1200"/>
  <p:tag name="LATEXADDIN" val="\documentclass{article}&#10;\usepackage{amsmath}&#10;\usepackage{braket}&#10;\pagestyle{empty}&#10;\begin{document}&#10;&#10;&#10;&#10;$\Psi(t)=c_a(0) e^{-i E_a t/ \hbar } \Psi_a + c_b(0) e^{-i E_b t/ \hbar } \Psi_b$&#10;&#10;\end{document}"/>
  <p:tag name="IGUANATEXSIZE" val="20"/>
  <p:tag name="IGUANATEXCURSOR" val="183"/>
  <p:tag name="TRANSPARENCY" val="True"/>
  <p:tag name="FILENAME" val=""/>
  <p:tag name="INPUTTYPE" val="0"/>
  <p:tag name="LATEXENGINEID" val="0"/>
  <p:tag name="TEMPFOLDER" val="c:\temp\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37.9828"/>
  <p:tag name="OUTPUTDPI" val="1200"/>
  <p:tag name="LATEXADDIN" val="\documentclass{article}&#10;\usepackage{amsmath}&#10;\pagestyle{empty}&#10;\begin{document}&#10;&#10;$E_a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&#10;$\ket{\Psi_a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9.23882"/>
  <p:tag name="ORIGINALWIDTH" val="194.2258"/>
  <p:tag name="OUTPUTDPI" val="1200"/>
  <p:tag name="LATEXADDIN" val="\documentclass{article}&#10;\usepackage{amsmath}&#10;\pagestyle{empty}&#10;\begin{document}&#10;&#10;$\Delta E$&#10;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674.1658"/>
  <p:tag name="OUTPUTDPI" val="1200"/>
  <p:tag name="LATEXADDIN" val="\documentclass{article}&#10;\usepackage{amsmath}&#10;\pagestyle{empty}&#10;\begin{document}&#10;&#10;$H\Psi_i = E_i \Psi_i$&#10;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0.4837"/>
  <p:tag name="ORIGINALWIDTH" val="700.4124"/>
  <p:tag name="OUTPUTDPI" val="1200"/>
  <p:tag name="LATEXADDIN" val="\documentclass{article}&#10;\usepackage{amsmath}&#10;\usepackage{braket}&#10;\pagestyle{empty}&#10;\begin{document}&#10;&#10;&#10;$\braket{\Psi_i | \Psi_j}=\delta_{ij}$&#10;&#10;\end{document}"/>
  <p:tag name="IGUANATEXSIZE" val="20"/>
  <p:tag name="IGUANATEXCURSOR" val="120"/>
  <p:tag name="TRANSPARENCY" val="True"/>
  <p:tag name="FILENAME" val=""/>
  <p:tag name="INPUTTYPE" val="0"/>
  <p:tag name="LATEXENGINEID" val="0"/>
  <p:tag name="TEMPFOLDER" val="c:\temp\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411"/>
  <p:tag name="OUTPUTDPI" val="1200"/>
  <p:tag name="LATEXADDIN" val="\documentclass{article}&#10;\usepackage{amsmath}&#10;\pagestyle{empty}&#10;\begin{document}&#10;&#10;$(2s)(1s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595.4256"/>
  <p:tag name="OUTPUTDPI" val="1200"/>
  <p:tag name="LATEXADDIN" val="\documentclass{article}&#10;\usepackage{amsmath}&#10;\usepackage{braket}&#10;\pagestyle{empty}&#10;\begin{document}&#10;&#10;&#10;$i, j \in  \{ a, b \} $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610.049"/>
  <p:tag name="OUTPUTDPI" val="1200"/>
  <p:tag name="LATEXADDIN" val="\documentclass{article}&#10;\usepackage{amsmath}&#10;\usepackage{braket}&#10;\pagestyle{empty}&#10;\begin{document}&#10;&#10;&#10;&#10;$\Psi(t=0)=c_a(0) \Psi_a + c_b(0)  \Psi_b$&#10;&#10;\end{document}"/>
  <p:tag name="IGUANATEXSIZE" val="20"/>
  <p:tag name="IGUANATEXCURSOR" val="144"/>
  <p:tag name="TRANSPARENCY" val="True"/>
  <p:tag name="FILENAME" val=""/>
  <p:tag name="INPUTTYPE" val="0"/>
  <p:tag name="LATEXENGINEID" val="0"/>
  <p:tag name="TEMPFOLDER" val="c:\temp\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323"/>
  <p:tag name="ORIGINALWIDTH" val="2238.47"/>
  <p:tag name="OUTPUTDPI" val="1200"/>
  <p:tag name="LATEXADDIN" val="\documentclass{article}&#10;\usepackage{amsmath}&#10;\usepackage{braket}&#10;\pagestyle{empty}&#10;\begin{document}&#10;&#10;&#10;&#10;$\Psi(t)=c_a(t) e^{-i E_a t/ \hbar } \Psi_a + c_b(t) e^{-i E_b t/ \hbar } \Psi_b$&#10;&#10;\end{document}"/>
  <p:tag name="IGUANATEXSIZE" val="20"/>
  <p:tag name="IGUANATEXCURSOR" val="183"/>
  <p:tag name="TRANSPARENCY" val="True"/>
  <p:tag name="FILENAME" val=""/>
  <p:tag name="INPUTTYPE" val="0"/>
  <p:tag name="LATEXENGINEID" val="0"/>
  <p:tag name="TEMPFOLDER" val="c:\temp\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2.7372"/>
  <p:tag name="ORIGINALWIDTH" val="433.4458"/>
  <p:tag name="OUTPUTDPI" val="1200"/>
  <p:tag name="LATEXADDIN" val="\documentclass{article}&#10;\usepackage{amsmath}&#10;\pagestyle{empty}&#10;\begin{document}&#10;&#10;$H=H^0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875.1406"/>
  <p:tag name="OUTPUTDPI" val="1200"/>
  <p:tag name="LATEXADDIN" val="\documentclass{article}&#10;\usepackage{amsmath}&#10;\pagestyle{empty}&#10;\begin{document}&#10;&#10;$H=H^0+H'(t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5.9805"/>
  <p:tag name="ORIGINALWIDTH" val="636.6704"/>
  <p:tag name="OUTPUTDPI" val="1200"/>
  <p:tag name="LATEXADDIN" val="\documentclass{article}&#10;\usepackage{amsmath}&#10;\pagestyle{empty}&#10;\begin{document}&#10;&#10;$H\Psi = i \hbar \frac{\partial \Psi}{\partial t}$&#10;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39.2201"/>
  <p:tag name="OUTPUTDPI" val="1200"/>
  <p:tag name="LATEXADDIN" val="\documentclass{article}&#10;\usepackage{amsmath}&#10;\usepackage{braket}&#10;\pagestyle{empty}&#10;\begin{document}&#10;&#10;&#10;&#10;$c_a(t)$&#10;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29.4713"/>
  <p:tag name="OUTPUTDPI" val="1200"/>
  <p:tag name="LATEXADDIN" val="\documentclass{article}&#10;\usepackage{amsmath}&#10;\usepackage{braket}&#10;\pagestyle{empty}&#10;\begin{document}&#10;&#10;&#10;&#10;$c_b(t)$&#10;&#10;\end{document}"/>
  <p:tag name="IGUANATEXSIZE" val="20"/>
  <p:tag name="IGUANATEXCURSOR" val="107"/>
  <p:tag name="TRANSPARENCY" val="True"/>
  <p:tag name="FILENAME" val=""/>
  <p:tag name="INPUTTYPE" val="0"/>
  <p:tag name="LATEXENGINEID" val="0"/>
  <p:tag name="TEMPFOLDER" val="c:\temp\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1108.361"/>
  <p:tag name="OUTPUTDPI" val="1200"/>
  <p:tag name="LATEXADDIN" val="\documentclass{article}&#10;\usepackage{amsmath}&#10;\usepackage{braket}&#10;\pagestyle{empty}&#10;\begin{document}&#10;&#10;&#10;&#10;$|c_a(t)|^2+|c_b(t)|^2=1$&#10;&#10;\end{document}"/>
  <p:tag name="IGUANATEXSIZE" val="20"/>
  <p:tag name="IGUANATEXCURSOR" val="127"/>
  <p:tag name="TRANSPARENCY" val="True"/>
  <p:tag name="FILENAME" val=""/>
  <p:tag name="INPUTTYPE" val="0"/>
  <p:tag name="LATEXENGINEID" val="0"/>
  <p:tag name="TEMPFOLDER" val="c:\temp\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1142.857"/>
  <p:tag name="OUTPUTDPI" val="1200"/>
  <p:tag name="LATEXADDIN" val="\documentclass{article}&#10;\usepackage{amsmath}&#10;\usepackage{braket}&#10;\pagestyle{empty}&#10;\begin{document}&#10;&#10;&#10;&#10;$|c_a(0)|^2+|c_b(0)|^2=1$&#10;&#10;\end{document}"/>
  <p:tag name="IGUANATEXSIZE" val="20"/>
  <p:tag name="IGUANATEXCURSOR" val="121"/>
  <p:tag name="TRANSPARENCY" val="True"/>
  <p:tag name="FILENAME" val=""/>
  <p:tag name="INPUTTYPE" val="0"/>
  <p:tag name="LATEXENGINEID" val="0"/>
  <p:tag name="TEMPFOLDER" val="c:\temp\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75.75"/>
  <p:tag name="OUTPUTDPI" val="1200"/>
  <p:tag name="LATEXADDIN" val="\documentclass{article}&#10;\usepackage{amsmath}&#10;\pagestyle{empty}&#10;\begin{document}&#10;&#10;$L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105.7368"/>
  <p:tag name="OUTPUTDPI" val="1200"/>
  <p:tag name="LATEXADDIN" val="\documentclass{article}&#10;\usepackage{amsmath}&#10;\pagestyle{empty}&#10;\begin{document}&#10;&#10;$H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5.9805"/>
  <p:tag name="ORIGINALWIDTH" val="636.6704"/>
  <p:tag name="OUTPUTDPI" val="1200"/>
  <p:tag name="LATEXADDIN" val="\documentclass{article}&#10;\usepackage{amsmath}&#10;\pagestyle{empty}&#10;\begin{document}&#10;&#10;$H\Psi = i \hbar \frac{\partial \Psi}{\partial t}$&#10;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875.1406"/>
  <p:tag name="OUTPUTDPI" val="1200"/>
  <p:tag name="LATEXADDIN" val="\documentclass{article}&#10;\usepackage{amsmath}&#10;\pagestyle{empty}&#10;\begin{document}&#10;&#10;$H=H^0+H'(t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323"/>
  <p:tag name="ORIGINALWIDTH" val="2238.47"/>
  <p:tag name="OUTPUTDPI" val="1200"/>
  <p:tag name="LATEXADDIN" val="\documentclass{article}&#10;\usepackage{amsmath}&#10;\usepackage{braket}&#10;\pagestyle{empty}&#10;\begin{document}&#10;&#10;&#10;&#10;$\Psi(t)=c_a(t) e^{-i E_a t/ \hbar } \Psi_a + c_b(t) e^{-i E_b t/ \hbar } \Psi_b$&#10;&#10;\end{document}"/>
  <p:tag name="IGUANATEXSIZE" val="20"/>
  <p:tag name="IGUANATEXCURSOR" val="183"/>
  <p:tag name="TRANSPARENCY" val="True"/>
  <p:tag name="FILENAME" val=""/>
  <p:tag name="INPUTTYPE" val="0"/>
  <p:tag name="LATEXENGINEID" val="0"/>
  <p:tag name="TEMPFOLDER" val="c:\temp\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323"/>
  <p:tag name="ORIGINALWIDTH" val="4092.988"/>
  <p:tag name="OUTPUTDPI" val="1200"/>
  <p:tag name="LATEXADDIN" val="\documentclass{article}&#10;\usepackage{amsmath}&#10;\usepackage{braket}&#10;\pagestyle{empty}&#10;\begin{document}&#10;&#10;&#10;&#10;$c_a[H^0 \Psi_a]e^{-i E_a t/\hbar}+c_b[H^0 \Psi_b]e^{-i E_b t/\hbar}+c_a[H' \Psi_a]e^{-i E_a t/\hbar}+c_b[H' \Psi_b]e^{-i E_b t/\hbar}$&#10;\end{document}"/>
  <p:tag name="IGUANATEXSIZE" val="20"/>
  <p:tag name="IGUANATEXCURSOR" val="237"/>
  <p:tag name="TRANSPARENCY" val="True"/>
  <p:tag name="FILENAME" val=""/>
  <p:tag name="INPUTTYPE" val="0"/>
  <p:tag name="LATEXENGINEID" val="0"/>
  <p:tag name="TEMPFOLDER" val="c:\temp\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4.4807"/>
  <p:tag name="ORIGINALWIDTH" val="4465.692"/>
  <p:tag name="OUTPUTDPI" val="1200"/>
  <p:tag name="LATEXADDIN" val="\documentclass{article}&#10;\usepackage{amsmath}&#10;\usepackage{braket}&#10;\pagestyle{empty}&#10;\begin{document}&#10;&#10;&#10;&#10;$= i\hbar\left[ \dot{c}_a \Psi_a e^{-iE_a t/\hbar}+\dot{c}_b \Psi_b e^{-iE_b t/\hbar} +  c_a \Psi_a \left( \frac{-iE_a }{\hbar}\right) e^{-iE_a t/\hbar}+ c_b \Psi_b \left( \frac{-iE_b }{\hbar}\right) e^{-iE_b t/\hbar}  \right]$&#10;\end{document}"/>
  <p:tag name="IGUANATEXSIZE" val="20"/>
  <p:tag name="IGUANATEXCURSOR" val="222"/>
  <p:tag name="TRANSPARENCY" val="True"/>
  <p:tag name="FILENAME" val=""/>
  <p:tag name="INPUTTYPE" val="0"/>
  <p:tag name="LATEXENGINEID" val="0"/>
  <p:tag name="TEMPFOLDER" val="c:\temp\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2.9809"/>
  <p:tag name="ORIGINALWIDTH" val="3942.257"/>
  <p:tag name="OUTPUTDPI" val="1200"/>
  <p:tag name="LATEXADDIN" val="\documentclass{article}&#10;\usepackage{amsmath}&#10;\usepackage{braket}&#10;\pagestyle{empty}&#10;\begin{document}&#10;&#10;&#10;&#10;$c_a[H' \Psi_a]e^{-i E_a t/\hbar}+c_b[H' \Psi_b]e^{-i E_b t/\hbar} = i\hbar\left[ \dot{c}_a \Psi_a e^{-iE_a t/\hbar}+\dot{c}_b \Psi_b e^{-iE_b t/\hbar}  \right]$&#10;\end{document}"/>
  <p:tag name="IGUANATEXSIZE" val="20"/>
  <p:tag name="IGUANATEXCURSOR" val="263"/>
  <p:tag name="TRANSPARENCY" val="True"/>
  <p:tag name="FILENAME" val=""/>
  <p:tag name="INPUTTYPE" val="0"/>
  <p:tag name="LATEXENGINEID" val="0"/>
  <p:tag name="TEMPFOLDER" val="c:\temp\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71.4661"/>
  <p:tag name="OUTPUTDPI" val="1200"/>
  <p:tag name="LATEXADDIN" val="\documentclass{article}&#10;\usepackage{amsmath}&#10;\usepackage{braket}&#10;\pagestyle{empty}&#10;\begin{document}&#10;&#10;&#10;&#10;$\bra{\Psi_a} \cdot$&#10;\end{document}"/>
  <p:tag name="IGUANATEXSIZE" val="20"/>
  <p:tag name="IGUANATEXCURSOR" val="119"/>
  <p:tag name="TRANSPARENCY" val="True"/>
  <p:tag name="FILENAME" val=""/>
  <p:tag name="INPUTTYPE" val="0"/>
  <p:tag name="LATEXENGINEID" val="0"/>
  <p:tag name="TEMPFOLDER" val="c:\temp\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323"/>
  <p:tag name="ORIGINALWIDTH" val="3421.822"/>
  <p:tag name="OUTPUTDPI" val="1200"/>
  <p:tag name="LATEXADDIN" val="\documentclass{article}&#10;\usepackage{amsmath}&#10;\usepackage{braket}&#10;\pagestyle{empty}&#10;\begin{document}&#10;&#10;&#10;&#10;$c_a \braket{\Psi_a | H' |\Psi_a}e^{-i E_a t/\hbar} + c_b \braket{\Psi_a | H' |\Psi_b}e^{-i E_b t/\hbar} = i \hbar \dot{c}_a e^{-iE_a t/ \hbar}$&#10;\end{document}"/>
  <p:tag name="IGUANATEXSIZE" val="20"/>
  <p:tag name="IGUANATEXCURSOR" val="175"/>
  <p:tag name="TRANSPARENCY" val="True"/>
  <p:tag name="FILENAME" val=""/>
  <p:tag name="INPUTTYPE" val="0"/>
  <p:tag name="LATEXENGINEID" val="0"/>
  <p:tag name="TEMPFOLDER" val="c:\temp\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3.982"/>
  <p:tag name="ORIGINALWIDTH" val="941.8823"/>
  <p:tag name="OUTPUTDPI" val="1200"/>
  <p:tag name="LATEXADDIN" val="\documentclass{article}&#10;\usepackage{amsmath}&#10;\usepackage{braket}&#10;\pagestyle{empty}&#10;\begin{document}&#10;&#10;&#10;&#10;$H'_{ij} \equiv  \braket{\Psi_i | H' |\Psi_j}$&#10;\end{document}"/>
  <p:tag name="IGUANATEXSIZE" val="20"/>
  <p:tag name="IGUANATEXCURSOR" val="118"/>
  <p:tag name="TRANSPARENCY" val="True"/>
  <p:tag name="FILENAME" val=""/>
  <p:tag name="INPUTTYPE" val="0"/>
  <p:tag name="LATEXENGINEID" val="0"/>
  <p:tag name="TEMPFOLDER" val="c:\temp\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"/>
  <p:tag name="ORIGINALWIDTH" val="74.25"/>
  <p:tag name="OUTPUTDPI" val="1200"/>
  <p:tag name="LATEXADDIN" val="\documentclass{article}&#10;\usepackage{amsmath}&#10;\pagestyle{empty}&#10;\begin{document}&#10;&#10;$S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.7308"/>
  <p:tag name="ORIGINALWIDTH" val="2078.74"/>
  <p:tag name="OUTPUTDPI" val="1200"/>
  <p:tag name="LATEXADDIN" val="\documentclass{article}&#10;\usepackage{amsmath}&#10;\usepackage{braket}&#10;\pagestyle{empty}&#10;\begin{document}&#10;&#10;&#10;&#10;$\dot{c}_a=-\frac{i}{\hbar}\left[c_a H'_{aa}+c_b H'_{ab}e^{-i (E_b-E_a) t/\hbar} \right]$&#10;\end{document}"/>
  <p:tag name="IGUANATEXSIZE" val="20"/>
  <p:tag name="IGUANATEXCURSOR" val="191"/>
  <p:tag name="TRANSPARENCY" val="True"/>
  <p:tag name="FILENAME" val=""/>
  <p:tag name="INPUTTYPE" val="0"/>
  <p:tag name="LATEXENGINEID" val="0"/>
  <p:tag name="TEMPFOLDER" val="c:\temp\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.7308"/>
  <p:tag name="ORIGINALWIDTH" val="1970.004"/>
  <p:tag name="OUTPUTDPI" val="1200"/>
  <p:tag name="LATEXADDIN" val="\documentclass{article}&#10;\usepackage{amsmath}&#10;\usepackage{braket}&#10;\pagestyle{empty}&#10;\begin{document}&#10;&#10;&#10;&#10;$\dot{c}_b=-\frac{i}{\hbar}\left[c_a H'_{ba}e^{i (E_b-E_a) t/\hbar}+c_b H'_{bb} \right]$&#10;\end{document}"/>
  <p:tag name="IGUANATEXSIZE" val="20"/>
  <p:tag name="IGUANATEXCURSOR" val="139"/>
  <p:tag name="TRANSPARENCY" val="True"/>
  <p:tag name="FILENAME" val=""/>
  <p:tag name="INPUTTYPE" val="0"/>
  <p:tag name="LATEXENGINEID" val="0"/>
  <p:tag name="TEMPFOLDER" val="c:\temp\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04.462"/>
  <p:tag name="ORIGINALWIDTH" val="3481.815"/>
  <p:tag name="OUTPUTDPI" val="1200"/>
  <p:tag name="LATEXADDIN" val="\documentclass{article}&#10;\usepackage{amsmath}&#10;\pagestyle{empty}&#10;\begin{document}&#10;&#10;&#10;$i\hbar \frac{\partial}{\partial t}  \left( \begin{array}{c}&#10;c_a\\&#10;c_b  \end{array} \right) = \left( \begin{array}{cc}&#10; H'_{aa} &amp;  H'_{ab} e^{-i(E_b-E_a)t/\hbar}\\&#10; H'_{ba} e^{i(E_b-E_a)t/\hbar} &amp;  H'_{bb}\\  \end{array} \right)\left( \begin{array}{c}&#10;c_a\\&#10;c_b  \end{array} \right)$&#10;&#10;\end{document}"/>
  <p:tag name="IGUANATEXSIZE" val="20"/>
  <p:tag name="IGUANATEXCURSOR" val="279"/>
  <p:tag name="TRANSPARENCY" val="True"/>
  <p:tag name="FILENAME" val=""/>
  <p:tag name="INPUTTYPE" val="0"/>
  <p:tag name="LATEXENGINEID" val="0"/>
  <p:tag name="TEMPFOLDER" val="c:\temp\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60.9674"/>
  <p:tag name="OUTPUTDPI" val="1200"/>
  <p:tag name="LATEXADDIN" val="\documentclass{article}&#10;\usepackage{amsmath}&#10;\usepackage{braket}&#10;\pagestyle{empty}&#10;\begin{document}&#10;&#10;&#10;&#10;$\bra{\Psi_b} \cdot$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105.7368"/>
  <p:tag name="OUTPUTDPI" val="1200"/>
  <p:tag name="LATEXADDIN" val="\documentclass{article}&#10;\usepackage{amsmath}&#10;\pagestyle{empty}&#10;\begin{document}&#10;&#10;$H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5.9805"/>
  <p:tag name="ORIGINALWIDTH" val="636.6704"/>
  <p:tag name="OUTPUTDPI" val="1200"/>
  <p:tag name="LATEXADDIN" val="\documentclass{article}&#10;\usepackage{amsmath}&#10;\pagestyle{empty}&#10;\begin{document}&#10;&#10;$H\Psi = i \hbar \frac{\partial \Psi}{\partial t}$&#10;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875.1406"/>
  <p:tag name="OUTPUTDPI" val="1200"/>
  <p:tag name="LATEXADDIN" val="\documentclass{article}&#10;\usepackage{amsmath}&#10;\pagestyle{empty}&#10;\begin{document}&#10;&#10;$H=H^0+H'(t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323"/>
  <p:tag name="ORIGINALWIDTH" val="2238.47"/>
  <p:tag name="OUTPUTDPI" val="1200"/>
  <p:tag name="LATEXADDIN" val="\documentclass{article}&#10;\usepackage{amsmath}&#10;\usepackage{braket}&#10;\pagestyle{empty}&#10;\begin{document}&#10;&#10;&#10;&#10;$\Psi(t)=c_a(t) e^{-i E_a t/ \hbar } \Psi_a + c_b(t) e^{-i E_b t/ \hbar } \Psi_b$&#10;&#10;\end{document}"/>
  <p:tag name="IGUANATEXSIZE" val="20"/>
  <p:tag name="IGUANATEXCURSOR" val="183"/>
  <p:tag name="TRANSPARENCY" val="True"/>
  <p:tag name="FILENAME" val=""/>
  <p:tag name="INPUTTYPE" val="0"/>
  <p:tag name="LATEXENGINEID" val="0"/>
  <p:tag name="TEMPFOLDER" val="c:\temp\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.7308"/>
  <p:tag name="ORIGINALWIDTH" val="2078.74"/>
  <p:tag name="OUTPUTDPI" val="1200"/>
  <p:tag name="LATEXADDIN" val="\documentclass{article}&#10;\usepackage{amsmath}&#10;\usepackage{braket}&#10;\pagestyle{empty}&#10;\begin{document}&#10;&#10;&#10;&#10;$\dot{c}_a=-\frac{i}{\hbar}\left[c_a H'_{aa}+c_b H'_{ab}e^{-i (E_b-E_a) t/\hbar} \right]$&#10;\end{document}"/>
  <p:tag name="IGUANATEXSIZE" val="20"/>
  <p:tag name="IGUANATEXCURSOR" val="191"/>
  <p:tag name="TRANSPARENCY" val="True"/>
  <p:tag name="FILENAME" val=""/>
  <p:tag name="INPUTTYPE" val="0"/>
  <p:tag name="LATEXENGINEID" val="0"/>
  <p:tag name="TEMPFOLDER" val="c:\temp\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.7308"/>
  <p:tag name="ORIGINALWIDTH" val="1970.004"/>
  <p:tag name="OUTPUTDPI" val="1200"/>
  <p:tag name="LATEXADDIN" val="\documentclass{article}&#10;\usepackage{amsmath}&#10;\usepackage{braket}&#10;\pagestyle{empty}&#10;\begin{document}&#10;&#10;&#10;&#10;$\dot{c}_b=-\frac{i}{\hbar}\left[c_a H'_{ba}e^{i (E_b-E_a) t/\hbar}+c_b H'_{bb} \right]$&#10;\end{document}"/>
  <p:tag name="IGUANATEXSIZE" val="20"/>
  <p:tag name="IGUANATEXCURSOR" val="139"/>
  <p:tag name="TRANSPARENCY" val="True"/>
  <p:tag name="FILENAME" val=""/>
  <p:tag name="INPUTTYPE" val="0"/>
  <p:tag name="LATEXENGINEID" val="0"/>
  <p:tag name="TEMPFOLDER" val="c:\temp\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56.5"/>
  <p:tag name="OUTPUTDPI" val="1200"/>
  <p:tag name="LATEXADDIN" val="\documentclass{article}&#10;\usepackage{amsmath}&#10;\pagestyle{empty}&#10;\begin{document}&#10;&#10;$0\,(A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9.7338"/>
  <p:tag name="ORIGINALWIDTH" val="800.15"/>
  <p:tag name="OUTPUTDPI" val="1200"/>
  <p:tag name="LATEXADDIN" val="\documentclass{article}&#10;\usepackage{amsmath}&#10;\usepackage{braket}&#10;\pagestyle{empty}&#10;\begin{document}&#10;&#10;&#10;&#10;$H'_{aa}=H'_{bb}=0$&#10;\end{document}"/>
  <p:tag name="IGUANATEXSIZE" val="20"/>
  <p:tag name="IGUANATEXCURSOR" val="118"/>
  <p:tag name="TRANSPARENCY" val="True"/>
  <p:tag name="FILENAME" val=""/>
  <p:tag name="INPUTTYPE" val="0"/>
  <p:tag name="LATEXENGINEID" val="0"/>
  <p:tag name="TEMPFOLDER" val="c:\temp\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1088.114"/>
  <p:tag name="OUTPUTDPI" val="1200"/>
  <p:tag name="LATEXADDIN" val="\documentclass{article}&#10;\usepackage{amsmath}&#10;\usepackage{braket}&#10;\pagestyle{empty}&#10;\begin{document}&#10;&#10;&#10;&#10;$\dot{c}_a=-\frac{i}{\hbar}  H'_{ab}e^{-i \omega_0 t} c_b $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1009.374"/>
  <p:tag name="OUTPUTDPI" val="1200"/>
  <p:tag name="LATEXADDIN" val="\documentclass{article}&#10;\usepackage{amsmath}&#10;\usepackage{braket}&#10;\pagestyle{empty}&#10;\begin{document}&#10;&#10;&#10;&#10;$\dot{c}_b=-\frac{i}{\hbar} H'_{ba}e^{i \omega_0 t} c_a $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4.4807"/>
  <p:tag name="ORIGINALWIDTH" val="638.1702"/>
  <p:tag name="OUTPUTDPI" val="1200"/>
  <p:tag name="LATEXADDIN" val="\documentclass{article}&#10;\usepackage{amsmath}&#10;\usepackage{braket}&#10;\pagestyle{empty}&#10;\begin{document}&#10;&#10;&#10;&#10;$\omega_0 \equiv \frac{E_b-E_a}{\hbar}$&#10;\end{document}"/>
  <p:tag name="IGUANATEXSIZE" val="20"/>
  <p:tag name="IGUANATEXCURSOR" val="140"/>
  <p:tag name="TRANSPARENCY" val="True"/>
  <p:tag name="FILENAME" val=""/>
  <p:tag name="INPUTTYPE" val="0"/>
  <p:tag name="LATEXENGINEID" val="0"/>
  <p:tag name="TEMPFOLDER" val="c:\temp\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105.7368"/>
  <p:tag name="OUTPUTDPI" val="1200"/>
  <p:tag name="LATEXADDIN" val="\documentclass{article}&#10;\usepackage{amsmath}&#10;\pagestyle{empty}&#10;\begin{document}&#10;&#10;$H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$\ket{\Psi_a}$&#10;&#10;&#10;\end{document}"/>
  <p:tag name="IGUANATEXSIZE" val="20"/>
  <p:tag name="IGUANATEXCURSOR" val="113"/>
  <p:tag name="TRANSPARENCY" val="True"/>
  <p:tag name="FILENAME" val=""/>
  <p:tag name="INPUTTYPE" val="0"/>
  <p:tag name="LATEXENGINEID" val="0"/>
  <p:tag name="TEMPFOLDER" val="c:\temp\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$\ket{\Psi_b}$&#10;&#10;&#10;\end{document}"/>
  <p:tag name="IGUANATEXSIZE" val="20"/>
  <p:tag name="IGUANATEXCURSOR" val="113"/>
  <p:tag name="TRANSPARENCY" val="True"/>
  <p:tag name="FILENAME" val=""/>
  <p:tag name="INPUTTYPE" val="0"/>
  <p:tag name="LATEXENGINEID" val="0"/>
  <p:tag name="TEMPFOLDER" val="c:\temp\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$\ket{\Psi_a}$&#10;&#10;&#10;\end{document}"/>
  <p:tag name="IGUANATEXSIZE" val="20"/>
  <p:tag name="IGUANATEXCURSOR" val="113"/>
  <p:tag name="TRANSPARENCY" val="True"/>
  <p:tag name="FILENAME" val=""/>
  <p:tag name="INPUTTYPE" val="0"/>
  <p:tag name="LATEXENGINEID" val="0"/>
  <p:tag name="TEMPFOLDER" val="c:\temp\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$\ket{\Psi_b}$&#10;&#10;&#10;\end{document}"/>
  <p:tag name="IGUANATEXSIZE" val="20"/>
  <p:tag name="IGUANATEXCURSOR" val="113"/>
  <p:tag name="TRANSPARENCY" val="True"/>
  <p:tag name="FILENAME" val=""/>
  <p:tag name="INPUTTYPE" val="0"/>
  <p:tag name="LATEXENGINEID" val="0"/>
  <p:tag name="TEMPFOLDER" val="c:\temp\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.24"/>
  <p:tag name="ORIGINALWIDTH" val="38.99512"/>
  <p:tag name="OUTPUTDPI" val="1200"/>
  <p:tag name="LATEXADDIN" val="\documentclass{article}&#10;\usepackage{amsmath}&#10;\pagestyle{empty}&#10;\begin{document}&#10;&#10;&#10;$t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46.75"/>
  <p:tag name="OUTPUTDPI" val="1200"/>
  <p:tag name="LATEXADDIN" val="\documentclass{article}&#10;\usepackage{amsmath}&#10;\pagestyle{empty}&#10;\begin{document}&#10;&#10;$0\,(S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446.9441"/>
  <p:tag name="OUTPUTDPI" val="1200"/>
  <p:tag name="LATEXADDIN" val="\documentclass{article}&#10;\usepackage{amsmath}&#10;\pagestyle{empty}&#10;\begin{document}&#10;&#10;&#10;$E_a=E_b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9.7338"/>
  <p:tag name="ORIGINALWIDTH" val="194.2258"/>
  <p:tag name="OUTPUTDPI" val="1200"/>
  <p:tag name="LATEXADDIN" val="\documentclass{article}&#10;\usepackage{amsmath}&#10;\pagestyle{empty}&#10;\begin{document}&#10;&#10;&#10;$H'_{ab}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9.7338"/>
  <p:tag name="ORIGINALWIDTH" val="194.2258"/>
  <p:tag name="OUTPUTDPI" val="1200"/>
  <p:tag name="LATEXADDIN" val="\documentclass{article}&#10;\usepackage{amsmath}&#10;\pagestyle{empty}&#10;\begin{document}&#10;&#10;&#10;$H'_{ab}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105.7368"/>
  <p:tag name="OUTPUTDPI" val="1200"/>
  <p:tag name="LATEXADDIN" val="\documentclass{article}&#10;\usepackage{amsmath}&#10;\pagestyle{empty}&#10;\begin{document}&#10;&#10;$H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875.1406"/>
  <p:tag name="OUTPUTDPI" val="1200"/>
  <p:tag name="LATEXADDIN" val="\documentclass{article}&#10;\usepackage{amsmath}&#10;\pagestyle{empty}&#10;\begin{document}&#10;&#10;$H=H^0+H'(t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1088.114"/>
  <p:tag name="OUTPUTDPI" val="1200"/>
  <p:tag name="LATEXADDIN" val="\documentclass{article}&#10;\usepackage{amsmath}&#10;\usepackage{braket}&#10;\pagestyle{empty}&#10;\begin{document}&#10;&#10;&#10;&#10;$\dot{c}_a=-\frac{i}{\hbar}  H'_{ab}e^{-i \omega_0 t} c_b $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1009.374"/>
  <p:tag name="OUTPUTDPI" val="1200"/>
  <p:tag name="LATEXADDIN" val="\documentclass{article}&#10;\usepackage{amsmath}&#10;\usepackage{braket}&#10;\pagestyle{empty}&#10;\begin{document}&#10;&#10;&#10;&#10;$\dot{c}_b=-\frac{i}{\hbar} H'_{ba}e^{i \omega_0 t} c_a $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4.4807"/>
  <p:tag name="ORIGINALWIDTH" val="638.1702"/>
  <p:tag name="OUTPUTDPI" val="1200"/>
  <p:tag name="LATEXADDIN" val="\documentclass{article}&#10;\usepackage{amsmath}&#10;\usepackage{braket}&#10;\pagestyle{empty}&#10;\begin{document}&#10;&#10;&#10;&#10;$\omega_0 \equiv \frac{E_b-E_a}{\hbar}$&#10;\end{document}"/>
  <p:tag name="IGUANATEXSIZE" val="20"/>
  <p:tag name="IGUANATEXCURSOR" val="140"/>
  <p:tag name="TRANSPARENCY" val="True"/>
  <p:tag name="FILENAME" val=""/>
  <p:tag name="INPUTTYPE" val="0"/>
  <p:tag name="LATEXENGINEID" val="0"/>
  <p:tag name="TEMPFOLDER" val="c:\temp\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87.4391"/>
  <p:tag name="OUTPUTDPI" val="1200"/>
  <p:tag name="LATEXADDIN" val="\documentclass{article}&#10;\usepackage{amsmath}&#10;\usepackage{braket}&#10;\pagestyle{empty}&#10;\begin{document}&#10;&#10;&#10;&#10;$c_a(0)=1$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82.1897"/>
  <p:tag name="OUTPUTDPI" val="1200"/>
  <p:tag name="LATEXADDIN" val="\documentclass{article}&#10;\usepackage{amsmath}&#10;\usepackage{braket}&#10;\pagestyle{empty}&#10;\begin{document}&#10;&#10;&#10;&#10;$c_b(0)=0$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117.75"/>
  <p:tag name="OUTPUTDPI" val="1200"/>
  <p:tag name="LATEXADDIN" val="\documentclass{article}&#10;\usepackage{amsmath}&#10;\usepackage{physics}&#10;&#10;\pagestyle{empty}&#10;\begin{document}&#10;&#10;&#10;$\ket{\downarrow}$&#10;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46.75"/>
  <p:tag name="OUTPUTDPI" val="1200"/>
  <p:tag name="LATEXADDIN" val="\documentclass{article}&#10;\usepackage{amsmath}&#10;\pagestyle{empty}&#10;\begin{document}&#10;&#10;$0\,(S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203.2246"/>
  <p:tag name="OUTPUTDPI" val="1200"/>
  <p:tag name="LATEXADDIN" val="\documentclass{article}&#10;\usepackage{amsmath}&#10;\usepackage{xcolor}&#10;\pagestyle{empty}&#10;\begin{document}&#10;&#10;$\color{red} |c_b|^2$&#10;&#10;&#10;\end{document}"/>
  <p:tag name="IGUANATEXSIZE" val="20"/>
  <p:tag name="IGUANATEXCURSOR" val="118"/>
  <p:tag name="TRANSPARENCY" val="True"/>
  <p:tag name="FILENAME" val=""/>
  <p:tag name="INPUTTYPE" val="0"/>
  <p:tag name="LATEXENGINEID" val="0"/>
  <p:tag name="TEMPFOLDER" val="c:\temp\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212.9734"/>
  <p:tag name="OUTPUTDPI" val="1200"/>
  <p:tag name="LATEXADDIN" val="\documentclass{article}&#10;\usepackage{amsmath}&#10;\usepackage{xcolor}&#10;\pagestyle{empty}&#10;\begin{document}&#10;&#10;$\color{blue} |c_a|^2$&#10;&#10;&#10;\end{document}"/>
  <p:tag name="IGUANATEXSIZE" val="20"/>
  <p:tag name="IGUANATEXCURSOR" val="119"/>
  <p:tag name="TRANSPARENCY" val="True"/>
  <p:tag name="FILENAME" val=""/>
  <p:tag name="INPUTTYPE" val="0"/>
  <p:tag name="LATEXENGINEID" val="0"/>
  <p:tag name="TEMPFOLDER" val="c:\temp\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2.48969"/>
  <p:tag name="ORIGINALWIDTH" val="41.99472"/>
  <p:tag name="OUTPUTDPI" val="1200"/>
  <p:tag name="LATEXADDIN" val="\documentclass{article}&#10;\usepackage{amsmath}&#10;\pagestyle{empty}&#10;\begin{document}&#10;&#10;&#10;&#10;$1$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.73866"/>
  <p:tag name="ORIGINALWIDTH" val="204.7244"/>
  <p:tag name="OUTPUTDPI" val="1200"/>
  <p:tag name="LATEXADDIN" val="\documentclass{article}&#10;\usepackage{amsmath}&#10;\pagestyle{empty}&#10;\begin{document}&#10;&#10;$\ll 1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70.1913"/>
  <p:tag name="OUTPUTDPI" val="1200"/>
  <p:tag name="LATEXADDIN" val="\documentclass{article}&#10;\usepackage{amsmath}&#10;\usepackage{braket}&#10;\pagestyle{empty}&#10;\begin{document}&#10;&#10;&#10;&#10;$c_a(t)=1$&#10;\end{document}"/>
  <p:tag name="IGUANATEXSIZE" val="20"/>
  <p:tag name="IGUANATEXCURSOR" val="109"/>
  <p:tag name="TRANSPARENCY" val="True"/>
  <p:tag name="FILENAME" val=""/>
  <p:tag name="INPUTTYPE" val="0"/>
  <p:tag name="LATEXENGINEID" val="0"/>
  <p:tag name="TEMPFOLDER" val="c:\temp\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64.9419"/>
  <p:tag name="OUTPUTDPI" val="1200"/>
  <p:tag name="LATEXADDIN" val="\documentclass{article}&#10;\usepackage{amsmath}&#10;\usepackage{braket}&#10;\pagestyle{empty}&#10;\begin{document}&#10;&#10;&#10;&#10;$c_b(t)=0$&#10;\end{document}"/>
  <p:tag name="IGUANATEXSIZE" val="20"/>
  <p:tag name="IGUANATEXCURSOR" val="109"/>
  <p:tag name="TRANSPARENCY" val="True"/>
  <p:tag name="FILENAME" val=""/>
  <p:tag name="INPUTTYPE" val="0"/>
  <p:tag name="LATEXENGINEID" val="0"/>
  <p:tag name="TEMPFOLDER" val="c:\temp\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1.2298"/>
  <p:tag name="ORIGINALWIDTH" val="312.7109"/>
  <p:tag name="OUTPUTDPI" val="1200"/>
  <p:tag name="LATEXADDIN" val="\documentclass{article}&#10;\usepackage{amsmath}&#10;\usepackage{braket}&#10;\pagestyle{empty}&#10;\begin{document}&#10;&#10;&#10;&#10;$\dot{c}^{(0)}_a(t)$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7.979"/>
  <p:tag name="ORIGINALWIDTH" val="312.7109"/>
  <p:tag name="OUTPUTDPI" val="1200"/>
  <p:tag name="LATEXADDIN" val="\documentclass{article}&#10;\usepackage{amsmath}&#10;\usepackage{braket}&#10;\pagestyle{empty}&#10;\begin{document}&#10;&#10;&#10;&#10;$\dot{c}^{(0)}_b(t)$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1.2298"/>
  <p:tag name="ORIGINALWIDTH" val="312.7109"/>
  <p:tag name="OUTPUTDPI" val="1200"/>
  <p:tag name="LATEXADDIN" val="\documentclass{article}&#10;\usepackage{amsmath}&#10;\usepackage{braket}&#10;\pagestyle{empty}&#10;\begin{document}&#10;&#10;&#10;&#10;$c^{(1)}_a(t)$&#10;\end{document}"/>
  <p:tag name="IGUANATEXSIZE" val="20"/>
  <p:tag name="IGUANATEXCURSOR" val="109"/>
  <p:tag name="TRANSPARENCY" val="True"/>
  <p:tag name="FILENAME" val=""/>
  <p:tag name="INPUTTYPE" val="0"/>
  <p:tag name="LATEXENGINEID" val="0"/>
  <p:tag name="TEMPFOLDER" val="c:\temp\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7.979"/>
  <p:tag name="ORIGINALWIDTH" val="312.7109"/>
  <p:tag name="OUTPUTDPI" val="1200"/>
  <p:tag name="LATEXADDIN" val="\documentclass{article}&#10;\usepackage{amsmath}&#10;\usepackage{braket}&#10;\pagestyle{empty}&#10;\begin{document}&#10;&#10;&#10;&#10;$c^{(1)}_b(t)$&#10;\end{document}"/>
  <p:tag name="IGUANATEXSIZE" val="20"/>
  <p:tag name="IGUANATEXCURSOR" val="113"/>
  <p:tag name="TRANSPARENCY" val="True"/>
  <p:tag name="FILENAME" val=""/>
  <p:tag name="INPUTTYPE" val="0"/>
  <p:tag name="LATEXENGINEID" val="0"/>
  <p:tag name="TEMPFOLDER" val="c:\temp\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50.5"/>
  <p:tag name="OUTPUTDPI" val="1200"/>
  <p:tag name="LATEXADDIN" val="\documentclass{article}&#10;\usepackage{amsmath}&#10;\pagestyle{empty}&#10;\begin{document}&#10;&#10;$1\,(A)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1.2298"/>
  <p:tag name="ORIGINALWIDTH" val="312.7109"/>
  <p:tag name="OUTPUTDPI" val="1200"/>
  <p:tag name="LATEXADDIN" val="\documentclass{article}&#10;\usepackage{amsmath}&#10;\usepackage{braket}&#10;\pagestyle{empty}&#10;\begin{document}&#10;&#10;&#10;&#10;$c^{(2)}_a(t)$&#10;\end{document}"/>
  <p:tag name="IGUANATEXSIZE" val="20"/>
  <p:tag name="IGUANATEXCURSOR" val="109"/>
  <p:tag name="TRANSPARENCY" val="True"/>
  <p:tag name="FILENAME" val=""/>
  <p:tag name="INPUTTYPE" val="0"/>
  <p:tag name="LATEXENGINEID" val="0"/>
  <p:tag name="TEMPFOLDER" val="c:\temp\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7.979"/>
  <p:tag name="ORIGINALWIDTH" val="312.7109"/>
  <p:tag name="OUTPUTDPI" val="1200"/>
  <p:tag name="LATEXADDIN" val="\documentclass{article}&#10;\usepackage{amsmath}&#10;\usepackage{braket}&#10;\pagestyle{empty}&#10;\begin{document}&#10;&#10;&#10;&#10;$c^{(2)}_b(t)$&#10;\end{document}"/>
  <p:tag name="IGUANATEXSIZE" val="20"/>
  <p:tag name="IGUANATEXCURSOR" val="109"/>
  <p:tag name="TRANSPARENCY" val="True"/>
  <p:tag name="FILENAME" val=""/>
  <p:tag name="INPUTTYPE" val="0"/>
  <p:tag name="LATEXENGINEID" val="0"/>
  <p:tag name="TEMPFOLDER" val="c:\temp\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1.2298"/>
  <p:tag name="ORIGINALWIDTH" val="1051.369"/>
  <p:tag name="OUTPUTDPI" val="1200"/>
  <p:tag name="LATEXADDIN" val="\documentclass{article}&#10;\usepackage{amsmath}&#10;\usepackage{braket}&#10;\pagestyle{empty}&#10;\begin{document}&#10;&#10;&#10;&#10;$c^{(0)}_a(t)+c^{(1)}_a(t)+...$&#10;\end{document}"/>
  <p:tag name="IGUANATEXSIZE" val="20"/>
  <p:tag name="IGUANATEXCURSOR" val="133"/>
  <p:tag name="TRANSPARENCY" val="True"/>
  <p:tag name="FILENAME" val=""/>
  <p:tag name="INPUTTYPE" val="0"/>
  <p:tag name="LATEXENGINEID" val="0"/>
  <p:tag name="TEMPFOLDER" val="c:\temp\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1.2298"/>
  <p:tag name="ORIGINALWIDTH" val="324.7094"/>
  <p:tag name="OUTPUTDPI" val="1200"/>
  <p:tag name="LATEXADDIN" val="\documentclass{article}&#10;\usepackage{amsmath}&#10;\usepackage{braket}&#10;\pagestyle{empty}&#10;\begin{document}&#10;&#10;&#10;&#10;$c^{(n)}_a(t)$&#10;\end{document}"/>
  <p:tag name="IGUANATEXSIZE" val="20"/>
  <p:tag name="IGUANATEXCURSOR" val="109"/>
  <p:tag name="TRANSPARENCY" val="True"/>
  <p:tag name="FILENAME" val=""/>
  <p:tag name="INPUTTYPE" val="0"/>
  <p:tag name="LATEXENGINEID" val="0"/>
  <p:tag name="TEMPFOLDER" val="c:\temp\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875.1406"/>
  <p:tag name="OUTPUTDPI" val="1200"/>
  <p:tag name="LATEXADDIN" val="\documentclass{article}&#10;\usepackage{amsmath}&#10;\pagestyle{empty}&#10;\begin{document}&#10;&#10;$H=H^0+H'(t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1088.114"/>
  <p:tag name="OUTPUTDPI" val="1200"/>
  <p:tag name="LATEXADDIN" val="\documentclass{article}&#10;\usepackage{amsmath}&#10;\usepackage{braket}&#10;\pagestyle{empty}&#10;\begin{document}&#10;&#10;&#10;&#10;$\dot{c}_a=-\frac{i}{\hbar}  H'_{ab}e^{-i \omega_0 t} c_b $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1009.374"/>
  <p:tag name="OUTPUTDPI" val="1200"/>
  <p:tag name="LATEXADDIN" val="\documentclass{article}&#10;\usepackage{amsmath}&#10;\usepackage{braket}&#10;\pagestyle{empty}&#10;\begin{document}&#10;&#10;&#10;&#10;$\dot{c}_b=-\frac{i}{\hbar} H'_{ba}e^{i \omega_0 t} c_a $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4.4807"/>
  <p:tag name="ORIGINALWIDTH" val="638.1702"/>
  <p:tag name="OUTPUTDPI" val="1200"/>
  <p:tag name="LATEXADDIN" val="\documentclass{article}&#10;\usepackage{amsmath}&#10;\usepackage{braket}&#10;\pagestyle{empty}&#10;\begin{document}&#10;&#10;&#10;&#10;$\omega_0 \equiv \frac{E_b-E_a}{\hbar}$&#10;\end{document}"/>
  <p:tag name="IGUANATEXSIZE" val="20"/>
  <p:tag name="IGUANATEXCURSOR" val="140"/>
  <p:tag name="TRANSPARENCY" val="True"/>
  <p:tag name="FILENAME" val=""/>
  <p:tag name="INPUTTYPE" val="0"/>
  <p:tag name="LATEXENGINEID" val="0"/>
  <p:tag name="TEMPFOLDER" val="c:\temp\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87.4391"/>
  <p:tag name="OUTPUTDPI" val="1200"/>
  <p:tag name="LATEXADDIN" val="\documentclass{article}&#10;\usepackage{amsmath}&#10;\usepackage{braket}&#10;\pagestyle{empty}&#10;\begin{document}&#10;&#10;&#10;&#10;$c_a(0)=1$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82.1897"/>
  <p:tag name="OUTPUTDPI" val="1200"/>
  <p:tag name="LATEXADDIN" val="\documentclass{article}&#10;\usepackage{amsmath}&#10;\usepackage{braket}&#10;\pagestyle{empty}&#10;\begin{document}&#10;&#10;&#10;&#10;$c_b(0)=0$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40.75"/>
  <p:tag name="OUTPUTDPI" val="1200"/>
  <p:tag name="LATEXADDIN" val="\documentclass{article}&#10;\usepackage{amsmath}&#10;\pagestyle{empty}&#10;\begin{document}&#10;&#10;$1\,(S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1.2298"/>
  <p:tag name="ORIGINALWIDTH" val="543.6821"/>
  <p:tag name="OUTPUTDPI" val="1200"/>
  <p:tag name="LATEXADDIN" val="\documentclass{article}&#10;\usepackage{amsmath}&#10;\usepackage{braket}&#10;\pagestyle{empty}&#10;\begin{document}&#10;&#10;&#10;&#10;$c_a^{(0)}(t)=1$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7.979"/>
  <p:tag name="ORIGINALWIDTH" val="548.9313"/>
  <p:tag name="OUTPUTDPI" val="1200"/>
  <p:tag name="LATEXADDIN" val="\documentclass{article}&#10;\usepackage{amsmath}&#10;\usepackage{braket}&#10;\pagestyle{empty}&#10;\begin{document}&#10;&#10;&#10;&#10;$c_b^{(0)}(t)=0$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6.73788"/>
  <p:tag name="ORIGINALWIDTH" val="368.2039"/>
  <p:tag name="OUTPUTDPI" val="1200"/>
  <p:tag name="LATEXADDIN" val="\documentclass{article}&#10;\usepackage{amsmath}&#10;\usepackage{braket}&#10;\pagestyle{empty}&#10;\begin{document}&#10;&#10;&#10;&#10;$H'=0 $&#10;\end{document}"/>
  <p:tag name="IGUANATEXSIZE" val="20"/>
  <p:tag name="IGUANATEXCURSOR" val="107"/>
  <p:tag name="TRANSPARENCY" val="True"/>
  <p:tag name="FILENAME" val=""/>
  <p:tag name="INPUTTYPE" val="0"/>
  <p:tag name="LATEXENGINEID" val="0"/>
  <p:tag name="TEMPFOLDER" val="c:\temp\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3.2283"/>
  <p:tag name="ORIGINALWIDTH" val="1477.315"/>
  <p:tag name="OUTPUTDPI" val="1200"/>
  <p:tag name="LATEXADDIN" val="\documentclass{article}&#10;\usepackage{amsmath}&#10;\usepackage{braket}&#10;\pagestyle{empty}&#10;\begin{document}&#10;&#10;&#10;&#10;$\dot{c}_a^{(1)}=-\frac{i}{\hbar}  H'_{ab}e^{-i \omega_0 t} c_b^{(0)} = 0$&#10;\end{document}"/>
  <p:tag name="IGUANATEXSIZE" val="20"/>
  <p:tag name="IGUANATEXCURSOR" val="176"/>
  <p:tag name="TRANSPARENCY" val="True"/>
  <p:tag name="FILENAME" val=""/>
  <p:tag name="INPUTTYPE" val="0"/>
  <p:tag name="LATEXENGINEID" val="0"/>
  <p:tag name="TEMPFOLDER" val="c:\temp\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.74126"/>
  <p:tag name="ORIGINALWIDTH" val="110.9861"/>
  <p:tag name="OUTPUTDPI" val="1200"/>
  <p:tag name="LATEXADDIN" val="\documentclass{article}&#10;\usepackage{amsmath}&#10;\pagestyle{empty}&#10;\begin{document}&#10;&#10;&#10;$\Rightarrow$&#10;&#10;\end{document}"/>
  <p:tag name="IGUANATEXSIZE" val="20"/>
  <p:tag name="IGUANATEXCURSOR" val="94"/>
  <p:tag name="TRANSPARENCY" val="True"/>
  <p:tag name="FILENAME" val=""/>
  <p:tag name="INPUTTYPE" val="0"/>
  <p:tag name="LATEXENGINEID" val="0"/>
  <p:tag name="TEMPFOLDER" val="c:\temp\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1.2298"/>
  <p:tag name="ORIGINALWIDTH" val="543.6821"/>
  <p:tag name="OUTPUTDPI" val="1200"/>
  <p:tag name="LATEXADDIN" val="\documentclass{article}&#10;\usepackage{amsmath}&#10;\usepackage{braket}&#10;\pagestyle{empty}&#10;\begin{document}&#10;&#10;&#10;&#10;$c_a^{(1)}(t)=1$&#10;\end{document}"/>
  <p:tag name="IGUANATEXSIZE" val="20"/>
  <p:tag name="IGUANATEXCURSOR" val="111"/>
  <p:tag name="TRANSPARENCY" val="True"/>
  <p:tag name="FILENAME" val=""/>
  <p:tag name="INPUTTYPE" val="0"/>
  <p:tag name="LATEXENGINEID" val="0"/>
  <p:tag name="TEMPFOLDER" val="c:\temp\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3.2283"/>
  <p:tag name="ORIGINALWIDTH" val="1160.105"/>
  <p:tag name="OUTPUTDPI" val="1200"/>
  <p:tag name="LATEXADDIN" val="\documentclass{article}&#10;\usepackage{amsmath}&#10;\usepackage{braket}&#10;\pagestyle{empty}&#10;\begin{document}&#10;&#10;&#10;&#10;$\dot{c}_b^{(1)}=-\frac{i}{\hbar}  H'_{ba}e^{i \omega_0 t} c_a^{(0)}$&#10;\end{document}"/>
  <p:tag name="IGUANATEXSIZE" val="20"/>
  <p:tag name="IGUANATEXCURSOR" val="171"/>
  <p:tag name="TRANSPARENCY" val="True"/>
  <p:tag name="FILENAME" val=""/>
  <p:tag name="INPUTTYPE" val="0"/>
  <p:tag name="LATEXENGINEID" val="0"/>
  <p:tag name="TEMPFOLDER" val="c:\temp\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.74126"/>
  <p:tag name="ORIGINALWIDTH" val="110.9861"/>
  <p:tag name="OUTPUTDPI" val="1200"/>
  <p:tag name="LATEXADDIN" val="\documentclass{article}&#10;\usepackage{amsmath}&#10;\pagestyle{empty}&#10;\begin{document}&#10;&#10;&#10;$\Rightarrow$&#10;&#10;\end{document}"/>
  <p:tag name="IGUANATEXSIZE" val="20"/>
  <p:tag name="IGUANATEXCURSOR" val="94"/>
  <p:tag name="TRANSPARENCY" val="True"/>
  <p:tag name="FILENAME" val=""/>
  <p:tag name="INPUTTYPE" val="0"/>
  <p:tag name="LATEXENGINEID" val="0"/>
  <p:tag name="TEMPFOLDER" val="c:\temp\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6.213"/>
  <p:tag name="ORIGINALWIDTH" val="1601.05"/>
  <p:tag name="OUTPUTDPI" val="1200"/>
  <p:tag name="LATEXADDIN" val="\documentclass{article}&#10;\usepackage{amsmath}&#10;\usepackage{braket}&#10;\pagestyle{empty}&#10;\begin{document}&#10;&#10;&#10;&#10;$c_b^{(1)}(t)=-\frac{i}{\hbar}\int\limits_0^t H'_{ba}(t')e^{i \omega_0 t'} dt'$&#10;\end{document}"/>
  <p:tag name="IGUANATEXSIZE" val="20"/>
  <p:tag name="IGUANATEXCURSOR" val="181"/>
  <p:tag name="TRANSPARENCY" val="True"/>
  <p:tag name="FILENAME" val=""/>
  <p:tag name="INPUTTYPE" val="0"/>
  <p:tag name="LATEXENGINEID" val="0"/>
  <p:tag name="TEMPFOLDER" val="c:\temp\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6.213"/>
  <p:tag name="ORIGINALWIDTH" val="2311.211"/>
  <p:tag name="OUTPUTDPI" val="1200"/>
  <p:tag name="LATEXADDIN" val="\documentclass{article}&#10;\usepackage{amsmath}&#10;\usepackage{braket}&#10;\pagestyle{empty}&#10;\begin{document}&#10;&#10;&#10;&#10;$\dot{c}_a^{(2)}=-\frac{i}{\hbar}  H'_{ab}e^{-i \omega_0 t} \left(-\frac{i}{\hbar}\right)\int\limits_0^t H'_{ba}(t')e^{i \omega_0 t'} dt' $&#10;\end{document}"/>
  <p:tag name="IGUANATEXSIZE" val="20"/>
  <p:tag name="IGUANATEXCURSOR" val="163"/>
  <p:tag name="TRANSPARENCY" val="True"/>
  <p:tag name="FILENAME" val=""/>
  <p:tag name="INPUTTYPE" val="0"/>
  <p:tag name="LATEXENGINEID" val="0"/>
  <p:tag name="TEMPFOLDER" val="c:\temp\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50.5"/>
  <p:tag name="OUTPUTDPI" val="1200"/>
  <p:tag name="LATEXADDIN" val="\documentclass{article}&#10;\usepackage{amsmath}&#10;\pagestyle{empty}&#10;\begin{document}&#10;&#10;$1\,(A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.74126"/>
  <p:tag name="ORIGINALWIDTH" val="110.9861"/>
  <p:tag name="OUTPUTDPI" val="1200"/>
  <p:tag name="LATEXADDIN" val="\documentclass{article}&#10;\usepackage{amsmath}&#10;\pagestyle{empty}&#10;\begin{document}&#10;&#10;&#10;$\Rightarrow$&#10;&#10;\end{document}"/>
  <p:tag name="IGUANATEXSIZE" val="20"/>
  <p:tag name="IGUANATEXCURSOR" val="94"/>
  <p:tag name="TRANSPARENCY" val="True"/>
  <p:tag name="FILENAME" val=""/>
  <p:tag name="INPUTTYPE" val="0"/>
  <p:tag name="LATEXENGINEID" val="0"/>
  <p:tag name="TEMPFOLDER" val="c:\temp\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7.979"/>
  <p:tag name="ORIGINALWIDTH" val="808.399"/>
  <p:tag name="OUTPUTDPI" val="1200"/>
  <p:tag name="LATEXADDIN" val="\documentclass{article}&#10;\usepackage{amsmath}&#10;\usepackage{braket}&#10;\pagestyle{empty}&#10;\begin{document}&#10;&#10;&#10;&#10;$c_b^{(2)}(t)=c_b^{(1)}(t)$&#10;\end{document}"/>
  <p:tag name="IGUANATEXSIZE" val="20"/>
  <p:tag name="IGUANATEXCURSOR" val="124"/>
  <p:tag name="TRANSPARENCY" val="True"/>
  <p:tag name="FILENAME" val=""/>
  <p:tag name="INPUTTYPE" val="0"/>
  <p:tag name="LATEXENGINEID" val="0"/>
  <p:tag name="TEMPFOLDER" val="c:\temp\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3.2283"/>
  <p:tag name="ORIGINALWIDTH" val="1160.105"/>
  <p:tag name="OUTPUTDPI" val="1200"/>
  <p:tag name="LATEXADDIN" val="\documentclass{article}&#10;\usepackage{amsmath}&#10;\usepackage{braket}&#10;\pagestyle{empty}&#10;\begin{document}&#10;&#10;&#10;&#10;$\dot{c}_b^{(2)}=-\frac{i}{\hbar}  H'_{ba}e^{i \omega_0 t} c_a^{(1)}$&#10;\end{document}"/>
  <p:tag name="IGUANATEXSIZE" val="20"/>
  <p:tag name="IGUANATEXCURSOR" val="169"/>
  <p:tag name="TRANSPARENCY" val="True"/>
  <p:tag name="FILENAME" val=""/>
  <p:tag name="INPUTTYPE" val="0"/>
  <p:tag name="LATEXENGINEID" val="0"/>
  <p:tag name="TEMPFOLDER" val="c:\temp\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.74126"/>
  <p:tag name="ORIGINALWIDTH" val="110.9861"/>
  <p:tag name="OUTPUTDPI" val="1200"/>
  <p:tag name="LATEXADDIN" val="\documentclass{article}&#10;\usepackage{amsmath}&#10;\pagestyle{empty}&#10;\begin{document}&#10;&#10;&#10;$\Rightarrow$&#10;&#10;\end{document}"/>
  <p:tag name="IGUANATEXSIZE" val="20"/>
  <p:tag name="IGUANATEXCURSOR" val="94"/>
  <p:tag name="TRANSPARENCY" val="True"/>
  <p:tag name="FILENAME" val=""/>
  <p:tag name="INPUTTYPE" val="0"/>
  <p:tag name="LATEXENGINEID" val="0"/>
  <p:tag name="TEMPFOLDER" val="c:\temp\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7.979"/>
  <p:tag name="ORIGINALWIDTH" val="2107.987"/>
  <p:tag name="OUTPUTDPI" val="1200"/>
  <p:tag name="LATEXADDIN" val="\documentclass{article}&#10;\usepackage{amsmath}&#10;\usepackage{braket}&#10;\pagestyle{empty}&#10;\begin{document}&#10;&#10;&#10;&#10;$|c_a^{(1)}(t)|^2+|c_b^{(1)}(t)|^2 = 1 + \mathcal{O}({H'_{ab}}^2)\neq 1$&#10;\end{document}"/>
  <p:tag name="IGUANATEXSIZE" val="20"/>
  <p:tag name="IGUANATEXCURSOR" val="155"/>
  <p:tag name="TRANSPARENCY" val="True"/>
  <p:tag name="FILENAME" val=""/>
  <p:tag name="INPUTTYPE" val="0"/>
  <p:tag name="LATEXENGINEID" val="0"/>
  <p:tag name="TEMPFOLDER" val="c:\temp\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73.4533"/>
  <p:tag name="ORIGINALWIDTH" val="3016.873"/>
  <p:tag name="OUTPUTDPI" val="1200"/>
  <p:tag name="LATEXADDIN" val="\documentclass{article}&#10;\usepackage{amsmath}&#10;\usepackage{braket}&#10;\pagestyle{empty}&#10;\begin{document}&#10;&#10;&#10;&#10;$c_a^{(2)}(t)=1-\frac{1}{\hbar^2}\int\limits_0^t H'_{ab}(t')e^{-i \omega_0 t'}\left[ \int\limits_0^{t'} H'_{ba}(t&quot;)e^{i \omega_0 t&quot;} dt&quot; \right] dt'$&#10;\end{document}"/>
  <p:tag name="IGUANATEXSIZE" val="20"/>
  <p:tag name="IGUANATEXCURSOR" val="206"/>
  <p:tag name="TRANSPARENCY" val="True"/>
  <p:tag name="FILENAME" val=""/>
  <p:tag name="INPUTTYPE" val="0"/>
  <p:tag name="LATEXENGINEID" val="0"/>
  <p:tag name="TEMPFOLDER" val="c:\temp\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6.213"/>
  <p:tag name="ORIGINALWIDTH" val="1601.05"/>
  <p:tag name="OUTPUTDPI" val="1200"/>
  <p:tag name="LATEXADDIN" val="\documentclass{article}&#10;\usepackage{amsmath}&#10;\usepackage{braket}&#10;\pagestyle{empty}&#10;\begin{document}&#10;&#10;&#10;&#10;$c_b^{(1)}(t)=-\frac{i}{\hbar}\int\limits_0^t H'_{ba}(t')e^{i \omega_0 t'} dt'$&#10;\end{document}"/>
  <p:tag name="IGUANATEXSIZE" val="20"/>
  <p:tag name="IGUANATEXCURSOR" val="181"/>
  <p:tag name="TRANSPARENCY" val="True"/>
  <p:tag name="FILENAME" val=""/>
  <p:tag name="INPUTTYPE" val="0"/>
  <p:tag name="LATEXENGINEID" val="0"/>
  <p:tag name="TEMPFOLDER" val="c:\temp\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6.213"/>
  <p:tag name="ORIGINALWIDTH" val="2912.636"/>
  <p:tag name="OUTPUTDPI" val="1200"/>
  <p:tag name="LATEXADDIN" val="\documentclass{article}&#10;\usepackage{amsmath}&#10;\usepackage{braket}&#10;\pagestyle{empty}&#10;\begin{document}&#10;&#10;&#10;&#10;$c_b^{(1)}(t)e^{-iE_b t/\hbar}=-\frac{i}{\hbar}\int\limits_0^t e^{-i E_b (t-t')/\hbar}H'_{ba}(t')e^{-i E_a t'/\hbar} dt'$&#10;\end{document}"/>
  <p:tag name="IGUANATEXSIZE" val="20"/>
  <p:tag name="IGUANATEXCURSOR" val="204"/>
  <p:tag name="TRANSPARENCY" val="True"/>
  <p:tag name="FILENAME" val=""/>
  <p:tag name="INPUTTYPE" val="0"/>
  <p:tag name="LATEXENGINEID" val="0"/>
  <p:tag name="TEMPFOLDER" val="c:\temp\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.24"/>
  <p:tag name="ORIGINALWIDTH" val="38.99512"/>
  <p:tag name="OUTPUTDPI" val="1200"/>
  <p:tag name="LATEXADDIN" val="\documentclass{article}&#10;\usepackage{amsmath}&#10;\pagestyle{empty}&#10;\begin{document}&#10;&#10;$t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5.23811"/>
  <p:tag name="ORIGINALWIDTH" val="68.99134"/>
  <p:tag name="OUTPUTDPI" val="1200"/>
  <p:tag name="LATEXADDIN" val="\documentclass{article}&#10;\usepackage{amsmath}&#10;\pagestyle{empty}&#10;\begin{document}&#10;&#10;$t'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45.25"/>
  <p:tag name="OUTPUTDPI" val="1200"/>
  <p:tag name="LATEXADDIN" val="\documentclass{article}&#10;\usepackage{amsmath}&#10;\pagestyle{empty}&#10;\begin{document}&#10;&#10;$2\,(S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&#10;$\ket{\Psi_a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&#10;$\ket{\Psi_a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5.23811"/>
  <p:tag name="ORIGINALWIDTH" val="68.99134"/>
  <p:tag name="OUTPUTDPI" val="1200"/>
  <p:tag name="LATEXADDIN" val="\documentclass{article}&#10;\usepackage{amsmath}&#10;\pagestyle{empty}&#10;\begin{document}&#10;&#10;$t'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9.7338"/>
  <p:tag name="ORIGINALWIDTH" val="367.4541"/>
  <p:tag name="OUTPUTDPI" val="1200"/>
  <p:tag name="LATEXADDIN" val="\documentclass{article}&#10;\usepackage{amsmath}&#10;\usepackage{braket}&#10;\pagestyle{empty}&#10;\begin{document}&#10;&#10;&#10;&#10;$H'_{ba}(t')$&#10;\end{document}"/>
  <p:tag name="IGUANATEXSIZE" val="20"/>
  <p:tag name="IGUANATEXCURSOR" val="110"/>
  <p:tag name="TRANSPARENCY" val="True"/>
  <p:tag name="FILENAME" val=""/>
  <p:tag name="INPUTTYPE" val="0"/>
  <p:tag name="LATEXENGINEID" val="0"/>
  <p:tag name="TEMPFOLDER" val="c:\temp\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&#10;$\ket{\Psi_a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5.23811"/>
  <p:tag name="ORIGINALWIDTH" val="68.99134"/>
  <p:tag name="OUTPUTDPI" val="1200"/>
  <p:tag name="LATEXADDIN" val="\documentclass{article}&#10;\usepackage{amsmath}&#10;\pagestyle{empty}&#10;\begin{document}&#10;&#10;$t'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56.5"/>
  <p:tag name="OUTPUTDPI" val="1200"/>
  <p:tag name="LATEXADDIN" val="\documentclass{article}&#10;\usepackage{amsmath}&#10;\pagestyle{empty}&#10;\begin{document}&#10;&#10;$0\,(A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4.4807"/>
  <p:tag name="ORIGINALWIDTH" val="638.1702"/>
  <p:tag name="OUTPUTDPI" val="1200"/>
  <p:tag name="LATEXADDIN" val="\documentclass{article}&#10;\usepackage{amsmath}&#10;\usepackage{braket}&#10;\pagestyle{empty}&#10;\begin{document}&#10;&#10;&#10;&#10;$\omega_0 = \frac{E_b-E_a}{\hbar}$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.24"/>
  <p:tag name="ORIGINALWIDTH" val="38.99512"/>
  <p:tag name="OUTPUTDPI" val="1200"/>
  <p:tag name="LATEXADDIN" val="\documentclass{article}&#10;\usepackage{amsmath}&#10;\pagestyle{empty}&#10;\begin{document}&#10;&#10;$t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5.23811"/>
  <p:tag name="ORIGINALWIDTH" val="68.99134"/>
  <p:tag name="OUTPUTDPI" val="1200"/>
  <p:tag name="LATEXADDIN" val="\documentclass{article}&#10;\usepackage{amsmath}&#10;\pagestyle{empty}&#10;\begin{document}&#10;&#10;$t'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&#10;$\ket{\Psi_a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73.4533"/>
  <p:tag name="ORIGINALWIDTH" val="3016.873"/>
  <p:tag name="OUTPUTDPI" val="1200"/>
  <p:tag name="LATEXADDIN" val="\documentclass{article}&#10;\usepackage{amsmath}&#10;\usepackage{braket}&#10;\pagestyle{empty}&#10;\begin{document}&#10;&#10;&#10;&#10;$c_a^{(2)}(t)=1-\frac{1}{\hbar^2}\int\limits_0^t H'_{ab}(t')e^{-i \omega_0 t'}\left[ \int\limits_0^{t'} H'_{ba}(t&quot;)e^{i \omega_0 t&quot;} dt&quot; \right] dt'$&#10;\end{document}"/>
  <p:tag name="IGUANATEXSIZE" val="20"/>
  <p:tag name="IGUANATEXCURSOR" val="206"/>
  <p:tag name="TRANSPARENCY" val="True"/>
  <p:tag name="FILENAME" val=""/>
  <p:tag name="INPUTTYPE" val="0"/>
  <p:tag name="LATEXENGINEID" val="0"/>
  <p:tag name="TEMPFOLDER" val="c:\temp\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4.2107"/>
  <p:tag name="ORIGINALWIDTH" val="4971.128"/>
  <p:tag name="OUTPUTDPI" val="1200"/>
  <p:tag name="LATEXADDIN" val="\documentclass{article}&#10;\usepackage{amsmath}&#10;\usepackage{braket}&#10;\pagestyle{empty}&#10;\begin{document}&#10;&#10;&#10;&#10;$c_a^{(2)}(t)e^{-iE_a t/\hbar}=e^{-iE_a t/\hbar}+\left(\frac{i}{\hbar}\right)^2\int\limits_0^t \int\limits_0^{t'} e^{-iE_a(t-t')/\hbar} H'_{ab}(t')e^{-i E_b(t'-t&quot;)/\hbar} H'_{ba}(t&quot;)e^{-i E_a t&quot;/\hbar} dt&quot; dt'$&#10;\end{document}"/>
  <p:tag name="IGUANATEXSIZE" val="20"/>
  <p:tag name="IGUANATEXCURSOR" val="289"/>
  <p:tag name="TRANSPARENCY" val="True"/>
  <p:tag name="FILENAME" val=""/>
  <p:tag name="INPUTTYPE" val="0"/>
  <p:tag name="LATEXENGINEID" val="0"/>
  <p:tag name="TEMPFOLDER" val="c:\temp\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86.23921"/>
  <p:tag name="OUTPUTDPI" val="1200"/>
  <p:tag name="LATEXADDIN" val="\documentclass{article}&#10;\usepackage{amsmath}&#10;\pagestyle{empty}&#10;\begin{document}&#10;&#10;$t&quot;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&#10;$\ket{\Psi_a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9.7338"/>
  <p:tag name="ORIGINALWIDTH" val="367.4541"/>
  <p:tag name="OUTPUTDPI" val="1200"/>
  <p:tag name="LATEXADDIN" val="\documentclass{article}&#10;\usepackage{amsmath}&#10;\usepackage{braket}&#10;\pagestyle{empty}&#10;\begin{document}&#10;&#10;&#10;&#10;$H'_{ab}(t')$&#10;\end{document}"/>
  <p:tag name="IGUANATEXSIZE" val="20"/>
  <p:tag name="IGUANATEXCURSOR" val="110"/>
  <p:tag name="TRANSPARENCY" val="True"/>
  <p:tag name="FILENAME" val=""/>
  <p:tag name="INPUTTYPE" val="0"/>
  <p:tag name="LATEXENGINEID" val="0"/>
  <p:tag name="TEMPFOLDER" val="c:\temp\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40.75"/>
  <p:tag name="OUTPUTDPI" val="1200"/>
  <p:tag name="LATEXADDIN" val="\documentclass{article}&#10;\usepackage{amsmath}&#10;\pagestyle{empty}&#10;\begin{document}&#10;&#10;$1\,(S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9.7338"/>
  <p:tag name="ORIGINALWIDTH" val="395.2006"/>
  <p:tag name="OUTPUTDPI" val="1200"/>
  <p:tag name="LATEXADDIN" val="\documentclass{article}&#10;\usepackage{amsmath}&#10;\usepackage{braket}&#10;\pagestyle{empty}&#10;\begin{document}&#10;&#10;&#10;&#10;$H'_{ba}(t&quot;)$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&#10;$\ket{\Psi_a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23961"/>
  <p:tag name="ORIGINALWIDTH" val="83.23961"/>
  <p:tag name="OUTPUTDPI" val="1200"/>
  <p:tag name="LATEXADDIN" val="\documentclass{article}&#10;\usepackage{amsmath}&#10;\usepackage{braket}&#10;\pagestyle{empty}&#10;\begin{document}&#10;&#10;&#10;$+$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&#10;$\ket{\Psi_a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&#10;$\ket{\Psi_a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&#10;$\ket{\Psi_a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.24"/>
  <p:tag name="ORIGINALWIDTH" val="38.99512"/>
  <p:tag name="OUTPUTDPI" val="1200"/>
  <p:tag name="LATEXADDIN" val="\documentclass{article}&#10;\usepackage{amsmath}&#10;\pagestyle{empty}&#10;\begin{document}&#10;&#10;$t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4.4807"/>
  <p:tag name="ORIGINALWIDTH" val="638.1702"/>
  <p:tag name="OUTPUTDPI" val="1200"/>
  <p:tag name="LATEXADDIN" val="\documentclass{article}&#10;\usepackage{amsmath}&#10;\usepackage{braket}&#10;\pagestyle{empty}&#10;\begin{document}&#10;&#10;&#10;&#10;$\omega_0 = \frac{E_b-E_a}{\hbar}$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5.23811"/>
  <p:tag name="ORIGINALWIDTH" val="68.99134"/>
  <p:tag name="OUTPUTDPI" val="1200"/>
  <p:tag name="LATEXADDIN" val="\documentclass{article}&#10;\usepackage{amsmath}&#10;\pagestyle{empty}&#10;\begin{document}&#10;&#10;$t'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56.5"/>
  <p:tag name="OUTPUTDPI" val="1200"/>
  <p:tag name="LATEXADDIN" val="\documentclass{article}&#10;\usepackage{amsmath}&#10;\pagestyle{empty}&#10;\begin{document}&#10;&#10;$0\,(A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20.4724"/>
  <p:tag name="OUTPUTDPI" val="1200"/>
  <p:tag name="LATEXADDIN" val="\documentclass{article}&#10;\usepackage{amsmath}&#10;\usepackage{braket}&#10;\pagestyle{empty}&#10;\begin{document}&#10;&#10;&#10;$\ket{\Psi_n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&#10;$\ket{\Psi_a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86.23921"/>
  <p:tag name="OUTPUTDPI" val="1200"/>
  <p:tag name="LATEXADDIN" val="\documentclass{article}&#10;\usepackage{amsmath}&#10;\pagestyle{empty}&#10;\begin{document}&#10;&#10;$t&quot;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9.7338"/>
  <p:tag name="ORIGINALWIDTH" val="374.9532"/>
  <p:tag name="OUTPUTDPI" val="1200"/>
  <p:tag name="LATEXADDIN" val="\documentclass{article}&#10;\usepackage{amsmath}&#10;\usepackage{braket}&#10;\pagestyle{empty}&#10;\begin{document}&#10;&#10;&#10;&#10;$H'_{bn}(t')$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23961"/>
  <p:tag name="ORIGINALWIDTH" val="83.23961"/>
  <p:tag name="OUTPUTDPI" val="1200"/>
  <p:tag name="LATEXADDIN" val="\documentclass{article}&#10;\usepackage{amsmath}&#10;\usepackage{braket}&#10;\pagestyle{empty}&#10;\begin{document}&#10;&#10;&#10;$+$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&#10;$\ket{\Psi_a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7.9865"/>
  <p:tag name="ORIGINALWIDTH" val="50.99362"/>
  <p:tag name="OUTPUTDPI" val="1200"/>
  <p:tag name="LATEXADDIN" val="\documentclass{article}&#10;\usepackage{amsmath}&#10;\pagestyle{empty}&#10;\begin{document}&#10;&#10;$\tilde{t}$&#10;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&#10;$\ket{\Psi_a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40.75"/>
  <p:tag name="OUTPUTDPI" val="1200"/>
  <p:tag name="LATEXADDIN" val="\documentclass{article}&#10;\usepackage{amsmath}&#10;\pagestyle{empty}&#10;\begin{document}&#10;&#10;$1\,(S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2.4822"/>
  <p:tag name="ORIGINALWIDTH" val="332.2085"/>
  <p:tag name="OUTPUTDPI" val="1200"/>
  <p:tag name="LATEXADDIN" val="\documentclass{article}&#10;\usepackage{amsmath}&#10;\usepackage{braket}&#10;\pagestyle{empty}&#10;\begin{document}&#10;&#10;&#10;&#10;$H'_{ba}(\tilde{t})$&#10;\end{document}"/>
  <p:tag name="IGUANATEXSIZE" val="20"/>
  <p:tag name="IGUANATEXCURSOR" val="121"/>
  <p:tag name="TRANSPARENCY" val="True"/>
  <p:tag name="FILENAME" val=""/>
  <p:tag name="INPUTTYPE" val="0"/>
  <p:tag name="LATEXENGINEID" val="0"/>
  <p:tag name="TEMPFOLDER" val="c:\temp\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13.1983"/>
  <p:tag name="OUTPUTDPI" val="1200"/>
  <p:tag name="LATEXADDIN" val="\documentclass{article}&#10;\usepackage{amsmath}&#10;\usepackage{braket}&#10;\pagestyle{empty}&#10;\begin{document}&#10;&#10;&#10;&#10;$H'_{na}(t&quot;)$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.24"/>
  <p:tag name="ORIGINALWIDTH" val="38.99512"/>
  <p:tag name="OUTPUTDPI" val="1200"/>
  <p:tag name="LATEXADDIN" val="\documentclass{article}&#10;\usepackage{amsmath}&#10;\pagestyle{empty}&#10;\begin{document}&#10;&#10;$t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.24"/>
  <p:tag name="ORIGINALWIDTH" val="38.99512"/>
  <p:tag name="OUTPUTDPI" val="1200"/>
  <p:tag name="LATEXADDIN" val="\documentclass{article}&#10;\usepackage{amsmath}&#10;\pagestyle{empty}&#10;\begin{document}&#10;&#10;$t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6.213"/>
  <p:tag name="ORIGINALWIDTH" val="3024.372"/>
  <p:tag name="OUTPUTDPI" val="1200"/>
  <p:tag name="LATEXADDIN" val="\documentclass{article}&#10;\usepackage{amsmath}&#10;\usepackage{braket}&#10;\pagestyle{empty}&#10;\begin{document}&#10;&#10;&#10;&#10;$c_b^{(2)}(t)e^{-iE_b t/\hbar}=+\left(-\frac{i}{\hbar}\right)\int\limits_0^t  e^{-iE_b(t-\tilde{t})/\hbar} H'_{ba}(\tilde{t})e^{-i E_a \tilde{t}/\hbar} d\tilde{t}$&#10;\end{document}"/>
  <p:tag name="IGUANATEXSIZE" val="20"/>
  <p:tag name="IGUANATEXCURSOR" val="142"/>
  <p:tag name="TRANSPARENCY" val="True"/>
  <p:tag name="FILENAME" val=""/>
  <p:tag name="INPUTTYPE" val="0"/>
  <p:tag name="LATEXENGINEID" val="0"/>
  <p:tag name="TEMPFOLDER" val="c:\temp\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4.2107"/>
  <p:tag name="ORIGINALWIDTH" val="3874.766"/>
  <p:tag name="OUTPUTDPI" val="1200"/>
  <p:tag name="LATEXADDIN" val="\documentclass{article}&#10;\usepackage{amsmath}&#10;\usepackage{braket}&#10;\pagestyle{empty}&#10;\begin{document}&#10;&#10;&#10;&#10;$+\sum\limits_n \left(-\frac{i}{\hbar}\right)^2\int\limits_0^t \int\limits_0^{t'} e^{-iE_b(t-t')/\hbar} H'_{bn}(t')e^{-i E_n(t'-t&quot;)/\hbar} H'_{na}(t&quot;)e^{-i E_a t&quot;/\hbar} dt&quot; dt'$&#10;\end{document}"/>
  <p:tag name="IGUANATEXSIZE" val="20"/>
  <p:tag name="IGUANATEXCURSOR" val="213"/>
  <p:tag name="TRANSPARENCY" val="True"/>
  <p:tag name="FILENAME" val=""/>
  <p:tag name="INPUTTYPE" val="0"/>
  <p:tag name="LATEXENGINEID" val="0"/>
  <p:tag name="TEMPFOLDER" val="c:\temp\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105.7368"/>
  <p:tag name="OUTPUTDPI" val="1200"/>
  <p:tag name="LATEXADDIN" val="\documentclass{article}&#10;\usepackage{amsmath}&#10;\pagestyle{empty}&#10;\begin{document}&#10;&#10;$H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875.1406"/>
  <p:tag name="OUTPUTDPI" val="1200"/>
  <p:tag name="LATEXADDIN" val="\documentclass{article}&#10;\usepackage{amsmath}&#10;\pagestyle{empty}&#10;\begin{document}&#10;&#10;$H=H^0+H'(t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1088.114"/>
  <p:tag name="OUTPUTDPI" val="1200"/>
  <p:tag name="LATEXADDIN" val="\documentclass{article}&#10;\usepackage{amsmath}&#10;\usepackage{braket}&#10;\pagestyle{empty}&#10;\begin{document}&#10;&#10;&#10;&#10;$\dot{c}_a=-\frac{i}{\hbar}  H'_{ab}e^{-i \omega_0 t} c_b $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56.5"/>
  <p:tag name="OUTPUTDPI" val="1200"/>
  <p:tag name="LATEXADDIN" val="\documentclass{article}&#10;\usepackage{amsmath}&#10;\pagestyle{empty}&#10;\begin{document}&#10;&#10;$0\,(A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1009.374"/>
  <p:tag name="OUTPUTDPI" val="1200"/>
  <p:tag name="LATEXADDIN" val="\documentclass{article}&#10;\usepackage{amsmath}&#10;\usepackage{braket}&#10;\pagestyle{empty}&#10;\begin{document}&#10;&#10;&#10;&#10;$\dot{c}_b=-\frac{i}{\hbar} H'_{ba}e^{i \omega_0 t} c_a $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87.4391"/>
  <p:tag name="OUTPUTDPI" val="1200"/>
  <p:tag name="LATEXADDIN" val="\documentclass{article}&#10;\usepackage{amsmath}&#10;\usepackage{braket}&#10;\pagestyle{empty}&#10;\begin{document}&#10;&#10;&#10;&#10;$c_a(0)=1$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82.1897"/>
  <p:tag name="OUTPUTDPI" val="1200"/>
  <p:tag name="LATEXADDIN" val="\documentclass{article}&#10;\usepackage{amsmath}&#10;\usepackage{braket}&#10;\pagestyle{empty}&#10;\begin{document}&#10;&#10;&#10;&#10;$c_b(0)=0$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70.1913"/>
  <p:tag name="OUTPUTDPI" val="1200"/>
  <p:tag name="LATEXADDIN" val="\documentclass{article}&#10;\usepackage{amsmath}&#10;\usepackage{braket}&#10;\pagestyle{empty}&#10;\begin{document}&#10;&#10;&#10;&#10;$c_a(t)\cong 1$&#10;\end{document}"/>
  <p:tag name="IGUANATEXSIZE" val="20"/>
  <p:tag name="IGUANATEXCURSOR" val="116"/>
  <p:tag name="TRANSPARENCY" val="True"/>
  <p:tag name="FILENAME" val=""/>
  <p:tag name="INPUTTYPE" val="0"/>
  <p:tag name="LATEXENGINEID" val="0"/>
  <p:tag name="TEMPFOLDER" val="c:\temp\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6.213"/>
  <p:tag name="ORIGINALWIDTH" val="1735.283"/>
  <p:tag name="OUTPUTDPI" val="1200"/>
  <p:tag name="LATEXADDIN" val="\documentclass{article}&#10;\usepackage{amsmath}&#10;\usepackage{braket}&#10;\pagestyle{empty}&#10;\begin{document}&#10;&#10;&#10;&#10;$c_b(t)\cong -\frac{i}{\hbar}V_{ba}\int\limits_0^t \cos(\omega t')e^{i \omega_0 t'} dt'$&#10;\end{document}"/>
  <p:tag name="IGUANATEXSIZE" val="20"/>
  <p:tag name="IGUANATEXCURSOR" val="190"/>
  <p:tag name="TRANSPARENCY" val="True"/>
  <p:tag name="FILENAME" val=""/>
  <p:tag name="INPUTTYPE" val="0"/>
  <p:tag name="LATEXENGINEID" val="0"/>
  <p:tag name="TEMPFOLDER" val="c:\temp\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950.8811"/>
  <p:tag name="OUTPUTDPI" val="1200"/>
  <p:tag name="LATEXADDIN" val="\documentclass{article}&#10;\usepackage{amsmath}&#10;\pagestyle{empty}&#10;\begin{document}&#10;&#10;$H'(t)=V \cos(\omega t)$&#10;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3.982"/>
  <p:tag name="ORIGINALWIDTH" val="1053.618"/>
  <p:tag name="OUTPUTDPI" val="1200"/>
  <p:tag name="LATEXADDIN" val="\documentclass{article}&#10;\usepackage{amsmath}&#10;\pagestyle{empty}&#10;\begin{document}&#10;&#10;$H'_{ij}(t)\equiv V_{ij} \cos(\omega t)$&#10;&#10;&#10;\end{document}"/>
  <p:tag name="IGUANATEXSIZE" val="20"/>
  <p:tag name="IGUANATEXCURSOR" val="92"/>
  <p:tag name="TRANSPARENCY" val="True"/>
  <p:tag name="FILENAME" val=""/>
  <p:tag name="INPUTTYPE" val="0"/>
  <p:tag name="LATEXENGINEID" val="0"/>
  <p:tag name="TEMPFOLDER" val="c:\temp\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4.222"/>
  <p:tag name="ORIGINALWIDTH" val="1813.273"/>
  <p:tag name="OUTPUTDPI" val="1200"/>
  <p:tag name="LATEXADDIN" val="\documentclass{article}&#10;\usepackage{amsmath}&#10;\usepackage{braket}&#10;\pagestyle{empty}&#10;\begin{document}&#10;&#10;&#10;&#10;$=-\frac{ V_{ba}}{2\hbar}\left[ \frac{e^{i(\omega_0+\omega)t}-1}{\omega_0+\omega} + \frac{e^{i(\omega_0-\omega)t}-1}{\omega_0-\omega} \right]$&#10;\end{document}"/>
  <p:tag name="IGUANATEXSIZE" val="20"/>
  <p:tag name="IGUANATEXCURSOR" val="207"/>
  <p:tag name="TRANSPARENCY" val="True"/>
  <p:tag name="FILENAME" val=""/>
  <p:tag name="INPUTTYPE" val="0"/>
  <p:tag name="LATEXENGINEID" val="0"/>
  <p:tag name="TEMPFOLDER" val="c:\temp\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277.84"/>
  <p:tag name="OUTPUTDPI" val="1200"/>
  <p:tag name="LATEXADDIN" val="\documentclass{article}&#10;\usepackage{amsmath}&#10;\usepackage{braket}&#10;\pagestyle{empty}&#10;\begin{document}&#10;&#10;&#10;&#10;$\omega_0 + \omega \gg |\omega_0-\omega|=|\delta|$&#10;\end{document}"/>
  <p:tag name="IGUANATEXSIZE" val="20"/>
  <p:tag name="IGUANATEXCURSOR" val="152"/>
  <p:tag name="TRANSPARENCY" val="True"/>
  <p:tag name="FILENAME" val=""/>
  <p:tag name="INPUTTYPE" val="0"/>
  <p:tag name="LATEXENGINEID" val="0"/>
  <p:tag name="TEMPFOLDER" val="c:\temp\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9.7263"/>
  <p:tag name="ORIGINALWIDTH" val="2692.913"/>
  <p:tag name="OUTPUTDPI" val="1200"/>
  <p:tag name="LATEXADDIN" val="\documentclass{article}&#10;\usepackage{amsmath}&#10;\usepackage{braket}&#10;\pagestyle{empty}&#10;\begin{document}&#10;&#10;&#10;&#10;$c_b(t)\cong -\frac{ V_{ba}}{2\hbar} \frac{e^{i(\omega_0-\omega)t/2}}{\omega_0-\omega}  \left[ e^{i(\omega_0-\omega)t/2} - e^{-i(\omega_0-\omega)t/2}\right]$&#10;\end{document}"/>
  <p:tag name="IGUANATEXSIZE" val="20"/>
  <p:tag name="IGUANATEXCURSOR" val="230"/>
  <p:tag name="TRANSPARENCY" val="True"/>
  <p:tag name="FILENAME" val=""/>
  <p:tag name="INPUTTYPE" val="0"/>
  <p:tag name="LATEXENGINEID" val="0"/>
  <p:tag name="TEMPFOLDER" val="c:\temp\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138"/>
  <p:tag name="OUTPUTDPI" val="1200"/>
  <p:tag name="LATEXADDIN" val="\documentclass{article}&#10;\usepackage{amsmath}&#10;\pagestyle{empty}&#10;\begin{document}&#10;&#10;$\mathcal{A}($&#10;&#10;&#10;\end{document}"/>
  <p:tag name="IGUANATEXSIZE" val="20"/>
  <p:tag name="IGUANATEXCURSOR" val="94"/>
  <p:tag name="TRANSPARENCY" val="True"/>
  <p:tag name="FILENAME" val=""/>
  <p:tag name="INPUTTYPE" val="0"/>
  <p:tag name="LATEXENGINEID" val="0"/>
  <p:tag name="TEMPFOLDER" val="c:\temp\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40.75"/>
  <p:tag name="OUTPUTDPI" val="1200"/>
  <p:tag name="LATEXADDIN" val="\documentclass{article}&#10;\usepackage{amsmath}&#10;\pagestyle{empty}&#10;\begin{document}&#10;&#10;$1\,(S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2.2272"/>
  <p:tag name="ORIGINALWIDTH" val="1685.789"/>
  <p:tag name="OUTPUTDPI" val="1200"/>
  <p:tag name="LATEXADDIN" val="\documentclass{article}&#10;\usepackage{amsmath}&#10;\usepackage{braket}&#10;\pagestyle{empty}&#10;\begin{document}&#10;&#10;&#10;&#10;$= -i\frac{ V_{ba}}{\hbar} \frac{\sin[(\omega_0-\omega)t/2]}{\omega_0-\omega} e^{i(\omega_0-\omega)t/2}$&#10;\end{document}"/>
  <p:tag name="IGUANATEXSIZE" val="20"/>
  <p:tag name="IGUANATEXCURSOR" val="108"/>
  <p:tag name="TRANSPARENCY" val="True"/>
  <p:tag name="FILENAME" val=""/>
  <p:tag name="INPUTTYPE" val="0"/>
  <p:tag name="LATEXENGINEID" val="0"/>
  <p:tag name="TEMPFOLDER" val="c:\temp\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6.213"/>
  <p:tag name="ORIGINALWIDTH" val="1995.5"/>
  <p:tag name="OUTPUTDPI" val="1200"/>
  <p:tag name="LATEXADDIN" val="\documentclass{article}&#10;\usepackage{amsmath}&#10;\usepackage{braket}&#10;\pagestyle{empty}&#10;\begin{document}&#10;&#10;&#10;&#10;$=-\frac{i V_{ba}}{2\hbar}\int\limits_0^{t}\left[ e^{i(\omega_0+\omega)t'}+e^{i(\omega_0-\omega)t'} \right]dt'$&#10;\end{document}"/>
  <p:tag name="IGUANATEXSIZE" val="20"/>
  <p:tag name="IGUANATEXCURSOR" val="213"/>
  <p:tag name="TRANSPARENCY" val="True"/>
  <p:tag name="FILENAME" val=""/>
  <p:tag name="INPUTTYPE" val="0"/>
  <p:tag name="LATEXENGINEID" val="0"/>
  <p:tag name="TEMPFOLDER" val="c:\temp\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&#10;$\ket{\Psi_a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140.9824"/>
  <p:tag name="OUTPUTDPI" val="1200"/>
  <p:tag name="LATEXADDIN" val="\documentclass{article}&#10;\usepackage{amsmath}&#10;\pagestyle{empty}&#10;\begin{document}&#10;&#10;$\hbar \omega$&#10;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ELECTIONNAME" val="Group 76"/>
  <p:tag name="LAYER" val="2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28.9839"/>
  <p:tag name="OUTPUTDPI" val="1200"/>
  <p:tag name="LATEXADDIN" val="\documentclass{article}&#10;\usepackage{amsmath}&#10;\pagestyle{empty}&#10;\begin{document}&#10;&#10;$E_b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37.9828"/>
  <p:tag name="OUTPUTDPI" val="1200"/>
  <p:tag name="LATEXADDIN" val="\documentclass{article}&#10;\usepackage{amsmath}&#10;\pagestyle{empty}&#10;\begin{document}&#10;&#10;$E_a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6.4867"/>
  <p:tag name="ORIGINALWIDTH" val="800.8998"/>
  <p:tag name="OUTPUTDPI" val="1200"/>
  <p:tag name="LATEXADDIN" val="\documentclass{article}&#10;\usepackage{amsmath}&#10;\pagestyle{empty}&#10;\begin{document}&#10;&#10;$\hbar \omega_0\equiv E_b-E_a$&#10;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814.3982"/>
  <p:tag name="OUTPUTDPI" val="1200"/>
  <p:tag name="LATEXADDIN" val="\documentclass{article}&#10;\usepackage{amsmath}&#10;\pagestyle{empty}&#10;\begin{document}&#10;&#10;&#10;$\hbar \delta \equiv \hbar( \omega -  \omega_0)$&#10;&#10;\end{document}"/>
  <p:tag name="IGUANATEXSIZE" val="20"/>
  <p:tag name="IGUANATEXCURSOR" val="129"/>
  <p:tag name="TRANSPARENCY" val="True"/>
  <p:tag name="FILENAME" val=""/>
  <p:tag name="INPUTTYPE" val="0"/>
  <p:tag name="LATEXENGINEID" val="0"/>
  <p:tag name="TEMPFOLDER" val="c:\temp\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56.5"/>
  <p:tag name="OUTPUTDPI" val="1200"/>
  <p:tag name="LATEXADDIN" val="\documentclass{article}&#10;\usepackage{amsmath}&#10;\pagestyle{empty}&#10;\begin{document}&#10;&#10;$0\,(A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3.9745"/>
  <p:tag name="ORIGINALWIDTH" val="2127.484"/>
  <p:tag name="OUTPUTDPI" val="1200"/>
  <p:tag name="LATEXADDIN" val="\documentclass{article}&#10;\usepackage{amsmath}&#10;\usepackage{braket}&#10;\pagestyle{empty}&#10;\begin{document}&#10;&#10;&#10;&#10;$P_{a \rightarrow b}(t)=|c_b(t)|^2 \cong \frac{| V_{ba}|^2}{\hbar^2} \frac{\sin^2[(\omega_0-\omega)t/2]}{(\omega_0-\omega)^2}$&#10;\end{document}"/>
  <p:tag name="IGUANATEXSIZE" val="20"/>
  <p:tag name="IGUANATEXCURSOR" val="227"/>
  <p:tag name="TRANSPARENCY" val="True"/>
  <p:tag name="FILENAME" val=""/>
  <p:tag name="INPUTTYPE" val="0"/>
  <p:tag name="LATEXENGINEID" val="0"/>
  <p:tag name="TEMPFOLDER" val="c:\temp\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&#10;$\ket{\Psi_a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22.7221"/>
  <p:tag name="OUTPUTDPI" val="1200"/>
  <p:tag name="LATEXADDIN" val="\documentclass{article}&#10;\usepackage{amsmath}&#10;\pagestyle{empty}&#10;\begin{document}&#10;&#10;&#10;$P(t)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4.222"/>
  <p:tag name="ORIGINALWIDTH" val="394.4507"/>
  <p:tag name="OUTPUTDPI" val="1200"/>
  <p:tag name="LATEXADDIN" val="\documentclass{article}&#10;\usepackage{amsmath}&#10;\usepackage{braket}&#10;\pagestyle{empty}&#10;\begin{document}&#10;&#10;&#10;&#10;$\left(\frac{| V_{ba}|^2}{\hbar^2}\right)$&#10;\end{document}"/>
  <p:tag name="IGUANATEXSIZE" val="20"/>
  <p:tag name="IGUANATEXCURSOR" val="144"/>
  <p:tag name="TRANSPARENCY" val="True"/>
  <p:tag name="FILENAME" val=""/>
  <p:tag name="INPUTTYPE" val="0"/>
  <p:tag name="LATEXENGINEID" val="0"/>
  <p:tag name="TEMPFOLDER" val="c:\temp\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76.7154"/>
  <p:tag name="OUTPUTDPI" val="1200"/>
  <p:tag name="LATEXADDIN" val="\documentclass{article}&#10;\usepackage{amsmath}&#10;\pagestyle{empty}&#10;\begin{document}&#10;&#10;$\omega/2\pi$&#10;&#10;&#10;\end{document}"/>
  <p:tag name="IGUANATEXSIZE" val="20"/>
  <p:tag name="IGUANATEXCURSOR" val="94"/>
  <p:tag name="TRANSPARENCY" val="True"/>
  <p:tag name="FILENAME" val=""/>
  <p:tag name="INPUTTYPE" val="0"/>
  <p:tag name="LATEXENGINEID" val="0"/>
  <p:tag name="TEMPFOLDER" val="c:\temp\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328.459"/>
  <p:tag name="OUTPUTDPI" val="1200"/>
  <p:tag name="LATEXADDIN" val="\documentclass{article}&#10;\usepackage{amsmath}&#10;\pagestyle{empty}&#10;\begin{document}&#10;&#10;$\omega_0/2\pi$&#10;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98952"/>
  <p:tag name="ORIGINALWIDTH" val="117.7353"/>
  <p:tag name="OUTPUTDPI" val="1200"/>
  <p:tag name="LATEXADDIN" val="\documentclass{article}&#10;\usepackage{amsmath}&#10;\pagestyle{empty}&#10;\begin{document}&#10;&#10;&#10;$1$\,s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49.7188"/>
  <p:tag name="OUTPUTDPI" val="1200"/>
  <p:tag name="LATEXADDIN" val="\documentclass{article}&#10;\usepackage{amsmath}&#10;\pagestyle{empty}&#10;\begin{document}&#10;&#10;$(Hz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98952"/>
  <p:tag name="ORIGINALWIDTH" val="122.2347"/>
  <p:tag name="OUTPUTDPI" val="1200"/>
  <p:tag name="LATEXADDIN" val="\documentclass{article}&#10;\usepackage{amsmath}&#10;\pagestyle{empty}&#10;\begin{document}&#10;&#10;&#10;$2$\,s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40.75"/>
  <p:tag name="OUTPUTDPI" val="1200"/>
  <p:tag name="LATEXADDIN" val="\documentclass{article}&#10;\usepackage{amsmath}&#10;\pagestyle{empty}&#10;\begin{document}&#10;&#10;$1\,(S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48929"/>
  <p:tag name="ORIGINALWIDTH" val="336.7079"/>
  <p:tag name="OUTPUTDPI" val="1200"/>
  <p:tag name="LATEXADDIN" val="\documentclass{article}&#10;\usepackage{amsmath}&#10;\pagestyle{empty}&#10;\begin{document}&#10;&#10;&#10;$t=3$\,s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5.9768"/>
  <p:tag name="ORIGINALWIDTH" val="521.1849"/>
  <p:tag name="OUTPUTDPI" val="1200"/>
  <p:tag name="LATEXADDIN" val="\documentclass{article}&#10;\usepackage{amsmath}&#10;\usepackage{braket}&#10;\pagestyle{empty}&#10;\begin{document}&#10;&#10;&#10;&#10;$\frac{| V_{ba}|^2}{\hbar^2}\ll 1$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9.98874"/>
  <p:tag name="ORIGINALWIDTH" val="51.74354"/>
  <p:tag name="OUTPUTDPI" val="1200"/>
  <p:tag name="LATEXADDIN" val="\documentclass{article}&#10;\usepackage{amsmath}&#10;\usepackage{braket}&#10;\pagestyle{empty}&#10;\begin{document}&#10;&#10;&#10;$\delta$&#10;&#10;\end{document}"/>
  <p:tag name="IGUANATEXSIZE" val="20"/>
  <p:tag name="IGUANATEXCURSOR" val="109"/>
  <p:tag name="TRANSPARENCY" val="True"/>
  <p:tag name="FILENAME" val=""/>
  <p:tag name="INPUTTYPE" val="0"/>
  <p:tag name="LATEXENGINEID" val="0"/>
  <p:tag name="TEMPFOLDER" val="c:\temp\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0.4687"/>
  <p:tag name="ORIGINALWIDTH" val="450.6936"/>
  <p:tag name="OUTPUTDPI" val="1200"/>
  <p:tag name="LATEXADDIN" val="\documentclass{article}&#10;\usepackage{amsmath}&#10;\pagestyle{empty}&#10;\begin{document}&#10;&#10;$\left(\frac{|V_{ab}|t}{2\hbar}\right)^2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140.9824"/>
  <p:tag name="OUTPUTDPI" val="1200"/>
  <p:tag name="LATEXADDIN" val="\documentclass{article}&#10;\usepackage{amsmath}&#10;\pagestyle{empty}&#10;\begin{document}&#10;&#10;$\hbar \omega$&#10;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ELECTIONNAME" val="Group 36"/>
  <p:tag name="LAYER" val="2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28.9839"/>
  <p:tag name="OUTPUTDPI" val="1200"/>
  <p:tag name="LATEXADDIN" val="\documentclass{article}&#10;\usepackage{amsmath}&#10;\pagestyle{empty}&#10;\begin{document}&#10;&#10;$E_b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37.9828"/>
  <p:tag name="OUTPUTDPI" val="1200"/>
  <p:tag name="LATEXADDIN" val="\documentclass{article}&#10;\usepackage{amsmath}&#10;\pagestyle{empty}&#10;\begin{document}&#10;&#10;$E_a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6.4867"/>
  <p:tag name="ORIGINALWIDTH" val="800.8998"/>
  <p:tag name="OUTPUTDPI" val="1200"/>
  <p:tag name="LATEXADDIN" val="\documentclass{article}&#10;\usepackage{amsmath}&#10;\pagestyle{empty}&#10;\begin{document}&#10;&#10;$\hbar \omega_0\equiv E_b-E_a$&#10;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56.5"/>
  <p:tag name="OUTPUTDPI" val="1200"/>
  <p:tag name="LATEXADDIN" val="\documentclass{article}&#10;\usepackage{amsmath}&#10;\pagestyle{empty}&#10;\begin{document}&#10;&#10;$0\,(A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814.3982"/>
  <p:tag name="OUTPUTDPI" val="1200"/>
  <p:tag name="LATEXADDIN" val="\documentclass{article}&#10;\usepackage{amsmath}&#10;\pagestyle{empty}&#10;\begin{document}&#10;&#10;&#10;$\hbar \delta \equiv \hbar( \omega -  \omega_0)$&#10;&#10;\end{document}"/>
  <p:tag name="IGUANATEXSIZE" val="20"/>
  <p:tag name="IGUANATEXCURSOR" val="129"/>
  <p:tag name="TRANSPARENCY" val="True"/>
  <p:tag name="FILENAME" val=""/>
  <p:tag name="INPUTTYPE" val="0"/>
  <p:tag name="LATEXENGINEID" val="0"/>
  <p:tag name="TEMPFOLDER" val="c:\temp\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3.9745"/>
  <p:tag name="ORIGINALWIDTH" val="2127.484"/>
  <p:tag name="OUTPUTDPI" val="1200"/>
  <p:tag name="LATEXADDIN" val="\documentclass{article}&#10;\usepackage{amsmath}&#10;\usepackage{braket}&#10;\pagestyle{empty}&#10;\begin{document}&#10;&#10;&#10;&#10;$P_{a \rightarrow b}(t)=|c_b(t)|^2 \cong \frac{| V_{ba}|^2}{\hbar^2} \frac{\sin^2[(\omega_0-\omega)t/2]}{(\omega_0-\omega)^2}$&#10;\end{document}"/>
  <p:tag name="IGUANATEXSIZE" val="20"/>
  <p:tag name="IGUANATEXCURSOR" val="227"/>
  <p:tag name="TRANSPARENCY" val="True"/>
  <p:tag name="FILENAME" val=""/>
  <p:tag name="INPUTTYPE" val="0"/>
  <p:tag name="LATEXENGINEID" val="0"/>
  <p:tag name="TEMPFOLDER" val="c:\temp\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&#10;$\ket{\Psi_a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22.7221"/>
  <p:tag name="OUTPUTDPI" val="1200"/>
  <p:tag name="LATEXADDIN" val="\documentclass{article}&#10;\usepackage{amsmath}&#10;\pagestyle{empty}&#10;\begin{document}&#10;&#10;&#10;$P(t)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4.222"/>
  <p:tag name="ORIGINALWIDTH" val="394.4507"/>
  <p:tag name="OUTPUTDPI" val="1200"/>
  <p:tag name="LATEXADDIN" val="\documentclass{article}&#10;\usepackage{amsmath}&#10;\usepackage{braket}&#10;\pagestyle{empty}&#10;\begin{document}&#10;&#10;&#10;&#10;$\left(\frac{| V_{ba}|^2}{\hbar^2}\right)$&#10;\end{document}"/>
  <p:tag name="IGUANATEXSIZE" val="20"/>
  <p:tag name="IGUANATEXCURSOR" val="144"/>
  <p:tag name="TRANSPARENCY" val="True"/>
  <p:tag name="FILENAME" val=""/>
  <p:tag name="INPUTTYPE" val="0"/>
  <p:tag name="LATEXENGINEID" val="0"/>
  <p:tag name="TEMPFOLDER" val="c:\temp\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76.7154"/>
  <p:tag name="OUTPUTDPI" val="1200"/>
  <p:tag name="LATEXADDIN" val="\documentclass{article}&#10;\usepackage{amsmath}&#10;\pagestyle{empty}&#10;\begin{document}&#10;&#10;$\omega/2\pi$&#10;&#10;&#10;\end{document}"/>
  <p:tag name="IGUANATEXSIZE" val="20"/>
  <p:tag name="IGUANATEXCURSOR" val="94"/>
  <p:tag name="TRANSPARENCY" val="True"/>
  <p:tag name="FILENAME" val=""/>
  <p:tag name="INPUTTYPE" val="0"/>
  <p:tag name="LATEXENGINEID" val="0"/>
  <p:tag name="TEMPFOLDER" val="c:\temp\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328.459"/>
  <p:tag name="OUTPUTDPI" val="1200"/>
  <p:tag name="LATEXADDIN" val="\documentclass{article}&#10;\usepackage{amsmath}&#10;\pagestyle{empty}&#10;\begin{document}&#10;&#10;$\omega_0/2\pi$&#10;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98952"/>
  <p:tag name="ORIGINALWIDTH" val="117.7353"/>
  <p:tag name="OUTPUTDPI" val="1200"/>
  <p:tag name="LATEXADDIN" val="\documentclass{article}&#10;\usepackage{amsmath}&#10;\pagestyle{empty}&#10;\begin{document}&#10;&#10;&#10;$1$\,s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49.7188"/>
  <p:tag name="OUTPUTDPI" val="1200"/>
  <p:tag name="LATEXADDIN" val="\documentclass{article}&#10;\usepackage{amsmath}&#10;\pagestyle{empty}&#10;\begin{document}&#10;&#10;$(Hz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40.75"/>
  <p:tag name="OUTPUTDPI" val="1200"/>
  <p:tag name="LATEXADDIN" val="\documentclass{article}&#10;\usepackage{amsmath}&#10;\pagestyle{empty}&#10;\begin{document}&#10;&#10;$1\,(S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98952"/>
  <p:tag name="ORIGINALWIDTH" val="122.2347"/>
  <p:tag name="OUTPUTDPI" val="1200"/>
  <p:tag name="LATEXADDIN" val="\documentclass{article}&#10;\usepackage{amsmath}&#10;\pagestyle{empty}&#10;\begin{document}&#10;&#10;&#10;$2$\,s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48929"/>
  <p:tag name="ORIGINALWIDTH" val="336.7079"/>
  <p:tag name="OUTPUTDPI" val="1200"/>
  <p:tag name="LATEXADDIN" val="\documentclass{article}&#10;\usepackage{amsmath}&#10;\pagestyle{empty}&#10;\begin{document}&#10;&#10;&#10;$t=3$\,s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5.9768"/>
  <p:tag name="ORIGINALWIDTH" val="521.1849"/>
  <p:tag name="OUTPUTDPI" val="1200"/>
  <p:tag name="LATEXADDIN" val="\documentclass{article}&#10;\usepackage{amsmath}&#10;\usepackage{braket}&#10;\pagestyle{empty}&#10;\begin{document}&#10;&#10;&#10;&#10;$\frac{| V_{ba}|^2}{\hbar^2}\ll 1$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9.98874"/>
  <p:tag name="ORIGINALWIDTH" val="51.74354"/>
  <p:tag name="OUTPUTDPI" val="1200"/>
  <p:tag name="LATEXADDIN" val="\documentclass{article}&#10;\usepackage{amsmath}&#10;\usepackage{braket}&#10;\pagestyle{empty}&#10;\begin{document}&#10;&#10;&#10;$\delta$&#10;&#10;\end{document}"/>
  <p:tag name="IGUANATEXSIZE" val="20"/>
  <p:tag name="IGUANATEXCURSOR" val="109"/>
  <p:tag name="TRANSPARENCY" val="True"/>
  <p:tag name="FILENAME" val=""/>
  <p:tag name="INPUTTYPE" val="0"/>
  <p:tag name="LATEXENGINEID" val="0"/>
  <p:tag name="TEMPFOLDER" val="c:\temp\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22.7221"/>
  <p:tag name="OUTPUTDPI" val="1200"/>
  <p:tag name="LATEXADDIN" val="\documentclass{article}&#10;\usepackage{amsmath}&#10;\pagestyle{empty}&#10;\begin{document}&#10;&#10;&#10;$P(t)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4.222"/>
  <p:tag name="ORIGINALWIDTH" val="394.4507"/>
  <p:tag name="OUTPUTDPI" val="1200"/>
  <p:tag name="LATEXADDIN" val="\documentclass{article}&#10;\usepackage{amsmath}&#10;\usepackage{braket}&#10;\pagestyle{empty}&#10;\begin{document}&#10;&#10;&#10;&#10;$\left(\frac{| V_{ba}|^2}{\hbar^2}\right)$&#10;\end{document}"/>
  <p:tag name="IGUANATEXSIZE" val="20"/>
  <p:tag name="IGUANATEXCURSOR" val="144"/>
  <p:tag name="TRANSPARENCY" val="True"/>
  <p:tag name="FILENAME" val=""/>
  <p:tag name="INPUTTYPE" val="0"/>
  <p:tag name="LATEXENGINEID" val="0"/>
  <p:tag name="TEMPFOLDER" val="c:\temp\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38.4702"/>
  <p:tag name="OUTPUTDPI" val="1200"/>
  <p:tag name="LATEXADDIN" val="\documentclass{article}&#10;\usepackage{amsmath}&#10;\pagestyle{empty}&#10;\begin{document}&#10;&#10;&#10;$t $\,\,\,(s)&#10;&#10;\end{document}"/>
  <p:tag name="IGUANATEXSIZE" val="20"/>
  <p:tag name="IGUANATEXCURSOR" val="92"/>
  <p:tag name="TRANSPARENCY" val="True"/>
  <p:tag name="FILENAME" val=""/>
  <p:tag name="INPUTTYPE" val="0"/>
  <p:tag name="LATEXENGINEID" val="0"/>
  <p:tag name="TEMPFOLDER" val="c:\temp\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1.48859"/>
  <p:tag name="ORIGINALWIDTH" val="279.715"/>
  <p:tag name="OUTPUTDPI" val="1200"/>
  <p:tag name="LATEXADDIN" val="\documentclass{article}&#10;\usepackage{amsmath}&#10;\pagestyle{empty}&#10;\begin{document}&#10;&#10;&#10;$\delta=0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38.4702"/>
  <p:tag name="OUTPUTDPI" val="1200"/>
  <p:tag name="LATEXADDIN" val="\documentclass{article}&#10;\usepackage{amsmath}&#10;\pagestyle{empty}&#10;\begin{document}&#10;&#10;&#10;$t $\,\,\,(s)&#10;&#10;\end{document}"/>
  <p:tag name="IGUANATEXSIZE" val="20"/>
  <p:tag name="IGUANATEXCURSOR" val="92"/>
  <p:tag name="TRANSPARENCY" val="True"/>
  <p:tag name="FILENAME" val=""/>
  <p:tag name="INPUTTYPE" val="0"/>
  <p:tag name="LATEXENGINEID" val="0"/>
  <p:tag name="TEMPFOLDER" val="c:\temp\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56.5"/>
  <p:tag name="OUTPUTDPI" val="1200"/>
  <p:tag name="LATEXADDIN" val="\documentclass{article}&#10;\usepackage{amsmath}&#10;\pagestyle{empty}&#10;\begin{document}&#10;&#10;$0\,(A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9.98874"/>
  <p:tag name="ORIGINALWIDTH" val="737.9077"/>
  <p:tag name="OUTPUTDPI" val="1200"/>
  <p:tag name="LATEXADDIN" val="\documentclass{article}&#10;\usepackage{amsmath}&#10;\pagestyle{empty}&#10;\begin{document}&#10;&#10;&#10;$\delta=2\pi\times 1\,$Hz&#10;&#10;\end{document}"/>
  <p:tag name="IGUANATEXSIZE" val="20"/>
  <p:tag name="IGUANATEXCURSOR" val="107"/>
  <p:tag name="TRANSPARENCY" val="True"/>
  <p:tag name="FILENAME" val=""/>
  <p:tag name="INPUTTYPE" val="0"/>
  <p:tag name="LATEXENGINEID" val="0"/>
  <p:tag name="TEMPFOLDER" val="c:\temp\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220.4724"/>
  <p:tag name="OUTPUTDPI" val="1200"/>
  <p:tag name="LATEXADDIN" val="\documentclass{article}&#10;\usepackage{amsmath}&#10;\pagestyle{empty}&#10;\begin{document}&#10;&#10;&#10;$2\,$Hz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221.9723"/>
  <p:tag name="OUTPUTDPI" val="1200"/>
  <p:tag name="LATEXADDIN" val="\documentclass{article}&#10;\usepackage{amsmath}&#10;\pagestyle{empty}&#10;\begin{document}&#10;&#10;&#10;$3\,$Hz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86.98914"/>
  <p:tag name="OUTPUTDPI" val="1200"/>
  <p:tag name="LATEXADDIN" val="\documentclass{article}&#10;\usepackage{amsmath}&#10;\pagestyle{empty}&#10;\begin{document}&#10;&#10;&#10;$t^2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140.9824"/>
  <p:tag name="OUTPUTDPI" val="1200"/>
  <p:tag name="LATEXADDIN" val="\documentclass{article}&#10;\usepackage{amsmath}&#10;\pagestyle{empty}&#10;\begin{document}&#10;&#10;$\hbar \omega$&#10;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ELECTIONNAME" val="Group 36"/>
  <p:tag name="LAYER" val="2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28.9839"/>
  <p:tag name="OUTPUTDPI" val="1200"/>
  <p:tag name="LATEXADDIN" val="\documentclass{article}&#10;\usepackage{amsmath}&#10;\pagestyle{empty}&#10;\begin{document}&#10;&#10;$E_b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37.9828"/>
  <p:tag name="OUTPUTDPI" val="1200"/>
  <p:tag name="LATEXADDIN" val="\documentclass{article}&#10;\usepackage{amsmath}&#10;\pagestyle{empty}&#10;\begin{document}&#10;&#10;$E_a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40.75"/>
  <p:tag name="OUTPUTDPI" val="1200"/>
  <p:tag name="LATEXADDIN" val="\documentclass{article}&#10;\usepackage{amsmath}&#10;\pagestyle{empty}&#10;\begin{document}&#10;&#10;$1\,(S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6.4867"/>
  <p:tag name="ORIGINALWIDTH" val="800.8998"/>
  <p:tag name="OUTPUTDPI" val="1200"/>
  <p:tag name="LATEXADDIN" val="\documentclass{article}&#10;\usepackage{amsmath}&#10;\pagestyle{empty}&#10;\begin{document}&#10;&#10;$\hbar \omega_0\equiv E_b-E_a$&#10;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814.3982"/>
  <p:tag name="OUTPUTDPI" val="1200"/>
  <p:tag name="LATEXADDIN" val="\documentclass{article}&#10;\usepackage{amsmath}&#10;\pagestyle{empty}&#10;\begin{document}&#10;&#10;&#10;$\hbar \delta \equiv \hbar( \omega -  \omega_0)$&#10;&#10;\end{document}"/>
  <p:tag name="IGUANATEXSIZE" val="20"/>
  <p:tag name="IGUANATEXCURSOR" val="129"/>
  <p:tag name="TRANSPARENCY" val="True"/>
  <p:tag name="FILENAME" val=""/>
  <p:tag name="INPUTTYPE" val="0"/>
  <p:tag name="LATEXENGINEID" val="0"/>
  <p:tag name="TEMPFOLDER" val="c:\temp\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3.9745"/>
  <p:tag name="ORIGINALWIDTH" val="2127.484"/>
  <p:tag name="OUTPUTDPI" val="1200"/>
  <p:tag name="LATEXADDIN" val="\documentclass{article}&#10;\usepackage{amsmath}&#10;\usepackage{braket}&#10;\pagestyle{empty}&#10;\begin{document}&#10;&#10;&#10;&#10;$P_{a \rightarrow b}(t)=|c_b(t)|^2 \cong \frac{| V_{ba}|^2}{\hbar^2} \frac{\sin^2[(\omega_0-\omega)t/2]}{(\omega_0-\omega)^2}$&#10;\end{document}"/>
  <p:tag name="IGUANATEXSIZE" val="20"/>
  <p:tag name="IGUANATEXCURSOR" val="227"/>
  <p:tag name="TRANSPARENCY" val="True"/>
  <p:tag name="FILENAME" val=""/>
  <p:tag name="INPUTTYPE" val="0"/>
  <p:tag name="LATEXENGINEID" val="0"/>
  <p:tag name="TEMPFOLDER" val="c:\temp\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&#10;$\ket{\Psi_a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22.7221"/>
  <p:tag name="OUTPUTDPI" val="1200"/>
  <p:tag name="LATEXADDIN" val="\documentclass{article}&#10;\usepackage{amsmath}&#10;\pagestyle{empty}&#10;\begin{document}&#10;&#10;&#10;$P(t)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4.222"/>
  <p:tag name="ORIGINALWIDTH" val="394.4507"/>
  <p:tag name="OUTPUTDPI" val="1200"/>
  <p:tag name="LATEXADDIN" val="\documentclass{article}&#10;\usepackage{amsmath}&#10;\usepackage{braket}&#10;\pagestyle{empty}&#10;\begin{document}&#10;&#10;&#10;&#10;$\left(\frac{| V_{ba}|^2}{\hbar^2}\right)$&#10;\end{document}"/>
  <p:tag name="IGUANATEXSIZE" val="20"/>
  <p:tag name="IGUANATEXCURSOR" val="144"/>
  <p:tag name="TRANSPARENCY" val="True"/>
  <p:tag name="FILENAME" val=""/>
  <p:tag name="INPUTTYPE" val="0"/>
  <p:tag name="LATEXENGINEID" val="0"/>
  <p:tag name="TEMPFOLDER" val="c:\temp\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76.7154"/>
  <p:tag name="OUTPUTDPI" val="1200"/>
  <p:tag name="LATEXADDIN" val="\documentclass{article}&#10;\usepackage{amsmath}&#10;\pagestyle{empty}&#10;\begin{document}&#10;&#10;$\omega/2\pi$&#10;&#10;&#10;\end{document}"/>
  <p:tag name="IGUANATEXSIZE" val="20"/>
  <p:tag name="IGUANATEXCURSOR" val="94"/>
  <p:tag name="TRANSPARENCY" val="True"/>
  <p:tag name="FILENAME" val=""/>
  <p:tag name="INPUTTYPE" val="0"/>
  <p:tag name="LATEXENGINEID" val="0"/>
  <p:tag name="TEMPFOLDER" val="c:\temp\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328.459"/>
  <p:tag name="OUTPUTDPI" val="1200"/>
  <p:tag name="LATEXADDIN" val="\documentclass{article}&#10;\usepackage{amsmath}&#10;\pagestyle{empty}&#10;\begin{document}&#10;&#10;$\omega_0/2\pi$&#10;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98952"/>
  <p:tag name="ORIGINALWIDTH" val="117.7353"/>
  <p:tag name="OUTPUTDPI" val="1200"/>
  <p:tag name="LATEXADDIN" val="\documentclass{article}&#10;\usepackage{amsmath}&#10;\pagestyle{empty}&#10;\begin{document}&#10;&#10;&#10;$1$\,s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56.5"/>
  <p:tag name="OUTPUTDPI" val="1200"/>
  <p:tag name="LATEXADDIN" val="\documentclass{article}&#10;\usepackage{amsmath}&#10;\pagestyle{empty}&#10;\begin{document}&#10;&#10;$0\,(A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49.7188"/>
  <p:tag name="OUTPUTDPI" val="1200"/>
  <p:tag name="LATEXADDIN" val="\documentclass{article}&#10;\usepackage{amsmath}&#10;\pagestyle{empty}&#10;\begin{document}&#10;&#10;$(Hz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98952"/>
  <p:tag name="ORIGINALWIDTH" val="122.2347"/>
  <p:tag name="OUTPUTDPI" val="1200"/>
  <p:tag name="LATEXADDIN" val="\documentclass{article}&#10;\usepackage{amsmath}&#10;\pagestyle{empty}&#10;\begin{document}&#10;&#10;&#10;$2$\,s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48929"/>
  <p:tag name="ORIGINALWIDTH" val="336.7079"/>
  <p:tag name="OUTPUTDPI" val="1200"/>
  <p:tag name="LATEXADDIN" val="\documentclass{article}&#10;\usepackage{amsmath}&#10;\pagestyle{empty}&#10;\begin{document}&#10;&#10;&#10;$t=3$\,s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5.9768"/>
  <p:tag name="ORIGINALWIDTH" val="521.1849"/>
  <p:tag name="OUTPUTDPI" val="1200"/>
  <p:tag name="LATEXADDIN" val="\documentclass{article}&#10;\usepackage{amsmath}&#10;\usepackage{braket}&#10;\pagestyle{empty}&#10;\begin{document}&#10;&#10;&#10;&#10;$\frac{| V_{ba}|^2}{\hbar^2}\ll 1$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9.98874"/>
  <p:tag name="ORIGINALWIDTH" val="51.74354"/>
  <p:tag name="OUTPUTDPI" val="1200"/>
  <p:tag name="LATEXADDIN" val="\documentclass{article}&#10;\usepackage{amsmath}&#10;\usepackage{braket}&#10;\pagestyle{empty}&#10;\begin{document}&#10;&#10;&#10;$\delta$&#10;&#10;\end{document}"/>
  <p:tag name="IGUANATEXSIZE" val="20"/>
  <p:tag name="IGUANATEXCURSOR" val="109"/>
  <p:tag name="TRANSPARENCY" val="True"/>
  <p:tag name="FILENAME" val=""/>
  <p:tag name="INPUTTYPE" val="0"/>
  <p:tag name="LATEXENGINEID" val="0"/>
  <p:tag name="TEMPFOLDER" val="c:\temp\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22.7221"/>
  <p:tag name="OUTPUTDPI" val="1200"/>
  <p:tag name="LATEXADDIN" val="\documentclass{article}&#10;\usepackage{amsmath}&#10;\pagestyle{empty}&#10;\begin{document}&#10;&#10;&#10;$P(t)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4.222"/>
  <p:tag name="ORIGINALWIDTH" val="394.4507"/>
  <p:tag name="OUTPUTDPI" val="1200"/>
  <p:tag name="LATEXADDIN" val="\documentclass{article}&#10;\usepackage{amsmath}&#10;\usepackage{braket}&#10;\pagestyle{empty}&#10;\begin{document}&#10;&#10;&#10;&#10;$\left(\frac{| V_{ba}|^2}{\hbar^2}\right)$&#10;\end{document}"/>
  <p:tag name="IGUANATEXSIZE" val="20"/>
  <p:tag name="IGUANATEXCURSOR" val="144"/>
  <p:tag name="TRANSPARENCY" val="True"/>
  <p:tag name="FILENAME" val=""/>
  <p:tag name="INPUTTYPE" val="0"/>
  <p:tag name="LATEXENGINEID" val="0"/>
  <p:tag name="TEMPFOLDER" val="c:\temp\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38.4702"/>
  <p:tag name="OUTPUTDPI" val="1200"/>
  <p:tag name="LATEXADDIN" val="\documentclass{article}&#10;\usepackage{amsmath}&#10;\pagestyle{empty}&#10;\begin{document}&#10;&#10;&#10;$t $\,\,\,(s)&#10;&#10;\end{document}"/>
  <p:tag name="IGUANATEXSIZE" val="20"/>
  <p:tag name="IGUANATEXCURSOR" val="92"/>
  <p:tag name="TRANSPARENCY" val="True"/>
  <p:tag name="FILENAME" val=""/>
  <p:tag name="INPUTTYPE" val="0"/>
  <p:tag name="LATEXENGINEID" val="0"/>
  <p:tag name="TEMPFOLDER" val="c:\temp\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1.48859"/>
  <p:tag name="ORIGINALWIDTH" val="279.715"/>
  <p:tag name="OUTPUTDPI" val="1200"/>
  <p:tag name="LATEXADDIN" val="\documentclass{article}&#10;\usepackage{amsmath}&#10;\pagestyle{empty}&#10;\begin{document}&#10;&#10;&#10;$\delta=0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40.75"/>
  <p:tag name="OUTPUTDPI" val="1200"/>
  <p:tag name="LATEXADDIN" val="\documentclass{article}&#10;\usepackage{amsmath}&#10;\pagestyle{empty}&#10;\begin{document}&#10;&#10;$1\,(S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86.98914"/>
  <p:tag name="OUTPUTDPI" val="1200"/>
  <p:tag name="LATEXADDIN" val="\documentclass{article}&#10;\usepackage{amsmath}&#10;\pagestyle{empty}&#10;\begin{document}&#10;&#10;&#10;$t^2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140.9824"/>
  <p:tag name="OUTPUTDPI" val="1200"/>
  <p:tag name="LATEXADDIN" val="\documentclass{article}&#10;\usepackage{amsmath}&#10;\pagestyle{empty}&#10;\begin{document}&#10;&#10;$\hbar \omega$&#10;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ELECTIONNAME" val="Group 36"/>
  <p:tag name="LAYER" val="2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28.9839"/>
  <p:tag name="OUTPUTDPI" val="1200"/>
  <p:tag name="LATEXADDIN" val="\documentclass{article}&#10;\usepackage{amsmath}&#10;\pagestyle{empty}&#10;\begin{document}&#10;&#10;$E_b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37.9828"/>
  <p:tag name="OUTPUTDPI" val="1200"/>
  <p:tag name="LATEXADDIN" val="\documentclass{article}&#10;\usepackage{amsmath}&#10;\pagestyle{empty}&#10;\begin{document}&#10;&#10;$E_a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6.4867"/>
  <p:tag name="ORIGINALWIDTH" val="800.8998"/>
  <p:tag name="OUTPUTDPI" val="1200"/>
  <p:tag name="LATEXADDIN" val="\documentclass{article}&#10;\usepackage{amsmath}&#10;\pagestyle{empty}&#10;\begin{document}&#10;&#10;$\hbar \omega_0\equiv E_b-E_a$&#10;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814.3982"/>
  <p:tag name="OUTPUTDPI" val="1200"/>
  <p:tag name="LATEXADDIN" val="\documentclass{article}&#10;\usepackage{amsmath}&#10;\pagestyle{empty}&#10;\begin{document}&#10;&#10;&#10;$\hbar \delta \equiv \hbar( \omega -  \omega_0)$&#10;&#10;\end{document}"/>
  <p:tag name="IGUANATEXSIZE" val="20"/>
  <p:tag name="IGUANATEXCURSOR" val="129"/>
  <p:tag name="TRANSPARENCY" val="True"/>
  <p:tag name="FILENAME" val=""/>
  <p:tag name="INPUTTYPE" val="0"/>
  <p:tag name="LATEXENGINEID" val="0"/>
  <p:tag name="TEMPFOLDER" val="c:\temp\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105.7368"/>
  <p:tag name="OUTPUTDPI" val="1200"/>
  <p:tag name="LATEXADDIN" val="\documentclass{article}&#10;\usepackage{amsmath}&#10;\pagestyle{empty}&#10;\begin{document}&#10;&#10;$H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420.75"/>
  <p:tag name="OUTPUTDPI" val="1200"/>
  <p:tag name="LATEXADDIN" val="\documentclass{article}&#10;\usepackage{amsmath}&#10;\pagestyle{empty}&#10;\begin{document}&#10;&#10;$(1s)^2$ $^1$S&#10;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316.4605"/>
  <p:tag name="OUTPUTDPI" val="1200"/>
  <p:tag name="LATEXADDIN" val="\documentclass{article}&#10;\usepackage{amsmath}&#10;\pagestyle{empty}&#10;\begin{document}&#10;&#10;&#10;$F=0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311.2111"/>
  <p:tag name="OUTPUTDPI" val="1200"/>
  <p:tag name="LATEXADDIN" val="\documentclass{article}&#10;\usepackage{amsmath}&#10;\pagestyle{empty}&#10;\begin{document}&#10;&#10;&#10;$F=1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24071"/>
  <p:tag name="ORIGINALWIDTH" val="179.2276"/>
  <p:tag name="OUTPUTDPI" val="1200"/>
  <p:tag name="LATEXADDIN" val="\documentclass{article}&#10;\usepackage{amsmath}&#10;\pagestyle{empty}&#10;\begin{document}&#10;&#10;&#10;$m_F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48929"/>
  <p:tag name="ORIGINALWIDTH" val="53.24331"/>
  <p:tag name="OUTPUTDPI" val="1200"/>
  <p:tag name="LATEXADDIN" val="\documentclass{article}&#10;\usepackage{amsmath}&#10;\pagestyle{empty}&#10;\begin{document}&#10;&#10;&#10;$0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2.98835"/>
  <p:tag name="ORIGINALWIDTH" val="142.4822"/>
  <p:tag name="OUTPUTDPI" val="1200"/>
  <p:tag name="LATEXADDIN" val="\documentclass{article}&#10;\usepackage{amsmath}&#10;\pagestyle{empty}&#10;\begin{document}&#10;&#10;&#10;$+1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2.48969"/>
  <p:tag name="ORIGINALWIDTH" val="139.4826"/>
  <p:tag name="OUTPUTDPI" val="1200"/>
  <p:tag name="LATEXADDIN" val="\documentclass{article}&#10;\usepackage{amsmath}&#10;\pagestyle{empty}&#10;\begin{document}&#10;&#10;&#10;$-1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48929"/>
  <p:tag name="ORIGINALWIDTH" val="53.24331"/>
  <p:tag name="OUTPUTDPI" val="1200"/>
  <p:tag name="LATEXADDIN" val="\documentclass{article}&#10;\usepackage{amsmath}&#10;\pagestyle{empty}&#10;\begin{document}&#10;&#10;&#10;$0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6.9817"/>
  <p:tag name="ORIGINALWIDTH" val="280.465"/>
  <p:tag name="OUTPUTDPI" val="1200"/>
  <p:tag name="LATEXADDIN" val="\documentclass{article}&#10;\usepackage{amsmath}&#10;\pagestyle{empty}&#10;\begin{document}&#10;&#10;&#10;$^2$P$_{3/2}$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6.9817"/>
  <p:tag name="ORIGINALWIDTH" val="264.7169"/>
  <p:tag name="OUTPUTDPI" val="1200"/>
  <p:tag name="LATEXADDIN" val="\documentclass{article}&#10;\usepackage{amsmath}&#10;\pagestyle{empty}&#10;\begin{document}&#10;&#10;&#10;$^2$S$_{1/2}$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98952"/>
  <p:tag name="ORIGINALWIDTH" val="290.2137"/>
  <p:tag name="OUTPUTDPI" val="1200"/>
  <p:tag name="LATEXADDIN" val="\documentclass{article}&#10;\usepackage{amsmath}&#10;\pagestyle{empty}&#10;\begin{document}&#10;&#10;&#10;$n=1$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9.25"/>
  <p:tag name="OUTPUTDPI" val="1200"/>
  <p:tag name="LATEXADDIN" val="\documentclass{article}&#10;\usepackage{amsmath}&#10;\pagestyle{empty}&#10;\begin{document}&#10;&#10;$)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603"/>
  <p:tag name="OUTPUTDPI" val="1200"/>
  <p:tag name="LATEXADDIN" val="\documentclass{article}&#10;\usepackage{amsmath}&#10;\pagestyle{empty}&#10;\begin{document}&#10;&#10;$(1s)(2p)$ $^1$P&#10;&#10;&#10;\end{document}"/>
  <p:tag name="IGUANATEXSIZE" val="20"/>
  <p:tag name="IGUANATEXCURSOR" val="97"/>
  <p:tag name="TRANSPARENCY" val="True"/>
  <p:tag name="FILENAME" val=""/>
  <p:tag name="INPUTTYPE" val="0"/>
  <p:tag name="LATEXENGINEID" val="0"/>
  <p:tag name="TEMPFOLDER" val="c:\temp\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98952"/>
  <p:tag name="ORIGINALWIDTH" val="293.9632"/>
  <p:tag name="OUTPUTDPI" val="1200"/>
  <p:tag name="LATEXADDIN" val="\documentclass{article}&#10;\usepackage{amsmath}&#10;\pagestyle{empty}&#10;\begin{document}&#10;&#10;&#10;$n=2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6.9817"/>
  <p:tag name="ORIGINALWIDTH" val="280.465"/>
  <p:tag name="OUTPUTDPI" val="1200"/>
  <p:tag name="LATEXADDIN" val="\documentclass{article}&#10;\usepackage{amsmath}&#10;\pagestyle{empty}&#10;\begin{document}&#10;&#10;&#10;$^2$P$_{1/2}$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6.9817"/>
  <p:tag name="ORIGINALWIDTH" val="264.7169"/>
  <p:tag name="OUTPUTDPI" val="1200"/>
  <p:tag name="LATEXADDIN" val="\documentclass{article}&#10;\usepackage{amsmath}&#10;\pagestyle{empty}&#10;\begin{document}&#10;&#10;&#10;$^2$S$_{1/2}$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316.4605"/>
  <p:tag name="OUTPUTDPI" val="1200"/>
  <p:tag name="LATEXADDIN" val="\documentclass{article}&#10;\usepackage{amsmath}&#10;\pagestyle{empty}&#10;\begin{document}&#10;&#10;&#10;$F=0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311.2111"/>
  <p:tag name="OUTPUTDPI" val="1200"/>
  <p:tag name="LATEXADDIN" val="\documentclass{article}&#10;\usepackage{amsmath}&#10;\pagestyle{empty}&#10;\begin{document}&#10;&#10;&#10;$F=1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24071"/>
  <p:tag name="ORIGINALWIDTH" val="179.2276"/>
  <p:tag name="OUTPUTDPI" val="1200"/>
  <p:tag name="LATEXADDIN" val="\documentclass{article}&#10;\usepackage{amsmath}&#10;\pagestyle{empty}&#10;\begin{document}&#10;&#10;&#10;$m_F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48929"/>
  <p:tag name="ORIGINALWIDTH" val="53.24331"/>
  <p:tag name="OUTPUTDPI" val="1200"/>
  <p:tag name="LATEXADDIN" val="\documentclass{article}&#10;\usepackage{amsmath}&#10;\pagestyle{empty}&#10;\begin{document}&#10;&#10;&#10;$0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2.98835"/>
  <p:tag name="ORIGINALWIDTH" val="142.4822"/>
  <p:tag name="OUTPUTDPI" val="1200"/>
  <p:tag name="LATEXADDIN" val="\documentclass{article}&#10;\usepackage{amsmath}&#10;\pagestyle{empty}&#10;\begin{document}&#10;&#10;&#10;$+1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2.48969"/>
  <p:tag name="ORIGINALWIDTH" val="139.4826"/>
  <p:tag name="OUTPUTDPI" val="1200"/>
  <p:tag name="LATEXADDIN" val="\documentclass{article}&#10;\usepackage{amsmath}&#10;\pagestyle{empty}&#10;\begin{document}&#10;&#10;&#10;$-1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48929"/>
  <p:tag name="ORIGINALWIDTH" val="53.24331"/>
  <p:tag name="OUTPUTDPI" val="1200"/>
  <p:tag name="LATEXADDIN" val="\documentclass{article}&#10;\usepackage{amsmath}&#10;\pagestyle{empty}&#10;\begin{document}&#10;&#10;&#10;$0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603"/>
  <p:tag name="OUTPUTDPI" val="1200"/>
  <p:tag name="LATEXADDIN" val="\documentclass{article}&#10;\usepackage{amsmath}&#10;\pagestyle{empty}&#10;\begin{document}&#10;&#10;$(1s)(2p)$ $^3$P&#10;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6.9817"/>
  <p:tag name="ORIGINALWIDTH" val="280.465"/>
  <p:tag name="OUTPUTDPI" val="1200"/>
  <p:tag name="LATEXADDIN" val="\documentclass{article}&#10;\usepackage{amsmath}&#10;\pagestyle{empty}&#10;\begin{document}&#10;&#10;&#10;$^2$P$_{3/2}$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6.9817"/>
  <p:tag name="ORIGINALWIDTH" val="264.7169"/>
  <p:tag name="OUTPUTDPI" val="1200"/>
  <p:tag name="LATEXADDIN" val="\documentclass{article}&#10;\usepackage{amsmath}&#10;\pagestyle{empty}&#10;\begin{document}&#10;&#10;&#10;$^2$S$_{1/2}$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98952"/>
  <p:tag name="ORIGINALWIDTH" val="290.2137"/>
  <p:tag name="OUTPUTDPI" val="1200"/>
  <p:tag name="LATEXADDIN" val="\documentclass{article}&#10;\usepackage{amsmath}&#10;\pagestyle{empty}&#10;\begin{document}&#10;&#10;&#10;$n=1$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98952"/>
  <p:tag name="ORIGINALWIDTH" val="293.9632"/>
  <p:tag name="OUTPUTDPI" val="1200"/>
  <p:tag name="LATEXADDIN" val="\documentclass{article}&#10;\usepackage{amsmath}&#10;\pagestyle{empty}&#10;\begin{document}&#10;&#10;&#10;$n=2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6.9817"/>
  <p:tag name="ORIGINALWIDTH" val="280.465"/>
  <p:tag name="OUTPUTDPI" val="1200"/>
  <p:tag name="LATEXADDIN" val="\documentclass{article}&#10;\usepackage{amsmath}&#10;\pagestyle{empty}&#10;\begin{document}&#10;&#10;&#10;$^2$P$_{1/2}$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6.9817"/>
  <p:tag name="ORIGINALWIDTH" val="264.7169"/>
  <p:tag name="OUTPUTDPI" val="1200"/>
  <p:tag name="LATEXADDIN" val="\documentclass{article}&#10;\usepackage{amsmath}&#10;\pagestyle{empty}&#10;\begin{document}&#10;&#10;&#10;$^2$S$_{1/2}$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8.7289"/>
  <p:tag name="ORIGINALWIDTH" val="614.9232"/>
  <p:tag name="OUTPUTDPI" val="1200"/>
  <p:tag name="LATEXADDIN" val="\documentclass{article}&#10;\usepackage{amsmath}&#10;\pagestyle{empty}&#10;\begin{document}&#10;&#10;$\overrightarrow{F}=-\overrightarrow{E}_0 e$&#10;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9.9775"/>
  <p:tag name="ORIGINALWIDTH" val="1244.844"/>
  <p:tag name="OUTPUTDPI" val="1200"/>
  <p:tag name="LATEXADDIN" val="\documentclass{article}&#10;\usepackage{amsmath}&#10;\pagestyle{empty}&#10;\begin{document}&#10;&#10;$E=- e \overrightarrow{r}_e \cdot \overrightarrow{E}_L(\overrightarrow{r}_e,t) $&#10;&#10;&#10;\end{document}"/>
  <p:tag name="IGUANATEXSIZE" val="20"/>
  <p:tag name="IGUANATEXCURSOR" val="156"/>
  <p:tag name="TRANSPARENCY" val="True"/>
  <p:tag name="FILENAME" val=""/>
  <p:tag name="INPUTTYPE" val="0"/>
  <p:tag name="LATEXENGINEID" val="0"/>
  <p:tag name="TEMPFOLDER" val="c:\temp\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0.9711"/>
  <p:tag name="ORIGINALWIDTH" val="2154.481"/>
  <p:tag name="OUTPUTDPI" val="1200"/>
  <p:tag name="LATEXADDIN" val="\documentclass{article}&#10;\usepackage{amsmath}&#10;\pagestyle{empty}&#10;\begin{document}&#10;&#10;$\overrightarrow{E}_L(\overrightarrow{r},t) = \overrightarrow{E}_0 \cos\left( \overrightarrow{k}\cdot \overrightarrow{r} -\omega_L t + \varphi_l \right)$&#10;&#10;&#10;\end{document}"/>
  <p:tag name="IGUANATEXSIZE" val="20"/>
  <p:tag name="IGUANATEXCURSOR" val="220"/>
  <p:tag name="TRANSPARENCY" val="True"/>
  <p:tag name="FILENAME" val=""/>
  <p:tag name="INPUTTYPE" val="0"/>
  <p:tag name="LATEXENGINEID" val="0"/>
  <p:tag name="TEMPFOLDER" val="c:\temp\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9.9775"/>
  <p:tag name="ORIGINALWIDTH" val="1256.093"/>
  <p:tag name="OUTPUTDPI" val="1200"/>
  <p:tag name="LATEXADDIN" val="\documentclass{article}&#10;\usepackage{amsmath}&#10;\pagestyle{empty}&#10;\begin{document}&#10;&#10;$\overrightarrow{E}_L(\overrightarrow{r},t) \sim \overrightarrow{E}_L(\overrightarrow{r}_n,t) $&#10;&#10;&#10;\end{document}"/>
  <p:tag name="IGUANATEXSIZE" val="20"/>
  <p:tag name="IGUANATEXCURSOR" val="125"/>
  <p:tag name="TRANSPARENCY" val="True"/>
  <p:tag name="FILENAME" val=""/>
  <p:tag name="INPUTTYPE" val="0"/>
  <p:tag name="LATEXENGINEID" val="0"/>
  <p:tag name="TEMPFOLDER" val="c:\temp\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582.75"/>
  <p:tag name="OUTPUTDPI" val="1200"/>
  <p:tag name="LATEXADDIN" val="\documentclass{article}&#10;\usepackage{amsmath}&#10;\pagestyle{empty}&#10;\begin{document}&#10;&#10;$(1s)(2s)$ $^3$S&#10;&#10;&#10;\end{document}"/>
  <p:tag name="IGUANATEXSIZE" val="20"/>
  <p:tag name="IGUANATEXCURSOR" val="97"/>
  <p:tag name="TRANSPARENCY" val="True"/>
  <p:tag name="FILENAME" val=""/>
  <p:tag name="INPUTTYPE" val="0"/>
  <p:tag name="LATEXENGINEID" val="0"/>
  <p:tag name="TEMPFOLDER" val="c:\temp\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2.48969"/>
  <p:tag name="ORIGINALWIDTH" val="138.7327"/>
  <p:tag name="OUTPUTDPI" val="1200"/>
  <p:tag name="LATEXADDIN" val="\documentclass{article}&#10;\usepackage{amsmath}&#10;\pagestyle{empty}&#10;\begin{document}&#10;&#10;&#10;$\varphi_L$&#10;&#10;\end{document}"/>
  <p:tag name="IGUANATEXSIZE" val="20"/>
  <p:tag name="IGUANATEXCURSOR" val="92"/>
  <p:tag name="TRANSPARENCY" val="True"/>
  <p:tag name="FILENAME" val=""/>
  <p:tag name="INPUTTYPE" val="0"/>
  <p:tag name="LATEXENGINEID" val="0"/>
  <p:tag name="TEMPFOLDER" val="c:\temp\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7.7278"/>
  <p:tag name="ORIGINALWIDTH" val="895.3881"/>
  <p:tag name="OUTPUTDPI" val="1200"/>
  <p:tag name="LATEXADDIN" val="\documentclass{article}&#10;\usepackage{amsmath}&#10;\pagestyle{empty}&#10;\begin{document}&#10;&#10;$ \overrightarrow{k}\cdot \overrightarrow{r}_n + \varphi_l =0$&#10;&#10;&#10;\end{document}"/>
  <p:tag name="IGUANATEXSIZE" val="20"/>
  <p:tag name="IGUANATEXCURSOR" val="142"/>
  <p:tag name="TRANSPARENCY" val="True"/>
  <p:tag name="FILENAME" val=""/>
  <p:tag name="INPUTTYPE" val="0"/>
  <p:tag name="LATEXENGINEID" val="0"/>
  <p:tag name="TEMPFOLDER" val="c:\temp\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187.102"/>
  <p:tag name="OUTPUTDPI" val="1200"/>
  <p:tag name="LATEXADDIN" val="\documentclass{article}&#10;\usepackage{amsmath}&#10;\pagestyle{empty}&#10;\begin{document}&#10;&#10;$E=- e E_0 \cos \left( \omega_L t \right) z_e$&#10;&#10;&#10;\end{document}"/>
  <p:tag name="IGUANATEXSIZE" val="20"/>
  <p:tag name="IGUANATEXCURSOR" val="126"/>
  <p:tag name="TRANSPARENCY" val="True"/>
  <p:tag name="FILENAME" val=""/>
  <p:tag name="INPUTTYPE" val="0"/>
  <p:tag name="LATEXENGINEID" val="0"/>
  <p:tag name="TEMPFOLDER" val="c:\temp\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3.73827"/>
  <p:tag name="ORIGINALWIDTH" val="264.7169"/>
  <p:tag name="OUTPUTDPI" val="1200"/>
  <p:tag name="LATEXADDIN" val="\documentclass{article}&#10;\usepackage{amsmath}&#10;\pagestyle{empty}&#10;\begin{document}&#10;&#10;$\equiv H'$&#10;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31.2336"/>
  <p:tag name="OUTPUTDPI" val="1200"/>
  <p:tag name="LATEXADDIN" val="\documentclass{article}&#10;\usepackage{amsmath}&#10;\pagestyle{empty}&#10;\begin{document}&#10;&#10;$E_e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1.4848"/>
  <p:tag name="ORIGINALWIDTH" val="134.9832"/>
  <p:tag name="OUTPUTDPI" val="1200"/>
  <p:tag name="LATEXADDIN" val="\documentclass{article}&#10;\usepackage{amsmath}&#10;\pagestyle{empty}&#10;\begin{document}&#10;&#10;$E_g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2.9846"/>
  <p:tag name="ORIGINALWIDTH" val="801.6498"/>
  <p:tag name="OUTPUTDPI" val="1200"/>
  <p:tag name="LATEXADDIN" val="\documentclass{article}&#10;\usepackage{amsmath}&#10;\pagestyle{empty}&#10;\begin{document}&#10;&#10;$\hbar \omega_0=E_e-E_g$&#10;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884.8893"/>
  <p:tag name="OUTPUTDPI" val="1200"/>
  <p:tag name="LATEXADDIN" val="\documentclass{article}&#10;\usepackage{amsmath}&#10;\pagestyle{empty}&#10;\begin{document}&#10;&#10;&#10;$\hbar \delta = \hbar (\omega_L -  \omega_0)$&#10;&#10;\end{document}"/>
  <p:tag name="IGUANATEXSIZE" val="20"/>
  <p:tag name="IGUANATEXCURSOR" val="126"/>
  <p:tag name="TRANSPARENCY" val="True"/>
  <p:tag name="FILENAME" val=""/>
  <p:tag name="INPUTTYPE" val="0"/>
  <p:tag name="LATEXENGINEID" val="0"/>
  <p:tag name="TEMPFOLDER" val="c:\temp\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99063"/>
  <p:tag name="ORIGINALWIDTH" val="439.445"/>
  <p:tag name="OUTPUTDPI" val="1200"/>
  <p:tag name="LATEXADDIN" val="\documentclass{article}&#10;\usepackage{amsmath}&#10;\pagestyle{empty}&#10;\begin{document}&#10;&#10;$\omega_L \sim \omega_0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378.328"/>
  <p:tag name="OUTPUTDPI" val="1200"/>
  <p:tag name="LATEXADDIN" val="\documentclass{article}&#10;\usepackage{amsmath}&#10;\pagestyle{empty}&#10;\begin{document}&#10;&#10;$H'(t)=- e E_0 \cos \left( \omega_L t \right) z_e$&#10;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582.75"/>
  <p:tag name="OUTPUTDPI" val="1200"/>
  <p:tag name="LATEXADDIN" val="\documentclass{article}&#10;\usepackage{amsmath}&#10;\pagestyle{empty}&#10;\begin{document}&#10;&#10;$(1s)(2s)$ $^1$S&#10;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743.907"/>
  <p:tag name="OUTPUTDPI" val="1200"/>
  <p:tag name="LATEXADDIN" val="\documentclass{article}&#10;\usepackage{amsmath}&#10;\pagestyle{empty}&#10;\usepackage{braket}&#10;\begin{document}&#10;&#10;$H^0 \ket{i} = E_i \ket{i}$&#10;&#10;&#10;\end{document}"/>
  <p:tag name="IGUANATEXSIZE" val="20"/>
  <p:tag name="IGUANATEXCURSOR" val="106"/>
  <p:tag name="TRANSPARENCY" val="True"/>
  <p:tag name="FILENAME" val=""/>
  <p:tag name="INPUTTYPE" val="0"/>
  <p:tag name="LATEXENGINEID" val="0"/>
  <p:tag name="TEMPFOLDER" val="c:\temp\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0.4837"/>
  <p:tag name="ORIGINALWIDTH" val="514.4357"/>
  <p:tag name="OUTPUTDPI" val="1200"/>
  <p:tag name="LATEXADDIN" val="\documentclass{article}&#10;\usepackage{amsmath}&#10;\usepackage{braket}&#10;\pagestyle{empty}&#10;\begin{document}&#10;&#10;&#10;$\braket{i | j}=\delta_{ij}$&#10;&#10;\end{document}"/>
  <p:tag name="IGUANATEXSIZE" val="20"/>
  <p:tag name="IGUANATEXCURSOR" val="125"/>
  <p:tag name="TRANSPARENCY" val="True"/>
  <p:tag name="FILENAME" val=""/>
  <p:tag name="INPUTTYPE" val="0"/>
  <p:tag name="LATEXENGINEID" val="0"/>
  <p:tag name="TEMPFOLDER" val="c:\temp\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598.4252"/>
  <p:tag name="OUTPUTDPI" val="1200"/>
  <p:tag name="LATEXADDIN" val="\documentclass{article}&#10;\usepackage{amsmath}&#10;\usepackage{braket}&#10;\pagestyle{empty}&#10;\begin{document}&#10;&#10;&#10;$i, j \in  \{ g, e \} $&#10;&#10;\end{document}"/>
  <p:tag name="IGUANATEXSIZE" val="20"/>
  <p:tag name="IGUANATEXCURSOR" val="120"/>
  <p:tag name="TRANSPARENCY" val="True"/>
  <p:tag name="FILENAME" val=""/>
  <p:tag name="INPUTTYPE" val="0"/>
  <p:tag name="LATEXENGINEID" val="0"/>
  <p:tag name="TEMPFOLDER" val="c:\temp\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31.2336"/>
  <p:tag name="OUTPUTDPI" val="1200"/>
  <p:tag name="LATEXADDIN" val="\documentclass{article}&#10;\usepackage{amsmath}&#10;\pagestyle{empty}&#10;\begin{document}&#10;&#10;$E_e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1.4848"/>
  <p:tag name="ORIGINALWIDTH" val="134.9832"/>
  <p:tag name="OUTPUTDPI" val="1200"/>
  <p:tag name="LATEXADDIN" val="\documentclass{article}&#10;\usepackage{amsmath}&#10;\pagestyle{empty}&#10;\begin{document}&#10;&#10;$E_g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2.9846"/>
  <p:tag name="ORIGINALWIDTH" val="801.6498"/>
  <p:tag name="OUTPUTDPI" val="1200"/>
  <p:tag name="LATEXADDIN" val="\documentclass{article}&#10;\usepackage{amsmath}&#10;\pagestyle{empty}&#10;\begin{document}&#10;&#10;$\hbar \omega_0=E_e-E_g$&#10;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884.8893"/>
  <p:tag name="OUTPUTDPI" val="1200"/>
  <p:tag name="LATEXADDIN" val="\documentclass{article}&#10;\usepackage{amsmath}&#10;\pagestyle{empty}&#10;\begin{document}&#10;&#10;&#10;$\hbar \delta = \hbar ( \omega_L - \omega_0)$&#10;&#10;\end{document}"/>
  <p:tag name="IGUANATEXSIZE" val="20"/>
  <p:tag name="IGUANATEXCURSOR" val="126"/>
  <p:tag name="TRANSPARENCY" val="True"/>
  <p:tag name="FILENAME" val=""/>
  <p:tag name="INPUTTYPE" val="0"/>
  <p:tag name="LATEXENGINEID" val="0"/>
  <p:tag name="TEMPFOLDER" val="c:\temp\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875.1406"/>
  <p:tag name="OUTPUTDPI" val="1200"/>
  <p:tag name="LATEXADDIN" val="\documentclass{article}&#10;\usepackage{amsmath}&#10;\pagestyle{empty}&#10;\begin{document}&#10;&#10;$H=H^0+H'(t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875.1406"/>
  <p:tag name="OUTPUTDPI" val="1200"/>
  <p:tag name="LATEXADDIN" val="\documentclass{article}&#10;\usepackage{amsmath}&#10;\pagestyle{empty}&#10;\begin{document}&#10;&#10;$H=H^0+H'(t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1088.114"/>
  <p:tag name="OUTPUTDPI" val="1200"/>
  <p:tag name="LATEXADDIN" val="\documentclass{article}&#10;\usepackage{amsmath}&#10;\usepackage{braket}&#10;\pagestyle{empty}&#10;\begin{document}&#10;&#10;&#10;&#10;$\dot{c}_a=-\frac{i}{\hbar}  H'_{ab}e^{-i \omega_0 t} c_b $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425.25"/>
  <p:tag name="OUTPUTDPI" val="1200"/>
  <p:tag name="LATEXADDIN" val="\documentclass{article}&#10;\usepackage{amsmath}&#10;\pagestyle{empty}&#10;\begin{document}&#10;&#10;$(2p)^2$ $^1$S&#10;&#10;&#10;\end{document}"/>
  <p:tag name="IGUANATEXSIZE" val="20"/>
  <p:tag name="IGUANATEXCURSOR" val="92"/>
  <p:tag name="TRANSPARENCY" val="True"/>
  <p:tag name="FILENAME" val=""/>
  <p:tag name="INPUTTYPE" val="0"/>
  <p:tag name="LATEXENGINEID" val="0"/>
  <p:tag name="TEMPFOLDER" val="c:\temp\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1009.374"/>
  <p:tag name="OUTPUTDPI" val="1200"/>
  <p:tag name="LATEXADDIN" val="\documentclass{article}&#10;\usepackage{amsmath}&#10;\usepackage{braket}&#10;\pagestyle{empty}&#10;\begin{document}&#10;&#10;&#10;&#10;$\dot{c}_b=-\frac{i}{\hbar} H'_{ba}e^{i \omega_0 t} c_a $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87.4391"/>
  <p:tag name="OUTPUTDPI" val="1200"/>
  <p:tag name="LATEXADDIN" val="\documentclass{article}&#10;\usepackage{amsmath}&#10;\usepackage{braket}&#10;\pagestyle{empty}&#10;\begin{document}&#10;&#10;&#10;&#10;$c_a(0)=1$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82.1897"/>
  <p:tag name="OUTPUTDPI" val="1200"/>
  <p:tag name="LATEXADDIN" val="\documentclass{article}&#10;\usepackage{amsmath}&#10;\usepackage{braket}&#10;\pagestyle{empty}&#10;\begin{document}&#10;&#10;&#10;&#10;$c_b(0)=0$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70.1913"/>
  <p:tag name="OUTPUTDPI" val="1200"/>
  <p:tag name="LATEXADDIN" val="\documentclass{article}&#10;\usepackage{amsmath}&#10;\usepackage{braket}&#10;\pagestyle{empty}&#10;\begin{document}&#10;&#10;&#10;&#10;$c_a(t)\cong 1$&#10;\end{document}"/>
  <p:tag name="IGUANATEXSIZE" val="20"/>
  <p:tag name="IGUANATEXCURSOR" val="116"/>
  <p:tag name="TRANSPARENCY" val="True"/>
  <p:tag name="FILENAME" val=""/>
  <p:tag name="INPUTTYPE" val="0"/>
  <p:tag name="LATEXENGINEID" val="0"/>
  <p:tag name="TEMPFOLDER" val="c:\temp\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6.213"/>
  <p:tag name="ORIGINALWIDTH" val="1735.283"/>
  <p:tag name="OUTPUTDPI" val="1200"/>
  <p:tag name="LATEXADDIN" val="\documentclass{article}&#10;\usepackage{amsmath}&#10;\usepackage{braket}&#10;\pagestyle{empty}&#10;\begin{document}&#10;&#10;&#10;&#10;$c_b(t)\cong -\frac{i}{\hbar}V_{ba}\int\limits_0^t \cos(\omega t')e^{i \omega_0 t'} dt'$&#10;\end{document}"/>
  <p:tag name="IGUANATEXSIZE" val="20"/>
  <p:tag name="IGUANATEXCURSOR" val="190"/>
  <p:tag name="TRANSPARENCY" val="True"/>
  <p:tag name="FILENAME" val=""/>
  <p:tag name="INPUTTYPE" val="0"/>
  <p:tag name="LATEXENGINEID" val="0"/>
  <p:tag name="TEMPFOLDER" val="c:\temp\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950.8811"/>
  <p:tag name="OUTPUTDPI" val="1200"/>
  <p:tag name="LATEXADDIN" val="\documentclass{article}&#10;\usepackage{amsmath}&#10;\pagestyle{empty}&#10;\begin{document}&#10;&#10;$H'(t)=V \cos(\omega t)$&#10;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3.982"/>
  <p:tag name="ORIGINALWIDTH" val="1053.618"/>
  <p:tag name="OUTPUTDPI" val="1200"/>
  <p:tag name="LATEXADDIN" val="\documentclass{article}&#10;\usepackage{amsmath}&#10;\pagestyle{empty}&#10;\begin{document}&#10;&#10;$H'_{ij}(t)\equiv V_{ij} \cos(\omega t)$&#10;&#10;&#10;\end{document}"/>
  <p:tag name="IGUANATEXSIZE" val="20"/>
  <p:tag name="IGUANATEXCURSOR" val="92"/>
  <p:tag name="TRANSPARENCY" val="True"/>
  <p:tag name="FILENAME" val=""/>
  <p:tag name="INPUTTYPE" val="0"/>
  <p:tag name="LATEXENGINEID" val="0"/>
  <p:tag name="TEMPFOLDER" val="c:\temp\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4.222"/>
  <p:tag name="ORIGINALWIDTH" val="1813.273"/>
  <p:tag name="OUTPUTDPI" val="1200"/>
  <p:tag name="LATEXADDIN" val="\documentclass{article}&#10;\usepackage{amsmath}&#10;\usepackage{braket}&#10;\pagestyle{empty}&#10;\begin{document}&#10;&#10;&#10;&#10;$=-\frac{ V_{ba}}{2\hbar}\left[ \frac{e^{i(\omega_0+\omega)t}-1}{\omega_0+\omega} + \frac{e^{i(\omega_0-\omega)t}-1}{\omega_0-\omega} \right]$&#10;\end{document}"/>
  <p:tag name="IGUANATEXSIZE" val="20"/>
  <p:tag name="IGUANATEXCURSOR" val="207"/>
  <p:tag name="TRANSPARENCY" val="True"/>
  <p:tag name="FILENAME" val=""/>
  <p:tag name="INPUTTYPE" val="0"/>
  <p:tag name="LATEXENGINEID" val="0"/>
  <p:tag name="TEMPFOLDER" val="c:\temp\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277.84"/>
  <p:tag name="OUTPUTDPI" val="1200"/>
  <p:tag name="LATEXADDIN" val="\documentclass{article}&#10;\usepackage{amsmath}&#10;\usepackage{braket}&#10;\pagestyle{empty}&#10;\begin{document}&#10;&#10;&#10;&#10;$\omega_0 + \omega \gg |\omega_0-\omega|=|\delta|$&#10;\end{document}"/>
  <p:tag name="IGUANATEXSIZE" val="20"/>
  <p:tag name="IGUANATEXCURSOR" val="152"/>
  <p:tag name="TRANSPARENCY" val="True"/>
  <p:tag name="FILENAME" val=""/>
  <p:tag name="INPUTTYPE" val="0"/>
  <p:tag name="LATEXENGINEID" val="0"/>
  <p:tag name="TEMPFOLDER" val="c:\temp\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9.7263"/>
  <p:tag name="ORIGINALWIDTH" val="2692.913"/>
  <p:tag name="OUTPUTDPI" val="1200"/>
  <p:tag name="LATEXADDIN" val="\documentclass{article}&#10;\usepackage{amsmath}&#10;\usepackage{braket}&#10;\pagestyle{empty}&#10;\begin{document}&#10;&#10;&#10;&#10;$c_b(t)\cong -\frac{ V_{ba}}{2\hbar} \frac{e^{i(\omega_0-\omega)t/2}}{\omega_0-\omega}  \left[ e^{i(\omega_0-\omega)t/2} - e^{-i(\omega_0-\omega)t/2}\right]$&#10;\end{document}"/>
  <p:tag name="IGUANATEXSIZE" val="20"/>
  <p:tag name="IGUANATEXCURSOR" val="230"/>
  <p:tag name="TRANSPARENCY" val="True"/>
  <p:tag name="FILENAME" val=""/>
  <p:tag name="INPUTTYPE" val="0"/>
  <p:tag name="LATEXENGINEID" val="0"/>
  <p:tag name="TEMPFOLDER" val="c:\temp\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441"/>
  <p:tag name="OUTPUTDPI" val="1200"/>
  <p:tag name="LATEXADDIN" val="\documentclass{article}&#10;\usepackage{amsmath}&#10;\pagestyle{empty}&#10;\begin{document}&#10;&#10;$(2p)^2$ $^3$P&#10;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2.2272"/>
  <p:tag name="ORIGINALWIDTH" val="1685.789"/>
  <p:tag name="OUTPUTDPI" val="1200"/>
  <p:tag name="LATEXADDIN" val="\documentclass{article}&#10;\usepackage{amsmath}&#10;\usepackage{braket}&#10;\pagestyle{empty}&#10;\begin{document}&#10;&#10;&#10;&#10;$= -i\frac{ V_{ba}}{\hbar} \frac{\sin[(\omega_0-\omega)t/2]}{\omega_0-\omega} e^{i(\omega_0-\omega)t/2}$&#10;\end{document}"/>
  <p:tag name="IGUANATEXSIZE" val="20"/>
  <p:tag name="IGUANATEXCURSOR" val="108"/>
  <p:tag name="TRANSPARENCY" val="True"/>
  <p:tag name="FILENAME" val=""/>
  <p:tag name="INPUTTYPE" val="0"/>
  <p:tag name="LATEXENGINEID" val="0"/>
  <p:tag name="TEMPFOLDER" val="c:\temp\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6.213"/>
  <p:tag name="ORIGINALWIDTH" val="1995.5"/>
  <p:tag name="OUTPUTDPI" val="1200"/>
  <p:tag name="LATEXADDIN" val="\documentclass{article}&#10;\usepackage{amsmath}&#10;\usepackage{braket}&#10;\pagestyle{empty}&#10;\begin{document}&#10;&#10;&#10;&#10;$=-\frac{i V_{ba}}{2\hbar}\int\limits_0^{t}\left[ e^{i(\omega_0+\omega)t'}+e^{i(\omega_0-\omega)t'} \right]dt'$&#10;\end{document}"/>
  <p:tag name="IGUANATEXSIZE" val="20"/>
  <p:tag name="IGUANATEXCURSOR" val="213"/>
  <p:tag name="TRANSPARENCY" val="True"/>
  <p:tag name="FILENAME" val=""/>
  <p:tag name="INPUTTYPE" val="0"/>
  <p:tag name="LATEXENGINEID" val="0"/>
  <p:tag name="TEMPFOLDER" val="c:\temp\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&#10;$\ket{\Psi_a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140.9824"/>
  <p:tag name="OUTPUTDPI" val="1200"/>
  <p:tag name="LATEXADDIN" val="\documentclass{article}&#10;\usepackage{amsmath}&#10;\pagestyle{empty}&#10;\begin{document}&#10;&#10;$\hbar \omega$&#10;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ELECTIONNAME" val="Group 76"/>
  <p:tag name="LAYER" val="2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28.9839"/>
  <p:tag name="OUTPUTDPI" val="1200"/>
  <p:tag name="LATEXADDIN" val="\documentclass{article}&#10;\usepackage{amsmath}&#10;\pagestyle{empty}&#10;\begin{document}&#10;&#10;$E_b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37.9828"/>
  <p:tag name="OUTPUTDPI" val="1200"/>
  <p:tag name="LATEXADDIN" val="\documentclass{article}&#10;\usepackage{amsmath}&#10;\pagestyle{empty}&#10;\begin{document}&#10;&#10;$E_a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6.4867"/>
  <p:tag name="ORIGINALWIDTH" val="800.8998"/>
  <p:tag name="OUTPUTDPI" val="1200"/>
  <p:tag name="LATEXADDIN" val="\documentclass{article}&#10;\usepackage{amsmath}&#10;\pagestyle{empty}&#10;\begin{document}&#10;&#10;$\hbar \omega_0\equiv E_b-E_a$&#10;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814.3982"/>
  <p:tag name="OUTPUTDPI" val="1200"/>
  <p:tag name="LATEXADDIN" val="\documentclass{article}&#10;\usepackage{amsmath}&#10;\pagestyle{empty}&#10;\begin{document}&#10;&#10;&#10;$\hbar \delta \equiv \hbar( \omega -  \omega_0)$&#10;&#10;\end{document}"/>
  <p:tag name="IGUANATEXSIZE" val="20"/>
  <p:tag name="IGUANATEXCURSOR" val="129"/>
  <p:tag name="TRANSPARENCY" val="True"/>
  <p:tag name="FILENAME" val=""/>
  <p:tag name="INPUTTYPE" val="0"/>
  <p:tag name="LATEXENGINEID" val="0"/>
  <p:tag name="TEMPFOLDER" val="c:\temp\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451.5"/>
  <p:tag name="OUTPUTDPI" val="1200"/>
  <p:tag name="LATEXADDIN" val="\documentclass{article}&#10;\usepackage{amsmath}&#10;\pagestyle{empty}&#10;\begin{document}&#10;&#10;$(2p)^2$ $^1$D&#10;&#10;&#10;\end{document}"/>
  <p:tag name="IGUANATEXSIZE" val="20"/>
  <p:tag name="IGUANATEXCURSOR" val="93"/>
  <p:tag name="TRANSPARENCY" val="True"/>
  <p:tag name="FILENAME" val=""/>
  <p:tag name="INPUTTYPE" val="0"/>
  <p:tag name="LATEXENGINEID" val="0"/>
  <p:tag name="TEMPFOLDER" val="c:\temp\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378.328"/>
  <p:tag name="OUTPUTDPI" val="1200"/>
  <p:tag name="LATEXADDIN" val="\documentclass{article}&#10;\usepackage{amsmath}&#10;\pagestyle{empty}&#10;\begin{document}&#10;&#10;$H'(t)=- e E_0 \cos \left( \omega_L t \right) z_e$&#10;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0.4837"/>
  <p:tag name="ORIGINALWIDTH" val="514.4357"/>
  <p:tag name="OUTPUTDPI" val="1200"/>
  <p:tag name="LATEXADDIN" val="\documentclass{article}&#10;\usepackage{amsmath}&#10;\usepackage{braket}&#10;\pagestyle{empty}&#10;\begin{document}&#10;&#10;&#10;$\braket{i | j}=\delta_{ij}$&#10;&#10;\end{document}"/>
  <p:tag name="IGUANATEXSIZE" val="20"/>
  <p:tag name="IGUANATEXCURSOR" val="125"/>
  <p:tag name="TRANSPARENCY" val="True"/>
  <p:tag name="FILENAME" val=""/>
  <p:tag name="INPUTTYPE" val="0"/>
  <p:tag name="LATEXENGINEID" val="0"/>
  <p:tag name="TEMPFOLDER" val="c:\temp\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598.4252"/>
  <p:tag name="OUTPUTDPI" val="1200"/>
  <p:tag name="LATEXADDIN" val="\documentclass{article}&#10;\usepackage{amsmath}&#10;\usepackage{braket}&#10;\pagestyle{empty}&#10;\begin{document}&#10;&#10;&#10;$i, j \in  \{ g, e \} $&#10;&#10;\end{document}"/>
  <p:tag name="IGUANATEXSIZE" val="20"/>
  <p:tag name="IGUANATEXCURSOR" val="120"/>
  <p:tag name="TRANSPARENCY" val="True"/>
  <p:tag name="FILENAME" val=""/>
  <p:tag name="INPUTTYPE" val="0"/>
  <p:tag name="LATEXENGINEID" val="0"/>
  <p:tag name="TEMPFOLDER" val="c:\temp\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31.2336"/>
  <p:tag name="OUTPUTDPI" val="1200"/>
  <p:tag name="LATEXADDIN" val="\documentclass{article}&#10;\usepackage{amsmath}&#10;\pagestyle{empty}&#10;\begin{document}&#10;&#10;$E_e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1.4848"/>
  <p:tag name="ORIGINALWIDTH" val="134.9832"/>
  <p:tag name="OUTPUTDPI" val="1200"/>
  <p:tag name="LATEXADDIN" val="\documentclass{article}&#10;\usepackage{amsmath}&#10;\pagestyle{empty}&#10;\begin{document}&#10;&#10;$E_g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2.9846"/>
  <p:tag name="ORIGINALWIDTH" val="801.6498"/>
  <p:tag name="OUTPUTDPI" val="1200"/>
  <p:tag name="LATEXADDIN" val="\documentclass{article}&#10;\usepackage{amsmath}&#10;\pagestyle{empty}&#10;\begin{document}&#10;&#10;$\hbar \omega_0=E_e-E_g$&#10;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8.7364"/>
  <p:tag name="ORIGINALWIDTH" val="860.8923"/>
  <p:tag name="OUTPUTDPI" val="1200"/>
  <p:tag name="LATEXADDIN" val="\documentclass{article}&#10;\usepackage{amsmath}&#10;\pagestyle{empty}&#10;\begin{document}&#10;&#10;&#10;$\hbar \delta = \hbar \omega_L - \hbar \omega_0$&#10;&#10;\end{document}"/>
  <p:tag name="IGUANATEXSIZE" val="20"/>
  <p:tag name="IGUANATEXCURSOR" val="129"/>
  <p:tag name="TRANSPARENCY" val="True"/>
  <p:tag name="FILENAME" val=""/>
  <p:tag name="INPUTTYPE" val="0"/>
  <p:tag name="LATEXENGINEID" val="0"/>
  <p:tag name="TEMPFOLDER" val="c:\temp\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875.1406"/>
  <p:tag name="OUTPUTDPI" val="1200"/>
  <p:tag name="LATEXADDIN" val="\documentclass{article}&#10;\usepackage{amsmath}&#10;\pagestyle{empty}&#10;\begin{document}&#10;&#10;$H=H^0+H'(t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9868"/>
  <p:tag name="ORIGINALWIDTH" val="676.4154"/>
  <p:tag name="OUTPUTDPI" val="1200"/>
  <p:tag name="LATEXADDIN" val="\documentclass{article}&#10;\usepackage{amsmath}&#10;\pagestyle{empty}&#10;\begin{document}&#10;&#10;$V_{ab}= - \hspace{3mm} E_0$&#10;&#10;&#10;\end{document}"/>
  <p:tag name="IGUANATEXSIZE" val="20"/>
  <p:tag name="IGUANATEXCURSOR" val="101"/>
  <p:tag name="TRANSPARENCY" val="True"/>
  <p:tag name="FILENAME" val=""/>
  <p:tag name="INPUTTYPE" val="0"/>
  <p:tag name="LATEXENGINEID" val="0"/>
  <p:tag name="TEMPFOLDER" val="c:\temp\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589.4263"/>
  <p:tag name="OUTPUTDPI" val="1200"/>
  <p:tag name="LATEXADDIN" val="\documentclass{article}&#10;\usepackage{amsmath}&#10;\pagestyle{empty}&#10;\usepackage{braket}&#10;\begin{document}&#10;&#10;$\equiv e \braket{e|z_e|g}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"/>
  <p:tag name="ORIGINALWIDTH" val="71.25"/>
  <p:tag name="OUTPUTDPI" val="1200"/>
  <p:tag name="LATEXADDIN" val="\documentclass{article}&#10;\usepackage{amsmath}&#10;\pagestyle{empty}&#10;\begin{document}&#10;&#10;$J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2.98835"/>
  <p:tag name="ORIGINALWIDTH" val="338.9576"/>
  <p:tag name="OUTPUTDPI" val="1200"/>
  <p:tag name="LATEXADDIN" val="\documentclass{article}&#10;\usepackage{amsmath}&#10;\pagestyle{empty}&#10;\begin{document}&#10;&#10;&#10;$P \ll 1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743.907"/>
  <p:tag name="OUTPUTDPI" val="1200"/>
  <p:tag name="LATEXADDIN" val="\documentclass{article}&#10;\usepackage{amsmath}&#10;\pagestyle{empty}&#10;\usepackage{braket}&#10;\begin{document}&#10;&#10;$H^0 \ket{i} = E_i \ket{i}$&#10;&#10;&#10;\end{document}"/>
  <p:tag name="IGUANATEXSIZE" val="20"/>
  <p:tag name="IGUANATEXCURSOR" val="106"/>
  <p:tag name="TRANSPARENCY" val="True"/>
  <p:tag name="FILENAME" val=""/>
  <p:tag name="INPUTTYPE" val="0"/>
  <p:tag name="LATEXENGINEID" val="0"/>
  <p:tag name="TEMPFOLDER" val="c:\temp\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0.4687"/>
  <p:tag name="ORIGINALWIDTH" val="1870.266"/>
  <p:tag name="OUTPUTDPI" val="1200"/>
  <p:tag name="LATEXADDIN" val="\documentclass{article}&#10;\usepackage{amsmath}&#10;\usepackage{braket}&#10;\pagestyle{empty}&#10;\begin{document}&#10;&#10;&#10;&#10;$P_{g \rightarrow e}(t)\cong \left( \frac{|\hspace{2mm}| E_0 }{\hbar} \right)^2 \frac{\sin^2[(\omega_0-\omega_L)t/2]}{(\omega_0-\omega_L)^2}$&#10;\end{document}"/>
  <p:tag name="IGUANATEXSIZE" val="20"/>
  <p:tag name="IGUANATEXCURSOR" val="214"/>
  <p:tag name="TRANSPARENCY" val="True"/>
  <p:tag name="FILENAME" val=""/>
  <p:tag name="INPUTTYPE" val="0"/>
  <p:tag name="LATEXENGINEID" val="0"/>
  <p:tag name="TEMPFOLDER" val="c:\temp\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3.9745"/>
  <p:tag name="ORIGINALWIDTH" val="2127.484"/>
  <p:tag name="OUTPUTDPI" val="1200"/>
  <p:tag name="LATEXADDIN" val="\documentclass{article}&#10;\usepackage{amsmath}&#10;\usepackage{braket}&#10;\pagestyle{empty}&#10;\begin{document}&#10;&#10;&#10;&#10;$P_{a \rightarrow b}(t)=|c_b(t)|^2 \cong \frac{| V_{ba}|^2}{\hbar^2} \frac{\sin^2[(\omega_0-\omega)t/2]}{(\omega_0-\omega)^2}$&#10;\end{document}"/>
  <p:tag name="IGUANATEXSIZE" val="20"/>
  <p:tag name="IGUANATEXCURSOR" val="227"/>
  <p:tag name="TRANSPARENCY" val="True"/>
  <p:tag name="FILENAME" val=""/>
  <p:tag name="INPUTTYPE" val="0"/>
  <p:tag name="LATEXENGINEID" val="0"/>
  <p:tag name="TEMPFOLDER" val="c:\temp\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&#10;$\ket{\Psi_a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22.7221"/>
  <p:tag name="OUTPUTDPI" val="1200"/>
  <p:tag name="LATEXADDIN" val="\documentclass{article}&#10;\usepackage{amsmath}&#10;\pagestyle{empty}&#10;\begin{document}&#10;&#10;&#10;$P(t)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4.222"/>
  <p:tag name="ORIGINALWIDTH" val="394.4507"/>
  <p:tag name="OUTPUTDPI" val="1200"/>
  <p:tag name="LATEXADDIN" val="\documentclass{article}&#10;\usepackage{amsmath}&#10;\usepackage{braket}&#10;\pagestyle{empty}&#10;\begin{document}&#10;&#10;&#10;&#10;$\left(\frac{| V_{ba}|^2}{\hbar^2}\right)$&#10;\end{document}"/>
  <p:tag name="IGUANATEXSIZE" val="20"/>
  <p:tag name="IGUANATEXCURSOR" val="144"/>
  <p:tag name="TRANSPARENCY" val="True"/>
  <p:tag name="FILENAME" val=""/>
  <p:tag name="INPUTTYPE" val="0"/>
  <p:tag name="LATEXENGINEID" val="0"/>
  <p:tag name="TEMPFOLDER" val="c:\temp\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76.7154"/>
  <p:tag name="OUTPUTDPI" val="1200"/>
  <p:tag name="LATEXADDIN" val="\documentclass{article}&#10;\usepackage{amsmath}&#10;\pagestyle{empty}&#10;\begin{document}&#10;&#10;$\omega/2\pi$&#10;&#10;&#10;\end{document}"/>
  <p:tag name="IGUANATEXSIZE" val="20"/>
  <p:tag name="IGUANATEXCURSOR" val="94"/>
  <p:tag name="TRANSPARENCY" val="True"/>
  <p:tag name="FILENAME" val=""/>
  <p:tag name="INPUTTYPE" val="0"/>
  <p:tag name="LATEXENGINEID" val="0"/>
  <p:tag name="TEMPFOLDER" val="c:\temp\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328.459"/>
  <p:tag name="OUTPUTDPI" val="1200"/>
  <p:tag name="LATEXADDIN" val="\documentclass{article}&#10;\usepackage{amsmath}&#10;\pagestyle{empty}&#10;\begin{document}&#10;&#10;$\omega_0/2\pi$&#10;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3"/>
  <p:tag name="ORIGINALWIDTH" val="161.25"/>
  <p:tag name="OUTPUTDPI" val="1200"/>
  <p:tag name="LATEXADDIN" val="\documentclass{article}&#10;\usepackage{amsmath}&#10;\pagestyle{empty}&#10;\begin{document}&#10;&#10;$^1$S$_0$&#10;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98952"/>
  <p:tag name="ORIGINALWIDTH" val="117.7353"/>
  <p:tag name="OUTPUTDPI" val="1200"/>
  <p:tag name="LATEXADDIN" val="\documentclass{article}&#10;\usepackage{amsmath}&#10;\pagestyle{empty}&#10;\begin{document}&#10;&#10;&#10;$1$\,s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49.7188"/>
  <p:tag name="OUTPUTDPI" val="1200"/>
  <p:tag name="LATEXADDIN" val="\documentclass{article}&#10;\usepackage{amsmath}&#10;\pagestyle{empty}&#10;\begin{document}&#10;&#10;$(Hz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98952"/>
  <p:tag name="ORIGINALWIDTH" val="122.2347"/>
  <p:tag name="OUTPUTDPI" val="1200"/>
  <p:tag name="LATEXADDIN" val="\documentclass{article}&#10;\usepackage{amsmath}&#10;\pagestyle{empty}&#10;\begin{document}&#10;&#10;&#10;$2$\,s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48929"/>
  <p:tag name="ORIGINALWIDTH" val="336.7079"/>
  <p:tag name="OUTPUTDPI" val="1200"/>
  <p:tag name="LATEXADDIN" val="\documentclass{article}&#10;\usepackage{amsmath}&#10;\pagestyle{empty}&#10;\begin{document}&#10;&#10;&#10;$t=3$\,s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5.9768"/>
  <p:tag name="ORIGINALWIDTH" val="521.1849"/>
  <p:tag name="OUTPUTDPI" val="1200"/>
  <p:tag name="LATEXADDIN" val="\documentclass{article}&#10;\usepackage{amsmath}&#10;\usepackage{braket}&#10;\pagestyle{empty}&#10;\begin{document}&#10;&#10;&#10;&#10;$\frac{| V_{ba}|^2}{\hbar^2}\ll 1$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9.98874"/>
  <p:tag name="ORIGINALWIDTH" val="51.74354"/>
  <p:tag name="OUTPUTDPI" val="1200"/>
  <p:tag name="LATEXADDIN" val="\documentclass{article}&#10;\usepackage{amsmath}&#10;\usepackage{braket}&#10;\pagestyle{empty}&#10;\begin{document}&#10;&#10;&#10;$\delta$&#10;&#10;\end{document}"/>
  <p:tag name="IGUANATEXSIZE" val="20"/>
  <p:tag name="IGUANATEXCURSOR" val="109"/>
  <p:tag name="TRANSPARENCY" val="True"/>
  <p:tag name="FILENAME" val=""/>
  <p:tag name="INPUTTYPE" val="0"/>
  <p:tag name="LATEXENGINEID" val="0"/>
  <p:tag name="TEMPFOLDER" val="c:\temp\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0.4687"/>
  <p:tag name="ORIGINALWIDTH" val="450.6936"/>
  <p:tag name="OUTPUTDPI" val="1200"/>
  <p:tag name="LATEXADDIN" val="\documentclass{article}&#10;\usepackage{amsmath}&#10;\pagestyle{empty}&#10;\begin{document}&#10;&#10;$\left(\frac{|V_{ab}|t}{2\hbar}\right)^2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140.9824"/>
  <p:tag name="OUTPUTDPI" val="1200"/>
  <p:tag name="LATEXADDIN" val="\documentclass{article}&#10;\usepackage{amsmath}&#10;\pagestyle{empty}&#10;\begin{document}&#10;&#10;$\hbar \omega$&#10;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ELECTIONNAME" val="Group 36"/>
  <p:tag name="LAYER" val="2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1.5"/>
  <p:tag name="ORIGINALWIDTH" val="173.25"/>
  <p:tag name="OUTPUTDPI" val="1200"/>
  <p:tag name="LATEXADDIN" val="\documentclass{article}&#10;\usepackage{amsmath}&#10;\pagestyle{empty}&#10;\begin{document}&#10;&#10;$^1$P$_1$&#10;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28.9839"/>
  <p:tag name="OUTPUTDPI" val="1200"/>
  <p:tag name="LATEXADDIN" val="\documentclass{article}&#10;\usepackage{amsmath}&#10;\pagestyle{empty}&#10;\begin{document}&#10;&#10;$E_b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37.9828"/>
  <p:tag name="OUTPUTDPI" val="1200"/>
  <p:tag name="LATEXADDIN" val="\documentclass{article}&#10;\usepackage{amsmath}&#10;\pagestyle{empty}&#10;\begin{document}&#10;&#10;$E_a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6.4867"/>
  <p:tag name="ORIGINALWIDTH" val="800.8998"/>
  <p:tag name="OUTPUTDPI" val="1200"/>
  <p:tag name="LATEXADDIN" val="\documentclass{article}&#10;\usepackage{amsmath}&#10;\pagestyle{empty}&#10;\begin{document}&#10;&#10;$\hbar \omega_0\equiv E_b-E_a$&#10;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814.3982"/>
  <p:tag name="OUTPUTDPI" val="1200"/>
  <p:tag name="LATEXADDIN" val="\documentclass{article}&#10;\usepackage{amsmath}&#10;\pagestyle{empty}&#10;\begin{document}&#10;&#10;&#10;$\hbar \delta \equiv \hbar( \omega -  \omega_0)$&#10;&#10;\end{document}"/>
  <p:tag name="IGUANATEXSIZE" val="20"/>
  <p:tag name="IGUANATEXCURSOR" val="129"/>
  <p:tag name="TRANSPARENCY" val="True"/>
  <p:tag name="FILENAME" val=""/>
  <p:tag name="INPUTTYPE" val="0"/>
  <p:tag name="LATEXENGINEID" val="0"/>
  <p:tag name="TEMPFOLDER" val="c:\temp\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378.328"/>
  <p:tag name="OUTPUTDPI" val="1200"/>
  <p:tag name="LATEXADDIN" val="\documentclass{article}&#10;\usepackage{amsmath}&#10;\pagestyle{empty}&#10;\begin{document}&#10;&#10;$H'(t)=- e E_0 \cos \left( \omega_L t \right) z_e$&#10;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0.4837"/>
  <p:tag name="ORIGINALWIDTH" val="514.4357"/>
  <p:tag name="OUTPUTDPI" val="1200"/>
  <p:tag name="LATEXADDIN" val="\documentclass{article}&#10;\usepackage{amsmath}&#10;\usepackage{braket}&#10;\pagestyle{empty}&#10;\begin{document}&#10;&#10;&#10;$\braket{i | j}=\delta_{ij}$&#10;&#10;\end{document}"/>
  <p:tag name="IGUANATEXSIZE" val="20"/>
  <p:tag name="IGUANATEXCURSOR" val="125"/>
  <p:tag name="TRANSPARENCY" val="True"/>
  <p:tag name="FILENAME" val=""/>
  <p:tag name="INPUTTYPE" val="0"/>
  <p:tag name="LATEXENGINEID" val="0"/>
  <p:tag name="TEMPFOLDER" val="c:\temp\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598.4252"/>
  <p:tag name="OUTPUTDPI" val="1200"/>
  <p:tag name="LATEXADDIN" val="\documentclass{article}&#10;\usepackage{amsmath}&#10;\usepackage{braket}&#10;\pagestyle{empty}&#10;\begin{document}&#10;&#10;&#10;$i, j \in  \{ g, e \} $&#10;&#10;\end{document}"/>
  <p:tag name="IGUANATEXSIZE" val="20"/>
  <p:tag name="IGUANATEXCURSOR" val="120"/>
  <p:tag name="TRANSPARENCY" val="True"/>
  <p:tag name="FILENAME" val=""/>
  <p:tag name="INPUTTYPE" val="0"/>
  <p:tag name="LATEXENGINEID" val="0"/>
  <p:tag name="TEMPFOLDER" val="c:\temp\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31.2336"/>
  <p:tag name="OUTPUTDPI" val="1200"/>
  <p:tag name="LATEXADDIN" val="\documentclass{article}&#10;\usepackage{amsmath}&#10;\pagestyle{empty}&#10;\begin{document}&#10;&#10;$E_e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1.4848"/>
  <p:tag name="ORIGINALWIDTH" val="134.9832"/>
  <p:tag name="OUTPUTDPI" val="1200"/>
  <p:tag name="LATEXADDIN" val="\documentclass{article}&#10;\usepackage{amsmath}&#10;\pagestyle{empty}&#10;\begin{document}&#10;&#10;$E_g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2.9846"/>
  <p:tag name="ORIGINALWIDTH" val="801.6498"/>
  <p:tag name="OUTPUTDPI" val="1200"/>
  <p:tag name="LATEXADDIN" val="\documentclass{article}&#10;\usepackage{amsmath}&#10;\pagestyle{empty}&#10;\begin{document}&#10;&#10;$\hbar \omega_0=E_e-E_g$&#10;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309.75"/>
  <p:tag name="OUTPUTDPI" val="1200"/>
  <p:tag name="LATEXADDIN" val="\documentclass{article}&#10;\usepackage{amsmath}&#10;\pagestyle{empty}&#10;\begin{document}&#10;&#10;$Z=2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9.5"/>
  <p:tag name="ORIGINALWIDTH" val="338.25"/>
  <p:tag name="OUTPUTDPI" val="1200"/>
  <p:tag name="LATEXADDIN" val="\documentclass{article}&#10;\usepackage{amsmath}&#10;\pagestyle{empty}&#10;\begin{document}&#10;&#10;$^3$P$_{0,1,2}$&#10;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8.7364"/>
  <p:tag name="ORIGINALWIDTH" val="860.8923"/>
  <p:tag name="OUTPUTDPI" val="1200"/>
  <p:tag name="LATEXADDIN" val="\documentclass{article}&#10;\usepackage{amsmath}&#10;\pagestyle{empty}&#10;\begin{document}&#10;&#10;&#10;$\hbar \delta = \hbar \omega_L - \hbar \omega_0$&#10;&#10;\end{document}"/>
  <p:tag name="IGUANATEXSIZE" val="20"/>
  <p:tag name="IGUANATEXCURSOR" val="129"/>
  <p:tag name="TRANSPARENCY" val="True"/>
  <p:tag name="FILENAME" val=""/>
  <p:tag name="INPUTTYPE" val="0"/>
  <p:tag name="LATEXENGINEID" val="0"/>
  <p:tag name="TEMPFOLDER" val="c:\temp\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875.1406"/>
  <p:tag name="OUTPUTDPI" val="1200"/>
  <p:tag name="LATEXADDIN" val="\documentclass{article}&#10;\usepackage{amsmath}&#10;\pagestyle{empty}&#10;\begin{document}&#10;&#10;$H=H^0+H'(t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9868"/>
  <p:tag name="ORIGINALWIDTH" val="676.4154"/>
  <p:tag name="OUTPUTDPI" val="1200"/>
  <p:tag name="LATEXADDIN" val="\documentclass{article}&#10;\usepackage{amsmath}&#10;\pagestyle{empty}&#10;\begin{document}&#10;&#10;$V_{ab}= - \hspace{3mm} E_0$&#10;&#10;&#10;\end{document}"/>
  <p:tag name="IGUANATEXSIZE" val="20"/>
  <p:tag name="IGUANATEXCURSOR" val="101"/>
  <p:tag name="TRANSPARENCY" val="True"/>
  <p:tag name="FILENAME" val=""/>
  <p:tag name="INPUTTYPE" val="0"/>
  <p:tag name="LATEXENGINEID" val="0"/>
  <p:tag name="TEMPFOLDER" val="c:\temp\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589.4263"/>
  <p:tag name="OUTPUTDPI" val="1200"/>
  <p:tag name="LATEXADDIN" val="\documentclass{article}&#10;\usepackage{amsmath}&#10;\pagestyle{empty}&#10;\usepackage{braket}&#10;\begin{document}&#10;&#10;$\equiv e \braket{e|z_e|g}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2.98835"/>
  <p:tag name="ORIGINALWIDTH" val="338.9576"/>
  <p:tag name="OUTPUTDPI" val="1200"/>
  <p:tag name="LATEXADDIN" val="\documentclass{article}&#10;\usepackage{amsmath}&#10;\pagestyle{empty}&#10;\begin{document}&#10;&#10;&#10;$P \ll 1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743.907"/>
  <p:tag name="OUTPUTDPI" val="1200"/>
  <p:tag name="LATEXADDIN" val="\documentclass{article}&#10;\usepackage{amsmath}&#10;\pagestyle{empty}&#10;\usepackage{braket}&#10;\begin{document}&#10;&#10;$H^0 \ket{i} = E_i \ket{i}$&#10;&#10;&#10;\end{document}"/>
  <p:tag name="IGUANATEXSIZE" val="20"/>
  <p:tag name="IGUANATEXCURSOR" val="106"/>
  <p:tag name="TRANSPARENCY" val="True"/>
  <p:tag name="FILENAME" val=""/>
  <p:tag name="INPUTTYPE" val="0"/>
  <p:tag name="LATEXENGINEID" val="0"/>
  <p:tag name="TEMPFOLDER" val="c:\temp\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0.4687"/>
  <p:tag name="ORIGINALWIDTH" val="1870.266"/>
  <p:tag name="OUTPUTDPI" val="1200"/>
  <p:tag name="LATEXADDIN" val="\documentclass{article}&#10;\usepackage{amsmath}&#10;\usepackage{braket}&#10;\pagestyle{empty}&#10;\begin{document}&#10;&#10;&#10;&#10;$P_{e \rightarrow g}(t)\cong \left( \frac{|\hspace{2mm}| E_0 }{\hbar} \right)^2 \frac{\sin^2[(\omega_0-\omega_L)t/2]}{(\omega_0-\omega_L)^2}$&#10;\end{document}"/>
  <p:tag name="IGUANATEXSIZE" val="20"/>
  <p:tag name="IGUANATEXCURSOR" val="214"/>
  <p:tag name="TRANSPARENCY" val="True"/>
  <p:tag name="FILENAME" val=""/>
  <p:tag name="INPUTTYPE" val="0"/>
  <p:tag name="LATEXENGINEID" val="0"/>
  <p:tag name="TEMPFOLDER" val="c:\temp\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0.4687"/>
  <p:tag name="ORIGINALWIDTH" val="1870.266"/>
  <p:tag name="OUTPUTDPI" val="1200"/>
  <p:tag name="LATEXADDIN" val="\documentclass{article}&#10;\usepackage{amsmath}&#10;\usepackage{braket}&#10;\pagestyle{empty}&#10;\begin{document}&#10;&#10;&#10;&#10;$P_{g \rightarrow e}(t)\cong \left( \frac{|\hspace{2mm}| E_0 }{\hbar} \right)^2 \frac{\sin^2[(\omega_0-\omega_L)t/2]}{(\omega_0-\omega_L)^2}$&#10;\end{document}"/>
  <p:tag name="IGUANATEXSIZE" val="20"/>
  <p:tag name="IGUANATEXCURSOR" val="214"/>
  <p:tag name="TRANSPARENCY" val="True"/>
  <p:tag name="FILENAME" val=""/>
  <p:tag name="INPUTTYPE" val="0"/>
  <p:tag name="LATEXENGINEID" val="0"/>
  <p:tag name="TEMPFOLDER" val="c:\temp\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7.25"/>
  <p:tag name="ORIGINALWIDTH" val="508.5"/>
  <p:tag name="OUTPUTDPI" val="1200"/>
  <p:tag name="LATEXADDIN" val="\documentclass{article}&#10;\usepackage{amsmath}&#10;\pagestyle{empty}&#10;\begin{document}&#10;&#10;&#10;$\overrightarrow{E}_1 \perp \overrightarrow{E}_2$ &#10;&#10;\end{document}"/>
  <p:tag name="IGUANATEXSIZE" val="20"/>
  <p:tag name="IGUANATEXCURSOR" val="131"/>
  <p:tag name="TRANSPARENCY" val="True"/>
  <p:tag name="FILENAME" val=""/>
  <p:tag name="INPUTTYPE" val="0"/>
  <p:tag name="LATEXENGINEID" val="0"/>
  <p:tag name="TEMPFOLDER" val="c:\temp\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4.5"/>
  <p:tag name="ORIGINALWIDTH" val="240.75"/>
  <p:tag name="OUTPUTDPI" val="1200"/>
  <p:tag name="LATEXADDIN" val="\documentclass{article}&#10;\usepackage{amsmath}&#10;\pagestyle{empty}&#10;\begin{document}&#10;&#10;&#10;$\overrightarrow{E}_{1,2}$ &#10;&#10;\end{document}"/>
  <p:tag name="IGUANATEXSIZE" val="20"/>
  <p:tag name="IGUANATEXCURSOR" val="107"/>
  <p:tag name="TRANSPARENCY" val="True"/>
  <p:tag name="FILENAME" val=""/>
  <p:tag name="INPUTTYPE" val="0"/>
  <p:tag name="LATEXENGINEID" val="0"/>
  <p:tag name="TEMPFOLDER" val="c:\temp\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2.25"/>
  <p:tag name="ORIGINALWIDTH" val="162"/>
  <p:tag name="OUTPUTDPI" val="1200"/>
  <p:tag name="LATEXADDIN" val="\documentclass{article}&#10;\usepackage{amsmath}&#10;\pagestyle{empty}&#10;\begin{document}&#10;&#10;$^3$S$_1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6"/>
  <p:tag name="ORIGINALWIDTH" val="537"/>
  <p:tag name="OUTPUTDPI" val="1200"/>
  <p:tag name="LATEXADDIN" val="\documentclass{article}&#10;\usepackage{amsmath}&#10;\pagestyle{empty}&#10;\begin{document}&#10;&#10;&#10;$\overrightarrow{E}_{1,2} \perp \overrightarrow{k}$ &#10;&#10;\end{document}"/>
  <p:tag name="IGUANATEXSIZE" val="20"/>
  <p:tag name="IGUANATEXCURSOR" val="131"/>
  <p:tag name="TRANSPARENCY" val="True"/>
  <p:tag name="FILENAME" val=""/>
  <p:tag name="INPUTTYPE" val="0"/>
  <p:tag name="LATEXENGINEID" val="0"/>
  <p:tag name="TEMPFOLDER" val="c:\temp\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|5.6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105.7368"/>
  <p:tag name="OUTPUTDPI" val="1200"/>
  <p:tag name="LATEXADDIN" val="\documentclass{article}&#10;\usepackage{amsmath}&#10;\pagestyle{empty}&#10;\begin{document}&#10;&#10;$H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378.328"/>
  <p:tag name="OUTPUTDPI" val="1200"/>
  <p:tag name="LATEXADDIN" val="\documentclass{article}&#10;\usepackage{amsmath}&#10;\pagestyle{empty}&#10;\begin{document}&#10;&#10;$H'(t)=- e E_0 \cos \left( \omega_L t \right) z_e$&#10;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0.4837"/>
  <p:tag name="ORIGINALWIDTH" val="514.4357"/>
  <p:tag name="OUTPUTDPI" val="1200"/>
  <p:tag name="LATEXADDIN" val="\documentclass{article}&#10;\usepackage{amsmath}&#10;\usepackage{braket}&#10;\pagestyle{empty}&#10;\begin{document}&#10;&#10;&#10;$\braket{i | j}=\delta_{ij}$&#10;&#10;\end{document}"/>
  <p:tag name="IGUANATEXSIZE" val="20"/>
  <p:tag name="IGUANATEXCURSOR" val="125"/>
  <p:tag name="TRANSPARENCY" val="True"/>
  <p:tag name="FILENAME" val=""/>
  <p:tag name="INPUTTYPE" val="0"/>
  <p:tag name="LATEXENGINEID" val="0"/>
  <p:tag name="TEMPFOLDER" val="c:\temp\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598.4252"/>
  <p:tag name="OUTPUTDPI" val="1200"/>
  <p:tag name="LATEXADDIN" val="\documentclass{article}&#10;\usepackage{amsmath}&#10;\usepackage{braket}&#10;\pagestyle{empty}&#10;\begin{document}&#10;&#10;&#10;$i, j \in  \{ g, e \} $&#10;&#10;\end{document}"/>
  <p:tag name="IGUANATEXSIZE" val="20"/>
  <p:tag name="IGUANATEXCURSOR" val="120"/>
  <p:tag name="TRANSPARENCY" val="True"/>
  <p:tag name="FILENAME" val=""/>
  <p:tag name="INPUTTYPE" val="0"/>
  <p:tag name="LATEXENGINEID" val="0"/>
  <p:tag name="TEMPFOLDER" val="c:\temp\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31.2336"/>
  <p:tag name="OUTPUTDPI" val="1200"/>
  <p:tag name="LATEXADDIN" val="\documentclass{article}&#10;\usepackage{amsmath}&#10;\pagestyle{empty}&#10;\begin{document}&#10;&#10;$E_e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1.4848"/>
  <p:tag name="ORIGINALWIDTH" val="134.9832"/>
  <p:tag name="OUTPUTDPI" val="1200"/>
  <p:tag name="LATEXADDIN" val="\documentclass{article}&#10;\usepackage{amsmath}&#10;\pagestyle{empty}&#10;\begin{document}&#10;&#10;$E_g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2.9846"/>
  <p:tag name="ORIGINALWIDTH" val="801.6498"/>
  <p:tag name="OUTPUTDPI" val="1200"/>
  <p:tag name="LATEXADDIN" val="\documentclass{article}&#10;\usepackage{amsmath}&#10;\pagestyle{empty}&#10;\begin{document}&#10;&#10;$\hbar \omega_0=E_e-E_g$&#10;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8.7364"/>
  <p:tag name="ORIGINALWIDTH" val="860.8923"/>
  <p:tag name="OUTPUTDPI" val="1200"/>
  <p:tag name="LATEXADDIN" val="\documentclass{article}&#10;\usepackage{amsmath}&#10;\pagestyle{empty}&#10;\begin{document}&#10;&#10;&#10;$\hbar \delta = \hbar \omega_L - \hbar \omega_0$&#10;&#10;\end{document}"/>
  <p:tag name="IGUANATEXSIZE" val="20"/>
  <p:tag name="IGUANATEXCURSOR" val="129"/>
  <p:tag name="TRANSPARENCY" val="True"/>
  <p:tag name="FILENAME" val=""/>
  <p:tag name="INPUTTYPE" val="0"/>
  <p:tag name="LATEXENGINEID" val="0"/>
  <p:tag name="TEMPFOLDER" val="c:\temp\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3"/>
  <p:tag name="ORIGINALWIDTH" val="161.25"/>
  <p:tag name="OUTPUTDPI" val="1200"/>
  <p:tag name="LATEXADDIN" val="\documentclass{article}&#10;\usepackage{amsmath}&#10;\pagestyle{empty}&#10;\begin{document}&#10;&#10;$^1$S$_0$&#10;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875.1406"/>
  <p:tag name="OUTPUTDPI" val="1200"/>
  <p:tag name="LATEXADDIN" val="\documentclass{article}&#10;\usepackage{amsmath}&#10;\pagestyle{empty}&#10;\begin{document}&#10;&#10;$H=H^0+H'(t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9868"/>
  <p:tag name="ORIGINALWIDTH" val="676.4154"/>
  <p:tag name="OUTPUTDPI" val="1200"/>
  <p:tag name="LATEXADDIN" val="\documentclass{article}&#10;\usepackage{amsmath}&#10;\pagestyle{empty}&#10;\begin{document}&#10;&#10;$V_{ab}= - \hspace{3mm} E_0$&#10;&#10;&#10;\end{document}"/>
  <p:tag name="IGUANATEXSIZE" val="20"/>
  <p:tag name="IGUANATEXCURSOR" val="101"/>
  <p:tag name="TRANSPARENCY" val="True"/>
  <p:tag name="FILENAME" val=""/>
  <p:tag name="INPUTTYPE" val="0"/>
  <p:tag name="LATEXENGINEID" val="0"/>
  <p:tag name="TEMPFOLDER" val="c:\temp\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589.4263"/>
  <p:tag name="OUTPUTDPI" val="1200"/>
  <p:tag name="LATEXADDIN" val="\documentclass{article}&#10;\usepackage{amsmath}&#10;\pagestyle{empty}&#10;\usepackage{braket}&#10;\begin{document}&#10;&#10;$\equiv e \braket{e|z_e|g}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2.98835"/>
  <p:tag name="ORIGINALWIDTH" val="338.9576"/>
  <p:tag name="OUTPUTDPI" val="1200"/>
  <p:tag name="LATEXADDIN" val="\documentclass{article}&#10;\usepackage{amsmath}&#10;\pagestyle{empty}&#10;\begin{document}&#10;&#10;&#10;$P \ll 1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743.907"/>
  <p:tag name="OUTPUTDPI" val="1200"/>
  <p:tag name="LATEXADDIN" val="\documentclass{article}&#10;\usepackage{amsmath}&#10;\pagestyle{empty}&#10;\usepackage{braket}&#10;\begin{document}&#10;&#10;$H^0 \ket{i} = E_i \ket{i}$&#10;&#10;&#10;\end{document}"/>
  <p:tag name="IGUANATEXSIZE" val="20"/>
  <p:tag name="IGUANATEXCURSOR" val="106"/>
  <p:tag name="TRANSPARENCY" val="True"/>
  <p:tag name="FILENAME" val=""/>
  <p:tag name="INPUTTYPE" val="0"/>
  <p:tag name="LATEXENGINEID" val="0"/>
  <p:tag name="TEMPFOLDER" val="c:\temp\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0.4687"/>
  <p:tag name="ORIGINALWIDTH" val="1870.266"/>
  <p:tag name="OUTPUTDPI" val="1200"/>
  <p:tag name="LATEXADDIN" val="\documentclass{article}&#10;\usepackage{amsmath}&#10;\usepackage{braket}&#10;\pagestyle{empty}&#10;\begin{document}&#10;&#10;&#10;&#10;$P_{e \rightarrow g}(t)\cong \left( \frac{|\hspace{2mm}| E_0 }{\hbar} \right)^2 \frac{\sin^2[(\omega_0-\omega_L)t/2]}{(\omega_0-\omega_L)^2}$&#10;\end{document}"/>
  <p:tag name="IGUANATEXSIZE" val="20"/>
  <p:tag name="IGUANATEXCURSOR" val="214"/>
  <p:tag name="TRANSPARENCY" val="True"/>
  <p:tag name="FILENAME" val=""/>
  <p:tag name="INPUTTYPE" val="0"/>
  <p:tag name="LATEXENGINEID" val="0"/>
  <p:tag name="TEMPFOLDER" val="c:\temp\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0.4687"/>
  <p:tag name="ORIGINALWIDTH" val="1870.266"/>
  <p:tag name="OUTPUTDPI" val="1200"/>
  <p:tag name="LATEXADDIN" val="\documentclass{article}&#10;\usepackage{amsmath}&#10;\usepackage{braket}&#10;\pagestyle{empty}&#10;\begin{document}&#10;&#10;&#10;&#10;$P_{g \rightarrow e}(t)\cong \left( \frac{|\hspace{2mm}| E_0 }{\hbar} \right)^2 \frac{\sin^2[(\omega_0-\omega_L)t/2]}{(\omega_0-\omega_L)^2}$&#10;\end{document}"/>
  <p:tag name="IGUANATEXSIZE" val="20"/>
  <p:tag name="IGUANATEXCURSOR" val="214"/>
  <p:tag name="TRANSPARENCY" val="True"/>
  <p:tag name="FILENAME" val=""/>
  <p:tag name="INPUTTYPE" val="0"/>
  <p:tag name="LATEXENGINEID" val="0"/>
  <p:tag name="TEMPFOLDER" val="c:\temp\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.73866"/>
  <p:tag name="ORIGINALWIDTH" val="500.9374"/>
  <p:tag name="OUTPUTDPI" val="1200"/>
  <p:tag name="LATEXADDIN" val="\documentclass{article}&#10;\usepackage{amsmath}&#10;\pagestyle{empty}&#10;\begin{document}&#10;&#10;&#10;$\Delta E=\hbar \nu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105.7368"/>
  <p:tag name="OUTPUTDPI" val="1200"/>
  <p:tag name="LATEXADDIN" val="\documentclass{article}&#10;\usepackage{amsmath}&#10;\pagestyle{empty}&#10;\begin{document}&#10;&#10;$H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74.99063"/>
  <p:tag name="OUTPUTDPI" val="1200"/>
  <p:tag name="LATEXADDIN" val="\documentclass{article}&#10;\usepackage{amsmath}&#10;\pagestyle{empty}&#10;\begin{document}&#10;&#10;$\omega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3"/>
  <p:tag name="ORIGINALWIDTH" val="161.25"/>
  <p:tag name="OUTPUTDPI" val="1200"/>
  <p:tag name="LATEXADDIN" val="\documentclass{article}&#10;\usepackage{amsmath}&#10;\pagestyle{empty}&#10;\begin{document}&#10;&#10;$^1$S$_0$&#10;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99063"/>
  <p:tag name="ORIGINALWIDTH" val="121.4848"/>
  <p:tag name="OUTPUTDPI" val="1200"/>
  <p:tag name="LATEXADDIN" val="\documentclass{article}&#10;\usepackage{amsmath}&#10;\pagestyle{empty}&#10;\begin{document}&#10;&#10;$\omega_0$&#10;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27.9715"/>
  <p:tag name="OUTPUTDPI" val="1200"/>
  <p:tag name="LATEXADDIN" val="\documentclass{article}&#10;\usepackage{amsmath}&#10;\pagestyle{empty}&#10;\begin{document}&#10;&#10;$\rho(\omega)$&#10;&#10;&#10;\end{document}"/>
  <p:tag name="IGUANATEXSIZE" val="20"/>
  <p:tag name="IGUANATEXCURSOR" val="94"/>
  <p:tag name="TRANSPARENCY" val="True"/>
  <p:tag name="FILENAME" val=""/>
  <p:tag name="INPUTTYPE" val="0"/>
  <p:tag name="LATEXENGINEID" val="0"/>
  <p:tag name="TEMPFOLDER" val="c:\temp\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380.9524"/>
  <p:tag name="OUTPUTDPI" val="1200"/>
  <p:tag name="LATEXADDIN" val="\documentclass{article}&#10;\usepackage{amsmath}&#10;\pagestyle{empty}&#10;\begin{document}&#10;&#10;$\rho(\omega)d\omega$&#10;&#10;&#10;\end{document}"/>
  <p:tag name="IGUANATEXSIZE" val="20"/>
  <p:tag name="IGUANATEXCURSOR" val="101"/>
  <p:tag name="TRANSPARENCY" val="True"/>
  <p:tag name="FILENAME" val=""/>
  <p:tag name="INPUTTYPE" val="0"/>
  <p:tag name="LATEXENGINEID" val="0"/>
  <p:tag name="TEMPFOLDER" val="c:\temp\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135.7331"/>
  <p:tag name="OUTPUTDPI" val="1200"/>
  <p:tag name="LATEXADDIN" val="\documentclass{article}&#10;\usepackage{amsmath}&#10;\pagestyle{empty}&#10;\begin{document}&#10;&#10;$d\omega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5.4818"/>
  <p:tag name="ORIGINALWIDTH" val="497.9377"/>
  <p:tag name="OUTPUTDPI" val="1200"/>
  <p:tag name="LATEXADDIN" val="\documentclass{article}&#10;\usepackage{amsmath}&#10;\pagestyle{empty}&#10;\begin{document}&#10;&#10;&#10;$u=\frac{\epsilon_0}{2}E^2_0$&#10;&#10;\end{document}"/>
  <p:tag name="IGUANATEXSIZE" val="20"/>
  <p:tag name="IGUANATEXCURSOR" val="111"/>
  <p:tag name="TRANSPARENCY" val="True"/>
  <p:tag name="FILENAME" val=""/>
  <p:tag name="INPUTTYPE" val="0"/>
  <p:tag name="LATEXENGINEID" val="0"/>
  <p:tag name="TEMPFOLDER" val="c:\temp\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378.328"/>
  <p:tag name="OUTPUTDPI" val="1200"/>
  <p:tag name="LATEXADDIN" val="\documentclass{article}&#10;\usepackage{amsmath}&#10;\pagestyle{empty}&#10;\begin{document}&#10;&#10;$H'(t)=- e E_0 \cos \left( \omega_L t \right) z_e$&#10;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0.4837"/>
  <p:tag name="ORIGINALWIDTH" val="514.4357"/>
  <p:tag name="OUTPUTDPI" val="1200"/>
  <p:tag name="LATEXADDIN" val="\documentclass{article}&#10;\usepackage{amsmath}&#10;\usepackage{braket}&#10;\pagestyle{empty}&#10;\begin{document}&#10;&#10;&#10;$\braket{i | j}=\delta_{ij}$&#10;&#10;\end{document}"/>
  <p:tag name="IGUANATEXSIZE" val="20"/>
  <p:tag name="IGUANATEXCURSOR" val="125"/>
  <p:tag name="TRANSPARENCY" val="True"/>
  <p:tag name="FILENAME" val=""/>
  <p:tag name="INPUTTYPE" val="0"/>
  <p:tag name="LATEXENGINEID" val="0"/>
  <p:tag name="TEMPFOLDER" val="c:\temp\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598.4252"/>
  <p:tag name="OUTPUTDPI" val="1200"/>
  <p:tag name="LATEXADDIN" val="\documentclass{article}&#10;\usepackage{amsmath}&#10;\usepackage{braket}&#10;\pagestyle{empty}&#10;\begin{document}&#10;&#10;&#10;$i, j \in  \{ g, e \} $&#10;&#10;\end{document}"/>
  <p:tag name="IGUANATEXSIZE" val="20"/>
  <p:tag name="IGUANATEXCURSOR" val="120"/>
  <p:tag name="TRANSPARENCY" val="True"/>
  <p:tag name="FILENAME" val=""/>
  <p:tag name="INPUTTYPE" val="0"/>
  <p:tag name="LATEXENGINEID" val="0"/>
  <p:tag name="TEMPFOLDER" val="c:\temp\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31.2336"/>
  <p:tag name="OUTPUTDPI" val="1200"/>
  <p:tag name="LATEXADDIN" val="\documentclass{article}&#10;\usepackage{amsmath}&#10;\pagestyle{empty}&#10;\begin{document}&#10;&#10;$E_e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1.4848"/>
  <p:tag name="ORIGINALWIDTH" val="134.9832"/>
  <p:tag name="OUTPUTDPI" val="1200"/>
  <p:tag name="LATEXADDIN" val="\documentclass{article}&#10;\usepackage{amsmath}&#10;\pagestyle{empty}&#10;\begin{document}&#10;&#10;$E_g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9.5"/>
  <p:tag name="ORIGINALWIDTH" val="338.25"/>
  <p:tag name="OUTPUTDPI" val="1200"/>
  <p:tag name="LATEXADDIN" val="\documentclass{article}&#10;\usepackage{amsmath}&#10;\pagestyle{empty}&#10;\begin{document}&#10;&#10;$^3$P$_{0,1,2}$&#10;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2.9846"/>
  <p:tag name="ORIGINALWIDTH" val="801.6498"/>
  <p:tag name="OUTPUTDPI" val="1200"/>
  <p:tag name="LATEXADDIN" val="\documentclass{article}&#10;\usepackage{amsmath}&#10;\pagestyle{empty}&#10;\begin{document}&#10;&#10;$\hbar \omega_0=E_e-E_g$&#10;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8.7364"/>
  <p:tag name="ORIGINALWIDTH" val="860.8923"/>
  <p:tag name="OUTPUTDPI" val="1200"/>
  <p:tag name="LATEXADDIN" val="\documentclass{article}&#10;\usepackage{amsmath}&#10;\pagestyle{empty}&#10;\begin{document}&#10;&#10;&#10;$\hbar \delta = \hbar \omega_L - \hbar \omega_0$&#10;&#10;\end{document}"/>
  <p:tag name="IGUANATEXSIZE" val="20"/>
  <p:tag name="IGUANATEXCURSOR" val="129"/>
  <p:tag name="TRANSPARENCY" val="True"/>
  <p:tag name="FILENAME" val=""/>
  <p:tag name="INPUTTYPE" val="0"/>
  <p:tag name="LATEXENGINEID" val="0"/>
  <p:tag name="TEMPFOLDER" val="c:\temp\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875.1406"/>
  <p:tag name="OUTPUTDPI" val="1200"/>
  <p:tag name="LATEXADDIN" val="\documentclass{article}&#10;\usepackage{amsmath}&#10;\pagestyle{empty}&#10;\begin{document}&#10;&#10;$H=H^0+H'(t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9868"/>
  <p:tag name="ORIGINALWIDTH" val="676.4154"/>
  <p:tag name="OUTPUTDPI" val="1200"/>
  <p:tag name="LATEXADDIN" val="\documentclass{article}&#10;\usepackage{amsmath}&#10;\pagestyle{empty}&#10;\begin{document}&#10;&#10;$V_{ab}= - \hspace{3mm} E_0$&#10;&#10;&#10;\end{document}"/>
  <p:tag name="IGUANATEXSIZE" val="20"/>
  <p:tag name="IGUANATEXCURSOR" val="101"/>
  <p:tag name="TRANSPARENCY" val="True"/>
  <p:tag name="FILENAME" val=""/>
  <p:tag name="INPUTTYPE" val="0"/>
  <p:tag name="LATEXENGINEID" val="0"/>
  <p:tag name="TEMPFOLDER" val="c:\temp\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589.4263"/>
  <p:tag name="OUTPUTDPI" val="1200"/>
  <p:tag name="LATEXADDIN" val="\documentclass{article}&#10;\usepackage{amsmath}&#10;\pagestyle{empty}&#10;\usepackage{braket}&#10;\begin{document}&#10;&#10;$\equiv e \braket{e|z_e|g}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2.98835"/>
  <p:tag name="ORIGINALWIDTH" val="338.9576"/>
  <p:tag name="OUTPUTDPI" val="1200"/>
  <p:tag name="LATEXADDIN" val="\documentclass{article}&#10;\usepackage{amsmath}&#10;\pagestyle{empty}&#10;\begin{document}&#10;&#10;&#10;$P \ll 1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743.907"/>
  <p:tag name="OUTPUTDPI" val="1200"/>
  <p:tag name="LATEXADDIN" val="\documentclass{article}&#10;\usepackage{amsmath}&#10;\pagestyle{empty}&#10;\usepackage{braket}&#10;\begin{document}&#10;&#10;$H^0 \ket{i} = E_i \ket{i}$&#10;&#10;&#10;\end{document}"/>
  <p:tag name="IGUANATEXSIZE" val="20"/>
  <p:tag name="IGUANATEXCURSOR" val="106"/>
  <p:tag name="TRANSPARENCY" val="True"/>
  <p:tag name="FILENAME" val=""/>
  <p:tag name="INPUTTYPE" val="0"/>
  <p:tag name="LATEXENGINEID" val="0"/>
  <p:tag name="TEMPFOLDER" val="c:\temp\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0.4687"/>
  <p:tag name="ORIGINALWIDTH" val="1870.266"/>
  <p:tag name="OUTPUTDPI" val="1200"/>
  <p:tag name="LATEXADDIN" val="\documentclass{article}&#10;\usepackage{amsmath}&#10;\usepackage{braket}&#10;\pagestyle{empty}&#10;\begin{document}&#10;&#10;&#10;&#10;$P_{e \rightarrow g}(t)\cong \left( \frac{|\hspace{2mm}| E_0 }{\hbar} \right)^2 \frac{\sin^2[(\omega_0-\omega_L)t/2]}{(\omega_0-\omega_L)^2}$&#10;\end{document}"/>
  <p:tag name="IGUANATEXSIZE" val="20"/>
  <p:tag name="IGUANATEXCURSOR" val="214"/>
  <p:tag name="TRANSPARENCY" val="True"/>
  <p:tag name="FILENAME" val=""/>
  <p:tag name="INPUTTYPE" val="0"/>
  <p:tag name="LATEXENGINEID" val="0"/>
  <p:tag name="TEMPFOLDER" val="c:\temp\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0.4687"/>
  <p:tag name="ORIGINALWIDTH" val="1870.266"/>
  <p:tag name="OUTPUTDPI" val="1200"/>
  <p:tag name="LATEXADDIN" val="\documentclass{article}&#10;\usepackage{amsmath}&#10;\usepackage{braket}&#10;\pagestyle{empty}&#10;\begin{document}&#10;&#10;&#10;&#10;$P_{g \rightarrow e}(t)\cong \left( \frac{|\hspace{2mm}| E_0 }{\hbar} \right)^2 \frac{\sin^2[(\omega_0-\omega_L)t/2]}{(\omega_0-\omega_L)^2}$&#10;\end{document}"/>
  <p:tag name="IGUANATEXSIZE" val="20"/>
  <p:tag name="IGUANATEXCURSOR" val="214"/>
  <p:tag name="TRANSPARENCY" val="True"/>
  <p:tag name="FILENAME" val=""/>
  <p:tag name="INPUTTYPE" val="0"/>
  <p:tag name="LATEXENGINEID" val="0"/>
  <p:tag name="TEMPFOLDER" val="c:\temp\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5.4818"/>
  <p:tag name="ORIGINALWIDTH" val="497.9377"/>
  <p:tag name="OUTPUTDPI" val="1200"/>
  <p:tag name="LATEXADDIN" val="\documentclass{article}&#10;\usepackage{amsmath}&#10;\pagestyle{empty}&#10;\begin{document}&#10;&#10;&#10;$u=\frac{\epsilon_0}{2}E^2_0$&#10;&#10;\end{document}"/>
  <p:tag name="IGUANATEXSIZE" val="20"/>
  <p:tag name="IGUANATEXCURSOR" val="111"/>
  <p:tag name="TRANSPARENCY" val="True"/>
  <p:tag name="FILENAME" val=""/>
  <p:tag name="INPUTTYPE" val="0"/>
  <p:tag name="LATEXENGINEID" val="0"/>
  <p:tag name="TEMPFOLDER" val="c:\temp\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2.25"/>
  <p:tag name="ORIGINALWIDTH" val="191.25"/>
  <p:tag name="OUTPUTDPI" val="1200"/>
  <p:tag name="LATEXADDIN" val="\documentclass{article}&#10;\usepackage{amsmath}&#10;\pagestyle{empty}&#10;\begin{document}&#10;&#10;$^3$D$_2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74.99063"/>
  <p:tag name="OUTPUTDPI" val="1200"/>
  <p:tag name="LATEXADDIN" val="\documentclass{article}&#10;\usepackage{amsmath}&#10;\pagestyle{empty}&#10;\begin{document}&#10;&#10;$\omega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99063"/>
  <p:tag name="ORIGINALWIDTH" val="121.4848"/>
  <p:tag name="OUTPUTDPI" val="1200"/>
  <p:tag name="LATEXADDIN" val="\documentclass{article}&#10;\usepackage{amsmath}&#10;\pagestyle{empty}&#10;\begin{document}&#10;&#10;$\omega_0$&#10;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27.9715"/>
  <p:tag name="OUTPUTDPI" val="1200"/>
  <p:tag name="LATEXADDIN" val="\documentclass{article}&#10;\usepackage{amsmath}&#10;\pagestyle{empty}&#10;\begin{document}&#10;&#10;$\rho(\omega)$&#10;&#10;&#10;\end{document}"/>
  <p:tag name="IGUANATEXSIZE" val="20"/>
  <p:tag name="IGUANATEXCURSOR" val="94"/>
  <p:tag name="TRANSPARENCY" val="True"/>
  <p:tag name="FILENAME" val=""/>
  <p:tag name="INPUTTYPE" val="0"/>
  <p:tag name="LATEXENGINEID" val="0"/>
  <p:tag name="TEMPFOLDER" val="c:\temp\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74.99063"/>
  <p:tag name="OUTPUTDPI" val="1200"/>
  <p:tag name="LATEXADDIN" val="\documentclass{article}&#10;\usepackage{amsmath}&#10;\pagestyle{empty}&#10;\begin{document}&#10;&#10;$\omega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99063"/>
  <p:tag name="ORIGINALWIDTH" val="121.4848"/>
  <p:tag name="OUTPUTDPI" val="1200"/>
  <p:tag name="LATEXADDIN" val="\documentclass{article}&#10;\usepackage{amsmath}&#10;\pagestyle{empty}&#10;\begin{document}&#10;&#10;$\omega_0$&#10;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27.9715"/>
  <p:tag name="OUTPUTDPI" val="1200"/>
  <p:tag name="LATEXADDIN" val="\documentclass{article}&#10;\usepackage{amsmath}&#10;\pagestyle{empty}&#10;\begin{document}&#10;&#10;$\rho(\omega)$&#10;&#10;&#10;\end{document}"/>
  <p:tag name="IGUANATEXSIZE" val="20"/>
  <p:tag name="IGUANATEXCURSOR" val="94"/>
  <p:tag name="TRANSPARENCY" val="True"/>
  <p:tag name="FILENAME" val=""/>
  <p:tag name="INPUTTYPE" val="0"/>
  <p:tag name="LATEXENGINEID" val="0"/>
  <p:tag name="TEMPFOLDER" val="c:\temp\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380.9524"/>
  <p:tag name="OUTPUTDPI" val="1200"/>
  <p:tag name="LATEXADDIN" val="\documentclass{article}&#10;\usepackage{amsmath}&#10;\pagestyle{empty}&#10;\begin{document}&#10;&#10;$\rho(\omega)d\omega$&#10;&#10;&#10;\end{document}"/>
  <p:tag name="IGUANATEXSIZE" val="20"/>
  <p:tag name="IGUANATEXCURSOR" val="101"/>
  <p:tag name="TRANSPARENCY" val="True"/>
  <p:tag name="FILENAME" val=""/>
  <p:tag name="INPUTTYPE" val="0"/>
  <p:tag name="LATEXENGINEID" val="0"/>
  <p:tag name="TEMPFOLDER" val="c:\temp\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135.7331"/>
  <p:tag name="OUTPUTDPI" val="1200"/>
  <p:tag name="LATEXADDIN" val="\documentclass{article}&#10;\usepackage{amsmath}&#10;\pagestyle{empty}&#10;\begin{document}&#10;&#10;$d\omega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78.9651"/>
  <p:tag name="OUTPUTDPI" val="1200"/>
  <p:tag name="LATEXADDIN" val="\documentclass{article}&#10;\usepackage{amsmath}&#10;\pagestyle{empty}&#10;\begin{document}&#10;&#10;$\rho(\omega_0)$&#10;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99063"/>
  <p:tag name="ORIGINALWIDTH" val="121.4848"/>
  <p:tag name="OUTPUTDPI" val="1200"/>
  <p:tag name="LATEXADDIN" val="\documentclass{article}&#10;\usepackage{amsmath}&#10;\pagestyle{empty}&#10;\begin{document}&#10;&#10;$\omega_0$&#10;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25"/>
  <p:tag name="ORIGINALWIDTH" val="42"/>
  <p:tag name="OUTPUTDPI" val="1200"/>
  <p:tag name="LATEXADDIN" val="\documentclass{article}&#10;\usepackage{amsmath}&#10;\pagestyle{empty}&#10;\begin{document}&#10;&#10;$1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8.2265"/>
  <p:tag name="ORIGINALWIDTH" val="1910.761"/>
  <p:tag name="OUTPUTDPI" val="1200"/>
  <p:tag name="LATEXADDIN" val="\documentclass{article}&#10;\usepackage{amsmath}&#10;\usepackage{braket}&#10;\pagestyle{empty}&#10;\begin{document}&#10;&#10;&#10;&#10;$R_{e \rightarrow g}(t)\equiv \frac{dP_{e \rightarrow g}(t)}{dt} = \frac{\pi }{\epsilon_0 \hbar^2}  |\hspace{2mm}|^2 \rho(\omega_0) $&#10;\end{document}"/>
  <p:tag name="IGUANATEXSIZE" val="20"/>
  <p:tag name="IGUANATEXCURSOR" val="167"/>
  <p:tag name="TRANSPARENCY" val="True"/>
  <p:tag name="FILENAME" val=""/>
  <p:tag name="INPUTTYPE" val="0"/>
  <p:tag name="LATEXENGINEID" val="0"/>
  <p:tag name="TEMPFOLDER" val="c:\temp\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9.475"/>
  <p:tag name="ORIGINALWIDTH" val="730.4087"/>
  <p:tag name="OUTPUTDPI" val="1200"/>
  <p:tag name="LATEXADDIN" val="\documentclass{article}&#10;\usepackage{amsmath}&#10;\usepackage{braket}&#10;\pagestyle{empty}&#10;\begin{document}&#10;&#10;&#10;&#10;$\cong \frac{\pi |\hspace{2mm}|^2}{\epsilon_0 \hbar^2} \rho(\omega_0) t$&#10;\end{document}"/>
  <p:tag name="IGUANATEXSIZE" val="20"/>
  <p:tag name="IGUANATEXCURSOR" val="174"/>
  <p:tag name="TRANSPARENCY" val="True"/>
  <p:tag name="FILENAME" val=""/>
  <p:tag name="INPUTTYPE" val="0"/>
  <p:tag name="LATEXENGINEID" val="0"/>
  <p:tag name="TEMPFOLDER" val="c:\temp\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1.2149"/>
  <p:tag name="ORIGINALWIDTH" val="1757.03"/>
  <p:tag name="OUTPUTDPI" val="1200"/>
  <p:tag name="LATEXADDIN" val="\documentclass{article}&#10;\usepackage{amsmath}&#10;\usepackage{braket}&#10;\pagestyle{empty}&#10;\begin{document}&#10;&#10;&#10;&#10;$\cong \frac{2}{\epsilon_0 \hbar^2}|\hspace{2mm}|^2 \rho(\omega_0) \int\limits_0^\infty \frac{\sin^2[(\omega_0-\omega_L)t/2]}{(\omega_0-\omega_L)^2} $&#10;\end{document}"/>
  <p:tag name="IGUANATEXSIZE" val="20"/>
  <p:tag name="IGUANATEXCURSOR" val="251"/>
  <p:tag name="TRANSPARENCY" val="True"/>
  <p:tag name="FILENAME" val=""/>
  <p:tag name="INPUTTYPE" val="0"/>
  <p:tag name="LATEXENGINEID" val="0"/>
  <p:tag name="TEMPFOLDER" val="c:\temp\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1.2149"/>
  <p:tag name="ORIGINALWIDTH" val="2355.455"/>
  <p:tag name="OUTPUTDPI" val="1200"/>
  <p:tag name="LATEXADDIN" val="\documentclass{article}&#10;\usepackage{amsmath}&#10;\usepackage{braket}&#10;\pagestyle{empty}&#10;\begin{document}&#10;&#10;&#10;&#10;$P_{e \rightarrow g}(t)= \frac{2}{\epsilon_0 \hbar^2}|\hspace{2mm}|^2 \int\limits_0^\infty\rho(\omega)\left\{ \frac{\sin^2[(\omega_0-\omega_L)t/2]}{(\omega_0-\omega_L)^2}\right\} $&#10;\end{document}"/>
  <p:tag name="IGUANATEXSIZE" val="20"/>
  <p:tag name="IGUANATEXCURSOR" val="197"/>
  <p:tag name="TRANSPARENCY" val="True"/>
  <p:tag name="FILENAME" val=""/>
  <p:tag name="INPUTTYPE" val="0"/>
  <p:tag name="LATEXENGINEID" val="0"/>
  <p:tag name="TEMPFOLDER" val="c:\temp\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3.9745"/>
  <p:tag name="ORIGINALWIDTH" val="1784.777"/>
  <p:tag name="OUTPUTDPI" val="1200"/>
  <p:tag name="LATEXADDIN" val="\documentclass{article}&#10;\usepackage{amsmath}&#10;\usepackage{braket}&#10;\pagestyle{empty}&#10;\begin{document}&#10;&#10;&#10;&#10;$P_{e \rightarrow g}(t)= \frac{2u}{\epsilon_0 \hbar^2}|\hspace{2mm}|^2  \frac{\sin^2[(\omega_0-\omega_L)t/2]}{(\omega_0-\omega_L)^2}$&#10;\end{document}"/>
  <p:tag name="IGUANATEXSIZE" val="20"/>
  <p:tag name="IGUANATEXCURSOR" val="186"/>
  <p:tag name="TRANSPARENCY" val="True"/>
  <p:tag name="FILENAME" val=""/>
  <p:tag name="INPUTTYPE" val="0"/>
  <p:tag name="LATEXENGINEID" val="0"/>
  <p:tag name="TEMPFOLDER" val="c:\temp\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53.24331"/>
  <p:tag name="OUTPUTDPI" val="1200"/>
  <p:tag name="LATEXADDIN" val="\documentclass{article}&#10;\usepackage{amsmath}&#10;\pagestyle{empty}&#10;\begin{document}&#10;&#10;&#10;$z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.4811"/>
  <p:tag name="ORIGINALWIDTH" val="110.9861"/>
  <p:tag name="OUTPUTDPI" val="1200"/>
  <p:tag name="LATEXADDIN" val="\documentclass{article}&#10;\usepackage{amsmath}&#10;\pagestyle{empty}&#10;\begin{document}&#10;&#10;$\overrightarrow{k}$&#10;&#10;&#10;\end{document}"/>
  <p:tag name="IGUANATEXSIZE" val="20"/>
  <p:tag name="IGUANATEXCURSOR" val="97"/>
  <p:tag name="TRANSPARENCY" val="True"/>
  <p:tag name="FILENAME" val=""/>
  <p:tag name="INPUTTYPE" val="0"/>
  <p:tag name="LATEXENGINEID" val="0"/>
  <p:tag name="TEMPFOLDER" val="c:\temp\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68.24149"/>
  <p:tag name="OUTPUTDPI" val="1200"/>
  <p:tag name="LATEXADDIN" val="\documentclass{article}&#10;\usepackage{amsmath}&#10;\pagestyle{empty}&#10;\begin{document}&#10;&#10;$\hat{n}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9.9775"/>
  <p:tag name="ORIGINALWIDTH" val="1436.071"/>
  <p:tag name="OUTPUTDPI" val="1200"/>
  <p:tag name="LATEXADDIN" val="\documentclass{article}&#10;\usepackage{amsmath}&#10;\pagestyle{empty}&#10;\begin{document}&#10;&#10;$H'(t)=- e \overrightarrow{r}_e \cdot \overrightarrow{E}_L(\overrightarrow{r}_e,t) $&#10;&#10;&#10;\end{document}"/>
  <p:tag name="IGUANATEXSIZE" val="20"/>
  <p:tag name="IGUANATEXCURSOR" val="164"/>
  <p:tag name="TRANSPARENCY" val="True"/>
  <p:tag name="FILENAME" val=""/>
  <p:tag name="INPUTTYPE" val="0"/>
  <p:tag name="LATEXENGINEID" val="0"/>
  <p:tag name="TEMPFOLDER" val="c:\temp\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53.24331"/>
  <p:tag name="OUTPUTDPI" val="1200"/>
  <p:tag name="LATEXADDIN" val="\documentclass{article}&#10;\usepackage{amsmath}&#10;\pagestyle{empty}&#10;\begin{document}&#10;&#10;&#10;$z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52.5"/>
  <p:tag name="OUTPUTDPI" val="1200"/>
  <p:tag name="LATEXADDIN" val="\documentclass{article}&#10;\usepackage{amsmath}&#10;\pagestyle{empty}&#10;\begin{document}&#10;&#10;$3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1.4848"/>
  <p:tag name="ORIGINALWIDTH" val="677.1653"/>
  <p:tag name="OUTPUTDPI" val="1200"/>
  <p:tag name="LATEXADDIN" val="\documentclass{article}&#10;\usepackage{amsmath}&#10;\pagestyle{empty}&#10;\begin{document}&#10;&#10;$V_{ge}= - \hspace{3mm} E_0$&#10;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2.4822"/>
  <p:tag name="ORIGINALWIDTH" val="1088.864"/>
  <p:tag name="OUTPUTDPI" val="1200"/>
  <p:tag name="LATEXADDIN" val="\documentclass{article}&#10;\usepackage{amsmath}&#10;\pagestyle{empty}&#10;\begin{document}&#10;&#10;$H'_{eg}(t)= V_{eg} \cos(\omega t)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205.4743"/>
  <p:tag name="OUTPUTDPI" val="1200"/>
  <p:tag name="LATEXADDIN" val="\documentclass{article}&#10;\usepackage{amsmath}&#10;\pagestyle{empty}&#10;\begin{document}&#10;&#10;$|\hspace{3mm}|^2$&#10;&#10;&#10;\end{document}"/>
  <p:tag name="IGUANATEXSIZE" val="20"/>
  <p:tag name="IGUANATEXCURSOR" val="98"/>
  <p:tag name="TRANSPARENCY" val="True"/>
  <p:tag name="FILENAME" val=""/>
  <p:tag name="INPUTTYPE" val="0"/>
  <p:tag name="LATEXENGINEID" val="0"/>
  <p:tag name="TEMPFOLDER" val="c:\temp\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589.4263"/>
  <p:tag name="OUTPUTDPI" val="1200"/>
  <p:tag name="LATEXADDIN" val="\documentclass{article}&#10;\usepackage{amsmath}&#10;\pagestyle{empty}&#10;\usepackage{braket}&#10;\begin{document}&#10;&#10;$= e \braket{e|z_e|g}$&#10;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205.4743"/>
  <p:tag name="OUTPUTDPI" val="1200"/>
  <p:tag name="LATEXADDIN" val="\documentclass{article}&#10;\usepackage{amsmath}&#10;\pagestyle{empty}&#10;\begin{document}&#10;&#10;$|\hspace{3mm}|^2$&#10;&#10;&#10;\end{document}"/>
  <p:tag name="IGUANATEXSIZE" val="20"/>
  <p:tag name="IGUANATEXCURSOR" val="98"/>
  <p:tag name="TRANSPARENCY" val="True"/>
  <p:tag name="FILENAME" val=""/>
  <p:tag name="INPUTTYPE" val="0"/>
  <p:tag name="LATEXENGINEID" val="0"/>
  <p:tag name="TEMPFOLDER" val="c:\temp\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205.4743"/>
  <p:tag name="OUTPUTDPI" val="1200"/>
  <p:tag name="LATEXADDIN" val="\documentclass{article}&#10;\usepackage{amsmath}&#10;\pagestyle{empty}&#10;\begin{document}&#10;&#10;$|\hspace{3mm}|^2$&#10;&#10;&#10;\end{document}"/>
  <p:tag name="IGUANATEXSIZE" val="20"/>
  <p:tag name="IGUANATEXCURSOR" val="98"/>
  <p:tag name="TRANSPARENCY" val="True"/>
  <p:tag name="FILENAME" val=""/>
  <p:tag name="INPUTTYPE" val="0"/>
  <p:tag name="LATEXENGINEID" val="0"/>
  <p:tag name="TEMPFOLDER" val="c:\temp\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8.2265"/>
  <p:tag name="ORIGINALWIDTH" val="1910.761"/>
  <p:tag name="OUTPUTDPI" val="1200"/>
  <p:tag name="LATEXADDIN" val="\documentclass{article}&#10;\usepackage{amsmath}&#10;\usepackage{braket}&#10;\pagestyle{empty}&#10;\begin{document}&#10;&#10;&#10;&#10;$R_{e \rightarrow g}(t)\equiv \frac{dP_{e \rightarrow g}(t)}{dt} = \frac{\pi }{\epsilon_0 \hbar^2}  |\hspace{2mm}|^2 \rho(\omega_0) $&#10;\end{document}"/>
  <p:tag name="IGUANATEXSIZE" val="20"/>
  <p:tag name="IGUANATEXCURSOR" val="167"/>
  <p:tag name="TRANSPARENCY" val="True"/>
  <p:tag name="FILENAME" val=""/>
  <p:tag name="INPUTTYPE" val="0"/>
  <p:tag name="LATEXENGINEID" val="0"/>
  <p:tag name="TEMPFOLDER" val="c:\temp\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8.7289"/>
  <p:tag name="ORIGINALWIDTH" val="614.9232"/>
  <p:tag name="OUTPUTDPI" val="1200"/>
  <p:tag name="LATEXADDIN" val="\documentclass{article}&#10;\usepackage{amsmath}&#10;\pagestyle{empty}&#10;\begin{document}&#10;&#10;$\overrightarrow{F}=-\overrightarrow{E}_0 e$&#10;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9.9775"/>
  <p:tag name="ORIGINALWIDTH" val="1244.844"/>
  <p:tag name="OUTPUTDPI" val="1200"/>
  <p:tag name="LATEXADDIN" val="\documentclass{article}&#10;\usepackage{amsmath}&#10;\pagestyle{empty}&#10;\begin{document}&#10;&#10;$E=- e \overrightarrow{r}_e \cdot \overrightarrow{E}_L(\overrightarrow{r}_e,t) $&#10;&#10;&#10;\end{document}"/>
  <p:tag name="IGUANATEXSIZE" val="20"/>
  <p:tag name="IGUANATEXCURSOR" val="156"/>
  <p:tag name="TRANSPARENCY" val="True"/>
  <p:tag name="FILENAME" val=""/>
  <p:tag name="INPUTTYPE" val="0"/>
  <p:tag name="LATEXENGINEID" val="0"/>
  <p:tag name="TEMPFOLDER" val="c:\temp\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0.9711"/>
  <p:tag name="ORIGINALWIDTH" val="2154.481"/>
  <p:tag name="OUTPUTDPI" val="1200"/>
  <p:tag name="LATEXADDIN" val="\documentclass{article}&#10;\usepackage{amsmath}&#10;\pagestyle{empty}&#10;\begin{document}&#10;&#10;$\overrightarrow{E}_L(\overrightarrow{r},t) = \overrightarrow{E}_0 \cos\left( \overrightarrow{k}\cdot \overrightarrow{r} -\omega_L t + \varphi_l \right)$&#10;&#10;&#10;\end{document}"/>
  <p:tag name="IGUANATEXSIZE" val="20"/>
  <p:tag name="IGUANATEXCURSOR" val="220"/>
  <p:tag name="TRANSPARENCY" val="True"/>
  <p:tag name="FILENAME" val=""/>
  <p:tag name="INPUTTYPE" val="0"/>
  <p:tag name="LATEXENGINEID" val="0"/>
  <p:tag name="TEMPFOLDER" val="c:\temp\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52.5"/>
  <p:tag name="OUTPUTDPI" val="1200"/>
  <p:tag name="LATEXADDIN" val="\documentclass{article}&#10;\usepackage{amsmath}&#10;\pagestyle{empty}&#10;\begin{document}&#10;&#10;$9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9.9775"/>
  <p:tag name="ORIGINALWIDTH" val="1256.093"/>
  <p:tag name="OUTPUTDPI" val="1200"/>
  <p:tag name="LATEXADDIN" val="\documentclass{article}&#10;\usepackage{amsmath}&#10;\pagestyle{empty}&#10;\begin{document}&#10;&#10;$\overrightarrow{E}_L(\overrightarrow{r},t) \sim \overrightarrow{E}_L(\overrightarrow{r}_n,t) $&#10;&#10;&#10;\end{document}"/>
  <p:tag name="IGUANATEXSIZE" val="20"/>
  <p:tag name="IGUANATEXCURSOR" val="125"/>
  <p:tag name="TRANSPARENCY" val="True"/>
  <p:tag name="FILENAME" val=""/>
  <p:tag name="INPUTTYPE" val="0"/>
  <p:tag name="LATEXENGINEID" val="0"/>
  <p:tag name="TEMPFOLDER" val="c:\temp\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2.48969"/>
  <p:tag name="ORIGINALWIDTH" val="138.7327"/>
  <p:tag name="OUTPUTDPI" val="1200"/>
  <p:tag name="LATEXADDIN" val="\documentclass{article}&#10;\usepackage{amsmath}&#10;\pagestyle{empty}&#10;\begin{document}&#10;&#10;&#10;$\varphi_L$&#10;&#10;\end{document}"/>
  <p:tag name="IGUANATEXSIZE" val="20"/>
  <p:tag name="IGUANATEXCURSOR" val="92"/>
  <p:tag name="TRANSPARENCY" val="True"/>
  <p:tag name="FILENAME" val=""/>
  <p:tag name="INPUTTYPE" val="0"/>
  <p:tag name="LATEXENGINEID" val="0"/>
  <p:tag name="TEMPFOLDER" val="c:\temp\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7.7278"/>
  <p:tag name="ORIGINALWIDTH" val="895.3881"/>
  <p:tag name="OUTPUTDPI" val="1200"/>
  <p:tag name="LATEXADDIN" val="\documentclass{article}&#10;\usepackage{amsmath}&#10;\pagestyle{empty}&#10;\begin{document}&#10;&#10;$ \overrightarrow{k}\cdot \overrightarrow{r}_n + \varphi_l =0$&#10;&#10;&#10;\end{document}"/>
  <p:tag name="IGUANATEXSIZE" val="20"/>
  <p:tag name="IGUANATEXCURSOR" val="142"/>
  <p:tag name="TRANSPARENCY" val="True"/>
  <p:tag name="FILENAME" val=""/>
  <p:tag name="INPUTTYPE" val="0"/>
  <p:tag name="LATEXENGINEID" val="0"/>
  <p:tag name="TEMPFOLDER" val="c:\temp\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187.102"/>
  <p:tag name="OUTPUTDPI" val="1200"/>
  <p:tag name="LATEXADDIN" val="\documentclass{article}&#10;\usepackage{amsmath}&#10;\pagestyle{empty}&#10;\begin{document}&#10;&#10;$E=- e E_0 \cos \left( \omega_L t \right) z_e$&#10;&#10;&#10;\end{document}"/>
  <p:tag name="IGUANATEXSIZE" val="20"/>
  <p:tag name="IGUANATEXCURSOR" val="126"/>
  <p:tag name="TRANSPARENCY" val="True"/>
  <p:tag name="FILENAME" val=""/>
  <p:tag name="INPUTTYPE" val="0"/>
  <p:tag name="LATEXENGINEID" val="0"/>
  <p:tag name="TEMPFOLDER" val="c:\temp\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3.73827"/>
  <p:tag name="ORIGINALWIDTH" val="264.7169"/>
  <p:tag name="OUTPUTDPI" val="1200"/>
  <p:tag name="LATEXADDIN" val="\documentclass{article}&#10;\usepackage{amsmath}&#10;\pagestyle{empty}&#10;\begin{document}&#10;&#10;$\equiv H'$&#10;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53.24331"/>
  <p:tag name="OUTPUTDPI" val="1200"/>
  <p:tag name="LATEXADDIN" val="\documentclass{article}&#10;\usepackage{amsmath}&#10;\pagestyle{empty}&#10;\begin{document}&#10;&#10;&#10;$z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.4811"/>
  <p:tag name="ORIGINALWIDTH" val="110.9861"/>
  <p:tag name="OUTPUTDPI" val="1200"/>
  <p:tag name="LATEXADDIN" val="\documentclass{article}&#10;\usepackage{amsmath}&#10;\pagestyle{empty}&#10;\begin{document}&#10;&#10;$\overrightarrow{k}$&#10;&#10;&#10;\end{document}"/>
  <p:tag name="IGUANATEXSIZE" val="20"/>
  <p:tag name="IGUANATEXCURSOR" val="97"/>
  <p:tag name="TRANSPARENCY" val="True"/>
  <p:tag name="FILENAME" val=""/>
  <p:tag name="INPUTTYPE" val="0"/>
  <p:tag name="LATEXENGINEID" val="0"/>
  <p:tag name="TEMPFOLDER" val="c:\temp\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68.24149"/>
  <p:tag name="OUTPUTDPI" val="1200"/>
  <p:tag name="LATEXADDIN" val="\documentclass{article}&#10;\usepackage{amsmath}&#10;\pagestyle{empty}&#10;\begin{document}&#10;&#10;$\hat{n}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9.9775"/>
  <p:tag name="ORIGINALWIDTH" val="1436.071"/>
  <p:tag name="OUTPUTDPI" val="1200"/>
  <p:tag name="LATEXADDIN" val="\documentclass{article}&#10;\usepackage{amsmath}&#10;\pagestyle{empty}&#10;\begin{document}&#10;&#10;$H'(t)=- e \overrightarrow{r}_e \cdot \overrightarrow{E}_L(\overrightarrow{r}_e,t) $&#10;&#10;&#10;\end{document}"/>
  <p:tag name="IGUANATEXSIZE" val="20"/>
  <p:tag name="IGUANATEXCURSOR" val="164"/>
  <p:tag name="TRANSPARENCY" val="True"/>
  <p:tag name="FILENAME" val=""/>
  <p:tag name="INPUTTYPE" val="0"/>
  <p:tag name="LATEXENGINEID" val="0"/>
  <p:tag name="TEMPFOLDER" val="c:\temp\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9.2313"/>
  <p:tag name="ORIGINALWIDTH" val="656.168"/>
  <p:tag name="OUTPUTDPI" val="1200"/>
  <p:tag name="LATEXADDIN" val="\documentclass{article}&#10;\usepackage{amsmath}&#10;\pagestyle{empty}&#10;\usepackage{braket}&#10;\begin{document}&#10;&#10;$\equiv e \braket{e|\overrightarrow{r}_e|g}$&#10;&#10;&#10;\end{document}"/>
  <p:tag name="IGUANATEXSIZE" val="20"/>
  <p:tag name="IGUANATEXCURSOR" val="111"/>
  <p:tag name="TRANSPARENCY" val="True"/>
  <p:tag name="FILENAME" val=""/>
  <p:tag name="INPUTTYPE" val="0"/>
  <p:tag name="LATEXENGINEID" val="0"/>
  <p:tag name="TEMPFOLDER" val="c:\temp\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52.5"/>
  <p:tag name="OUTPUTDPI" val="1200"/>
  <p:tag name="LATEXADDIN" val="\documentclass{article}&#10;\usepackage{amsmath}&#10;\pagestyle{empty}&#10;\begin{document}&#10;&#10;$3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2.9846"/>
  <p:tag name="ORIGINALWIDTH" val="842.1447"/>
  <p:tag name="OUTPUTDPI" val="1200"/>
  <p:tag name="LATEXADDIN" val="\documentclass{article}&#10;\usepackage{amsmath}&#10;\pagestyle{empty}&#10;\begin{document}&#10;&#10;$V_{ge}= - \hspace{3mm} \cdot \hat{n} E_0$&#10;&#10;&#10;\end{document}"/>
  <p:tag name="IGUANATEXSIZE" val="20"/>
  <p:tag name="IGUANATEXCURSOR" val="122"/>
  <p:tag name="TRANSPARENCY" val="True"/>
  <p:tag name="FILENAME" val=""/>
  <p:tag name="INPUTTYPE" val="0"/>
  <p:tag name="LATEXENGINEID" val="0"/>
  <p:tag name="TEMPFOLDER" val="c:\temp\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.4811"/>
  <p:tag name="ORIGINALWIDTH" val="110.9861"/>
  <p:tag name="OUTPUTDPI" val="1200"/>
  <p:tag name="LATEXADDIN" val="\documentclass{article}&#10;\usepackage{amsmath}&#10;\pagestyle{empty}&#10;\begin{document}&#10;&#10;$\overrightarrow{k}$&#10;&#10;&#10;\end{document}"/>
  <p:tag name="IGUANATEXSIZE" val="20"/>
  <p:tag name="IGUANATEXCURSOR" val="97"/>
  <p:tag name="TRANSPARENCY" val="True"/>
  <p:tag name="FILENAME" val=""/>
  <p:tag name="INPUTTYPE" val="0"/>
  <p:tag name="LATEXENGINEID" val="0"/>
  <p:tag name="TEMPFOLDER" val="c:\temp\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68.24149"/>
  <p:tag name="OUTPUTDPI" val="1200"/>
  <p:tag name="LATEXADDIN" val="\documentclass{article}&#10;\usepackage{amsmath}&#10;\pagestyle{empty}&#10;\begin{document}&#10;&#10;$\hat{n}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9.2313"/>
  <p:tag name="ORIGINALWIDTH" val="1309.336"/>
  <p:tag name="OUTPUTDPI" val="1200"/>
  <p:tag name="LATEXADDIN" val="\documentclass{article}&#10;\usepackage{amsmath}&#10;\pagestyle{empty}&#10;\begin{document}&#10;&#10;$=- e \overrightarrow{r}_e \cdot \overrightarrow{n} E_0 \cos \left( \omega_L t \right) $&#10;&#10;&#10;\end{document}"/>
  <p:tag name="IGUANATEXSIZE" val="20"/>
  <p:tag name="IGUANATEXCURSOR" val="168"/>
  <p:tag name="TRANSPARENCY" val="True"/>
  <p:tag name="FILENAME" val=""/>
  <p:tag name="INPUTTYPE" val="0"/>
  <p:tag name="LATEXENGINEID" val="0"/>
  <p:tag name="TEMPFOLDER" val="c:\temp\"/>
</p:tagLst>
</file>

<file path=ppt/tags/tag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1.4848"/>
  <p:tag name="ORIGINALWIDTH" val="161.2298"/>
  <p:tag name="OUTPUTDPI" val="1200"/>
  <p:tag name="LATEXADDIN" val="\documentclass{article}&#10;\usepackage{amsmath}&#10;\pagestyle{empty}&#10;\begin{document}&#10;&#10;$V_{ge}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53.24331"/>
  <p:tag name="OUTPUTDPI" val="1200"/>
  <p:tag name="LATEXADDIN" val="\documentclass{article}&#10;\usepackage{amsmath}&#10;\pagestyle{empty}&#10;\begin{document}&#10;&#10;&#10;$z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1.4848"/>
  <p:tag name="ORIGINALWIDTH" val="677.1653"/>
  <p:tag name="OUTPUTDPI" val="1200"/>
  <p:tag name="LATEXADDIN" val="\documentclass{article}&#10;\usepackage{amsmath}&#10;\pagestyle{empty}&#10;\begin{document}&#10;&#10;$V_{ge}= - \hspace{3mm} E_0$&#10;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2.4822"/>
  <p:tag name="ORIGINALWIDTH" val="1088.864"/>
  <p:tag name="OUTPUTDPI" val="1200"/>
  <p:tag name="LATEXADDIN" val="\documentclass{article}&#10;\usepackage{amsmath}&#10;\pagestyle{empty}&#10;\begin{document}&#10;&#10;$H'_{eg}(t)= V_{eg} \cos(\omega t)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2.4822"/>
  <p:tag name="ORIGINALWIDTH" val="1088.864"/>
  <p:tag name="OUTPUTDPI" val="1200"/>
  <p:tag name="LATEXADDIN" val="\documentclass{article}&#10;\usepackage{amsmath}&#10;\pagestyle{empty}&#10;\begin{document}&#10;&#10;$H'_{eg}(t)= V_{eg} \cos(\omega t)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205.4743"/>
  <p:tag name="OUTPUTDPI" val="1200"/>
  <p:tag name="LATEXADDIN" val="\documentclass{article}&#10;\usepackage{amsmath}&#10;\pagestyle{empty}&#10;\begin{document}&#10;&#10;$|\hspace{3mm}|^2$&#10;&#10;&#10;\end{document}"/>
  <p:tag name="IGUANATEXSIZE" val="20"/>
  <p:tag name="IGUANATEXCURSOR" val="98"/>
  <p:tag name="TRANSPARENCY" val="True"/>
  <p:tag name="FILENAME" val=""/>
  <p:tag name="INPUTTYPE" val="0"/>
  <p:tag name="LATEXENGINEID" val="0"/>
  <p:tag name="TEMPFOLDER" val="c:\temp\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4.25"/>
  <p:tag name="ORIGINALWIDTH" val="2360.25"/>
  <p:tag name="OUTPUTDPI" val="1200"/>
  <p:tag name="LATEXADDIN" val="\documentclass{article}&#10;\usepackage{amsmath}&#10;\pagestyle{empty}&#10;\begin{document}&#10;&#10;$E=E_{n_1 l_1}+E_{n_2 l_2} = -\left(\frac{Z^2}{n_1^2} + \frac{Z^2}{n_2^2} \right) E_{\rm Rydberg}$&#10;&#10;\end{document}"/>
  <p:tag name="IGUANATEXSIZE" val="20"/>
  <p:tag name="IGUANATEXCURSOR" val="177"/>
  <p:tag name="TRANSPARENCY" val="True"/>
  <p:tag name="FILENAME" val=""/>
  <p:tag name="INPUTTYPE" val="0"/>
  <p:tag name="LATEXENGINEID" val="0"/>
  <p:tag name="TEMPFOLDER" val="c:\temp\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25"/>
  <p:tag name="ORIGINALWIDTH" val="42"/>
  <p:tag name="OUTPUTDPI" val="1200"/>
  <p:tag name="LATEXADDIN" val="\documentclass{article}&#10;\usepackage{amsmath}&#10;\pagestyle{empty}&#10;\begin{document}&#10;&#10;$1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589.4263"/>
  <p:tag name="OUTPUTDPI" val="1200"/>
  <p:tag name="LATEXADDIN" val="\documentclass{article}&#10;\usepackage{amsmath}&#10;\pagestyle{empty}&#10;\usepackage{braket}&#10;\begin{document}&#10;&#10;$= e \braket{e|z_e|g}$&#10;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7.24032"/>
  <p:tag name="ORIGINALWIDTH" val="110.9861"/>
  <p:tag name="OUTPUTDPI" val="1200"/>
  <p:tag name="LATEXADDIN" val="\documentclass{article}&#10;\usepackage{amsmath}&#10;\pagestyle{empty}&#10;\begin{document}&#10;&#10;$\overrightarrow{.}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7.24032"/>
  <p:tag name="ORIGINALWIDTH" val="110.9861"/>
  <p:tag name="OUTPUTDPI" val="1200"/>
  <p:tag name="LATEXADDIN" val="\documentclass{article}&#10;\usepackage{amsmath}&#10;\pagestyle{empty}&#10;\begin{document}&#10;&#10;$\overrightarrow{.}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205.4743"/>
  <p:tag name="OUTPUTDPI" val="1200"/>
  <p:tag name="LATEXADDIN" val="\documentclass{article}&#10;\usepackage{amsmath}&#10;\pagestyle{empty}&#10;\begin{document}&#10;&#10;$|\hspace{3mm}|^2$&#10;&#10;&#10;\end{document}"/>
  <p:tag name="IGUANATEXSIZE" val="20"/>
  <p:tag name="IGUANATEXCURSOR" val="98"/>
  <p:tag name="TRANSPARENCY" val="True"/>
  <p:tag name="FILENAME" val=""/>
  <p:tag name="INPUTTYPE" val="0"/>
  <p:tag name="LATEXENGINEID" val="0"/>
  <p:tag name="TEMPFOLDER" val="c:\temp\"/>
</p:tagLst>
</file>

<file path=ppt/tags/tag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205.4743"/>
  <p:tag name="OUTPUTDPI" val="1200"/>
  <p:tag name="LATEXADDIN" val="\documentclass{article}&#10;\usepackage{amsmath}&#10;\pagestyle{empty}&#10;\begin{document}&#10;&#10;$|\hspace{3mm}|^2$&#10;&#10;&#10;\end{document}"/>
  <p:tag name="IGUANATEXSIZE" val="20"/>
  <p:tag name="IGUANATEXCURSOR" val="98"/>
  <p:tag name="TRANSPARENCY" val="True"/>
  <p:tag name="FILENAME" val=""/>
  <p:tag name="INPUTTYPE" val="0"/>
  <p:tag name="LATEXENGINEID" val="0"/>
  <p:tag name="TEMPFOLDER" val="c:\temp\"/>
</p:tagLst>
</file>

<file path=ppt/tags/tag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8.2265"/>
  <p:tag name="ORIGINALWIDTH" val="1910.761"/>
  <p:tag name="OUTPUTDPI" val="1200"/>
  <p:tag name="LATEXADDIN" val="\documentclass{article}&#10;\usepackage{amsmath}&#10;\usepackage{braket}&#10;\pagestyle{empty}&#10;\begin{document}&#10;&#10;&#10;&#10;$R_{e \rightarrow g}(t)\equiv \frac{dP_{e \rightarrow g}(t)}{dt} = \frac{\pi }{\epsilon_0 \hbar^2}  |\hspace{2mm}|^2 \rho(\omega_0) $&#10;\end{document}"/>
  <p:tag name="IGUANATEXSIZE" val="20"/>
  <p:tag name="IGUANATEXCURSOR" val="167"/>
  <p:tag name="TRANSPARENCY" val="True"/>
  <p:tag name="FILENAME" val=""/>
  <p:tag name="INPUTTYPE" val="0"/>
  <p:tag name="LATEXENGINEID" val="0"/>
  <p:tag name="TEMPFOLDER" val="c:\temp\"/>
</p:tagLst>
</file>

<file path=ppt/tags/tag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875.1406"/>
  <p:tag name="OUTPUTDPI" val="1200"/>
  <p:tag name="LATEXADDIN" val="\documentclass{article}&#10;\usepackage{amsmath}&#10;\pagestyle{empty}&#10;\begin{document}&#10;&#10;$H=H^0+H'(t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1088.114"/>
  <p:tag name="OUTPUTDPI" val="1200"/>
  <p:tag name="LATEXADDIN" val="\documentclass{article}&#10;\usepackage{amsmath}&#10;\usepackage{braket}&#10;\pagestyle{empty}&#10;\begin{document}&#10;&#10;&#10;&#10;$\dot{c}_a=-\frac{i}{\hbar}  H'_{ab}e^{-i \omega_0 t} c_b $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1009.374"/>
  <p:tag name="OUTPUTDPI" val="1200"/>
  <p:tag name="LATEXADDIN" val="\documentclass{article}&#10;\usepackage{amsmath}&#10;\usepackage{braket}&#10;\pagestyle{empty}&#10;\begin{document}&#10;&#10;&#10;&#10;$\dot{c}_b=-\frac{i}{\hbar} H'_{ba}e^{i \omega_0 t} c_a $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87.4391"/>
  <p:tag name="OUTPUTDPI" val="1200"/>
  <p:tag name="LATEXADDIN" val="\documentclass{article}&#10;\usepackage{amsmath}&#10;\usepackage{braket}&#10;\pagestyle{empty}&#10;\begin{document}&#10;&#10;&#10;&#10;$c_a(0)=1$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25"/>
  <p:tag name="ORIGINALWIDTH" val="42"/>
  <p:tag name="OUTPUTDPI" val="1200"/>
  <p:tag name="LATEXADDIN" val="\documentclass{article}&#10;\usepackage{amsmath}&#10;\pagestyle{empty}&#10;\begin{document}&#10;&#10;$1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82.1897"/>
  <p:tag name="OUTPUTDPI" val="1200"/>
  <p:tag name="LATEXADDIN" val="\documentclass{article}&#10;\usepackage{amsmath}&#10;\usepackage{braket}&#10;\pagestyle{empty}&#10;\begin{document}&#10;&#10;&#10;&#10;$c_b(0)=0$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70.1913"/>
  <p:tag name="OUTPUTDPI" val="1200"/>
  <p:tag name="LATEXADDIN" val="\documentclass{article}&#10;\usepackage{amsmath}&#10;\usepackage{braket}&#10;\pagestyle{empty}&#10;\begin{document}&#10;&#10;&#10;&#10;$c_a(t)\cong 1$&#10;\end{document}"/>
  <p:tag name="IGUANATEXSIZE" val="20"/>
  <p:tag name="IGUANATEXCURSOR" val="116"/>
  <p:tag name="TRANSPARENCY" val="True"/>
  <p:tag name="FILENAME" val=""/>
  <p:tag name="INPUTTYPE" val="0"/>
  <p:tag name="LATEXENGINEID" val="0"/>
  <p:tag name="TEMPFOLDER" val="c:\temp\"/>
</p:tagLst>
</file>

<file path=ppt/tags/tag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6.213"/>
  <p:tag name="ORIGINALWIDTH" val="1735.283"/>
  <p:tag name="OUTPUTDPI" val="1200"/>
  <p:tag name="LATEXADDIN" val="\documentclass{article}&#10;\usepackage{amsmath}&#10;\usepackage{braket}&#10;\pagestyle{empty}&#10;\begin{document}&#10;&#10;&#10;&#10;$c_b(t)\cong -\frac{i}{\hbar}V_{ba}\int\limits_0^t \cos(\omega t')e^{i \omega_0 t'} dt'$&#10;\end{document}"/>
  <p:tag name="IGUANATEXSIZE" val="20"/>
  <p:tag name="IGUANATEXCURSOR" val="190"/>
  <p:tag name="TRANSPARENCY" val="True"/>
  <p:tag name="FILENAME" val=""/>
  <p:tag name="INPUTTYPE" val="0"/>
  <p:tag name="LATEXENGINEID" val="0"/>
  <p:tag name="TEMPFOLDER" val="c:\temp\"/>
</p:tagLst>
</file>

<file path=ppt/tags/tag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950.8811"/>
  <p:tag name="OUTPUTDPI" val="1200"/>
  <p:tag name="LATEXADDIN" val="\documentclass{article}&#10;\usepackage{amsmath}&#10;\pagestyle{empty}&#10;\begin{document}&#10;&#10;$H'(t)=V \cos(\omega t)$&#10;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3.982"/>
  <p:tag name="ORIGINALWIDTH" val="1053.618"/>
  <p:tag name="OUTPUTDPI" val="1200"/>
  <p:tag name="LATEXADDIN" val="\documentclass{article}&#10;\usepackage{amsmath}&#10;\pagestyle{empty}&#10;\begin{document}&#10;&#10;$H'_{ij}(t)\equiv V_{ij} \cos(\omega t)$&#10;&#10;&#10;\end{document}"/>
  <p:tag name="IGUANATEXSIZE" val="20"/>
  <p:tag name="IGUANATEXCURSOR" val="92"/>
  <p:tag name="TRANSPARENCY" val="True"/>
  <p:tag name="FILENAME" val=""/>
  <p:tag name="INPUTTYPE" val="0"/>
  <p:tag name="LATEXENGINEID" val="0"/>
  <p:tag name="TEMPFOLDER" val="c:\temp\"/>
</p:tagLst>
</file>

<file path=ppt/tags/tag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4.222"/>
  <p:tag name="ORIGINALWIDTH" val="1813.273"/>
  <p:tag name="OUTPUTDPI" val="1200"/>
  <p:tag name="LATEXADDIN" val="\documentclass{article}&#10;\usepackage{amsmath}&#10;\usepackage{braket}&#10;\pagestyle{empty}&#10;\begin{document}&#10;&#10;&#10;&#10;$=-\frac{ V_{ba}}{2\hbar}\left[ \frac{e^{i(\omega_0+\omega)t}-1}{\omega_0+\omega} + \frac{e^{i(\omega_0-\omega)t}-1}{\omega_0-\omega} \right]$&#10;\end{document}"/>
  <p:tag name="IGUANATEXSIZE" val="20"/>
  <p:tag name="IGUANATEXCURSOR" val="207"/>
  <p:tag name="TRANSPARENCY" val="True"/>
  <p:tag name="FILENAME" val=""/>
  <p:tag name="INPUTTYPE" val="0"/>
  <p:tag name="LATEXENGINEID" val="0"/>
  <p:tag name="TEMPFOLDER" val="c:\temp\"/>
</p:tagLst>
</file>

<file path=ppt/tags/tag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277.84"/>
  <p:tag name="OUTPUTDPI" val="1200"/>
  <p:tag name="LATEXADDIN" val="\documentclass{article}&#10;\usepackage{amsmath}&#10;\usepackage{braket}&#10;\pagestyle{empty}&#10;\begin{document}&#10;&#10;&#10;&#10;$\omega_0 + \omega \gg |\omega_0-\omega|=|\delta|$&#10;\end{document}"/>
  <p:tag name="IGUANATEXSIZE" val="20"/>
  <p:tag name="IGUANATEXCURSOR" val="152"/>
  <p:tag name="TRANSPARENCY" val="True"/>
  <p:tag name="FILENAME" val=""/>
  <p:tag name="INPUTTYPE" val="0"/>
  <p:tag name="LATEXENGINEID" val="0"/>
  <p:tag name="TEMPFOLDER" val="c:\temp\"/>
</p:tagLst>
</file>

<file path=ppt/tags/tag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9.7263"/>
  <p:tag name="ORIGINALWIDTH" val="2692.913"/>
  <p:tag name="OUTPUTDPI" val="1200"/>
  <p:tag name="LATEXADDIN" val="\documentclass{article}&#10;\usepackage{amsmath}&#10;\usepackage{braket}&#10;\pagestyle{empty}&#10;\begin{document}&#10;&#10;&#10;&#10;$c_b(t)\cong -\frac{ V_{ba}}{2\hbar} \frac{e^{i(\omega_0-\omega)t/2}}{\omega_0-\omega}  \left[ e^{i(\omega_0-\omega)t/2} - e^{-i(\omega_0-\omega)t/2}\right]$&#10;\end{document}"/>
  <p:tag name="IGUANATEXSIZE" val="20"/>
  <p:tag name="IGUANATEXCURSOR" val="230"/>
  <p:tag name="TRANSPARENCY" val="True"/>
  <p:tag name="FILENAME" val=""/>
  <p:tag name="INPUTTYPE" val="0"/>
  <p:tag name="LATEXENGINEID" val="0"/>
  <p:tag name="TEMPFOLDER" val="c:\temp\"/>
</p:tagLst>
</file>

<file path=ppt/tags/tag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2.2272"/>
  <p:tag name="ORIGINALWIDTH" val="1685.789"/>
  <p:tag name="OUTPUTDPI" val="1200"/>
  <p:tag name="LATEXADDIN" val="\documentclass{article}&#10;\usepackage{amsmath}&#10;\usepackage{braket}&#10;\pagestyle{empty}&#10;\begin{document}&#10;&#10;&#10;&#10;$= -i\frac{ V_{ba}}{\hbar} \frac{\sin[(\omega_0-\omega)t/2]}{\omega_0-\omega} e^{i(\omega_0-\omega)t/2}$&#10;\end{document}"/>
  <p:tag name="IGUANATEXSIZE" val="20"/>
  <p:tag name="IGUANATEXCURSOR" val="108"/>
  <p:tag name="TRANSPARENCY" val="True"/>
  <p:tag name="FILENAME" val=""/>
  <p:tag name="INPUTTYPE" val="0"/>
  <p:tag name="LATEXENGINEID" val="0"/>
  <p:tag name="TEMPFOLDER" val="c:\temp\"/>
</p:tagLst>
</file>

<file path=ppt/tags/tag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6.213"/>
  <p:tag name="ORIGINALWIDTH" val="1995.5"/>
  <p:tag name="OUTPUTDPI" val="1200"/>
  <p:tag name="LATEXADDIN" val="\documentclass{article}&#10;\usepackage{amsmath}&#10;\usepackage{braket}&#10;\pagestyle{empty}&#10;\begin{document}&#10;&#10;&#10;&#10;$=-\frac{i V_{ba}}{2\hbar}\int\limits_0^{t}\left[ e^{i(\omega_0+\omega)t'}+e^{i(\omega_0-\omega)t'} \right]dt'$&#10;\end{document}"/>
  <p:tag name="IGUANATEXSIZE" val="20"/>
  <p:tag name="IGUANATEXCURSOR" val="213"/>
  <p:tag name="TRANSPARENCY" val="True"/>
  <p:tag name="FILENAME" val=""/>
  <p:tag name="INPUTTYPE" val="0"/>
  <p:tag name="LATEXENGINEID" val="0"/>
  <p:tag name="TEMPFOLDER" val="c:\temp\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52.5"/>
  <p:tag name="OUTPUTDPI" val="1200"/>
  <p:tag name="LATEXADDIN" val="\documentclass{article}&#10;\usepackage{amsmath}&#10;\pagestyle{empty}&#10;\begin{document}&#10;&#10;$9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&#10;$\ket{\Psi_a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140.9824"/>
  <p:tag name="OUTPUTDPI" val="1200"/>
  <p:tag name="LATEXADDIN" val="\documentclass{article}&#10;\usepackage{amsmath}&#10;\pagestyle{empty}&#10;\begin{document}&#10;&#10;$\hbar \omega$&#10;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ELECTIONNAME" val="Group 76"/>
  <p:tag name="LAYER" val="2"/>
</p:tagLst>
</file>

<file path=ppt/tags/tag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28.9839"/>
  <p:tag name="OUTPUTDPI" val="1200"/>
  <p:tag name="LATEXADDIN" val="\documentclass{article}&#10;\usepackage{amsmath}&#10;\pagestyle{empty}&#10;\begin{document}&#10;&#10;$E_b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37.9828"/>
  <p:tag name="OUTPUTDPI" val="1200"/>
  <p:tag name="LATEXADDIN" val="\documentclass{article}&#10;\usepackage{amsmath}&#10;\pagestyle{empty}&#10;\begin{document}&#10;&#10;$E_a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6.4867"/>
  <p:tag name="ORIGINALWIDTH" val="800.8998"/>
  <p:tag name="OUTPUTDPI" val="1200"/>
  <p:tag name="LATEXADDIN" val="\documentclass{article}&#10;\usepackage{amsmath}&#10;\pagestyle{empty}&#10;\begin{document}&#10;&#10;$\hbar \omega_0\equiv E_b-E_a$&#10;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1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814.3982"/>
  <p:tag name="OUTPUTDPI" val="1200"/>
  <p:tag name="LATEXADDIN" val="\documentclass{article}&#10;\usepackage{amsmath}&#10;\pagestyle{empty}&#10;\begin{document}&#10;&#10;&#10;$\hbar \delta \equiv \hbar( \omega -  \omega_0)$&#10;&#10;\end{document}"/>
  <p:tag name="IGUANATEXSIZE" val="20"/>
  <p:tag name="IGUANATEXCURSOR" val="129"/>
  <p:tag name="TRANSPARENCY" val="True"/>
  <p:tag name="FILENAME" val=""/>
  <p:tag name="INPUTTYPE" val="0"/>
  <p:tag name="LATEXENGINEID" val="0"/>
  <p:tag name="TEMPFOLDER" val="c:\temp\"/>
</p:tagLst>
</file>

<file path=ppt/tags/tag1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53.24331"/>
  <p:tag name="OUTPUTDPI" val="1200"/>
  <p:tag name="LATEXADDIN" val="\documentclass{article}&#10;\usepackage{amsmath}&#10;\pagestyle{empty}&#10;\begin{document}&#10;&#10;&#10;$z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.4811"/>
  <p:tag name="ORIGINALWIDTH" val="110.9861"/>
  <p:tag name="OUTPUTDPI" val="1200"/>
  <p:tag name="LATEXADDIN" val="\documentclass{article}&#10;\usepackage{amsmath}&#10;\pagestyle{empty}&#10;\begin{document}&#10;&#10;$\overrightarrow{k}$&#10;&#10;&#10;\end{document}"/>
  <p:tag name="IGUANATEXSIZE" val="20"/>
  <p:tag name="IGUANATEXCURSOR" val="97"/>
  <p:tag name="TRANSPARENCY" val="True"/>
  <p:tag name="FILENAME" val=""/>
  <p:tag name="INPUTTYPE" val="0"/>
  <p:tag name="LATEXENGINEID" val="0"/>
  <p:tag name="TEMPFOLDER" val="c:\temp\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50.25"/>
  <p:tag name="OUTPUTDPI" val="1200"/>
  <p:tag name="LATEXADDIN" val="\documentclass{article}&#10;\usepackage{amsmath}&#10;\pagestyle{empty}&#10;\begin{document}&#10;&#10;$5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68.24149"/>
  <p:tag name="OUTPUTDPI" val="1200"/>
  <p:tag name="LATEXADDIN" val="\documentclass{article}&#10;\usepackage{amsmath}&#10;\pagestyle{empty}&#10;\begin{document}&#10;&#10;$\hat{n}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9.9775"/>
  <p:tag name="ORIGINALWIDTH" val="1436.071"/>
  <p:tag name="OUTPUTDPI" val="1200"/>
  <p:tag name="LATEXADDIN" val="\documentclass{article}&#10;\usepackage{amsmath}&#10;\pagestyle{empty}&#10;\begin{document}&#10;&#10;$H'(t)=- e \overrightarrow{r}_e \cdot \overrightarrow{E}_L(\overrightarrow{r}_e,t) $&#10;&#10;&#10;\end{document}"/>
  <p:tag name="IGUANATEXSIZE" val="20"/>
  <p:tag name="IGUANATEXCURSOR" val="164"/>
  <p:tag name="TRANSPARENCY" val="True"/>
  <p:tag name="FILENAME" val=""/>
  <p:tag name="INPUTTYPE" val="0"/>
  <p:tag name="LATEXENGINEID" val="0"/>
  <p:tag name="TEMPFOLDER" val="c:\temp\"/>
</p:tagLst>
</file>

<file path=ppt/tags/tag1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9.2313"/>
  <p:tag name="ORIGINALWIDTH" val="656.168"/>
  <p:tag name="OUTPUTDPI" val="1200"/>
  <p:tag name="LATEXADDIN" val="\documentclass{article}&#10;\usepackage{amsmath}&#10;\pagestyle{empty}&#10;\usepackage{braket}&#10;\begin{document}&#10;&#10;$\equiv e \braket{e|\overrightarrow{r}_e|g}$&#10;&#10;&#10;\end{document}"/>
  <p:tag name="IGUANATEXSIZE" val="20"/>
  <p:tag name="IGUANATEXCURSOR" val="111"/>
  <p:tag name="TRANSPARENCY" val="True"/>
  <p:tag name="FILENAME" val=""/>
  <p:tag name="INPUTTYPE" val="0"/>
  <p:tag name="LATEXENGINEID" val="0"/>
  <p:tag name="TEMPFOLDER" val="c:\temp\"/>
</p:tagLst>
</file>

<file path=ppt/tags/tag1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2.9846"/>
  <p:tag name="ORIGINALWIDTH" val="842.1447"/>
  <p:tag name="OUTPUTDPI" val="1200"/>
  <p:tag name="LATEXADDIN" val="\documentclass{article}&#10;\usepackage{amsmath}&#10;\pagestyle{empty}&#10;\begin{document}&#10;&#10;$V_{ge}= - \hspace{3mm} \cdot \hat{n} E_0$&#10;&#10;&#10;\end{document}"/>
  <p:tag name="IGUANATEXSIZE" val="20"/>
  <p:tag name="IGUANATEXCURSOR" val="122"/>
  <p:tag name="TRANSPARENCY" val="True"/>
  <p:tag name="FILENAME" val=""/>
  <p:tag name="INPUTTYPE" val="0"/>
  <p:tag name="LATEXENGINEID" val="0"/>
  <p:tag name="TEMPFOLDER" val="c:\temp\"/>
</p:tagLst>
</file>

<file path=ppt/tags/tag1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.4811"/>
  <p:tag name="ORIGINALWIDTH" val="110.9861"/>
  <p:tag name="OUTPUTDPI" val="1200"/>
  <p:tag name="LATEXADDIN" val="\documentclass{article}&#10;\usepackage{amsmath}&#10;\pagestyle{empty}&#10;\begin{document}&#10;&#10;$\overrightarrow{k}$&#10;&#10;&#10;\end{document}"/>
  <p:tag name="IGUANATEXSIZE" val="20"/>
  <p:tag name="IGUANATEXCURSOR" val="97"/>
  <p:tag name="TRANSPARENCY" val="True"/>
  <p:tag name="FILENAME" val=""/>
  <p:tag name="INPUTTYPE" val="0"/>
  <p:tag name="LATEXENGINEID" val="0"/>
  <p:tag name="TEMPFOLDER" val="c:\temp\"/>
</p:tagLst>
</file>

<file path=ppt/tags/tag1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68.24149"/>
  <p:tag name="OUTPUTDPI" val="1200"/>
  <p:tag name="LATEXADDIN" val="\documentclass{article}&#10;\usepackage{amsmath}&#10;\pagestyle{empty}&#10;\begin{document}&#10;&#10;$\hat{n}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370.4537"/>
  <p:tag name="OUTPUTDPI" val="1200"/>
  <p:tag name="LATEXADDIN" val="\documentclass{article}&#10;\usepackage{amsmath}&#10;\pagestyle{empty}&#10;\begin{document}&#10;&#10;$|\hspace{3mm} \cdot \hat{n}|^2$&#10;&#10;&#10;\end{document}"/>
  <p:tag name="IGUANATEXSIZE" val="20"/>
  <p:tag name="IGUANATEXCURSOR" val="106"/>
  <p:tag name="TRANSPARENCY" val="True"/>
  <p:tag name="FILENAME" val=""/>
  <p:tag name="INPUTTYPE" val="0"/>
  <p:tag name="LATEXENGINEID" val="0"/>
  <p:tag name="TEMPFOLDER" val="c:\temp\"/>
</p:tagLst>
</file>

<file path=ppt/tags/tag1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9.2313"/>
  <p:tag name="ORIGINALWIDTH" val="1309.336"/>
  <p:tag name="OUTPUTDPI" val="1200"/>
  <p:tag name="LATEXADDIN" val="\documentclass{article}&#10;\usepackage{amsmath}&#10;\pagestyle{empty}&#10;\begin{document}&#10;&#10;$=- e \overrightarrow{r}_e \cdot \overrightarrow{n} E_0 \cos \left( \omega_L t \right) $&#10;&#10;&#10;\end{document}"/>
  <p:tag name="IGUANATEXSIZE" val="20"/>
  <p:tag name="IGUANATEXCURSOR" val="168"/>
  <p:tag name="TRANSPARENCY" val="True"/>
  <p:tag name="FILENAME" val=""/>
  <p:tag name="INPUTTYPE" val="0"/>
  <p:tag name="LATEXENGINEID" val="0"/>
  <p:tag name="TEMPFOLDER" val="c:\temp\"/>
</p:tagLst>
</file>

<file path=ppt/tags/tag1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1.4848"/>
  <p:tag name="ORIGINALWIDTH" val="677.1653"/>
  <p:tag name="OUTPUTDPI" val="1200"/>
  <p:tag name="LATEXADDIN" val="\documentclass{article}&#10;\usepackage{amsmath}&#10;\pagestyle{empty}&#10;\begin{document}&#10;&#10;$V_{ge}= - \hspace{3mm} E_0$&#10;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1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3.982"/>
  <p:tag name="ORIGINALWIDTH" val="1053.618"/>
  <p:tag name="OUTPUTDPI" val="1200"/>
  <p:tag name="LATEXADDIN" val="\documentclass{article}&#10;\usepackage{amsmath}&#10;\pagestyle{empty}&#10;\begin{document}&#10;&#10;$H'_{ij}(t)\equiv V_{ij} \cos(\omega t)$&#10;&#10;&#10;\end{document}"/>
  <p:tag name="IGUANATEXSIZE" val="20"/>
  <p:tag name="IGUANATEXCURSOR" val="92"/>
  <p:tag name="TRANSPARENCY" val="True"/>
  <p:tag name="FILENAME" val=""/>
  <p:tag name="INPUTTYPE" val="0"/>
  <p:tag name="LATEXENGINEID" val="0"/>
  <p:tag name="TEMPFOLDER" val="c:\temp\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1626.75"/>
  <p:tag name="OUTPUTDPI" val="1200"/>
  <p:tag name="LATEXADDIN" val="\documentclass{article}&#10;\usepackage{amsmath}&#10;\pagestyle{empty}&#10;\begin{document}&#10;&#10;$\Phi_0(\overrightarrow{r_1},\overrightarrow{r_2})=&#10;\Phi_{100}(\overrightarrow{r_1})&#10;\Phi_{100}(\overrightarrow{r_2})$&#10;&#10;\end{document}"/>
  <p:tag name="IGUANATEXSIZE" val="20"/>
  <p:tag name="IGUANATEXCURSOR" val="131"/>
  <p:tag name="TRANSPARENCY" val="True"/>
  <p:tag name="FILENAME" val=""/>
  <p:tag name="INPUTTYPE" val="0"/>
  <p:tag name="LATEXENGINEID" val="0"/>
  <p:tag name="TEMPFOLDER" val="c:\temp\"/>
</p:tagLst>
</file>

<file path=ppt/tags/tag1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1.4848"/>
  <p:tag name="ORIGINALWIDTH" val="161.2298"/>
  <p:tag name="OUTPUTDPI" val="1200"/>
  <p:tag name="LATEXADDIN" val="\documentclass{article}&#10;\usepackage{amsmath}&#10;\pagestyle{empty}&#10;\begin{document}&#10;&#10;$V_{ge}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2.4822"/>
  <p:tag name="ORIGINALWIDTH" val="1088.864"/>
  <p:tag name="OUTPUTDPI" val="1200"/>
  <p:tag name="LATEXADDIN" val="\documentclass{article}&#10;\usepackage{amsmath}&#10;\pagestyle{empty}&#10;\begin{document}&#10;&#10;$H'_{eg}(t)= V_{eg} \cos(\omega t)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7.24032"/>
  <p:tag name="ORIGINALWIDTH" val="110.9861"/>
  <p:tag name="OUTPUTDPI" val="1200"/>
  <p:tag name="LATEXADDIN" val="\documentclass{article}&#10;\usepackage{amsmath}&#10;\pagestyle{empty}&#10;\begin{document}&#10;&#10;$\overrightarrow{.}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7.24032"/>
  <p:tag name="ORIGINALWIDTH" val="110.9861"/>
  <p:tag name="OUTPUTDPI" val="1200"/>
  <p:tag name="LATEXADDIN" val="\documentclass{article}&#10;\usepackage{amsmath}&#10;\pagestyle{empty}&#10;\begin{document}&#10;&#10;$\overrightarrow{.}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7.24032"/>
  <p:tag name="ORIGINALWIDTH" val="110.9861"/>
  <p:tag name="OUTPUTDPI" val="1200"/>
  <p:tag name="LATEXADDIN" val="\documentclass{article}&#10;\usepackage{amsmath}&#10;\pagestyle{empty}&#10;\begin{document}&#10;&#10;$\overrightarrow{.}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205.4743"/>
  <p:tag name="OUTPUTDPI" val="1200"/>
  <p:tag name="LATEXADDIN" val="\documentclass{article}&#10;\usepackage{amsmath}&#10;\pagestyle{empty}&#10;\begin{document}&#10;&#10;$|\hspace{3mm}|^2$&#10;&#10;&#10;\end{document}"/>
  <p:tag name="IGUANATEXSIZE" val="20"/>
  <p:tag name="IGUANATEXCURSOR" val="98"/>
  <p:tag name="TRANSPARENCY" val="True"/>
  <p:tag name="FILENAME" val=""/>
  <p:tag name="INPUTTYPE" val="0"/>
  <p:tag name="LATEXENGINEID" val="0"/>
  <p:tag name="TEMPFOLDER" val="c:\temp\"/>
</p:tagLst>
</file>

<file path=ppt/tags/tag1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205.4743"/>
  <p:tag name="OUTPUTDPI" val="1200"/>
  <p:tag name="LATEXADDIN" val="\documentclass{article}&#10;\usepackage{amsmath}&#10;\pagestyle{empty}&#10;\begin{document}&#10;&#10;$|\hspace{3mm}|^2$&#10;&#10;&#10;\end{document}"/>
  <p:tag name="IGUANATEXSIZE" val="20"/>
  <p:tag name="IGUANATEXCURSOR" val="98"/>
  <p:tag name="TRANSPARENCY" val="True"/>
  <p:tag name="FILENAME" val=""/>
  <p:tag name="INPUTTYPE" val="0"/>
  <p:tag name="LATEXENGINEID" val="0"/>
  <p:tag name="TEMPFOLDER" val="c:\temp\"/>
</p:tagLst>
</file>

<file path=ppt/tags/tag1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205.4743"/>
  <p:tag name="OUTPUTDPI" val="1200"/>
  <p:tag name="LATEXADDIN" val="\documentclass{article}&#10;\usepackage{amsmath}&#10;\pagestyle{empty}&#10;\begin{document}&#10;&#10;$|\hspace{3mm}|^2$&#10;&#10;&#10;\end{document}"/>
  <p:tag name="IGUANATEXSIZE" val="20"/>
  <p:tag name="IGUANATEXCURSOR" val="98"/>
  <p:tag name="TRANSPARENCY" val="True"/>
  <p:tag name="FILENAME" val=""/>
  <p:tag name="INPUTTYPE" val="0"/>
  <p:tag name="LATEXENGINEID" val="0"/>
  <p:tag name="TEMPFOLDER" val="c:\temp\"/>
</p:tagLst>
</file>

<file path=ppt/tags/tag1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589.4263"/>
  <p:tag name="OUTPUTDPI" val="1200"/>
  <p:tag name="LATEXADDIN" val="\documentclass{article}&#10;\usepackage{amsmath}&#10;\pagestyle{empty}&#10;\usepackage{braket}&#10;\begin{document}&#10;&#10;$= e \braket{e|z_e|g}$&#10;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1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8.2265"/>
  <p:tag name="ORIGINALWIDTH" val="1910.761"/>
  <p:tag name="OUTPUTDPI" val="1200"/>
  <p:tag name="LATEXADDIN" val="\documentclass{article}&#10;\usepackage{amsmath}&#10;\usepackage{braket}&#10;\pagestyle{empty}&#10;\begin{document}&#10;&#10;&#10;&#10;$R_{e \rightarrow g}(t)\equiv \frac{dP_{e \rightarrow g}(t)}{dt} = \frac{\pi }{\epsilon_0 \hbar^2}  |\hspace{2mm}|^2 \rho(\omega_0) $&#10;\end{document}"/>
  <p:tag name="IGUANATEXSIZE" val="20"/>
  <p:tag name="IGUANATEXCURSOR" val="167"/>
  <p:tag name="TRANSPARENCY" val="True"/>
  <p:tag name="FILENAME" val=""/>
  <p:tag name="INPUTTYPE" val="0"/>
  <p:tag name="LATEXENGINEID" val="0"/>
  <p:tag name="TEMPFOLDER" val="c:\temp\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662.25"/>
  <p:tag name="OUTPUTDPI" val="1200"/>
  <p:tag name="LATEXADDIN" val="\documentclass{article}&#10;\usepackage{amsmath}&#10;\pagestyle{empty}&#10;\begin{document}&#10;&#10;$\Phi_e(\overrightarrow{r_1},\overrightarrow{r_2})=$&#10;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1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.4811"/>
  <p:tag name="ORIGINALWIDTH" val="110.9861"/>
  <p:tag name="OUTPUTDPI" val="1200"/>
  <p:tag name="LATEXADDIN" val="\documentclass{article}&#10;\usepackage{amsmath}&#10;\pagestyle{empty}&#10;\begin{document}&#10;&#10;$\overrightarrow{k}$&#10;&#10;&#10;\end{document}"/>
  <p:tag name="IGUANATEXSIZE" val="20"/>
  <p:tag name="IGUANATEXCURSOR" val="97"/>
  <p:tag name="TRANSPARENCY" val="True"/>
  <p:tag name="FILENAME" val=""/>
  <p:tag name="INPUTTYPE" val="0"/>
  <p:tag name="LATEXENGINEID" val="0"/>
  <p:tag name="TEMPFOLDER" val="c:\temp\"/>
</p:tagLst>
</file>

<file path=ppt/tags/tag1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68.24149"/>
  <p:tag name="OUTPUTDPI" val="1200"/>
  <p:tag name="LATEXADDIN" val="\documentclass{article}&#10;\usepackage{amsmath}&#10;\pagestyle{empty}&#10;\begin{document}&#10;&#10;$\hat{n}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.4811"/>
  <p:tag name="ORIGINALWIDTH" val="355.4556"/>
  <p:tag name="OUTPUTDPI" val="1200"/>
  <p:tag name="LATEXADDIN" val="\documentclass{article}&#10;\usepackage{amsmath}&#10;\pagestyle{empty}&#10;\begin{document}&#10;&#10;$\overrightarrow{k} \perp \hat{n}$&#10;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.4811"/>
  <p:tag name="ORIGINALWIDTH" val="110.9861"/>
  <p:tag name="OUTPUTDPI" val="1200"/>
  <p:tag name="LATEXADDIN" val="\documentclass{article}&#10;\usepackage{amsmath}&#10;\pagestyle{empty}&#10;\begin{document}&#10;&#10;$\overrightarrow{k}$&#10;&#10;&#10;\end{document}"/>
  <p:tag name="IGUANATEXSIZE" val="20"/>
  <p:tag name="IGUANATEXCURSOR" val="97"/>
  <p:tag name="TRANSPARENCY" val="True"/>
  <p:tag name="FILENAME" val=""/>
  <p:tag name="INPUTTYPE" val="0"/>
  <p:tag name="LATEXENGINEID" val="0"/>
  <p:tag name="TEMPFOLDER" val="c:\temp\"/>
</p:tagLst>
</file>

<file path=ppt/tags/tag1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68.24149"/>
  <p:tag name="OUTPUTDPI" val="1200"/>
  <p:tag name="LATEXADDIN" val="\documentclass{article}&#10;\usepackage{amsmath}&#10;\pagestyle{empty}&#10;\begin{document}&#10;&#10;$\hat{n}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2.7297"/>
  <p:tag name="ORIGINALWIDTH" val="1355.081"/>
  <p:tag name="OUTPUTDPI" val="1200"/>
  <p:tag name="LATEXADDIN" val="\documentclass{article}&#10;\usepackage{amsmath}&#10;\usepackage{braket}&#10;\pagestyle{empty}&#10;\begin{document}&#10;&#10;&#10;&#10;$R_{e \rightarrow g}(t) = \frac{\pi }{3 \epsilon_0 \hbar^2}  |\hspace{2mm}|^2 \rho(\omega_0) $&#10;\end{document}"/>
  <p:tag name="IGUANATEXSIZE" val="20"/>
  <p:tag name="IGUANATEXCURSOR" val="143"/>
  <p:tag name="TRANSPARENCY" val="True"/>
  <p:tag name="FILENAME" val=""/>
  <p:tag name="INPUTTYPE" val="0"/>
  <p:tag name="LATEXENGINEID" val="0"/>
  <p:tag name="TEMPFOLDER" val="c:\temp\"/>
</p:tagLst>
</file>

<file path=ppt/tags/tag1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6.4792"/>
  <p:tag name="ORIGINALWIDTH" val="2212.973"/>
  <p:tag name="OUTPUTDPI" val="1200"/>
  <p:tag name="LATEXADDIN" val="\documentclass{article}&#10;\usepackage{amsmath}&#10;\pagestyle{empty}&#10;\begin{document}&#10;&#10;$|\hspace{3mm} \cdot \overrightarrow{n}|_{\rm average}^2 = \frac{1}{4\pi}\int |\hspace{3mm}|^2 \cos^2 \theta \sin \theta d\theta d\phi$&#10;&#10;&#10;\end{document}"/>
  <p:tag name="IGUANATEXSIZE" val="20"/>
  <p:tag name="IGUANATEXCURSOR" val="215"/>
  <p:tag name="TRANSPARENCY" val="True"/>
  <p:tag name="FILENAME" val=""/>
  <p:tag name="INPUTTYPE" val="0"/>
  <p:tag name="LATEXENGINEID" val="0"/>
  <p:tag name="TEMPFOLDER" val="c:\temp\"/>
</p:tagLst>
</file>

<file path=ppt/tags/tag1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7.24032"/>
  <p:tag name="ORIGINALWIDTH" val="110.9861"/>
  <p:tag name="OUTPUTDPI" val="1200"/>
  <p:tag name="LATEXADDIN" val="\documentclass{article}&#10;\usepackage{amsmath}&#10;\pagestyle{empty}&#10;\begin{document}&#10;&#10;$\overrightarrow{.}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7.24032"/>
  <p:tag name="ORIGINALWIDTH" val="110.9861"/>
  <p:tag name="OUTPUTDPI" val="1200"/>
  <p:tag name="LATEXADDIN" val="\documentclass{article}&#10;\usepackage{amsmath}&#10;\pagestyle{empty}&#10;\begin{document}&#10;&#10;$\overrightarrow{.}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9.2351"/>
  <p:tag name="ORIGINALWIDTH" val="700.4124"/>
  <p:tag name="OUTPUTDPI" val="1200"/>
  <p:tag name="LATEXADDIN" val="\documentclass{article}&#10;\usepackage{amsmath}&#10;\pagestyle{empty}&#10;\begin{document}&#10;&#10;$\hspace{3mm} \cdot \overrightarrow{n} =  \hspace{4mm} \cos \theta$&#10;&#10;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159"/>
  <p:tag name="OUTPUTDPI" val="1200"/>
  <p:tag name="LATEXADDIN" val="\documentclass{article}&#10;\usepackage{amsmath}&#10;\pagestyle{empty}&#10;\begin{document}&#10;&#10;$l=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1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7.24032"/>
  <p:tag name="ORIGINALWIDTH" val="110.9861"/>
  <p:tag name="OUTPUTDPI" val="1200"/>
  <p:tag name="LATEXADDIN" val="\documentclass{article}&#10;\usepackage{amsmath}&#10;\pagestyle{empty}&#10;\begin{document}&#10;&#10;$\overrightarrow{.}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.4811"/>
  <p:tag name="ORIGINALWIDTH" val="110.9861"/>
  <p:tag name="OUTPUTDPI" val="1200"/>
  <p:tag name="LATEXADDIN" val="\documentclass{article}&#10;\usepackage{amsmath}&#10;\pagestyle{empty}&#10;\begin{document}&#10;&#10;$\overrightarrow{k}$&#10;&#10;&#10;\end{document}"/>
  <p:tag name="IGUANATEXSIZE" val="20"/>
  <p:tag name="IGUANATEXCURSOR" val="97"/>
  <p:tag name="TRANSPARENCY" val="True"/>
  <p:tag name="FILENAME" val=""/>
  <p:tag name="INPUTTYPE" val="0"/>
  <p:tag name="LATEXENGINEID" val="0"/>
  <p:tag name="TEMPFOLDER" val="c:\temp\"/>
</p:tagLst>
</file>

<file path=ppt/tags/tag1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68.24149"/>
  <p:tag name="OUTPUTDPI" val="1200"/>
  <p:tag name="LATEXADDIN" val="\documentclass{article}&#10;\usepackage{amsmath}&#10;\pagestyle{empty}&#10;\begin{document}&#10;&#10;$\hat{n}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53.24331"/>
  <p:tag name="OUTPUTDPI" val="1200"/>
  <p:tag name="LATEXADDIN" val="\documentclass{article}&#10;\usepackage{amsmath}&#10;\pagestyle{empty}&#10;\begin{document}&#10;&#10;&#10;$z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62.99213"/>
  <p:tag name="OUTPUTDPI" val="1200"/>
  <p:tag name="LATEXADDIN" val="\documentclass{article}&#10;\usepackage{amsmath}&#10;\pagestyle{empty}&#10;\begin{document}&#10;&#10;&#10;$x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.24"/>
  <p:tag name="ORIGINALWIDTH" val="58.49268"/>
  <p:tag name="OUTPUTDPI" val="1200"/>
  <p:tag name="LATEXADDIN" val="\documentclass{article}&#10;\usepackage{amsmath}&#10;\pagestyle{empty}&#10;\begin{document}&#10;&#10;&#10;$y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.7361"/>
  <p:tag name="ORIGINALWIDTH" val="65.99173"/>
  <p:tag name="OUTPUTDPI" val="1200"/>
  <p:tag name="LATEXADDIN" val="\documentclass{article}&#10;\usepackage{amsmath}&#10;\pagestyle{empty}&#10;\begin{document}&#10;&#10;&#10;$\phi$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1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9.23882"/>
  <p:tag name="ORIGINALWIDTH" val="52.49347"/>
  <p:tag name="OUTPUTDPI" val="1200"/>
  <p:tag name="LATEXADDIN" val="\documentclass{article}&#10;\usepackage{amsmath}&#10;\pagestyle{empty}&#10;\begin{document}&#10;&#10;&#10;$\theta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1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7.24032"/>
  <p:tag name="ORIGINALWIDTH" val="110.9861"/>
  <p:tag name="OUTPUTDPI" val="1200"/>
  <p:tag name="LATEXADDIN" val="\documentclass{article}&#10;\usepackage{amsmath}&#10;\pagestyle{empty}&#10;\begin{document}&#10;&#10;$\overrightarrow{.}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9.2313"/>
  <p:tag name="ORIGINALWIDTH" val="419.9475"/>
  <p:tag name="OUTPUTDPI" val="1200"/>
  <p:tag name="LATEXADDIN" val="\documentclass{article}&#10;\usepackage{amsmath}&#10;\pagestyle{empty}&#10;\begin{document}&#10;&#10;$|\hspace{3mm} \cdot \overrightarrow{n}|^2$&#10;&#10;&#10;\end{document}"/>
  <p:tag name="IGUANATEXSIZE" val="20"/>
  <p:tag name="IGUANATEXCURSOR" val="117"/>
  <p:tag name="TRANSPARENCY" val="True"/>
  <p:tag name="FILENAME" val=""/>
  <p:tag name="INPUTTYPE" val="0"/>
  <p:tag name="LATEXENGINEID" val="0"/>
  <p:tag name="TEMPFOLDER" val="c:\temp\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7.24032"/>
  <p:tag name="ORIGINALWIDTH" val="110.9861"/>
  <p:tag name="OUTPUTDPI" val="1200"/>
  <p:tag name="LATEXADDIN" val="\documentclass{article}&#10;\usepackage{amsmath}&#10;\pagestyle{empty}&#10;\begin{document}&#10;&#10;$\overrightarrow{.}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8.4702"/>
  <p:tag name="ORIGINALWIDTH" val="1757.78"/>
  <p:tag name="OUTPUTDPI" val="1200"/>
  <p:tag name="LATEXADDIN" val="\documentclass{article}&#10;\usepackage{amsmath}&#10;\pagestyle{empty}&#10;\begin{document}&#10;&#10;$ = \frac{|\hspace{3mm}|^2}{4\pi}\left.\left(-\frac{\cos^3 \theta}{3}\right)\right|^\pi_0(2\pi)=\frac{1}{3}|\hspace{3mm}|^2 $&#10;&#10;&#10;\end{document}"/>
  <p:tag name="IGUANATEXSIZE" val="20"/>
  <p:tag name="IGUANATEXCURSOR" val="204"/>
  <p:tag name="TRANSPARENCY" val="True"/>
  <p:tag name="FILENAME" val=""/>
  <p:tag name="INPUTTYPE" val="0"/>
  <p:tag name="LATEXENGINEID" val="0"/>
  <p:tag name="TEMPFOLDER" val="c:\temp\"/>
</p:tagLst>
</file>

<file path=ppt/tags/tag1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7.24032"/>
  <p:tag name="ORIGINALWIDTH" val="110.9861"/>
  <p:tag name="OUTPUTDPI" val="1200"/>
  <p:tag name="LATEXADDIN" val="\documentclass{article}&#10;\usepackage{amsmath}&#10;\pagestyle{empty}&#10;\begin{document}&#10;&#10;$\overrightarrow{.}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5.4818"/>
  <p:tag name="ORIGINALWIDTH" val="497.9377"/>
  <p:tag name="OUTPUTDPI" val="1200"/>
  <p:tag name="LATEXADDIN" val="\documentclass{article}&#10;\usepackage{amsmath}&#10;\pagestyle{empty}&#10;\begin{document}&#10;&#10;&#10;$u=\frac{\epsilon_0}{2}E^2_0$&#10;&#10;\end{document}"/>
  <p:tag name="IGUANATEXSIZE" val="20"/>
  <p:tag name="IGUANATEXCURSOR" val="111"/>
  <p:tag name="TRANSPARENCY" val="True"/>
  <p:tag name="FILENAME" val=""/>
  <p:tag name="INPUTTYPE" val="0"/>
  <p:tag name="LATEXENGINEID" val="0"/>
  <p:tag name="TEMPFOLDER" val="c:\temp\"/>
</p:tagLst>
</file>

<file path=ppt/tags/tag1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74.99063"/>
  <p:tag name="OUTPUTDPI" val="1200"/>
  <p:tag name="LATEXADDIN" val="\documentclass{article}&#10;\usepackage{amsmath}&#10;\pagestyle{empty}&#10;\begin{document}&#10;&#10;$\omega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99063"/>
  <p:tag name="ORIGINALWIDTH" val="121.4848"/>
  <p:tag name="OUTPUTDPI" val="1200"/>
  <p:tag name="LATEXADDIN" val="\documentclass{article}&#10;\usepackage{amsmath}&#10;\pagestyle{empty}&#10;\begin{document}&#10;&#10;$\omega_0$&#10;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27.9715"/>
  <p:tag name="OUTPUTDPI" val="1200"/>
  <p:tag name="LATEXADDIN" val="\documentclass{article}&#10;\usepackage{amsmath}&#10;\pagestyle{empty}&#10;\begin{document}&#10;&#10;$\rho(\omega)$&#10;&#10;&#10;\end{document}"/>
  <p:tag name="IGUANATEXSIZE" val="20"/>
  <p:tag name="IGUANATEXCURSOR" val="94"/>
  <p:tag name="TRANSPARENCY" val="True"/>
  <p:tag name="FILENAME" val=""/>
  <p:tag name="INPUTTYPE" val="0"/>
  <p:tag name="LATEXENGINEID" val="0"/>
  <p:tag name="TEMPFOLDER" val="c:\temp\"/>
</p:tagLst>
</file>

<file path=ppt/tags/tag1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74.99063"/>
  <p:tag name="OUTPUTDPI" val="1200"/>
  <p:tag name="LATEXADDIN" val="\documentclass{article}&#10;\usepackage{amsmath}&#10;\pagestyle{empty}&#10;\begin{document}&#10;&#10;$\omega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99063"/>
  <p:tag name="ORIGINALWIDTH" val="121.4848"/>
  <p:tag name="OUTPUTDPI" val="1200"/>
  <p:tag name="LATEXADDIN" val="\documentclass{article}&#10;\usepackage{amsmath}&#10;\pagestyle{empty}&#10;\begin{document}&#10;&#10;$\omega_0$&#10;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27.9715"/>
  <p:tag name="OUTPUTDPI" val="1200"/>
  <p:tag name="LATEXADDIN" val="\documentclass{article}&#10;\usepackage{amsmath}&#10;\pagestyle{empty}&#10;\begin{document}&#10;&#10;$\rho(\omega)$&#10;&#10;&#10;\end{document}"/>
  <p:tag name="IGUANATEXSIZE" val="20"/>
  <p:tag name="IGUANATEXCURSOR" val="94"/>
  <p:tag name="TRANSPARENCY" val="True"/>
  <p:tag name="FILENAME" val=""/>
  <p:tag name="INPUTTYPE" val="0"/>
  <p:tag name="LATEXENGINEID" val="0"/>
  <p:tag name="TEMPFOLDER" val="c:\temp\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380.9524"/>
  <p:tag name="OUTPUTDPI" val="1200"/>
  <p:tag name="LATEXADDIN" val="\documentclass{article}&#10;\usepackage{amsmath}&#10;\pagestyle{empty}&#10;\begin{document}&#10;&#10;$\rho(\omega)d\omega$&#10;&#10;&#10;\end{document}"/>
  <p:tag name="IGUANATEXSIZE" val="20"/>
  <p:tag name="IGUANATEXCURSOR" val="101"/>
  <p:tag name="TRANSPARENCY" val="True"/>
  <p:tag name="FILENAME" val=""/>
  <p:tag name="INPUTTYPE" val="0"/>
  <p:tag name="LATEXENGINEID" val="0"/>
  <p:tag name="TEMPFOLDER" val="c:\temp\"/>
</p:tagLst>
</file>

<file path=ppt/tags/tag1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135.7331"/>
  <p:tag name="OUTPUTDPI" val="1200"/>
  <p:tag name="LATEXADDIN" val="\documentclass{article}&#10;\usepackage{amsmath}&#10;\pagestyle{empty}&#10;\begin{document}&#10;&#10;$d\omega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1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78.9651"/>
  <p:tag name="OUTPUTDPI" val="1200"/>
  <p:tag name="LATEXADDIN" val="\documentclass{article}&#10;\usepackage{amsmath}&#10;\pagestyle{empty}&#10;\begin{document}&#10;&#10;$\rho(\omega_0)$&#10;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1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99063"/>
  <p:tag name="ORIGINALWIDTH" val="121.4848"/>
  <p:tag name="OUTPUTDPI" val="1200"/>
  <p:tag name="LATEXADDIN" val="\documentclass{article}&#10;\usepackage{amsmath}&#10;\pagestyle{empty}&#10;\begin{document}&#10;&#10;$\omega_0$&#10;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8.2265"/>
  <p:tag name="ORIGINALWIDTH" val="1910.761"/>
  <p:tag name="OUTPUTDPI" val="1200"/>
  <p:tag name="LATEXADDIN" val="\documentclass{article}&#10;\usepackage{amsmath}&#10;\usepackage{braket}&#10;\pagestyle{empty}&#10;\begin{document}&#10;&#10;&#10;&#10;$R_{e \rightarrow g}(t)\equiv \frac{dP_{e \rightarrow g}(t)}{dt} = \frac{\pi }{\epsilon_0 \hbar^2}  |\hspace{2mm}|^2 \rho(\omega_0) $&#10;\end{document}"/>
  <p:tag name="IGUANATEXSIZE" val="20"/>
  <p:tag name="IGUANATEXCURSOR" val="167"/>
  <p:tag name="TRANSPARENCY" val="True"/>
  <p:tag name="FILENAME" val=""/>
  <p:tag name="INPUTTYPE" val="0"/>
  <p:tag name="LATEXENGINEID" val="0"/>
  <p:tag name="TEMPFOLDER" val="c:\temp\"/>
</p:tagLst>
</file>

<file path=ppt/tags/tag1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9.475"/>
  <p:tag name="ORIGINALWIDTH" val="730.4087"/>
  <p:tag name="OUTPUTDPI" val="1200"/>
  <p:tag name="LATEXADDIN" val="\documentclass{article}&#10;\usepackage{amsmath}&#10;\usepackage{braket}&#10;\pagestyle{empty}&#10;\begin{document}&#10;&#10;&#10;&#10;$\cong \frac{\pi |\hspace{2mm}|^2}{\epsilon_0 \hbar^2} \rho(\omega_0) t$&#10;\end{document}"/>
  <p:tag name="IGUANATEXSIZE" val="20"/>
  <p:tag name="IGUANATEXCURSOR" val="174"/>
  <p:tag name="TRANSPARENCY" val="True"/>
  <p:tag name="FILENAME" val=""/>
  <p:tag name="INPUTTYPE" val="0"/>
  <p:tag name="LATEXENGINEID" val="0"/>
  <p:tag name="TEMPFOLDER" val="c:\temp\"/>
</p:tagLst>
</file>

<file path=ppt/tags/tag1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1.2149"/>
  <p:tag name="ORIGINALWIDTH" val="1757.03"/>
  <p:tag name="OUTPUTDPI" val="1200"/>
  <p:tag name="LATEXADDIN" val="\documentclass{article}&#10;\usepackage{amsmath}&#10;\usepackage{braket}&#10;\pagestyle{empty}&#10;\begin{document}&#10;&#10;&#10;&#10;$\cong \frac{2}{\epsilon_0 \hbar^2}|\hspace{2mm}|^2 \rho(\omega_0) \int\limits_0^\infty \frac{\sin^2[(\omega_0-\omega_L)t/2]}{(\omega_0-\omega_L)^2} $&#10;\end{document}"/>
  <p:tag name="IGUANATEXSIZE" val="20"/>
  <p:tag name="IGUANATEXCURSOR" val="251"/>
  <p:tag name="TRANSPARENCY" val="True"/>
  <p:tag name="FILENAME" val=""/>
  <p:tag name="INPUTTYPE" val="0"/>
  <p:tag name="LATEXENGINEID" val="0"/>
  <p:tag name="TEMPFOLDER" val="c:\temp\"/>
</p:tagLst>
</file>

<file path=ppt/tags/tag1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1.2149"/>
  <p:tag name="ORIGINALWIDTH" val="2531.683"/>
  <p:tag name="OUTPUTDPI" val="1200"/>
  <p:tag name="LATEXADDIN" val="\documentclass{article}&#10;\usepackage{amsmath}&#10;\usepackage{braket}&#10;\pagestyle{empty}&#10;\begin{document}&#10;&#10;&#10;&#10;$P_{e \rightarrow g}(t)= \frac{2}{\epsilon_0 \hbar^2}|\hspace{2mm}|^2 \int\limits_0^\infty\rho(\omega)\left\{ \frac{\sin^2[(\omega_0-\omega_L)t/2]}{(\omega_0-\omega_L)^2}\right\}d\omega $&#10;\end{document}"/>
  <p:tag name="IGUANATEXSIZE" val="20"/>
  <p:tag name="IGUANATEXCURSOR" val="282"/>
  <p:tag name="TRANSPARENCY" val="True"/>
  <p:tag name="FILENAME" val=""/>
  <p:tag name="INPUTTYPE" val="0"/>
  <p:tag name="LATEXENGINEID" val="0"/>
  <p:tag name="TEMPFOLDER" val="c:\temp\"/>
</p:tagLst>
</file>

<file path=ppt/tags/tag1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3.9745"/>
  <p:tag name="ORIGINALWIDTH" val="1784.777"/>
  <p:tag name="OUTPUTDPI" val="1200"/>
  <p:tag name="LATEXADDIN" val="\documentclass{article}&#10;\usepackage{amsmath}&#10;\usepackage{braket}&#10;\pagestyle{empty}&#10;\begin{document}&#10;&#10;&#10;&#10;$P_{e \rightarrow g}(t)= \frac{2u}{\epsilon_0 \hbar^2}|\hspace{2mm}|^2  \frac{\sin^2[(\omega_0-\omega_L)t/2]}{(\omega_0-\omega_L)^2}$&#10;\end{document}"/>
  <p:tag name="IGUANATEXSIZE" val="20"/>
  <p:tag name="IGUANATEXCURSOR" val="186"/>
  <p:tag name="TRANSPARENCY" val="True"/>
  <p:tag name="FILENAME" val=""/>
  <p:tag name="INPUTTYPE" val="0"/>
  <p:tag name="LATEXENGINEID" val="0"/>
  <p:tag name="TEMPFOLDER" val="c:\temp\"/>
</p:tagLst>
</file>

<file path=ppt/tags/tag1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105.7368"/>
  <p:tag name="OUTPUTDPI" val="1200"/>
  <p:tag name="LATEXADDIN" val="\documentclass{article}&#10;\usepackage{amsmath}&#10;\pagestyle{empty}&#10;\begin{document}&#10;&#10;$H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45.4818"/>
  <p:tag name="OUTPUTDPI" val="1200"/>
  <p:tag name="LATEXADDIN" val="\documentclass{article}&#10;\usepackage{amsmath}&#10;\pagestyle{empty}&#10;\begin{document}&#10;&#10;&#10;$N_a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21.4848"/>
  <p:tag name="OUTPUTDPI" val="1200"/>
  <p:tag name="LATEXADDIN" val="\documentclass{article}&#10;\usepackage{amsmath}&#10;\pagestyle{empty}&#10;\usepackage{braket}&#10;\begin{document}&#10;&#10;$\ket{a}$&#10;&#10;&#10;\end{document}"/>
  <p:tag name="IGUANATEXSIZE" val="20"/>
  <p:tag name="IGUANATEXCURSOR" val="110"/>
  <p:tag name="TRANSPARENCY" val="True"/>
  <p:tag name="FILENAME" val=""/>
  <p:tag name="INPUTTYPE" val="0"/>
  <p:tag name="LATEXENGINEID" val="0"/>
  <p:tag name="TEMPFOLDER" val="c:\temp\"/>
</p:tagLst>
</file>

<file path=ppt/tags/tag1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36.4829"/>
  <p:tag name="OUTPUTDPI" val="1200"/>
  <p:tag name="LATEXADDIN" val="\documentclass{article}&#10;\usepackage{amsmath}&#10;\pagestyle{empty}&#10;\begin{document}&#10;&#10;&#10;$N_b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08.7364"/>
  <p:tag name="OUTPUTDPI" val="1200"/>
  <p:tag name="LATEXADDIN" val="\documentclass{article}&#10;\usepackage{amsmath}&#10;\pagestyle{empty}&#10;\usepackage{braket}&#10;\begin{document}&#10;&#10;$\ket{b}$&#10;&#10;&#10;\end{document}"/>
  <p:tag name="IGUANATEXSIZE" val="20"/>
  <p:tag name="IGUANATEXCURSOR" val="108"/>
  <p:tag name="TRANSPARENCY" val="True"/>
  <p:tag name="FILENAME" val=""/>
  <p:tag name="INPUTTYPE" val="0"/>
  <p:tag name="LATEXENGINEID" val="0"/>
  <p:tag name="TEMPFOLDER" val="c:\temp\"/>
</p:tagLst>
</file>

<file path=ppt/tags/tag1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5.9805"/>
  <p:tag name="ORIGINALWIDTH" val="315.7105"/>
  <p:tag name="OUTPUTDPI" val="1200"/>
  <p:tag name="LATEXADDIN" val="\documentclass{article}&#10;\usepackage{amsmath}&#10;\pagestyle{empty}&#10;\begin{document}&#10;&#10;&#10;$\frac{dN_b}{dt}=$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717.6603"/>
  <p:tag name="OUTPUTDPI" val="1200"/>
  <p:tag name="LATEXADDIN" val="\documentclass{article}&#10;\usepackage{amsmath}&#10;\pagestyle{empty}&#10;\begin{document}&#10;&#10;&#10;$-N_b B_{ba}\rho(\omega_0)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8.7364"/>
  <p:tag name="ORIGINALWIDTH" val="326.9591"/>
  <p:tag name="OUTPUTDPI" val="1200"/>
  <p:tag name="LATEXADDIN" val="\documentclass{article}&#10;\usepackage{amsmath}&#10;\pagestyle{empty}&#10;\begin{document}&#10;&#10;&#10;$ - N_b A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9.475"/>
  <p:tag name="ORIGINALWIDTH" val="650.9186"/>
  <p:tag name="OUTPUTDPI" val="1200"/>
  <p:tag name="LATEXADDIN" val="\documentclass{article}&#10;\usepackage{amsmath}&#10;\pagestyle{empty}&#10;\begin{document}&#10;&#10;&#10;$B_{ba}=\frac{\pi|\hspace{3mm}|^2}{3\epsilon_0 \hbar^2}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.4811"/>
  <p:tag name="ORIGINALWIDTH" val="110.9861"/>
  <p:tag name="OUTPUTDPI" val="1200"/>
  <p:tag name="LATEXADDIN" val="\documentclass{article}&#10;\usepackage{amsmath}&#10;\pagestyle{empty}&#10;\begin{document}&#10;&#10;$\overrightarrow{k}$&#10;&#10;&#10;\end{document}"/>
  <p:tag name="IGUANATEXSIZE" val="20"/>
  <p:tag name="IGUANATEXCURSOR" val="97"/>
  <p:tag name="TRANSPARENCY" val="True"/>
  <p:tag name="FILENAME" val=""/>
  <p:tag name="INPUTTYPE" val="0"/>
  <p:tag name="LATEXENGINEID" val="0"/>
  <p:tag name="TEMPFOLDER" val="c:\temp\"/>
</p:tagLst>
</file>

<file path=ppt/tags/tag1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68.24149"/>
  <p:tag name="OUTPUTDPI" val="1200"/>
  <p:tag name="LATEXADDIN" val="\documentclass{article}&#10;\usepackage{amsmath}&#10;\pagestyle{empty}&#10;\begin{document}&#10;&#10;$\hat{n}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616.5"/>
  <p:tag name="OUTPUTDPI" val="1200"/>
  <p:tag name="LATEXADDIN" val="\documentclass{article}&#10;\usepackage{amsmath}&#10;\pagestyle{empty}&#10;\begin{document}&#10;&#10;$(n_1 l_1)(n_2 l_2)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8"/>
  <p:tag name="ORIGINALWIDTH" val="399.75"/>
  <p:tag name="OUTPUTDPI" val="1200"/>
  <p:tag name="LATEXADDIN" val="\documentclass{article}&#10;\usepackage{amsmath}&#10;\pagestyle{empty}&#10;\begin{document}&#10;&#10;$n^{2S+1}L$&#10;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1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.4811"/>
  <p:tag name="ORIGINALWIDTH" val="355.4556"/>
  <p:tag name="OUTPUTDPI" val="1200"/>
  <p:tag name="LATEXADDIN" val="\documentclass{article}&#10;\usepackage{amsmath}&#10;\pagestyle{empty}&#10;\begin{document}&#10;&#10;$\overrightarrow{k} \perp \hat{n}$&#10;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.4811"/>
  <p:tag name="ORIGINALWIDTH" val="110.9861"/>
  <p:tag name="OUTPUTDPI" val="1200"/>
  <p:tag name="LATEXADDIN" val="\documentclass{article}&#10;\usepackage{amsmath}&#10;\pagestyle{empty}&#10;\begin{document}&#10;&#10;$\overrightarrow{k}$&#10;&#10;&#10;\end{document}"/>
  <p:tag name="IGUANATEXSIZE" val="20"/>
  <p:tag name="IGUANATEXCURSOR" val="97"/>
  <p:tag name="TRANSPARENCY" val="True"/>
  <p:tag name="FILENAME" val=""/>
  <p:tag name="INPUTTYPE" val="0"/>
  <p:tag name="LATEXENGINEID" val="0"/>
  <p:tag name="TEMPFOLDER" val="c:\temp\"/>
</p:tagLst>
</file>

<file path=ppt/tags/tag1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68.24149"/>
  <p:tag name="OUTPUTDPI" val="1200"/>
  <p:tag name="LATEXADDIN" val="\documentclass{article}&#10;\usepackage{amsmath}&#10;\pagestyle{empty}&#10;\begin{document}&#10;&#10;$\hat{n}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2.7297"/>
  <p:tag name="ORIGINALWIDTH" val="1355.081"/>
  <p:tag name="OUTPUTDPI" val="1200"/>
  <p:tag name="LATEXADDIN" val="\documentclass{article}&#10;\usepackage{amsmath}&#10;\usepackage{braket}&#10;\pagestyle{empty}&#10;\begin{document}&#10;&#10;&#10;&#10;$R_{e \rightarrow g}(t) = \frac{\pi }{3 \epsilon_0 \hbar^2}  |\hspace{2mm}|^2 \rho(\omega_0) $&#10;\end{document}"/>
  <p:tag name="IGUANATEXSIZE" val="20"/>
  <p:tag name="IGUANATEXCURSOR" val="143"/>
  <p:tag name="TRANSPARENCY" val="True"/>
  <p:tag name="FILENAME" val=""/>
  <p:tag name="INPUTTYPE" val="0"/>
  <p:tag name="LATEXENGINEID" val="0"/>
  <p:tag name="TEMPFOLDER" val="c:\temp\"/>
</p:tagLst>
</file>

<file path=ppt/tags/tag1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6.4792"/>
  <p:tag name="ORIGINALWIDTH" val="2212.973"/>
  <p:tag name="OUTPUTDPI" val="1200"/>
  <p:tag name="LATEXADDIN" val="\documentclass{article}&#10;\usepackage{amsmath}&#10;\pagestyle{empty}&#10;\begin{document}&#10;&#10;$|\hspace{3mm} \cdot \overrightarrow{n}|_{\rm average}^2 = \frac{1}{4\pi}\int |\hspace{3mm}|^2 \cos^2 \theta \sin \theta d\theta d\phi$&#10;&#10;&#10;\end{document}"/>
  <p:tag name="IGUANATEXSIZE" val="20"/>
  <p:tag name="IGUANATEXCURSOR" val="215"/>
  <p:tag name="TRANSPARENCY" val="True"/>
  <p:tag name="FILENAME" val=""/>
  <p:tag name="INPUTTYPE" val="0"/>
  <p:tag name="LATEXENGINEID" val="0"/>
  <p:tag name="TEMPFOLDER" val="c:\temp\"/>
</p:tagLst>
</file>

<file path=ppt/tags/tag1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7.24032"/>
  <p:tag name="ORIGINALWIDTH" val="110.9861"/>
  <p:tag name="OUTPUTDPI" val="1200"/>
  <p:tag name="LATEXADDIN" val="\documentclass{article}&#10;\usepackage{amsmath}&#10;\pagestyle{empty}&#10;\begin{document}&#10;&#10;$\overrightarrow{.}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7.24032"/>
  <p:tag name="ORIGINALWIDTH" val="110.9861"/>
  <p:tag name="OUTPUTDPI" val="1200"/>
  <p:tag name="LATEXADDIN" val="\documentclass{article}&#10;\usepackage{amsmath}&#10;\pagestyle{empty}&#10;\begin{document}&#10;&#10;$\overrightarrow{.}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7.24032"/>
  <p:tag name="ORIGINALWIDTH" val="110.9861"/>
  <p:tag name="OUTPUTDPI" val="1200"/>
  <p:tag name="LATEXADDIN" val="\documentclass{article}&#10;\usepackage{amsmath}&#10;\pagestyle{empty}&#10;\begin{document}&#10;&#10;$\overrightarrow{.}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9.2351"/>
  <p:tag name="ORIGINALWIDTH" val="700.4124"/>
  <p:tag name="OUTPUTDPI" val="1200"/>
  <p:tag name="LATEXADDIN" val="\documentclass{article}&#10;\usepackage{amsmath}&#10;\pagestyle{empty}&#10;\begin{document}&#10;&#10;$\hspace{3mm} \cdot \overrightarrow{n} =  \hspace{4mm} \cos \theta$&#10;&#10;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1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7.24032"/>
  <p:tag name="ORIGINALWIDTH" val="110.9861"/>
  <p:tag name="OUTPUTDPI" val="1200"/>
  <p:tag name="LATEXADDIN" val="\documentclass{article}&#10;\usepackage{amsmath}&#10;\pagestyle{empty}&#10;\begin{document}&#10;&#10;$\overrightarrow{.}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2397"/>
  <p:tag name="OUTPUTDPI" val="1200"/>
  <p:tag name="LATEXADDIN" val="\documentclass{article}&#10;\usepackage{amsmath}&#10;\pagestyle{empty}&#10;\begin{document}&#10;&#10;$(&#10;\Phi_{100}(\overrightarrow{r_1})&#10;\Phi_{nlm}(\overrightarrow{r_2})\pm&#10;\Phi_{100}(\overrightarrow{r_2})&#10;\Phi_{nlm}(\overrightarrow{r_1})&#10;)/\sqrt{2}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.4811"/>
  <p:tag name="ORIGINALWIDTH" val="110.9861"/>
  <p:tag name="OUTPUTDPI" val="1200"/>
  <p:tag name="LATEXADDIN" val="\documentclass{article}&#10;\usepackage{amsmath}&#10;\pagestyle{empty}&#10;\begin{document}&#10;&#10;$\overrightarrow{k}$&#10;&#10;&#10;\end{document}"/>
  <p:tag name="IGUANATEXSIZE" val="20"/>
  <p:tag name="IGUANATEXCURSOR" val="97"/>
  <p:tag name="TRANSPARENCY" val="True"/>
  <p:tag name="FILENAME" val=""/>
  <p:tag name="INPUTTYPE" val="0"/>
  <p:tag name="LATEXENGINEID" val="0"/>
  <p:tag name="TEMPFOLDER" val="c:\temp\"/>
</p:tagLst>
</file>

<file path=ppt/tags/tag1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68.24149"/>
  <p:tag name="OUTPUTDPI" val="1200"/>
  <p:tag name="LATEXADDIN" val="\documentclass{article}&#10;\usepackage{amsmath}&#10;\pagestyle{empty}&#10;\begin{document}&#10;&#10;$\hat{n}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53.24331"/>
  <p:tag name="OUTPUTDPI" val="1200"/>
  <p:tag name="LATEXADDIN" val="\documentclass{article}&#10;\usepackage{amsmath}&#10;\pagestyle{empty}&#10;\begin{document}&#10;&#10;&#10;$z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62.99213"/>
  <p:tag name="OUTPUTDPI" val="1200"/>
  <p:tag name="LATEXADDIN" val="\documentclass{article}&#10;\usepackage{amsmath}&#10;\pagestyle{empty}&#10;\begin{document}&#10;&#10;&#10;$x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.24"/>
  <p:tag name="ORIGINALWIDTH" val="58.49268"/>
  <p:tag name="OUTPUTDPI" val="1200"/>
  <p:tag name="LATEXADDIN" val="\documentclass{article}&#10;\usepackage{amsmath}&#10;\pagestyle{empty}&#10;\begin{document}&#10;&#10;&#10;$y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.7361"/>
  <p:tag name="ORIGINALWIDTH" val="65.99173"/>
  <p:tag name="OUTPUTDPI" val="1200"/>
  <p:tag name="LATEXADDIN" val="\documentclass{article}&#10;\usepackage{amsmath}&#10;\pagestyle{empty}&#10;\begin{document}&#10;&#10;&#10;$\phi$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1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9.23882"/>
  <p:tag name="ORIGINALWIDTH" val="52.49347"/>
  <p:tag name="OUTPUTDPI" val="1200"/>
  <p:tag name="LATEXADDIN" val="\documentclass{article}&#10;\usepackage{amsmath}&#10;\pagestyle{empty}&#10;\begin{document}&#10;&#10;&#10;$\theta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1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7.24032"/>
  <p:tag name="ORIGINALWIDTH" val="110.9861"/>
  <p:tag name="OUTPUTDPI" val="1200"/>
  <p:tag name="LATEXADDIN" val="\documentclass{article}&#10;\usepackage{amsmath}&#10;\pagestyle{empty}&#10;\begin{document}&#10;&#10;$\overrightarrow{.}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9.2313"/>
  <p:tag name="ORIGINALWIDTH" val="419.9475"/>
  <p:tag name="OUTPUTDPI" val="1200"/>
  <p:tag name="LATEXADDIN" val="\documentclass{article}&#10;\usepackage{amsmath}&#10;\pagestyle{empty}&#10;\begin{document}&#10;&#10;$|\hspace{3mm} \cdot \overrightarrow{n}|^2$&#10;&#10;&#10;\end{document}"/>
  <p:tag name="IGUANATEXSIZE" val="20"/>
  <p:tag name="IGUANATEXCURSOR" val="117"/>
  <p:tag name="TRANSPARENCY" val="True"/>
  <p:tag name="FILENAME" val=""/>
  <p:tag name="INPUTTYPE" val="0"/>
  <p:tag name="LATEXENGINEID" val="0"/>
  <p:tag name="TEMPFOLDER" val="c:\temp\"/>
</p:tagLst>
</file>

<file path=ppt/tags/tag1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7.24032"/>
  <p:tag name="ORIGINALWIDTH" val="110.9861"/>
  <p:tag name="OUTPUTDPI" val="1200"/>
  <p:tag name="LATEXADDIN" val="\documentclass{article}&#10;\usepackage{amsmath}&#10;\pagestyle{empty}&#10;\begin{document}&#10;&#10;$\overrightarrow{.}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1626.75"/>
  <p:tag name="OUTPUTDPI" val="1200"/>
  <p:tag name="LATEXADDIN" val="\documentclass{article}&#10;\usepackage{amsmath}&#10;\pagestyle{empty}&#10;\begin{document}&#10;&#10;$\Phi_0(\overrightarrow{r_1},\overrightarrow{r_2})=&#10;\Phi_{100}(\overrightarrow{r_1})&#10;\Phi_{100}(\overrightarrow{r_2})$&#10;&#10;\end{document}"/>
  <p:tag name="IGUANATEXSIZE" val="20"/>
  <p:tag name="IGUANATEXCURSOR" val="131"/>
  <p:tag name="TRANSPARENCY" val="True"/>
  <p:tag name="FILENAME" val=""/>
  <p:tag name="INPUTTYPE" val="0"/>
  <p:tag name="LATEXENGINEID" val="0"/>
  <p:tag name="TEMPFOLDER" val="c:\temp\"/>
</p:tagLst>
</file>

<file path=ppt/tags/tag1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8.4702"/>
  <p:tag name="ORIGINALWIDTH" val="1757.78"/>
  <p:tag name="OUTPUTDPI" val="1200"/>
  <p:tag name="LATEXADDIN" val="\documentclass{article}&#10;\usepackage{amsmath}&#10;\pagestyle{empty}&#10;\begin{document}&#10;&#10;$ = \frac{|\hspace{3mm}|^2}{4\pi}\left.\left(-\frac{\cos^3 \theta}{3}\right)\right|^\pi_0(2\pi)=\frac{1}{3}|\hspace{3mm}|^2 $&#10;&#10;&#10;\end{document}"/>
  <p:tag name="IGUANATEXSIZE" val="20"/>
  <p:tag name="IGUANATEXCURSOR" val="204"/>
  <p:tag name="TRANSPARENCY" val="True"/>
  <p:tag name="FILENAME" val=""/>
  <p:tag name="INPUTTYPE" val="0"/>
  <p:tag name="LATEXENGINEID" val="0"/>
  <p:tag name="TEMPFOLDER" val="c:\temp\"/>
</p:tagLst>
</file>

<file path=ppt/tags/tag1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45.4818"/>
  <p:tag name="OUTPUTDPI" val="1200"/>
  <p:tag name="LATEXADDIN" val="\documentclass{article}&#10;\usepackage{amsmath}&#10;\pagestyle{empty}&#10;\begin{document}&#10;&#10;&#10;$N_a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21.4848"/>
  <p:tag name="OUTPUTDPI" val="1200"/>
  <p:tag name="LATEXADDIN" val="\documentclass{article}&#10;\usepackage{amsmath}&#10;\pagestyle{empty}&#10;\usepackage{braket}&#10;\begin{document}&#10;&#10;$\ket{a}$&#10;&#10;&#10;\end{document}"/>
  <p:tag name="IGUANATEXSIZE" val="20"/>
  <p:tag name="IGUANATEXCURSOR" val="110"/>
  <p:tag name="TRANSPARENCY" val="True"/>
  <p:tag name="FILENAME" val=""/>
  <p:tag name="INPUTTYPE" val="0"/>
  <p:tag name="LATEXENGINEID" val="0"/>
  <p:tag name="TEMPFOLDER" val="c:\temp\"/>
</p:tagLst>
</file>

<file path=ppt/tags/tag1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36.4829"/>
  <p:tag name="OUTPUTDPI" val="1200"/>
  <p:tag name="LATEXADDIN" val="\documentclass{article}&#10;\usepackage{amsmath}&#10;\pagestyle{empty}&#10;\begin{document}&#10;&#10;&#10;$N_b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08.7364"/>
  <p:tag name="OUTPUTDPI" val="1200"/>
  <p:tag name="LATEXADDIN" val="\documentclass{article}&#10;\usepackage{amsmath}&#10;\pagestyle{empty}&#10;\usepackage{braket}&#10;\begin{document}&#10;&#10;$\ket{b}$&#10;&#10;&#10;\end{document}"/>
  <p:tag name="IGUANATEXSIZE" val="20"/>
  <p:tag name="IGUANATEXCURSOR" val="108"/>
  <p:tag name="TRANSPARENCY" val="True"/>
  <p:tag name="FILENAME" val=""/>
  <p:tag name="INPUTTYPE" val="0"/>
  <p:tag name="LATEXENGINEID" val="0"/>
  <p:tag name="TEMPFOLDER" val="c:\temp\"/>
</p:tagLst>
</file>

<file path=ppt/tags/tag1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5.9805"/>
  <p:tag name="ORIGINALWIDTH" val="315.7105"/>
  <p:tag name="OUTPUTDPI" val="1200"/>
  <p:tag name="LATEXADDIN" val="\documentclass{article}&#10;\usepackage{amsmath}&#10;\pagestyle{empty}&#10;\begin{document}&#10;&#10;&#10;$\frac{dN_b}{dt}=$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717.6603"/>
  <p:tag name="OUTPUTDPI" val="1200"/>
  <p:tag name="LATEXADDIN" val="\documentclass{article}&#10;\usepackage{amsmath}&#10;\pagestyle{empty}&#10;\begin{document}&#10;&#10;&#10;$-N_b B_{ba}\rho(\omega_0)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731.1586"/>
  <p:tag name="OUTPUTDPI" val="1200"/>
  <p:tag name="LATEXADDIN" val="\documentclass{article}&#10;\usepackage{amsmath}&#10;\pagestyle{empty}&#10;\begin{document}&#10;&#10;&#10;$+N_a B_{ab}\rho(\omega_0)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8.7364"/>
  <p:tag name="ORIGINALWIDTH" val="326.9591"/>
  <p:tag name="OUTPUTDPI" val="1200"/>
  <p:tag name="LATEXADDIN" val="\documentclass{article}&#10;\usepackage{amsmath}&#10;\pagestyle{empty}&#10;\begin{document}&#10;&#10;&#10;$ - N_b A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9.475"/>
  <p:tag name="ORIGINALWIDTH" val="650.9186"/>
  <p:tag name="OUTPUTDPI" val="1200"/>
  <p:tag name="LATEXADDIN" val="\documentclass{article}&#10;\usepackage{amsmath}&#10;\pagestyle{empty}&#10;\begin{document}&#10;&#10;&#10;$B_{ba}=\frac{\pi|\hspace{3mm}|^2}{3\epsilon_0 \hbar^2}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662.25"/>
  <p:tag name="OUTPUTDPI" val="1200"/>
  <p:tag name="LATEXADDIN" val="\documentclass{article}&#10;\usepackage{amsmath}&#10;\pagestyle{empty}&#10;\begin{document}&#10;&#10;$\Phi_e(\overrightarrow{r_1},\overrightarrow{r_2})=$&#10;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1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5.9805"/>
  <p:tag name="ORIGINALWIDTH" val="414.6982"/>
  <p:tag name="OUTPUTDPI" val="1200"/>
  <p:tag name="LATEXADDIN" val="\documentclass{article}&#10;\usepackage{amsmath}&#10;\pagestyle{empty}&#10;\begin{document}&#10;&#10;&#10;$\frac{dN_b}{dt}=0$&#10;&#10;\end{document}"/>
  <p:tag name="IGUANATEXSIZE" val="20"/>
  <p:tag name="IGUANATEXCURSOR" val="100"/>
  <p:tag name="TRANSPARENCY" val="True"/>
  <p:tag name="FILENAME" val=""/>
  <p:tag name="INPUTTYPE" val="0"/>
  <p:tag name="LATEXENGINEID" val="0"/>
  <p:tag name="TEMPFOLDER" val="c:\temp\"/>
</p:tagLst>
</file>

<file path=ppt/tags/tag1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6.228"/>
  <p:tag name="ORIGINALWIDTH" val="1269.591"/>
  <p:tag name="OUTPUTDPI" val="1200"/>
  <p:tag name="LATEXADDIN" val="\documentclass{article}&#10;\usepackage{amsmath}&#10;\pagestyle{empty}&#10;\begin{document}&#10;&#10;&#10;$\rho(\omega_0)=\frac{A}{(N_a/N_b)B_{ab}-B_{ba}}$&#10;&#10;\end{document}"/>
  <p:tag name="IGUANATEXSIZE" val="20"/>
  <p:tag name="IGUANATEXCURSOR" val="127"/>
  <p:tag name="TRANSPARENCY" val="True"/>
  <p:tag name="FILENAME" val=""/>
  <p:tag name="INPUTTYPE" val="0"/>
  <p:tag name="LATEXENGINEID" val="0"/>
  <p:tag name="TEMPFOLDER" val="c:\temp\"/>
</p:tagLst>
</file>

<file path=ppt/tags/tag1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08.7364"/>
  <p:tag name="OUTPUTDPI" val="1200"/>
  <p:tag name="LATEXADDIN" val="\documentclass{article}&#10;\usepackage{amsmath}&#10;\pagestyle{empty}&#10;\usepackage{braket}&#10;\begin{document}&#10;&#10;$\ket{b}$&#10;&#10;&#10;\end{document}"/>
  <p:tag name="IGUANATEXSIZE" val="20"/>
  <p:tag name="IGUANATEXCURSOR" val="108"/>
  <p:tag name="TRANSPARENCY" val="True"/>
  <p:tag name="FILENAME" val=""/>
  <p:tag name="INPUTTYPE" val="0"/>
  <p:tag name="LATEXENGINEID" val="0"/>
  <p:tag name="TEMPFOLDER" val="c:\temp\"/>
</p:tagLst>
</file>

<file path=ppt/tags/tag1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08.7364"/>
  <p:tag name="OUTPUTDPI" val="1200"/>
  <p:tag name="LATEXADDIN" val="\documentclass{article}&#10;\usepackage{amsmath}&#10;\pagestyle{empty}&#10;\usepackage{braket}&#10;\begin{document}&#10;&#10;$\ket{b}$&#10;&#10;&#10;\end{document}"/>
  <p:tag name="IGUANATEXSIZE" val="20"/>
  <p:tag name="IGUANATEXCURSOR" val="108"/>
  <p:tag name="TRANSPARENCY" val="True"/>
  <p:tag name="FILENAME" val=""/>
  <p:tag name="INPUTTYPE" val="0"/>
  <p:tag name="LATEXENGINEID" val="0"/>
  <p:tag name="TEMPFOLDER" val="c:\temp\"/>
</p:tagLst>
</file>

<file path=ppt/tags/tag1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08.7364"/>
  <p:tag name="OUTPUTDPI" val="1200"/>
  <p:tag name="LATEXADDIN" val="\documentclass{article}&#10;\usepackage{amsmath}&#10;\pagestyle{empty}&#10;\usepackage{braket}&#10;\begin{document}&#10;&#10;$\ket{b}$&#10;&#10;&#10;\end{document}"/>
  <p:tag name="IGUANATEXSIZE" val="20"/>
  <p:tag name="IGUANATEXCURSOR" val="108"/>
  <p:tag name="TRANSPARENCY" val="True"/>
  <p:tag name="FILENAME" val=""/>
  <p:tag name="INPUTTYPE" val="0"/>
  <p:tag name="LATEXENGINEID" val="0"/>
  <p:tag name="TEMPFOLDER" val="c:\temp\"/>
</p:tagLst>
</file>

<file path=ppt/tags/tag1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08.7364"/>
  <p:tag name="OUTPUTDPI" val="1200"/>
  <p:tag name="LATEXADDIN" val="\documentclass{article}&#10;\usepackage{amsmath}&#10;\pagestyle{empty}&#10;\usepackage{braket}&#10;\begin{document}&#10;&#10;$\ket{b}$&#10;&#10;&#10;\end{document}"/>
  <p:tag name="IGUANATEXSIZE" val="20"/>
  <p:tag name="IGUANATEXCURSOR" val="108"/>
  <p:tag name="TRANSPARENCY" val="True"/>
  <p:tag name="FILENAME" val=""/>
  <p:tag name="INPUTTYPE" val="0"/>
  <p:tag name="LATEXENGINEID" val="0"/>
  <p:tag name="TEMPFOLDER" val="c:\temp\"/>
</p:tagLst>
</file>

<file path=ppt/tags/tag1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21.4848"/>
  <p:tag name="OUTPUTDPI" val="1200"/>
  <p:tag name="LATEXADDIN" val="\documentclass{article}&#10;\usepackage{amsmath}&#10;\pagestyle{empty}&#10;\usepackage{braket}&#10;\begin{document}&#10;&#10;$\ket{a}$&#10;&#10;&#10;\end{document}"/>
  <p:tag name="IGUANATEXSIZE" val="20"/>
  <p:tag name="IGUANATEXCURSOR" val="110"/>
  <p:tag name="TRANSPARENCY" val="True"/>
  <p:tag name="FILENAME" val=""/>
  <p:tag name="INPUTTYPE" val="0"/>
  <p:tag name="LATEXENGINEID" val="0"/>
  <p:tag name="TEMPFOLDER" val="c:\temp\"/>
</p:tagLst>
</file>

<file path=ppt/tags/tag1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21.4848"/>
  <p:tag name="OUTPUTDPI" val="1200"/>
  <p:tag name="LATEXADDIN" val="\documentclass{article}&#10;\usepackage{amsmath}&#10;\pagestyle{empty}&#10;\usepackage{braket}&#10;\begin{document}&#10;&#10;$\ket{a}$&#10;&#10;&#10;\end{document}"/>
  <p:tag name="IGUANATEXSIZE" val="20"/>
  <p:tag name="IGUANATEXCURSOR" val="110"/>
  <p:tag name="TRANSPARENCY" val="True"/>
  <p:tag name="FILENAME" val=""/>
  <p:tag name="INPUTTYPE" val="0"/>
  <p:tag name="LATEXENGINEID" val="0"/>
  <p:tag name="TEMPFOLDER" val="c:\temp\"/>
</p:tagLst>
</file>

<file path=ppt/tags/tag1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21.4848"/>
  <p:tag name="OUTPUTDPI" val="1200"/>
  <p:tag name="LATEXADDIN" val="\documentclass{article}&#10;\usepackage{amsmath}&#10;\pagestyle{empty}&#10;\usepackage{braket}&#10;\begin{document}&#10;&#10;$\ket{a}$&#10;&#10;&#10;\end{document}"/>
  <p:tag name="IGUANATEXSIZE" val="20"/>
  <p:tag name="IGUANATEXCURSOR" val="110"/>
  <p:tag name="TRANSPARENCY" val="True"/>
  <p:tag name="FILENAME" val=""/>
  <p:tag name="INPUTTYPE" val="0"/>
  <p:tag name="LATEXENGINEID" val="0"/>
  <p:tag name="TEMPFOLDER" val="c:\temp\"/>
</p:tagLst>
</file>

<file path=ppt/tags/tag1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21.4848"/>
  <p:tag name="OUTPUTDPI" val="1200"/>
  <p:tag name="LATEXADDIN" val="\documentclass{article}&#10;\usepackage{amsmath}&#10;\pagestyle{empty}&#10;\usepackage{braket}&#10;\begin{document}&#10;&#10;$\ket{a}$&#10;&#10;&#10;\end{document}"/>
  <p:tag name="IGUANATEXSIZE" val="20"/>
  <p:tag name="IGUANATEXCURSOR" val="110"/>
  <p:tag name="TRANSPARENCY" val="True"/>
  <p:tag name="FILENAME" val=""/>
  <p:tag name="INPUTTYPE" val="0"/>
  <p:tag name="LATEXENGINEID" val="0"/>
  <p:tag name="TEMPFOLDER" val="c:\temp\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159"/>
  <p:tag name="OUTPUTDPI" val="1200"/>
  <p:tag name="LATEXADDIN" val="\documentclass{article}&#10;\usepackage{amsmath}&#10;\pagestyle{empty}&#10;\begin{document}&#10;&#10;$l=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1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21.4848"/>
  <p:tag name="OUTPUTDPI" val="1200"/>
  <p:tag name="LATEXADDIN" val="\documentclass{article}&#10;\usepackage{amsmath}&#10;\pagestyle{empty}&#10;\usepackage{braket}&#10;\begin{document}&#10;&#10;$\ket{a}$&#10;&#10;&#10;\end{document}"/>
  <p:tag name="IGUANATEXSIZE" val="20"/>
  <p:tag name="IGUANATEXCURSOR" val="110"/>
  <p:tag name="TRANSPARENCY" val="True"/>
  <p:tag name="FILENAME" val=""/>
  <p:tag name="INPUTTYPE" val="0"/>
  <p:tag name="LATEXENGINEID" val="0"/>
  <p:tag name="TEMPFOLDER" val="c:\temp\"/>
</p:tagLst>
</file>

<file path=ppt/tags/tag1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21.4848"/>
  <p:tag name="OUTPUTDPI" val="1200"/>
  <p:tag name="LATEXADDIN" val="\documentclass{article}&#10;\usepackage{amsmath}&#10;\pagestyle{empty}&#10;\usepackage{braket}&#10;\begin{document}&#10;&#10;$\ket{a}$&#10;&#10;&#10;\end{document}"/>
  <p:tag name="IGUANATEXSIZE" val="20"/>
  <p:tag name="IGUANATEXCURSOR" val="110"/>
  <p:tag name="TRANSPARENCY" val="True"/>
  <p:tag name="FILENAME" val=""/>
  <p:tag name="INPUTTYPE" val="0"/>
  <p:tag name="LATEXENGINEID" val="0"/>
  <p:tag name="TEMPFOLDER" val="c:\temp\"/>
</p:tagLst>
</file>

<file path=ppt/tags/tag1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21.4848"/>
  <p:tag name="OUTPUTDPI" val="1200"/>
  <p:tag name="LATEXADDIN" val="\documentclass{article}&#10;\usepackage{amsmath}&#10;\pagestyle{empty}&#10;\usepackage{braket}&#10;\begin{document}&#10;&#10;$\ket{a}$&#10;&#10;&#10;\end{document}"/>
  <p:tag name="IGUANATEXSIZE" val="20"/>
  <p:tag name="IGUANATEXCURSOR" val="110"/>
  <p:tag name="TRANSPARENCY" val="True"/>
  <p:tag name="FILENAME" val=""/>
  <p:tag name="INPUTTYPE" val="0"/>
  <p:tag name="LATEXENGINEID" val="0"/>
  <p:tag name="TEMPFOLDER" val="c:\temp\"/>
</p:tagLst>
</file>

<file path=ppt/tags/tag1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83.727"/>
  <p:tag name="OUTPUTDPI" val="1200"/>
  <p:tag name="LATEXADDIN" val="\documentclass{article}&#10;\usepackage{amsmath}&#10;\pagestyle{empty}&#10;\begin{document}&#10;&#10;&#10;$B_{ba}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1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85.2269"/>
  <p:tag name="OUTPUTDPI" val="1200"/>
  <p:tag name="LATEXADDIN" val="\documentclass{article}&#10;\usepackage{amsmath}&#10;\pagestyle{empty}&#10;\begin{document}&#10;&#10;&#10;$B_{ab}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9.23882"/>
  <p:tag name="ORIGINALWIDTH" val="86.23921"/>
  <p:tag name="OUTPUTDPI" val="1200"/>
  <p:tag name="LATEXADDIN" val="\documentclass{article}&#10;\usepackage{amsmath}&#10;\pagestyle{empty}&#10;\begin{document}&#10;&#10;&#10;$A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6.228"/>
  <p:tag name="ORIGINALWIDTH" val="1269.591"/>
  <p:tag name="OUTPUTDPI" val="1200"/>
  <p:tag name="LATEXADDIN" val="\documentclass{article}&#10;\usepackage{amsmath}&#10;\pagestyle{empty}&#10;\begin{document}&#10;&#10;&#10;$\rho(\omega_0)=\frac{A}{(N_a/N_b)B_{ab}-B_{ba}}$&#10;&#10;\end{document}"/>
  <p:tag name="IGUANATEXSIZE" val="20"/>
  <p:tag name="IGUANATEXCURSOR" val="127"/>
  <p:tag name="TRANSPARENCY" val="True"/>
  <p:tag name="FILENAME" val=""/>
  <p:tag name="INPUTTYPE" val="0"/>
  <p:tag name="LATEXENGINEID" val="0"/>
  <p:tag name="TEMPFOLDER" val="c:\temp\"/>
</p:tagLst>
</file>

<file path=ppt/tags/tag1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9.7263"/>
  <p:tag name="ORIGINALWIDTH" val="1450.319"/>
  <p:tag name="OUTPUTDPI" val="1200"/>
  <p:tag name="LATEXADDIN" val="\documentclass{article}&#10;\usepackage{amsmath}&#10;\pagestyle{empty}&#10;\begin{document}&#10;&#10;&#10;$\frac{N_a}{N_b}=\frac{e^{-E_a/k_B T}}{e^{-E_b/k_B T}}=e^{\hbar \omega_0/k_B T}$&#10;&#10;\end{document}"/>
  <p:tag name="IGUANATEXSIZE" val="20"/>
  <p:tag name="IGUANATEXCURSOR" val="160"/>
  <p:tag name="TRANSPARENCY" val="True"/>
  <p:tag name="FILENAME" val=""/>
  <p:tag name="INPUTTYPE" val="0"/>
  <p:tag name="LATEXENGINEID" val="0"/>
  <p:tag name="TEMPFOLDER" val="c:\temp\"/>
</p:tagLst>
</file>

<file path=ppt/tags/tag1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9.2276"/>
  <p:tag name="ORIGINALWIDTH" val="1323.585"/>
  <p:tag name="OUTPUTDPI" val="1200"/>
  <p:tag name="LATEXADDIN" val="\documentclass{article}&#10;\usepackage{amsmath}&#10;\pagestyle{empty}&#10;\begin{document}&#10;&#10;&#10;$\rho(\omega_0)=\frac{A}{e^{\hbar \omega_0/k_B T}B_{ab}-B_{ba}}$&#10;&#10;\end{document}"/>
  <p:tag name="IGUANATEXSIZE" val="20"/>
  <p:tag name="IGUANATEXCURSOR" val="130"/>
  <p:tag name="TRANSPARENCY" val="True"/>
  <p:tag name="FILENAME" val=""/>
  <p:tag name="INPUTTYPE" val="0"/>
  <p:tag name="LATEXENGINEID" val="0"/>
  <p:tag name="TEMPFOLDER" val="c:\temp\"/>
</p:tagLst>
</file>

<file path=ppt/tags/tag1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.7361"/>
  <p:tag name="ORIGINALWIDTH" val="455.1931"/>
  <p:tag name="OUTPUTDPI" val="1200"/>
  <p:tag name="LATEXADDIN" val="\documentclass{article}&#10;\usepackage{amsmath}&#10;\pagestyle{empty}&#10;\begin{document}&#10;&#10;&#10;$e^{-E/k_B T}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27.9715"/>
  <p:tag name="OUTPUTDPI" val="1200"/>
  <p:tag name="LATEXADDIN" val="\documentclass{article}&#10;\usepackage{amsmath}&#10;\pagestyle{empty}&#10;\begin{document}&#10;&#10;&#10;$\rho(\omega)$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1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2.2272"/>
  <p:tag name="ORIGINALWIDTH" val="1169.854"/>
  <p:tag name="OUTPUTDPI" val="1200"/>
  <p:tag name="LATEXADDIN" val="\documentclass{article}&#10;\usepackage{amsmath}&#10;\pagestyle{empty}&#10;\begin{document}&#10;&#10;&#10;$\rho(\omega)=\frac{\hbar}{\pi^2 c^3}\frac{\omega^3}{e^{\hbar \omega/k_B T}-1}$&#10;&#10;\end{document}"/>
  <p:tag name="IGUANATEXSIZE" val="20"/>
  <p:tag name="IGUANATEXCURSOR" val="159"/>
  <p:tag name="TRANSPARENCY" val="True"/>
  <p:tag name="FILENAME" val=""/>
  <p:tag name="INPUTTYPE" val="0"/>
  <p:tag name="LATEXENGINEID" val="0"/>
  <p:tag name="TEMPFOLDER" val="c:\temp\"/>
</p:tagLst>
</file>

<file path=ppt/tags/tag1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549.6813"/>
  <p:tag name="OUTPUTDPI" val="1200"/>
  <p:tag name="LATEXADDIN" val="\documentclass{article}&#10;\usepackage{amsmath}&#10;\pagestyle{empty}&#10;\begin{document}&#10;&#10;&#10;$B_{ba}=B_{ab}$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1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5.9768"/>
  <p:tag name="ORIGINALWIDTH" val="677.1653"/>
  <p:tag name="OUTPUTDPI" val="1200"/>
  <p:tag name="LATEXADDIN" val="\documentclass{article}&#10;\usepackage{amsmath}&#10;\pagestyle{empty}&#10;\begin{document}&#10;&#10;&#10;$A=\frac{\omega_0^3 \hbar}{\pi^2 c^3}B_{ba}$&#10;&#10;\end{document}"/>
  <p:tag name="IGUANATEXSIZE" val="20"/>
  <p:tag name="IGUANATEXCURSOR" val="125"/>
  <p:tag name="TRANSPARENCY" val="True"/>
  <p:tag name="FILENAME" val=""/>
  <p:tag name="INPUTTYPE" val="0"/>
  <p:tag name="LATEXENGINEID" val="0"/>
  <p:tag name="TEMPFOLDER" val="c:\temp\"/>
</p:tagLst>
</file>

<file path=ppt/tags/tag1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9.475"/>
  <p:tag name="ORIGINALWIDTH" val="650.9186"/>
  <p:tag name="OUTPUTDPI" val="1200"/>
  <p:tag name="LATEXADDIN" val="\documentclass{article}&#10;\usepackage{amsmath}&#10;\pagestyle{empty}&#10;\begin{document}&#10;&#10;&#10;$B_{ba}=\frac{\pi|\hspace{3mm}|^2}{3\epsilon_0 \hbar^2}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68.99134"/>
  <p:tag name="OUTPUTDPI" val="1200"/>
  <p:tag name="LATEXADDIN" val="\documentclass{article}&#10;\usepackage{amsmath}&#10;\pagestyle{empty}&#10;\begin{document}&#10;&#10;&#10;$\Gamma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9.23882"/>
  <p:tag name="ORIGINALWIDTH" val="86.23921"/>
  <p:tag name="OUTPUTDPI" val="1200"/>
  <p:tag name="LATEXADDIN" val="\documentclass{article}&#10;\usepackage{amsmath}&#10;\pagestyle{empty}&#10;\begin{document}&#10;&#10;&#10;$A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5.9805"/>
  <p:tag name="ORIGINALWIDTH" val="687.664"/>
  <p:tag name="OUTPUTDPI" val="1200"/>
  <p:tag name="LATEXADDIN" val="\documentclass{article}&#10;\usepackage{amsmath}&#10;\pagestyle{empty}&#10;\begin{document}&#10;&#10;&#10;$\frac{dN_b}{dt}=-A N_b$&#10;&#10;\end{document}"/>
  <p:tag name="IGUANATEXSIZE" val="20"/>
  <p:tag name="IGUANATEXCURSOR" val="105"/>
  <p:tag name="TRANSPARENCY" val="True"/>
  <p:tag name="FILENAME" val=""/>
  <p:tag name="INPUTTYPE" val="0"/>
  <p:tag name="LATEXENGINEID" val="0"/>
  <p:tag name="TEMPFOLDER" val="c:\temp\"/>
</p:tagLst>
</file>

<file path=ppt/tags/tag1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9.475"/>
  <p:tag name="ORIGINALWIDTH" val="622.4222"/>
  <p:tag name="OUTPUTDPI" val="1200"/>
  <p:tag name="LATEXADDIN" val="\documentclass{article}&#10;\usepackage{amsmath}&#10;\pagestyle{empty}&#10;\begin{document}&#10;&#10;&#10;$A=\frac{\omega_0^3 |\hspace{3mm}|^2}{3\pi \epsilon_0 \hbar c^3}$&#10;&#10;\end{document}"/>
  <p:tag name="IGUANATEXSIZE" val="20"/>
  <p:tag name="IGUANATEXCURSOR" val="146"/>
  <p:tag name="TRANSPARENCY" val="True"/>
  <p:tag name="FILENAME" val=""/>
  <p:tag name="INPUTTYPE" val="0"/>
  <p:tag name="LATEXENGINEID" val="0"/>
  <p:tag name="TEMPFOLDER" val="c:\temp\"/>
</p:tagLst>
</file>

<file path=ppt/tags/tag1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36.4829"/>
  <p:tag name="OUTPUTDPI" val="1200"/>
  <p:tag name="LATEXADDIN" val="\documentclass{article}&#10;\usepackage{amsmath}&#10;\pagestyle{empty}&#10;\begin{document}&#10;&#10;&#10;$N_b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08.7364"/>
  <p:tag name="OUTPUTDPI" val="1200"/>
  <p:tag name="LATEXADDIN" val="\documentclass{article}&#10;\usepackage{amsmath}&#10;\pagestyle{empty}&#10;\usepackage{braket}&#10;\begin{document}&#10;&#10;$\ket{b}$&#10;&#10;&#10;\end{document}"/>
  <p:tag name="IGUANATEXSIZE" val="20"/>
  <p:tag name="IGUANATEXCURSOR" val="108"/>
  <p:tag name="TRANSPARENCY" val="True"/>
  <p:tag name="FILENAME" val=""/>
  <p:tag name="INPUTTYPE" val="0"/>
  <p:tag name="LATEXENGINEID" val="0"/>
  <p:tag name="TEMPFOLDER" val="c:\temp\"/>
</p:tagLst>
</file>

<file path=ppt/tags/tag1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323"/>
  <p:tag name="ORIGINALWIDTH" val="1038.62"/>
  <p:tag name="OUTPUTDPI" val="1200"/>
  <p:tag name="LATEXADDIN" val="\documentclass{article}&#10;\usepackage{amsmath}&#10;\pagestyle{empty}&#10;\begin{document}&#10;&#10;&#10;$N_b(t)=N_b(0) e^{-t/\tau}$&#10;&#10;\end{document}"/>
  <p:tag name="IGUANATEXSIZE" val="20"/>
  <p:tag name="IGUANATEXCURSOR" val="107"/>
  <p:tag name="TRANSPARENCY" val="True"/>
  <p:tag name="FILENAME" val=""/>
  <p:tag name="INPUTTYPE" val="0"/>
  <p:tag name="LATEXENGINEID" val="0"/>
  <p:tag name="TEMPFOLDER" val="c:\temp\"/>
</p:tagLst>
</file>

<file path=ppt/tags/tag1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39.445"/>
  <p:tag name="OUTPUTDPI" val="1200"/>
  <p:tag name="LATEXADDIN" val="\documentclass{article}&#10;\usepackage{amsmath}&#10;\pagestyle{empty}&#10;\begin{document}&#10;&#10;&#10;$\tau=1/A$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1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844.3944"/>
  <p:tag name="OUTPUTDPI" val="1200"/>
  <p:tag name="LATEXADDIN" val="\documentclass{article}&#10;\usepackage{amsmath}&#10;\pagestyle{empty}&#10;\begin{document}&#10;&#10;&#10;$N_{\Gamma}(t)=A N_b(t)$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75.2156"/>
  <p:tag name="OUTPUTDPI" val="1200"/>
  <p:tag name="LATEXADDIN" val="\documentclass{article}&#10;\usepackage{amsmath}&#10;\pagestyle{empty}&#10;\begin{document}&#10;&#10;&#10;$N_b(t)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1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.24"/>
  <p:tag name="ORIGINALWIDTH" val="38.99512"/>
  <p:tag name="OUTPUTDPI" val="1200"/>
  <p:tag name="LATEXADDIN" val="\documentclass{article}&#10;\usepackage{amsmath}&#10;\pagestyle{empty}&#10;\begin{document}&#10;&#10;&#10;$t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4.2294"/>
  <p:tag name="ORIGINALWIDTH" val="935.1331"/>
  <p:tag name="OUTPUTDPI" val="1200"/>
  <p:tag name="LATEXADDIN" val="\documentclass{article}&#10;\usepackage{amsmath}&#10;\pagestyle{empty}&#10;\begin{document}&#10;&#10;&#10;$\tau=\frac{1}{A_1+A_2+A_3+...}$&#10;&#10;\end{document}"/>
  <p:tag name="IGUANATEXSIZE" val="20"/>
  <p:tag name="IGUANATEXCURSOR" val="113"/>
  <p:tag name="TRANSPARENCY" val="True"/>
  <p:tag name="FILENAME" val=""/>
  <p:tag name="INPUTTYPE" val="0"/>
  <p:tag name="LATEXENGINEID" val="0"/>
  <p:tag name="TEMPFOLDER" val="c:\temp\"/>
</p:tagLst>
</file>

<file path=ppt/tags/tag1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7.9865"/>
  <p:tag name="ORIGINALWIDTH" val="130.4837"/>
  <p:tag name="OUTPUTDPI" val="1200"/>
  <p:tag name="LATEXADDIN" val="\documentclass{article}&#10;\usepackage{amsmath}&#10;\pagestyle{empty}&#10;\begin{document}&#10;&#10;&#10;$A_1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7.9865"/>
  <p:tag name="ORIGINALWIDTH" val="133.4833"/>
  <p:tag name="OUTPUTDPI" val="1200"/>
  <p:tag name="LATEXADDIN" val="\documentclass{article}&#10;\usepackage{amsmath}&#10;\pagestyle{empty}&#10;\begin{document}&#10;&#10;&#10;$A_2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9.4863"/>
  <p:tag name="ORIGINALWIDTH" val="134.2332"/>
  <p:tag name="OUTPUTDPI" val="1200"/>
  <p:tag name="LATEXADDIN" val="\documentclass{article}&#10;\usepackage{amsmath}&#10;\pagestyle{empty}&#10;\begin{document}&#10;&#10;&#10;$A_3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08.7364"/>
  <p:tag name="OUTPUTDPI" val="1200"/>
  <p:tag name="LATEXADDIN" val="\documentclass{article}&#10;\usepackage{amsmath}&#10;\pagestyle{empty}&#10;\usepackage{braket}&#10;\begin{document}&#10;&#10;$\ket{b}$&#10;&#10;&#10;\end{document}"/>
  <p:tag name="IGUANATEXSIZE" val="20"/>
  <p:tag name="IGUANATEXCURSOR" val="108"/>
  <p:tag name="TRANSPARENCY" val="True"/>
  <p:tag name="FILENAME" val=""/>
  <p:tag name="INPUTTYPE" val="0"/>
  <p:tag name="LATEXENGINEID" val="0"/>
  <p:tag name="TEMPFOLDER" val="c:\temp\"/>
</p:tagLst>
</file>

<file path=ppt/tags/tag1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77.7278"/>
  <p:tag name="OUTPUTDPI" val="1200"/>
  <p:tag name="LATEXADDIN" val="\documentclass{article}&#10;\usepackage{amsmath}&#10;\pagestyle{empty}&#10;\usepackage{braket}&#10;\begin{document}&#10;&#10;$\ket{a_1}$&#10;&#10;&#10;\end{document}"/>
  <p:tag name="IGUANATEXSIZE" val="20"/>
  <p:tag name="IGUANATEXCURSOR" val="110"/>
  <p:tag name="TRANSPARENCY" val="True"/>
  <p:tag name="FILENAME" val=""/>
  <p:tag name="INPUTTYPE" val="0"/>
  <p:tag name="LATEXENGINEID" val="0"/>
  <p:tag name="TEMPFOLDER" val="c:\temp\"/>
</p:tagLst>
</file>

<file path=ppt/tags/tag1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77.7278"/>
  <p:tag name="OUTPUTDPI" val="1200"/>
  <p:tag name="LATEXADDIN" val="\documentclass{article}&#10;\usepackage{amsmath}&#10;\pagestyle{empty}&#10;\usepackage{braket}&#10;\begin{document}&#10;&#10;$\ket{a_2}$&#10;&#10;&#10;\end{document}"/>
  <p:tag name="IGUANATEXSIZE" val="20"/>
  <p:tag name="IGUANATEXCURSOR" val="110"/>
  <p:tag name="TRANSPARENCY" val="True"/>
  <p:tag name="FILENAME" val=""/>
  <p:tag name="INPUTTYPE" val="0"/>
  <p:tag name="LATEXENGINEID" val="0"/>
  <p:tag name="TEMPFOLDER" val="c:\temp\"/>
</p:tagLst>
</file>

<file path=ppt/tags/tag1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77.7278"/>
  <p:tag name="OUTPUTDPI" val="1200"/>
  <p:tag name="LATEXADDIN" val="\documentclass{article}&#10;\usepackage{amsmath}&#10;\pagestyle{empty}&#10;\usepackage{braket}&#10;\begin{document}&#10;&#10;$\ket{a_3}$&#10;&#10;&#10;\end{document}"/>
  <p:tag name="IGUANATEXSIZE" val="20"/>
  <p:tag name="IGUANATEXCURSOR" val="110"/>
  <p:tag name="TRANSPARENCY" val="True"/>
  <p:tag name="FILENAME" val=""/>
  <p:tag name="INPUTTYPE" val="0"/>
  <p:tag name="LATEXENGINEID" val="0"/>
  <p:tag name="TEMPFOLDER" val="c:\temp\"/>
</p:tagLst>
</file>

<file path=ppt/tags/tag1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5.9805"/>
  <p:tag name="ORIGINALWIDTH" val="687.664"/>
  <p:tag name="OUTPUTDPI" val="1200"/>
  <p:tag name="LATEXADDIN" val="\documentclass{article}&#10;\usepackage{amsmath}&#10;\pagestyle{empty}&#10;\begin{document}&#10;&#10;&#10;$\frac{dN_b}{dt}=-A N_b$&#10;&#10;\end{document}"/>
  <p:tag name="IGUANATEXSIZE" val="20"/>
  <p:tag name="IGUANATEXCURSOR" val="105"/>
  <p:tag name="TRANSPARENCY" val="True"/>
  <p:tag name="FILENAME" val=""/>
  <p:tag name="INPUTTYPE" val="0"/>
  <p:tag name="LATEXENGINEID" val="0"/>
  <p:tag name="TEMPFOLDER" val="c:\temp\"/>
</p:tagLst>
</file>

<file path=ppt/tags/tag1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5.49307"/>
  <p:tag name="ORIGINALWIDTH" val="60.74244"/>
  <p:tag name="OUTPUTDPI" val="1200"/>
  <p:tag name="LATEXADDIN" val="\documentclass{article}&#10;\usepackage{amsmath}&#10;\pagestyle{empty}&#10;\begin{document}&#10;&#10;&#10;$\tau$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1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21.4848"/>
  <p:tag name="OUTPUTDPI" val="1200"/>
  <p:tag name="LATEXADDIN" val="\documentclass{article}&#10;\usepackage{amsmath}&#10;\pagestyle{empty}&#10;\usepackage{braket}&#10;\begin{document}&#10;&#10;$\ket{a}$&#10;&#10;&#10;\end{document}"/>
  <p:tag name="IGUANATEXSIZE" val="20"/>
  <p:tag name="IGUANATEXCURSOR" val="110"/>
  <p:tag name="TRANSPARENCY" val="True"/>
  <p:tag name="FILENAME" val=""/>
  <p:tag name="INPUTTYPE" val="0"/>
  <p:tag name="LATEXENGINEID" val="0"/>
  <p:tag name="TEMPFOLDER" val="c:\temp\"/>
</p:tagLst>
</file>

<file path=ppt/tags/tag1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08.7364"/>
  <p:tag name="OUTPUTDPI" val="1200"/>
  <p:tag name="LATEXADDIN" val="\documentclass{article}&#10;\usepackage{amsmath}&#10;\pagestyle{empty}&#10;\usepackage{braket}&#10;\begin{document}&#10;&#10;$\ket{b}$&#10;&#10;&#10;\end{document}"/>
  <p:tag name="IGUANATEXSIZE" val="20"/>
  <p:tag name="IGUANATEXCURSOR" val="108"/>
  <p:tag name="TRANSPARENCY" val="True"/>
  <p:tag name="FILENAME" val=""/>
  <p:tag name="INPUTTYPE" val="0"/>
  <p:tag name="LATEXENGINEID" val="0"/>
  <p:tag name="TEMPFOLDER" val="c:\temp\"/>
</p:tagLst>
</file>

<file path=ppt/tags/tag1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08.7364"/>
  <p:tag name="OUTPUTDPI" val="1200"/>
  <p:tag name="LATEXADDIN" val="\documentclass{article}&#10;\usepackage{amsmath}&#10;\pagestyle{empty}&#10;\usepackage{braket}&#10;\begin{document}&#10;&#10;$\ket{b}$&#10;&#10;&#10;\end{document}"/>
  <p:tag name="IGUANATEXSIZE" val="20"/>
  <p:tag name="IGUANATEXCURSOR" val="108"/>
  <p:tag name="TRANSPARENCY" val="True"/>
  <p:tag name="FILENAME" val=""/>
  <p:tag name="INPUTTYPE" val="0"/>
  <p:tag name="LATEXENGINEID" val="0"/>
  <p:tag name="TEMPFOLDER" val="c:\temp\"/>
</p:tagLst>
</file>

<file path=ppt/tags/tag1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08.7364"/>
  <p:tag name="OUTPUTDPI" val="1200"/>
  <p:tag name="LATEXADDIN" val="\documentclass{article}&#10;\usepackage{amsmath}&#10;\pagestyle{empty}&#10;\usepackage{braket}&#10;\begin{document}&#10;&#10;$\ket{b}$&#10;&#10;&#10;\end{document}"/>
  <p:tag name="IGUANATEXSIZE" val="20"/>
  <p:tag name="IGUANATEXCURSOR" val="108"/>
  <p:tag name="TRANSPARENCY" val="True"/>
  <p:tag name="FILENAME" val=""/>
  <p:tag name="INPUTTYPE" val="0"/>
  <p:tag name="LATEXENGINEID" val="0"/>
  <p:tag name="TEMPFOLDER" val="c:\temp\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8"/>
  <p:tag name="ORIGINALWIDTH" val="399.75"/>
  <p:tag name="OUTPUTDPI" val="1200"/>
  <p:tag name="LATEXADDIN" val="\documentclass{article}&#10;\usepackage{amsmath}&#10;\pagestyle{empty}&#10;\begin{document}&#10;&#10;$n^{2S+1}L$&#10;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1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08.7364"/>
  <p:tag name="OUTPUTDPI" val="1200"/>
  <p:tag name="LATEXADDIN" val="\documentclass{article}&#10;\usepackage{amsmath}&#10;\pagestyle{empty}&#10;\usepackage{braket}&#10;\begin{document}&#10;&#10;$\ket{b}$&#10;&#10;&#10;\end{document}"/>
  <p:tag name="IGUANATEXSIZE" val="20"/>
  <p:tag name="IGUANATEXCURSOR" val="108"/>
  <p:tag name="TRANSPARENCY" val="True"/>
  <p:tag name="FILENAME" val=""/>
  <p:tag name="INPUTTYPE" val="0"/>
  <p:tag name="LATEXENGINEID" val="0"/>
  <p:tag name="TEMPFOLDER" val="c:\temp\"/>
</p:tagLst>
</file>

<file path=ppt/tags/tag1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08.7364"/>
  <p:tag name="OUTPUTDPI" val="1200"/>
  <p:tag name="LATEXADDIN" val="\documentclass{article}&#10;\usepackage{amsmath}&#10;\pagestyle{empty}&#10;\usepackage{braket}&#10;\begin{document}&#10;&#10;$\ket{b}$&#10;&#10;&#10;\end{document}"/>
  <p:tag name="IGUANATEXSIZE" val="20"/>
  <p:tag name="IGUANATEXCURSOR" val="108"/>
  <p:tag name="TRANSPARENCY" val="True"/>
  <p:tag name="FILENAME" val=""/>
  <p:tag name="INPUTTYPE" val="0"/>
  <p:tag name="LATEXENGINEID" val="0"/>
  <p:tag name="TEMPFOLDER" val="c:\temp\"/>
</p:tagLst>
</file>

<file path=ppt/tags/tag1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08.7364"/>
  <p:tag name="OUTPUTDPI" val="1200"/>
  <p:tag name="LATEXADDIN" val="\documentclass{article}&#10;\usepackage{amsmath}&#10;\pagestyle{empty}&#10;\usepackage{braket}&#10;\begin{document}&#10;&#10;$\ket{b}$&#10;&#10;&#10;\end{document}"/>
  <p:tag name="IGUANATEXSIZE" val="20"/>
  <p:tag name="IGUANATEXCURSOR" val="108"/>
  <p:tag name="TRANSPARENCY" val="True"/>
  <p:tag name="FILENAME" val=""/>
  <p:tag name="INPUTTYPE" val="0"/>
  <p:tag name="LATEXENGINEID" val="0"/>
  <p:tag name="TEMPFOLDER" val="c:\temp\"/>
</p:tagLst>
</file>

<file path=ppt/tags/tag1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08.7364"/>
  <p:tag name="OUTPUTDPI" val="1200"/>
  <p:tag name="LATEXADDIN" val="\documentclass{article}&#10;\usepackage{amsmath}&#10;\pagestyle{empty}&#10;\usepackage{braket}&#10;\begin{document}&#10;&#10;$\ket{b}$&#10;&#10;&#10;\end{document}"/>
  <p:tag name="IGUANATEXSIZE" val="20"/>
  <p:tag name="IGUANATEXCURSOR" val="108"/>
  <p:tag name="TRANSPARENCY" val="True"/>
  <p:tag name="FILENAME" val=""/>
  <p:tag name="INPUTTYPE" val="0"/>
  <p:tag name="LATEXENGINEID" val="0"/>
  <p:tag name="TEMPFOLDER" val="c:\temp\"/>
</p:tagLst>
</file>

<file path=ppt/tags/tag1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28.1964"/>
  <p:tag name="OUTPUTDPI" val="1200"/>
  <p:tag name="LATEXADDIN" val="\documentclass{article}&#10;\usepackage{amsmath}&#10;\pagestyle{empty}&#10;\begin{document}&#10;&#10;$\Gamma=1/\tau$&#10;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1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6.4867"/>
  <p:tag name="ORIGINALWIDTH" val="187.4765"/>
  <p:tag name="OUTPUTDPI" val="1200"/>
  <p:tag name="LATEXADDIN" val="\documentclass{article}&#10;\usepackage{amsmath}&#10;\pagestyle{empty}&#10;\begin{document}&#10;&#10;$\hbar \omega_0$&#10;&#10;&#10;\end{document}"/>
  <p:tag name="IGUANATEXSIZE" val="20"/>
  <p:tag name="IGUANATEXCURSOR" val="96"/>
  <p:tag name="TRANSPARENCY" val="True"/>
  <p:tag name="FILENAME" val=""/>
  <p:tag name="INPUTTYPE" val="0"/>
  <p:tag name="LATEXENGINEID" val="0"/>
  <p:tag name="TEMPFOLDER" val="c:\temp\"/>
</p:tagLst>
</file>

<file path=ppt/tags/tag1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8.7364"/>
  <p:tag name="ORIGINALWIDTH" val="647.919"/>
  <p:tag name="OUTPUTDPI" val="1200"/>
  <p:tag name="LATEXADDIN" val="\documentclass{article}&#10;\usepackage{amsmath}&#10;\pagestyle{empty}&#10;\begin{document}&#10;&#10;$\delta=\omega_L-\omega_0$&#10;&#10;&#10;\end{document}"/>
  <p:tag name="IGUANATEXSIZE" val="20"/>
  <p:tag name="IGUANATEXCURSOR" val="106"/>
  <p:tag name="TRANSPARENCY" val="True"/>
  <p:tag name="FILENAME" val=""/>
  <p:tag name="INPUTTYPE" val="0"/>
  <p:tag name="LATEXENGINEID" val="0"/>
  <p:tag name="TEMPFOLDER" val="c:\temp\"/>
</p:tagLst>
</file>

<file path=ppt/tags/tag1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105.7368"/>
  <p:tag name="OUTPUTDPI" val="1200"/>
  <p:tag name="LATEXADDIN" val="\documentclass{article}&#10;\usepackage{amsmath}&#10;\pagestyle{empty}&#10;\begin{document}&#10;&#10;$H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78.9651"/>
  <p:tag name="OUTPUTDPI" val="1200"/>
  <p:tag name="LATEXADDIN" val="\documentclass{article}&#10;\usepackage{amsmath}&#10;\pagestyle{empty}&#10;\usepackage{braket}&#10;\begin{document}&#10;&#10;$\ket{nlm}$&#10;&#10;&#10;\end{document}"/>
  <p:tag name="IGUANATEXSIZE" val="20"/>
  <p:tag name="IGUANATEXCURSOR" val="110"/>
  <p:tag name="TRANSPARENCY" val="True"/>
  <p:tag name="FILENAME" val=""/>
  <p:tag name="INPUTTYPE" val="0"/>
  <p:tag name="LATEXENGINEID" val="0"/>
  <p:tag name="TEMPFOLDER" val="c:\temp\"/>
</p:tagLst>
</file>

<file path=ppt/tags/tag1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9.2313"/>
  <p:tag name="ORIGINALWIDTH" val="1498.313"/>
  <p:tag name="OUTPUTDPI" val="1200"/>
  <p:tag name="LATEXADDIN" val="\documentclass{article}&#10;\usepackage{amsmath}&#10;\pagestyle{empty}&#10;\usepackage{braket}&#10;\begin{document}&#10;&#10;$\braket{a|\overrightarrow{r}_e|b}=\braket{n'l'm'|\overrightarrow{r}_e|nlm}$&#10;&#10;&#10;\end{document}"/>
  <p:tag name="IGUANATEXSIZE" val="20"/>
  <p:tag name="IGUANATEXCURSOR" val="180"/>
  <p:tag name="TRANSPARENCY" val="True"/>
  <p:tag name="FILENAME" val=""/>
  <p:tag name="INPUTTYPE" val="0"/>
  <p:tag name="LATEXENGINEID" val="0"/>
  <p:tag name="TEMPFOLDER" val="c:\temp\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2397"/>
  <p:tag name="OUTPUTDPI" val="1200"/>
  <p:tag name="LATEXADDIN" val="\documentclass{article}&#10;\usepackage{amsmath}&#10;\pagestyle{empty}&#10;\begin{document}&#10;&#10;$(&#10;\Phi_{100}(\overrightarrow{r_1})&#10;\Phi_{nlm}(\overrightarrow{r_2})\pm&#10;\Phi_{100}(\overrightarrow{r_2})&#10;\Phi_{nlm}(\overrightarrow{r_1})&#10;)/\sqrt{2}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9.2313"/>
  <p:tag name="ORIGINALWIDTH" val="436.4454"/>
  <p:tag name="OUTPUTDPI" val="1200"/>
  <p:tag name="LATEXADDIN" val="\documentclass{article}&#10;\usepackage{amsmath}&#10;\pagestyle{empty}&#10;\usepackage{braket}&#10;\begin{document}&#10;&#10;$\braket{a|\overrightarrow{r}_e|b}$&#10;&#10;&#10;\end{document}"/>
  <p:tag name="IGUANATEXSIZE" val="20"/>
  <p:tag name="IGUANATEXCURSOR" val="111"/>
  <p:tag name="TRANSPARENCY" val="True"/>
  <p:tag name="FILENAME" val=""/>
  <p:tag name="INPUTTYPE" val="0"/>
  <p:tag name="LATEXENGINEID" val="0"/>
  <p:tag name="TEMPFOLDER" val="c:\temp\"/>
</p:tagLst>
</file>

<file path=ppt/tags/tag1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9.2313"/>
  <p:tag name="ORIGINALWIDTH" val="653.1683"/>
  <p:tag name="OUTPUTDPI" val="1200"/>
  <p:tag name="LATEXADDIN" val="\documentclass{article}&#10;\usepackage{amsmath}&#10;\pagestyle{empty}&#10;\usepackage{braket}&#10;\begin{document}&#10;&#10;$=e \braket{a|\overrightarrow{r}_e|b}$&#10;&#10;&#10;\end{document}"/>
  <p:tag name="IGUANATEXSIZE" val="20"/>
  <p:tag name="IGUANATEXCURSOR" val="137"/>
  <p:tag name="TRANSPARENCY" val="True"/>
  <p:tag name="FILENAME" val=""/>
  <p:tag name="INPUTTYPE" val="0"/>
  <p:tag name="LATEXENGINEID" val="0"/>
  <p:tag name="TEMPFOLDER" val="c:\temp\"/>
</p:tagLst>
</file>

<file path=ppt/tags/tag1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7.24032"/>
  <p:tag name="ORIGINALWIDTH" val="110.9861"/>
  <p:tag name="OUTPUTDPI" val="1200"/>
  <p:tag name="LATEXADDIN" val="\documentclass{article}&#10;\usepackage{amsmath}&#10;\pagestyle{empty}&#10;\usepackage{braket}&#10;\begin{document}&#10;&#10;$\overrightarrow{.}$&#10;&#10;&#10;\end{document}"/>
  <p:tag name="IGUANATEXSIZE" val="20"/>
  <p:tag name="IGUANATEXCURSOR" val="118"/>
  <p:tag name="TRANSPARENCY" val="True"/>
  <p:tag name="FILENAME" val=""/>
  <p:tag name="INPUTTYPE" val="0"/>
  <p:tag name="LATEXENGINEID" val="0"/>
  <p:tag name="TEMPFOLDER" val="c:\temp\"/>
</p:tagLst>
</file>

<file path=ppt/tags/tag1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761.1549"/>
  <p:tag name="OUTPUTDPI" val="1200"/>
  <p:tag name="LATEXADDIN" val="\documentclass{article}&#10;\usepackage{amsmath}&#10;\pagestyle{empty}&#10;\begin{document}&#10;&#10;&#10;$[L_z,y]=-i\hbar x$&#10;&#10;\end{document}"/>
  <p:tag name="IGUANATEXSIZE" val="20"/>
  <p:tag name="IGUANATEXCURSOR" val="92"/>
  <p:tag name="TRANSPARENCY" val="True"/>
  <p:tag name="FILENAME" val=""/>
  <p:tag name="INPUTTYPE" val="0"/>
  <p:tag name="LATEXENGINEID" val="0"/>
  <p:tag name="TEMPFOLDER" val="c:\temp\"/>
</p:tagLst>
</file>

<file path=ppt/tags/tag1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665.9167"/>
  <p:tag name="OUTPUTDPI" val="1200"/>
  <p:tag name="LATEXADDIN" val="\documentclass{article}&#10;\usepackage{amsmath}&#10;\pagestyle{empty}&#10;\begin{document}&#10;&#10;&#10;$[L_z,x]=i\hbar y$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102.7372"/>
  <p:tag name="OUTPUTDPI" val="1200"/>
  <p:tag name="LATEXADDIN" val="\documentclass{article}&#10;\usepackage{amsmath}&#10;\pagestyle{empty}&#10;\usepackage{braket}&#10;\begin{document}&#10;&#10;$m$&#10;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1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5.23811"/>
  <p:tag name="ORIGINALWIDTH" val="132.7334"/>
  <p:tag name="OUTPUTDPI" val="1200"/>
  <p:tag name="LATEXADDIN" val="\documentclass{article}&#10;\usepackage{amsmath}&#10;\pagestyle{empty}&#10;\usepackage{braket}&#10;\begin{document}&#10;&#10;$m'$&#10;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1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665.9167"/>
  <p:tag name="OUTPUTDPI" val="1200"/>
  <p:tag name="LATEXADDIN" val="\documentclass{article}&#10;\usepackage{amsmath}&#10;\pagestyle{empty}&#10;\begin{document}&#10;&#10;&#10;$[L_z,x]=i\hbar y$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1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761.1549"/>
  <p:tag name="OUTPUTDPI" val="1200"/>
  <p:tag name="LATEXADDIN" val="\documentclass{article}&#10;\usepackage{amsmath}&#10;\pagestyle{empty}&#10;\begin{document}&#10;&#10;&#10;$[L_z,y]=-i\hbar x$&#10;&#10;\end{document}"/>
  <p:tag name="IGUANATEXSIZE" val="20"/>
  <p:tag name="IGUANATEXCURSOR" val="92"/>
  <p:tag name="TRANSPARENCY" val="True"/>
  <p:tag name="FILENAME" val=""/>
  <p:tag name="INPUTTYPE" val="0"/>
  <p:tag name="LATEXENGINEID" val="0"/>
  <p:tag name="TEMPFOLDER" val="c:\temp\"/>
</p:tagLst>
</file>

<file path=ppt/tags/tag1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539.1826"/>
  <p:tag name="OUTPUTDPI" val="1200"/>
  <p:tag name="LATEXADDIN" val="\documentclass{article}&#10;\usepackage{amsmath}&#10;\pagestyle{empty}&#10;\begin{document}&#10;&#10;&#10;$[L_z,z]=0$&#10;&#10;\end{document}"/>
  <p:tag name="IGUANATEXSIZE" val="20"/>
  <p:tag name="IGUANATEXCURSOR" val="92"/>
  <p:tag name="TRANSPARENCY" val="True"/>
  <p:tag name="FILENAME" val=""/>
  <p:tag name="INPUTTYPE" val="0"/>
  <p:tag name="LATEXENGINEID" val="0"/>
  <p:tag name="TEMPFOLDER" val="c:\temp\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3.75"/>
  <p:tag name="ORIGINALWIDTH" val="323.25"/>
  <p:tag name="OUTPUTDPI" val="1200"/>
  <p:tag name="LATEXADDIN" val="\documentclass{article}&#10;\usepackage{amsmath}&#10;\pagestyle{empty}&#10;\begin{document}&#10;&#10;$E/E_R$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1626.75"/>
  <p:tag name="OUTPUTDPI" val="1200"/>
  <p:tag name="LATEXADDIN" val="\documentclass{article}&#10;\usepackage{amsmath}&#10;\pagestyle{empty}&#10;\begin{document}&#10;&#10;$\Phi_0(\overrightarrow{r_1},\overrightarrow{r_2})=&#10;\Phi_{100}(\overrightarrow{r_1})&#10;\Phi_{100}(\overrightarrow{r_2})$&#10;&#10;\end{document}"/>
  <p:tag name="IGUANATEXSIZE" val="20"/>
  <p:tag name="IGUANATEXCURSOR" val="131"/>
  <p:tag name="TRANSPARENCY" val="True"/>
  <p:tag name="FILENAME" val=""/>
  <p:tag name="INPUTTYPE" val="0"/>
  <p:tag name="LATEXENGINEID" val="0"/>
  <p:tag name="TEMPFOLDER" val="c:\temp\"/>
</p:tagLst>
</file>

<file path=ppt/tags/tag1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258.343"/>
  <p:tag name="OUTPUTDPI" val="1200"/>
  <p:tag name="LATEXADDIN" val="\documentclass{article}&#10;\usepackage{amsmath}&#10;\pagestyle{empty}&#10;\usepackage{braket}&#10;\begin{document}&#10;&#10;$0=\braket{n'l'm'|[L_z,z]|nlm}$&#10;&#10;&#10;\end{document}"/>
  <p:tag name="IGUANATEXSIZE" val="20"/>
  <p:tag name="IGUANATEXCURSOR" val="131"/>
  <p:tag name="TRANSPARENCY" val="True"/>
  <p:tag name="FILENAME" val=""/>
  <p:tag name="INPUTTYPE" val="0"/>
  <p:tag name="LATEXENGINEID" val="0"/>
  <p:tag name="TEMPFOLDER" val="c:\temp\"/>
</p:tagLst>
</file>

<file path=ppt/tags/tag1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5.23811"/>
  <p:tag name="ORIGINALWIDTH" val="413.1983"/>
  <p:tag name="OUTPUTDPI" val="1200"/>
  <p:tag name="LATEXADDIN" val="\documentclass{article}&#10;\usepackage{amsmath}&#10;\pagestyle{empty}&#10;\usepackage{braket}&#10;\begin{document}&#10;&#10;$m'=m$&#10;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1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991.376"/>
  <p:tag name="OUTPUTDPI" val="1200"/>
  <p:tag name="LATEXADDIN" val="\documentclass{article}&#10;\usepackage{amsmath}&#10;\pagestyle{empty}&#10;\usepackage{braket}&#10;\begin{document}&#10;&#10;$\braket{n'l'm'|z|nlm}=0$&#10;&#10;&#10;\end{document}"/>
  <p:tag name="IGUANATEXSIZE" val="20"/>
  <p:tag name="IGUANATEXCURSOR" val="125"/>
  <p:tag name="TRANSPARENCY" val="True"/>
  <p:tag name="FILENAME" val=""/>
  <p:tag name="INPUTTYPE" val="0"/>
  <p:tag name="LATEXENGINEID" val="0"/>
  <p:tag name="TEMPFOLDER" val="c:\temp\"/>
</p:tagLst>
</file>

<file path=ppt/tags/tag1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028.871"/>
  <p:tag name="OUTPUTDPI" val="1200"/>
  <p:tag name="LATEXADDIN" val="\documentclass{article}&#10;\usepackage{amsmath}&#10;\pagestyle{empty}&#10;\usepackage{braket}&#10;\begin{document}&#10;&#10;$\braket{n'l'm'|[L_z,x]|nlm}$&#10;&#10;&#10;\end{document}"/>
  <p:tag name="IGUANATEXSIZE" val="20"/>
  <p:tag name="IGUANATEXCURSOR" val="129"/>
  <p:tag name="TRANSPARENCY" val="True"/>
  <p:tag name="FILENAME" val=""/>
  <p:tag name="INPUTTYPE" val="0"/>
  <p:tag name="LATEXENGINEID" val="0"/>
  <p:tag name="TEMPFOLDER" val="c:\temp\"/>
</p:tagLst>
</file>

<file path=ppt/tags/tag1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030.371"/>
  <p:tag name="OUTPUTDPI" val="1200"/>
  <p:tag name="LATEXADDIN" val="\documentclass{article}&#10;\usepackage{amsmath}&#10;\pagestyle{empty}&#10;\usepackage{braket}&#10;\begin{document}&#10;&#10;$=i\hbar\braket{n'l'm'|y|nlm}$&#10;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1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539.1826"/>
  <p:tag name="OUTPUTDPI" val="1200"/>
  <p:tag name="LATEXADDIN" val="\documentclass{article}&#10;\usepackage{amsmath}&#10;\pagestyle{empty}&#10;\begin{document}&#10;&#10;&#10;$[L_z,z]=0$&#10;&#10;\end{document}"/>
  <p:tag name="IGUANATEXSIZE" val="20"/>
  <p:tag name="IGUANATEXCURSOR" val="92"/>
  <p:tag name="TRANSPARENCY" val="True"/>
  <p:tag name="FILENAME" val=""/>
  <p:tag name="INPUTTYPE" val="0"/>
  <p:tag name="LATEXENGINEID" val="0"/>
  <p:tag name="TEMPFOLDER" val="c:\temp\"/>
</p:tagLst>
</file>

<file path=ppt/tags/tag1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023.622"/>
  <p:tag name="OUTPUTDPI" val="1200"/>
  <p:tag name="LATEXADDIN" val="\documentclass{article}&#10;\usepackage{amsmath}&#10;\pagestyle{empty}&#10;\usepackage{braket}&#10;\begin{document}&#10;&#10;$\braket{n'l'm'|[L_z,y]|nlm}$&#10;&#10;&#10;\end{document}"/>
  <p:tag name="IGUANATEXSIZE" val="20"/>
  <p:tag name="IGUANATEXCURSOR" val="129"/>
  <p:tag name="TRANSPARENCY" val="True"/>
  <p:tag name="FILENAME" val=""/>
  <p:tag name="INPUTTYPE" val="0"/>
  <p:tag name="LATEXENGINEID" val="0"/>
  <p:tag name="TEMPFOLDER" val="c:\temp\"/>
</p:tagLst>
</file>

<file path=ppt/tags/tag1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133.108"/>
  <p:tag name="OUTPUTDPI" val="1200"/>
  <p:tag name="LATEXADDIN" val="\documentclass{article}&#10;\usepackage{amsmath}&#10;\pagestyle{empty}&#10;\usepackage{braket}&#10;\begin{document}&#10;&#10;$=-i\hbar\braket{n'l'm'|x|nlm}$&#10;&#10;&#10;\end{document}"/>
  <p:tag name="IGUANATEXSIZE" val="20"/>
  <p:tag name="IGUANATEXCURSOR" val="126"/>
  <p:tag name="TRANSPARENCY" val="True"/>
  <p:tag name="FILENAME" val=""/>
  <p:tag name="INPUTTYPE" val="0"/>
  <p:tag name="LATEXENGINEID" val="0"/>
  <p:tag name="TEMPFOLDER" val="c:\temp\"/>
</p:tagLst>
</file>

<file path=ppt/tags/tag1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1343.082"/>
  <p:tag name="OUTPUTDPI" val="1200"/>
  <p:tag name="LATEXADDIN" val="\documentclass{article}&#10;\usepackage{amsmath}&#10;\pagestyle{empty}&#10;\usepackage{braket}&#10;\begin{document}&#10;&#10;$(m'-m)^2\braket{n'l'm'|x|nlm}$&#10;&#10;&#10;\end{document}"/>
  <p:tag name="IGUANATEXSIZE" val="20"/>
  <p:tag name="IGUANATEXCURSOR" val="131"/>
  <p:tag name="TRANSPARENCY" val="True"/>
  <p:tag name="FILENAME" val=""/>
  <p:tag name="INPUTTYPE" val="0"/>
  <p:tag name="LATEXENGINEID" val="0"/>
  <p:tag name="TEMPFOLDER" val="c:\temp\"/>
</p:tagLst>
</file>

<file path=ppt/tags/tag1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709.4113"/>
  <p:tag name="OUTPUTDPI" val="1200"/>
  <p:tag name="LATEXADDIN" val="\documentclass{article}&#10;\usepackage{amsmath}&#10;\pagestyle{empty}&#10;\usepackage{braket}&#10;\begin{document}&#10;&#10;$(m'-m)=1$&#10;&#10;&#10;\end{document}"/>
  <p:tag name="IGUANATEXSIZE" val="20"/>
  <p:tag name="IGUANATEXCURSOR" val="110"/>
  <p:tag name="TRANSPARENCY" val="True"/>
  <p:tag name="FILENAME" val=""/>
  <p:tag name="INPUTTYPE" val="0"/>
  <p:tag name="LATEXENGINEID" val="0"/>
  <p:tag name="TEMPFOLDER" val="c:\temp\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662.25"/>
  <p:tag name="OUTPUTDPI" val="1200"/>
  <p:tag name="LATEXADDIN" val="\documentclass{article}&#10;\usepackage{amsmath}&#10;\pagestyle{empty}&#10;\begin{document}&#10;&#10;$\Phi_e(\overrightarrow{r_1},\overrightarrow{r_2})=$&#10;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1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949.006"/>
  <p:tag name="OUTPUTDPI" val="1200"/>
  <p:tag name="LATEXADDIN" val="\documentclass{article}&#10;\usepackage{amsmath}&#10;\pagestyle{empty}&#10;\usepackage{braket}&#10;\begin{document}&#10;&#10;$\braket{n'l'm'|x|nlm}=\braket{n'l'm'|y|nlm}=0$&#10;&#10;&#10;\end{document}"/>
  <p:tag name="IGUANATEXSIZE" val="20"/>
  <p:tag name="IGUANATEXCURSOR" val="140"/>
  <p:tag name="TRANSPARENCY" val="True"/>
  <p:tag name="FILENAME" val=""/>
  <p:tag name="INPUTTYPE" val="0"/>
  <p:tag name="LATEXENGINEID" val="0"/>
  <p:tag name="TEMPFOLDER" val="c:\temp\"/>
</p:tagLst>
</file>

<file path=ppt/tags/tag1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762.6547"/>
  <p:tag name="OUTPUTDPI" val="1200"/>
  <p:tag name="LATEXADDIN" val="\documentclass{article}&#10;\usepackage{amsmath}&#10;\pagestyle{empty}&#10;\usepackage{braket}&#10;\begin{document}&#10;&#10;$\braket{n'l'm'|x|nlm}$&#10;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1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756.6555"/>
  <p:tag name="OUTPUTDPI" val="1200"/>
  <p:tag name="LATEXADDIN" val="\documentclass{article}&#10;\usepackage{amsmath}&#10;\pagestyle{empty}&#10;\usepackage{braket}&#10;\begin{document}&#10;&#10;$\braket{n'l'm'|y|nlm}$&#10;&#10;&#10;\end{document}"/>
  <p:tag name="IGUANATEXSIZE" val="20"/>
  <p:tag name="IGUANATEXCURSOR" val="118"/>
  <p:tag name="TRANSPARENCY" val="True"/>
  <p:tag name="FILENAME" val=""/>
  <p:tag name="INPUTTYPE" val="0"/>
  <p:tag name="LATEXENGINEID" val="0"/>
  <p:tag name="TEMPFOLDER" val="c:\temp\"/>
</p:tagLst>
</file>

<file path=ppt/tags/tag1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102.7372"/>
  <p:tag name="OUTPUTDPI" val="1200"/>
  <p:tag name="LATEXADDIN" val="\documentclass{article}&#10;\usepackage{amsmath}&#10;\pagestyle{empty}&#10;\usepackage{braket}&#10;\begin{document}&#10;&#10;$m$&#10;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1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.73866"/>
  <p:tag name="ORIGINALWIDTH" val="523.4346"/>
  <p:tag name="OUTPUTDPI" val="1200"/>
  <p:tag name="LATEXADDIN" val="\documentclass{article}&#10;\usepackage{amsmath}&#10;\pagestyle{empty}&#10;\usepackage{braket}&#10;\begin{document}&#10;&#10;$\Delta m= \pm 1$&#10;&#10;&#10;\end{document}"/>
  <p:tag name="IGUANATEXSIZE" val="20"/>
  <p:tag name="IGUANATEXCURSOR" val="116"/>
  <p:tag name="TRANSPARENCY" val="True"/>
  <p:tag name="FILENAME" val=""/>
  <p:tag name="INPUTTYPE" val="0"/>
  <p:tag name="LATEXENGINEID" val="0"/>
  <p:tag name="TEMPFOLDER" val="c:\temp\"/>
</p:tagLst>
</file>

<file path=ppt/tags/tag1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48929"/>
  <p:tag name="ORIGINALWIDTH" val="53.24331"/>
  <p:tag name="OUTPUTDPI" val="1200"/>
  <p:tag name="LATEXADDIN" val="\documentclass{article}&#10;\usepackage{amsmath}&#10;\pagestyle{empty}&#10;\usepackage{braket}&#10;\begin{document}&#10;&#10;$0$&#10;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1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487.814"/>
  <p:tag name="OUTPUTDPI" val="1200"/>
  <p:tag name="LATEXADDIN" val="\documentclass{article}&#10;\usepackage{amsmath}&#10;\pagestyle{empty}&#10;\usepackage{braket}&#10;\begin{document}&#10;&#10;$=(m'-m)\hbar\braket{n'l'm'|z|nlm}$&#10;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1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900.6374"/>
  <p:tag name="OUTPUTDPI" val="1200"/>
  <p:tag name="LATEXADDIN" val="\documentclass{article}&#10;\usepackage{amsmath}&#10;\pagestyle{empty}&#10;\usepackage{braket}&#10;\begin{document}&#10;&#10;$=\braket{n'l'm'|x|nlm}$&#10;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1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461.567"/>
  <p:tag name="OUTPUTDPI" val="1200"/>
  <p:tag name="LATEXADDIN" val="\documentclass{article}&#10;\usepackage{amsmath}&#10;\pagestyle{empty}&#10;\usepackage{braket}&#10;\begin{document}&#10;&#10;$= i(m'-m)\braket{n'l'm'|y|nlm}$&#10;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1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392.576"/>
  <p:tag name="OUTPUTDPI" val="1200"/>
  <p:tag name="LATEXADDIN" val="\documentclass{article}&#10;\usepackage{amsmath}&#10;\pagestyle{empty}&#10;\usepackage{braket}&#10;\begin{document}&#10;&#10;$=\braket{n'l'm'|L_z z - z L_z|nlm}$&#10;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159"/>
  <p:tag name="OUTPUTDPI" val="1200"/>
  <p:tag name="LATEXADDIN" val="\documentclass{article}&#10;\usepackage{amsmath}&#10;\pagestyle{empty}&#10;\begin{document}&#10;&#10;$l=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1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496.063"/>
  <p:tag name="OUTPUTDPI" val="1200"/>
  <p:tag name="LATEXADDIN" val="\documentclass{article}&#10;\usepackage{amsmath}&#10;\pagestyle{empty}&#10;\usepackage{braket}&#10;\begin{document}&#10;&#10;$=(m'-m)\hbar\braket{n'l'm'|x|nlm}$&#10;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1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490.064"/>
  <p:tag name="OUTPUTDPI" val="1200"/>
  <p:tag name="LATEXADDIN" val="\documentclass{article}&#10;\usepackage{amsmath}&#10;\pagestyle{empty}&#10;\usepackage{braket}&#10;\begin{document}&#10;&#10;$=(m'-m)\hbar\braket{n'l'm'|y|nlm}$&#10;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1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26.99661"/>
  <p:tag name="OUTPUTDPI" val="1200"/>
  <p:tag name="LATEXADDIN" val="\documentclass{article}&#10;\usepackage{amsmath}&#10;\pagestyle{empty}&#10;\usepackage{braket}&#10;\begin{document}&#10;&#10;$l$&#10;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1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5.23811"/>
  <p:tag name="ORIGINALWIDTH" val="60.74244"/>
  <p:tag name="OUTPUTDPI" val="1200"/>
  <p:tag name="LATEXADDIN" val="\documentclass{article}&#10;\usepackage{amsmath}&#10;\pagestyle{empty}&#10;\usepackage{braket}&#10;\begin{document}&#10;&#10;$l'$&#10;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1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0.4799"/>
  <p:tag name="ORIGINALWIDTH" val="1787.027"/>
  <p:tag name="OUTPUTDPI" val="1200"/>
  <p:tag name="LATEXADDIN" val="\documentclass{article}&#10;\usepackage{amsmath}&#10;\pagestyle{empty}&#10;\begin{document}&#10;&#10;&#10;$\left[L^2,[L^2,\overrightarrow{r}]\right]=2\hbar^2(\overrightarrow{r} L^2+L^2 \overrightarrow{r})$&#10;&#10;\end{document}"/>
  <p:tag name="IGUANATEXSIZE" val="20"/>
  <p:tag name="IGUANATEXCURSOR" val="179"/>
  <p:tag name="TRANSPARENCY" val="True"/>
  <p:tag name="FILENAME" val=""/>
  <p:tag name="INPUTTYPE" val="0"/>
  <p:tag name="LATEXENGINEID" val="0"/>
  <p:tag name="TEMPFOLDER" val="c:\temp\"/>
</p:tagLst>
</file>

<file path=ppt/tags/tag1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26.99661"/>
  <p:tag name="OUTPUTDPI" val="1200"/>
  <p:tag name="LATEXADDIN" val="\documentclass{article}&#10;\usepackage{amsmath}&#10;\pagestyle{empty}&#10;\usepackage{braket}&#10;\begin{document}&#10;&#10;$l$&#10;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1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.73866"/>
  <p:tag name="ORIGINALWIDTH" val="453.6933"/>
  <p:tag name="OUTPUTDPI" val="1200"/>
  <p:tag name="LATEXADDIN" val="\documentclass{article}&#10;\usepackage{amsmath}&#10;\pagestyle{empty}&#10;\usepackage{braket}&#10;\begin{document}&#10;&#10;$\Delta l= \pm 1$&#10;&#10;&#10;\end{document}"/>
  <p:tag name="IGUANATEXSIZE" val="20"/>
  <p:tag name="IGUANATEXCURSOR" val="110"/>
  <p:tag name="TRANSPARENCY" val="True"/>
  <p:tag name="FILENAME" val=""/>
  <p:tag name="INPUTTYPE" val="0"/>
  <p:tag name="LATEXENGINEID" val="0"/>
  <p:tag name="TEMPFOLDER" val="c:\temp\"/>
</p:tagLst>
</file>

<file path=ppt/tags/tag1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0.4799"/>
  <p:tag name="ORIGINALWIDTH" val="3295.838"/>
  <p:tag name="OUTPUTDPI" val="1200"/>
  <p:tag name="LATEXADDIN" val="\documentclass{article}&#10;\usepackage{amsmath}&#10;\usepackage{braket}&#10;\pagestyle{empty}&#10;\begin{document}&#10;&#10;&#10;$\braket{n'l'm'|\left[L^2,[L^2,\overrightarrow{r}]\right]|nlm}=2\hbar^2\braket{n'l'm'|(\overrightarrow{r} L^2+L^2 \overrightarrow{r})|nlm}$&#10;&#10;\end{document}"/>
  <p:tag name="IGUANATEXSIZE" val="20"/>
  <p:tag name="IGUANATEXCURSOR" val="240"/>
  <p:tag name="TRANSPARENCY" val="True"/>
  <p:tag name="FILENAME" val=""/>
  <p:tag name="INPUTTYPE" val="0"/>
  <p:tag name="LATEXENGINEID" val="0"/>
  <p:tag name="TEMPFOLDER" val="c:\temp\"/>
</p:tagLst>
</file>

<file path=ppt/tags/tag1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9.2313"/>
  <p:tag name="ORIGINALWIDTH" val="2105.737"/>
  <p:tag name="OUTPUTDPI" val="1200"/>
  <p:tag name="LATEXADDIN" val="\documentclass{article}&#10;\usepackage{amsmath}&#10;\usepackage{braket}&#10;\pagestyle{empty}&#10;\begin{document}&#10;&#10;&#10;$2\hbar^4[l(l+1)+l'(l'+1)]\braket{n'l'm'|\overrightarrow{r}|nlm}$&#10;&#10;\end{document}"/>
  <p:tag name="IGUANATEXSIZE" val="20"/>
  <p:tag name="IGUANATEXCURSOR" val="143"/>
  <p:tag name="TRANSPARENCY" val="True"/>
  <p:tag name="FILENAME" val=""/>
  <p:tag name="INPUTTYPE" val="0"/>
  <p:tag name="LATEXENGINEID" val="0"/>
  <p:tag name="TEMPFOLDER" val="c:\temp\"/>
</p:tagLst>
</file>

<file path=ppt/tags/tag1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24638"/>
  <p:tag name="ORIGINALWIDTH" val="83.23961"/>
  <p:tag name="OUTPUTDPI" val="1200"/>
  <p:tag name="LATEXADDIN" val="\documentclass{article}&#10;\usepackage{amsmath}&#10;\usepackage{braket}&#10;\pagestyle{empty}&#10;\begin{document}&#10;&#10;&#10;$=$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24638"/>
  <p:tag name="ORIGINALWIDTH" val="83.23961"/>
  <p:tag name="OUTPUTDPI" val="1200"/>
  <p:tag name="LATEXADDIN" val="\documentclass{article}&#10;\usepackage{amsmath}&#10;\usepackage{braket}&#10;\pagestyle{empty}&#10;\begin{document}&#10;&#10;&#10;$=$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1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49835"/>
  <p:tag name="ORIGINALWIDTH" val="82.48969"/>
  <p:tag name="OUTPUTDPI" val="1200"/>
  <p:tag name="LATEXADDIN" val="\documentclass{article}&#10;\usepackage{amsmath}&#10;\usepackage{braket}&#10;\pagestyle{empty}&#10;\begin{document}&#10;&#10;&#10;$...$&#10;&#10;\end{document}"/>
  <p:tag name="IGUANATEXSIZE" val="20"/>
  <p:tag name="IGUANATEXCURSOR" val="106"/>
  <p:tag name="TRANSPARENCY" val="True"/>
  <p:tag name="FILENAME" val=""/>
  <p:tag name="INPUTTYPE" val="0"/>
  <p:tag name="LATEXENGINEID" val="0"/>
  <p:tag name="TEMPFOLDER" val="c:\temp\"/>
</p:tagLst>
</file>

<file path=ppt/tags/tag1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24638"/>
  <p:tag name="ORIGINALWIDTH" val="83.23961"/>
  <p:tag name="OUTPUTDPI" val="1200"/>
  <p:tag name="LATEXADDIN" val="\documentclass{article}&#10;\usepackage{amsmath}&#10;\usepackage{braket}&#10;\pagestyle{empty}&#10;\begin{document}&#10;&#10;&#10;$=$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1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9.2313"/>
  <p:tag name="ORIGINALWIDTH" val="2098.988"/>
  <p:tag name="OUTPUTDPI" val="1200"/>
  <p:tag name="LATEXADDIN" val="\documentclass{article}&#10;\usepackage{amsmath}&#10;\usepackage{braket}&#10;\pagestyle{empty}&#10;\begin{document}&#10;&#10;&#10;$\hbar^4[l'(l'+1)-l(l+1)]^2\braket{n'l'm'|\overrightarrow{r}|nlm}$&#10;&#10;\end{document}"/>
  <p:tag name="IGUANATEXSIZE" val="20"/>
  <p:tag name="IGUANATEXCURSOR" val="141"/>
  <p:tag name="TRANSPARENCY" val="True"/>
  <p:tag name="FILENAME" val=""/>
  <p:tag name="INPUTTYPE" val="0"/>
  <p:tag name="LATEXENGINEID" val="0"/>
  <p:tag name="TEMPFOLDER" val="c:\temp\"/>
</p:tagLst>
</file>

<file path=ppt/tags/tag1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2410.949"/>
  <p:tag name="OUTPUTDPI" val="1200"/>
  <p:tag name="LATEXADDIN" val="\documentclass{article}&#10;\usepackage{amsmath}&#10;\usepackage{braket}&#10;\pagestyle{empty}&#10;\begin{document}&#10;&#10;&#10;$2[l(l+1)+l'(l'+1)]=[l'(l'+1)-l(l+1)]^2$&#10;&#10;\end{document}"/>
  <p:tag name="IGUANATEXSIZE" val="20"/>
  <p:tag name="IGUANATEXCURSOR" val="141"/>
  <p:tag name="TRANSPARENCY" val="True"/>
  <p:tag name="FILENAME" val=""/>
  <p:tag name="INPUTTYPE" val="0"/>
  <p:tag name="LATEXENGINEID" val="0"/>
  <p:tag name="TEMPFOLDER" val="c:\temp\"/>
</p:tagLst>
</file>

<file path=ppt/tags/tag1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9.2313"/>
  <p:tag name="ORIGINALWIDTH" val="1052.868"/>
  <p:tag name="OUTPUTDPI" val="1200"/>
  <p:tag name="LATEXADDIN" val="\documentclass{article}&#10;\usepackage{amsmath}&#10;\usepackage{braket}&#10;\pagestyle{empty}&#10;\begin{document}&#10;&#10;&#10;$\braket{n'l'm'|\overrightarrow{r}|nlm}=0$&#10;&#10;\end{document}"/>
  <p:tag name="IGUANATEXSIZE" val="20"/>
  <p:tag name="IGUANATEXCURSOR" val="143"/>
  <p:tag name="TRANSPARENCY" val="True"/>
  <p:tag name="FILENAME" val=""/>
  <p:tag name="INPUTTYPE" val="0"/>
  <p:tag name="LATEXENGINEID" val="0"/>
  <p:tag name="TEMPFOLDER" val="c:\temp\"/>
</p:tagLst>
</file>

<file path=ppt/tags/tag1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1829.021"/>
  <p:tag name="OUTPUTDPI" val="1200"/>
  <p:tag name="LATEXADDIN" val="\documentclass{article}&#10;\usepackage{amsmath}&#10;\usepackage{braket}&#10;\pagestyle{empty}&#10;\begin{document}&#10;&#10;&#10;$[(l'+l+1)^2-1][(l'-l)^2-1]=0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1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5.23811"/>
  <p:tag name="ORIGINALWIDTH" val="885.6393"/>
  <p:tag name="OUTPUTDPI" val="1200"/>
  <p:tag name="LATEXADDIN" val="\documentclass{article}&#10;\usepackage{amsmath}&#10;\pagestyle{empty}&#10;\usepackage{braket}&#10;\begin{document}&#10;&#10;$\Delta l= l'-l= \pm 1$&#10;&#10;&#10;\end{document}"/>
  <p:tag name="IGUANATEXSIZE" val="20"/>
  <p:tag name="IGUANATEXCURSOR" val="122"/>
  <p:tag name="TRANSPARENCY" val="True"/>
  <p:tag name="FILENAME" val=""/>
  <p:tag name="INPUTTYPE" val="0"/>
  <p:tag name="LATEXENGINEID" val="0"/>
  <p:tag name="TEMPFOLDER" val="c:\temp\"/>
</p:tagLst>
</file>

<file path=ppt/tags/tag1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6.73788"/>
  <p:tag name="ORIGINALWIDTH" val="498.6877"/>
  <p:tag name="OUTPUTDPI" val="1200"/>
  <p:tag name="LATEXADDIN" val="\documentclass{article}&#10;\usepackage{amsmath}&#10;\pagestyle{empty}&#10;\usepackage{braket}&#10;\begin{document}&#10;&#10;$l'=l=0$&#10;&#10;&#10;\end{document}"/>
  <p:tag name="IGUANATEXSIZE" val="20"/>
  <p:tag name="IGUANATEXCURSOR" val="107"/>
  <p:tag name="TRANSPARENCY" val="True"/>
  <p:tag name="FILENAME" val=""/>
  <p:tag name="INPUTTYPE" val="0"/>
  <p:tag name="LATEXENGINEID" val="0"/>
  <p:tag name="TEMPFOLDER" val="c:\temp\"/>
</p:tagLst>
</file>

<file path=ppt/tags/tag1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9.2313"/>
  <p:tag name="ORIGINALWIDTH" val="1017.623"/>
  <p:tag name="OUTPUTDPI" val="1200"/>
  <p:tag name="LATEXADDIN" val="\documentclass{article}&#10;\usepackage{amsmath}&#10;\usepackage{braket}&#10;\pagestyle{empty}&#10;\begin{document}&#10;&#10;&#10;$\braket{n'lm'|\overrightarrow{r}|nlm}=0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2.2385"/>
  <p:tag name="ORIGINALWIDTH" val="362.2047"/>
  <p:tag name="OUTPUTDPI" val="1200"/>
  <p:tag name="LATEXADDIN" val="\documentclass{article}&#10;\usepackage{amsmath}&#10;\pagestyle{empty}&#10;\usepackage{braket}&#10;\begin{document}&#10;&#10;$\Delta l= 0$&#10;&#10;&#10;\end{document}"/>
  <p:tag name="IGUANATEXSIZE" val="20"/>
  <p:tag name="IGUANATEXCURSOR" val="113"/>
  <p:tag name="TRANSPARENCY" val="True"/>
  <p:tag name="FILENAME" val=""/>
  <p:tag name="INPUTTYPE" val="0"/>
  <p:tag name="LATEXENGINEID" val="0"/>
  <p:tag name="TEMPFOLDER" val="c:\temp\"/>
</p:tagLst>
</file>

<file path=ppt/tags/tag1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9.23882"/>
  <p:tag name="ORIGINALWIDTH" val="257.9677"/>
  <p:tag name="OUTPUTDPI" val="1200"/>
  <p:tag name="LATEXADDIN" val="\documentclass{article}&#10;\usepackage{amsmath}&#10;\pagestyle{empty}&#10;\begin{document}&#10;&#10;$l=0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252.7184"/>
  <p:tag name="OUTPUTDPI" val="1200"/>
  <p:tag name="LATEXADDIN" val="\documentclass{article}&#10;\usepackage{amsmath}&#10;\pagestyle{empty}&#10;\begin{document}&#10;&#10;$l=1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256.468"/>
  <p:tag name="OUTPUTDPI" val="1200"/>
  <p:tag name="LATEXADDIN" val="\documentclass{article}&#10;\usepackage{amsmath}&#10;\pagestyle{empty}&#10;\begin{document}&#10;&#10;$l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9.23882"/>
  <p:tag name="ORIGINALWIDTH" val="257.2179"/>
  <p:tag name="OUTPUTDPI" val="1200"/>
  <p:tag name="LATEXADDIN" val="\documentclass{article}&#10;\usepackage{amsmath}&#10;\pagestyle{empty}&#10;\begin{document}&#10;&#10;$l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48929"/>
  <p:tag name="ORIGINALWIDTH" val="296.9629"/>
  <p:tag name="OUTPUTDPI" val="1200"/>
  <p:tag name="LATEXADDIN" val="\documentclass{article}&#10;\usepackage{amsmath}&#10;\pagestyle{empty}&#10;\begin{document}&#10;&#10;$n=4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48929"/>
  <p:tag name="ORIGINALWIDTH" val="294.7131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98952"/>
  <p:tag name="ORIGINALWIDTH" val="293.9632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98952"/>
  <p:tag name="ORIGINALWIDTH" val="290.2137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26.99661"/>
  <p:tag name="OUTPUTDPI" val="1200"/>
  <p:tag name="LATEXADDIN" val="\documentclass{article}&#10;\usepackage{amsmath}&#10;\pagestyle{empty}&#10;\usepackage{braket}&#10;\begin{document}&#10;&#10;$l$&#10;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.73866"/>
  <p:tag name="ORIGINALWIDTH" val="453.6933"/>
  <p:tag name="OUTPUTDPI" val="1200"/>
  <p:tag name="LATEXADDIN" val="\documentclass{article}&#10;\usepackage{amsmath}&#10;\pagestyle{empty}&#10;\usepackage{braket}&#10;\begin{document}&#10;&#10;$\Delta l= \pm 1$&#10;&#10;&#10;\end{document}"/>
  <p:tag name="IGUANATEXSIZE" val="20"/>
  <p:tag name="IGUANATEXCURSOR" val="110"/>
  <p:tag name="TRANSPARENCY" val="True"/>
  <p:tag name="FILENAME" val=""/>
  <p:tag name="INPUTTYPE" val="0"/>
  <p:tag name="LATEXENGINEID" val="0"/>
  <p:tag name="TEMPFOLDER" val="c:\temp\"/>
</p:tagLst>
</file>

<file path=ppt/tags/tag1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.73866"/>
  <p:tag name="ORIGINALWIDTH" val="136.4829"/>
  <p:tag name="OUTPUTDPI" val="1200"/>
  <p:tag name="LATEXADDIN" val="\documentclass{article}&#10;\usepackage{amsmath}&#10;\pagestyle{empty}&#10;\begin{document}&#10;&#10;$2S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1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9.23882"/>
  <p:tag name="ORIGINALWIDTH" val="257.9677"/>
  <p:tag name="OUTPUTDPI" val="1200"/>
  <p:tag name="LATEXADDIN" val="\documentclass{article}&#10;\usepackage{amsmath}&#10;\pagestyle{empty}&#10;\begin{document}&#10;&#10;$l=0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252.7184"/>
  <p:tag name="OUTPUTDPI" val="1200"/>
  <p:tag name="LATEXADDIN" val="\documentclass{article}&#10;\usepackage{amsmath}&#10;\pagestyle{empty}&#10;\begin{document}&#10;&#10;$l=1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256.468"/>
  <p:tag name="OUTPUTDPI" val="1200"/>
  <p:tag name="LATEXADDIN" val="\documentclass{article}&#10;\usepackage{amsmath}&#10;\pagestyle{empty}&#10;\begin{document}&#10;&#10;$l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9.23882"/>
  <p:tag name="ORIGINALWIDTH" val="257.2179"/>
  <p:tag name="OUTPUTDPI" val="1200"/>
  <p:tag name="LATEXADDIN" val="\documentclass{article}&#10;\usepackage{amsmath}&#10;\pagestyle{empty}&#10;\begin{document}&#10;&#10;$l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48929"/>
  <p:tag name="ORIGINALWIDTH" val="296.9629"/>
  <p:tag name="OUTPUTDPI" val="1200"/>
  <p:tag name="LATEXADDIN" val="\documentclass{article}&#10;\usepackage{amsmath}&#10;\pagestyle{empty}&#10;\begin{document}&#10;&#10;$n=4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48929"/>
  <p:tag name="ORIGINALWIDTH" val="294.7131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98952"/>
  <p:tag name="ORIGINALWIDTH" val="293.9632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98952"/>
  <p:tag name="ORIGINALWIDTH" val="290.2137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8"/>
  <p:tag name="ORIGINALWIDTH" val="399.75"/>
  <p:tag name="OUTPUTDPI" val="1200"/>
  <p:tag name="LATEXADDIN" val="\documentclass{article}&#10;\usepackage{amsmath}&#10;\pagestyle{empty}&#10;\begin{document}&#10;&#10;$n^{2S+1}L$&#10;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1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24071"/>
  <p:tag name="ORIGINALWIDTH" val="131.9835"/>
  <p:tag name="OUTPUTDPI" val="1200"/>
  <p:tag name="LATEXADDIN" val="\documentclass{article}&#10;\usepackage{amsmath}&#10;\pagestyle{empty}&#10;\usepackage{braket}&#10;\begin{document}&#10;&#10;$m_l$&#10;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1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150.7312"/>
  <p:tag name="OUTPUTDPI" val="1200"/>
  <p:tag name="LATEXADDIN" val="\documentclass{article}&#10;\usepackage{amsmath}&#10;\pagestyle{empty}&#10;\begin{document}&#10;&#10;$2P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2.48969"/>
  <p:tag name="ORIGINALWIDTH" val="139.4826"/>
  <p:tag name="OUTPUTDPI" val="1200"/>
  <p:tag name="LATEXADDIN" val="\documentclass{article}&#10;\usepackage{amsmath}&#10;\pagestyle{empty}&#10;\begin{document}&#10;&#10;$-1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48929"/>
  <p:tag name="ORIGINALWIDTH" val="53.24331"/>
  <p:tag name="OUTPUTDPI" val="1200"/>
  <p:tag name="LATEXADDIN" val="\documentclass{article}&#10;\usepackage{amsmath}&#10;\pagestyle{empty}&#10;\begin{document}&#10;&#10;$0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2.98835"/>
  <p:tag name="ORIGINALWIDTH" val="142.4822"/>
  <p:tag name="OUTPUTDPI" val="1200"/>
  <p:tag name="LATEXADDIN" val="\documentclass{article}&#10;\usepackage{amsmath}&#10;\pagestyle{empty}&#10;\begin{document}&#10;&#10;$+1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158.2302"/>
  <p:tag name="OUTPUTDPI" val="1200"/>
  <p:tag name="LATEXADDIN" val="\documentclass{article}&#10;\usepackage{amsmath}&#10;\pagestyle{empty}&#10;\begin{document}&#10;&#10;$3D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24071"/>
  <p:tag name="ORIGINALWIDTH" val="269.2164"/>
  <p:tag name="OUTPUTDPI" val="1200"/>
  <p:tag name="LATEXADDIN" val="\documentclass{article}&#10;\usepackage{amsmath}&#10;\pagestyle{empty}&#10;\begin{document}&#10;&#10;$m_l=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2.48969"/>
  <p:tag name="ORIGINALWIDTH" val="139.4826"/>
  <p:tag name="OUTPUTDPI" val="1200"/>
  <p:tag name="LATEXADDIN" val="\documentclass{article}&#10;\usepackage{amsmath}&#10;\pagestyle{empty}&#10;\begin{document}&#10;&#10;$-1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48929"/>
  <p:tag name="ORIGINALWIDTH" val="53.24331"/>
  <p:tag name="OUTPUTDPI" val="1200"/>
  <p:tag name="LATEXADDIN" val="\documentclass{article}&#10;\usepackage{amsmath}&#10;\pagestyle{empty}&#10;\begin{document}&#10;&#10;$0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2.98835"/>
  <p:tag name="ORIGINALWIDTH" val="142.4822"/>
  <p:tag name="OUTPUTDPI" val="1200"/>
  <p:tag name="LATEXADDIN" val="\documentclass{article}&#10;\usepackage{amsmath}&#10;\pagestyle{empty}&#10;\begin{document}&#10;&#10;$+1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2397"/>
  <p:tag name="OUTPUTDPI" val="1200"/>
  <p:tag name="LATEXADDIN" val="\documentclass{article}&#10;\usepackage{amsmath}&#10;\pagestyle{empty}&#10;\begin{document}&#10;&#10;$(&#10;\Phi_{100}(\overrightarrow{r_1})&#10;\Phi_{nlm}(\overrightarrow{r_2})\pm&#10;\Phi_{100}(\overrightarrow{r_2})&#10;\Phi_{nlm}(\overrightarrow{r_1})&#10;)/\sqrt{2}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2.48969"/>
  <p:tag name="ORIGINALWIDTH" val="143.2321"/>
  <p:tag name="OUTPUTDPI" val="1200"/>
  <p:tag name="LATEXADDIN" val="\documentclass{article}&#10;\usepackage{amsmath}&#10;\pagestyle{empty}&#10;\begin{document}&#10;&#10;$-2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2.98835"/>
  <p:tag name="ORIGINALWIDTH" val="146.2317"/>
  <p:tag name="OUTPUTDPI" val="1200"/>
  <p:tag name="LATEXADDIN" val="\documentclass{article}&#10;\usepackage{amsmath}&#10;\pagestyle{empty}&#10;\begin{document}&#10;&#10;$+2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1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256.468"/>
  <p:tag name="OUTPUTDPI" val="1200"/>
  <p:tag name="LATEXADDIN" val="\documentclass{article}&#10;\usepackage{amsmath}&#10;\pagestyle{empty}&#10;\begin{document}&#10;&#10;$l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252.7184"/>
  <p:tag name="OUTPUTDPI" val="1200"/>
  <p:tag name="LATEXADDIN" val="\documentclass{article}&#10;\usepackage{amsmath}&#10;\pagestyle{empty}&#10;\begin{document}&#10;&#10;$l=1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24071"/>
  <p:tag name="ORIGINALWIDTH" val="269.2164"/>
  <p:tag name="OUTPUTDPI" val="1200"/>
  <p:tag name="LATEXADDIN" val="\documentclass{article}&#10;\usepackage{amsmath}&#10;\pagestyle{empty}&#10;\begin{document}&#10;&#10;$m_l=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.73866"/>
  <p:tag name="ORIGINALWIDTH" val="453.6933"/>
  <p:tag name="OUTPUTDPI" val="1200"/>
  <p:tag name="LATEXADDIN" val="\documentclass{article}&#10;\usepackage{amsmath}&#10;\pagestyle{empty}&#10;\usepackage{braket}&#10;\begin{document}&#10;&#10;$\Delta l= \pm 1$&#10;&#10;&#10;\end{document}"/>
  <p:tag name="IGUANATEXSIZE" val="20"/>
  <p:tag name="IGUANATEXCURSOR" val="110"/>
  <p:tag name="TRANSPARENCY" val="True"/>
  <p:tag name="FILENAME" val=""/>
  <p:tag name="INPUTTYPE" val="0"/>
  <p:tag name="LATEXENGINEID" val="0"/>
  <p:tag name="TEMPFOLDER" val="c:\temp\"/>
</p:tagLst>
</file>

<file path=ppt/tags/tag1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3.2358"/>
  <p:tag name="ORIGINALWIDTH" val="640.4199"/>
  <p:tag name="OUTPUTDPI" val="1200"/>
  <p:tag name="LATEXADDIN" val="\documentclass{article}&#10;\usepackage{amsmath}&#10;\pagestyle{empty}&#10;\usepackage{braket}&#10;\begin{document}&#10;&#10;$\Delta m=0, \pm 1$&#10;&#10;&#10;\end{document}"/>
  <p:tag name="IGUANATEXSIZE" val="20"/>
  <p:tag name="IGUANATEXCURSOR" val="113"/>
  <p:tag name="TRANSPARENCY" val="True"/>
  <p:tag name="FILENAME" val=""/>
  <p:tag name="INPUTTYPE" val="0"/>
  <p:tag name="LATEXENGINEID" val="0"/>
  <p:tag name="TEMPFOLDER" val="c:\temp\"/>
</p:tagLst>
</file>

<file path=ppt/tags/tag1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105.7368"/>
  <p:tag name="OUTPUTDPI" val="1200"/>
  <p:tag name="LATEXADDIN" val="\documentclass{article}&#10;\usepackage{amsmath}&#10;\pagestyle{empty}&#10;\begin{document}&#10;&#10;$H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1.4848"/>
  <p:tag name="ORIGINALWIDTH" val="140.9824"/>
  <p:tag name="OUTPUTDPI" val="1200"/>
  <p:tag name="LATEXADDIN" val="\documentclass{article}&#10;\usepackage{amsmath}&#10;\pagestyle{empty}&#10;\begin{document}&#10;&#10;&#10;$E_f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18.4852"/>
  <p:tag name="OUTPUTDPI" val="1200"/>
  <p:tag name="LATEXADDIN" val="\documentclass{article}&#10;\usepackage{amsmath}&#10;\pagestyle{empty}&#10;\begin{document}&#10;&#10;&#10;$E_i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1626.75"/>
  <p:tag name="OUTPUTDPI" val="1200"/>
  <p:tag name="LATEXADDIN" val="\documentclass{article}&#10;\usepackage{amsmath}&#10;\pagestyle{empty}&#10;\begin{document}&#10;&#10;$\Phi_0(\overrightarrow{r_1},\overrightarrow{r_2})=&#10;\Phi_{100}(\overrightarrow{r_1})&#10;\Phi_{100}(\overrightarrow{r_2})$&#10;&#10;\end{document}"/>
  <p:tag name="IGUANATEXSIZE" val="20"/>
  <p:tag name="IGUANATEXCURSOR" val="131"/>
  <p:tag name="TRANSPARENCY" val="True"/>
  <p:tag name="FILENAME" val=""/>
  <p:tag name="INPUTTYPE" val="0"/>
  <p:tag name="LATEXENGINEID" val="0"/>
  <p:tag name="TEMPFOLDER" val="c:\temp\"/>
</p:tagLst>
</file>

<file path=ppt/tags/tag1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91.48859"/>
  <p:tag name="OUTPUTDPI" val="1200"/>
  <p:tag name="LATEXADDIN" val="\documentclass{article}&#10;\usepackage{amsmath}&#10;\pagestyle{empty}&#10;\begin{document}&#10;&#10;$E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1.4848"/>
  <p:tag name="ORIGINALWIDTH" val="140.9824"/>
  <p:tag name="OUTPUTDPI" val="1200"/>
  <p:tag name="LATEXADDIN" val="\documentclass{article}&#10;\usepackage{amsmath}&#10;\pagestyle{empty}&#10;\begin{document}&#10;&#10;$E_f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45.2194"/>
  <p:tag name="OUTPUTDPI" val="1200"/>
  <p:tag name="LATEXADDIN" val="\documentclass{article}&#10;\usepackage{amsmath}&#10;\pagestyle{empty}&#10;\begin{document}&#10;&#10;$\rho(E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3.9745"/>
  <p:tag name="ORIGINALWIDTH" val="1262.842"/>
  <p:tag name="OUTPUTDPI" val="1200"/>
  <p:tag name="LATEXADDIN" val="\documentclass{article}&#10;\usepackage{amsmath}&#10;\usepackage{braket}&#10;\pagestyle{empty}&#10;\begin{document}&#10;&#10;&#10;&#10;$P= \frac{| V_{ba}|^2}{\hbar^2} \frac{\sin^2[(\omega_0-\omega)t/2]}{(\omega_0-\omega)^2}$&#10;\end{document}"/>
  <p:tag name="IGUANATEXSIZE" val="20"/>
  <p:tag name="IGUANATEXCURSOR" val="106"/>
  <p:tag name="TRANSPARENCY" val="True"/>
  <p:tag name="FILENAME" val=""/>
  <p:tag name="INPUTTYPE" val="0"/>
  <p:tag name="LATEXENGINEID" val="0"/>
  <p:tag name="TEMPFOLDER" val="c:\temp\"/>
</p:tagLst>
</file>

<file path=ppt/tags/tag1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54.7057"/>
  <p:tag name="ORIGINALWIDTH" val="2301.462"/>
  <p:tag name="OUTPUTDPI" val="1200"/>
  <p:tag name="LATEXADDIN" val="\documentclass{article}&#10;\usepackage{amsmath}&#10;\pagestyle{empty}&#10;\begin{document}&#10;&#10;&#10;$P=\int\limits_{E_f-\Delta E/2}^{E_f+\Delta E/2} \frac{|V_{in}|^2}{\hbar^2}\frac{\sin^2[(\omega_0-\omega)t/2]}{(\omega_0-\omega)^2}\rho(E_n)dE_n$&#10;&#10;\end{document}"/>
  <p:tag name="IGUANATEXSIZE" val="20"/>
  <p:tag name="IGUANATEXCURSOR" val="221"/>
  <p:tag name="TRANSPARENCY" val="True"/>
  <p:tag name="FILENAME" val=""/>
  <p:tag name="INPUTTYPE" val="0"/>
  <p:tag name="LATEXENGINEID" val="0"/>
  <p:tag name="TEMPFOLDER" val="c:\temp\"/>
</p:tagLst>
</file>

<file path=ppt/tags/tag1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9.23882"/>
  <p:tag name="ORIGINALWIDTH" val="194.2258"/>
  <p:tag name="OUTPUTDPI" val="1200"/>
  <p:tag name="LATEXADDIN" val="\documentclass{article}&#10;\usepackage{amsmath}&#10;\pagestyle{empty}&#10;\begin{document}&#10;&#10;&#10;$\Delta E$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1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1.4848"/>
  <p:tag name="ORIGINALWIDTH" val="140.9824"/>
  <p:tag name="OUTPUTDPI" val="1200"/>
  <p:tag name="LATEXADDIN" val="\documentclass{article}&#10;\usepackage{amsmath}&#10;\pagestyle{empty}&#10;\begin{document}&#10;&#10;&#10;$E_f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18.4852"/>
  <p:tag name="OUTPUTDPI" val="1200"/>
  <p:tag name="LATEXADDIN" val="\documentclass{article}&#10;\usepackage{amsmath}&#10;\pagestyle{empty}&#10;\begin{document}&#10;&#10;&#10;$E_i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45.2194"/>
  <p:tag name="OUTPUTDPI" val="1200"/>
  <p:tag name="LATEXADDIN" val="\documentclass{article}&#10;\usepackage{amsmath}&#10;\pagestyle{empty}&#10;\begin{document}&#10;&#10;$\rho(E)$&#10;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1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91.48859"/>
  <p:tag name="OUTPUTDPI" val="1200"/>
  <p:tag name="LATEXADDIN" val="\documentclass{article}&#10;\usepackage{amsmath}&#10;\pagestyle{empty}&#10;\begin{document}&#10;&#10;$E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662.25"/>
  <p:tag name="OUTPUTDPI" val="1200"/>
  <p:tag name="LATEXADDIN" val="\documentclass{article}&#10;\usepackage{amsmath}&#10;\pagestyle{empty}&#10;\begin{document}&#10;&#10;$\Phi_e(\overrightarrow{r_1},\overrightarrow{r_2})=$&#10;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1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1.4848"/>
  <p:tag name="ORIGINALWIDTH" val="140.9824"/>
  <p:tag name="OUTPUTDPI" val="1200"/>
  <p:tag name="LATEXADDIN" val="\documentclass{article}&#10;\usepackage{amsmath}&#10;\pagestyle{empty}&#10;\begin{document}&#10;&#10;$E_f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45.2194"/>
  <p:tag name="OUTPUTDPI" val="1200"/>
  <p:tag name="LATEXADDIN" val="\documentclass{article}&#10;\usepackage{amsmath}&#10;\pagestyle{empty}&#10;\begin{document}&#10;&#10;$\rho(E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0.4837"/>
  <p:tag name="ORIGINALWIDTH" val="302.2122"/>
  <p:tag name="OUTPUTDPI" val="1200"/>
  <p:tag name="LATEXADDIN" val="\documentclass{article}&#10;\usepackage{amsmath}&#10;\pagestyle{empty}&#10;\begin{document}&#10;&#10;$\rho(E_f)$&#10;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5.4818"/>
  <p:tag name="ORIGINALWIDTH" val="497.9377"/>
  <p:tag name="OUTPUTDPI" val="1200"/>
  <p:tag name="LATEXADDIN" val="\documentclass{article}&#10;\usepackage{amsmath}&#10;\pagestyle{empty}&#10;\begin{document}&#10;&#10;&#10;$u=\frac{\epsilon_0}{2}E^2_0$&#10;&#10;\end{document}"/>
  <p:tag name="IGUANATEXSIZE" val="20"/>
  <p:tag name="IGUANATEXCURSOR" val="111"/>
  <p:tag name="TRANSPARENCY" val="True"/>
  <p:tag name="FILENAME" val=""/>
  <p:tag name="INPUTTYPE" val="0"/>
  <p:tag name="LATEXENGINEID" val="0"/>
  <p:tag name="TEMPFOLDER" val="c:\temp\"/>
</p:tagLst>
</file>

<file path=ppt/tags/tag1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74.99063"/>
  <p:tag name="OUTPUTDPI" val="1200"/>
  <p:tag name="LATEXADDIN" val="\documentclass{article}&#10;\usepackage{amsmath}&#10;\pagestyle{empty}&#10;\begin{document}&#10;&#10;$\omega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99063"/>
  <p:tag name="ORIGINALWIDTH" val="121.4848"/>
  <p:tag name="OUTPUTDPI" val="1200"/>
  <p:tag name="LATEXADDIN" val="\documentclass{article}&#10;\usepackage{amsmath}&#10;\pagestyle{empty}&#10;\begin{document}&#10;&#10;$\omega_0$&#10;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27.9715"/>
  <p:tag name="OUTPUTDPI" val="1200"/>
  <p:tag name="LATEXADDIN" val="\documentclass{article}&#10;\usepackage{amsmath}&#10;\pagestyle{empty}&#10;\begin{document}&#10;&#10;$\rho(\omega)$&#10;&#10;&#10;\end{document}"/>
  <p:tag name="IGUANATEXSIZE" val="20"/>
  <p:tag name="IGUANATEXCURSOR" val="94"/>
  <p:tag name="TRANSPARENCY" val="True"/>
  <p:tag name="FILENAME" val=""/>
  <p:tag name="INPUTTYPE" val="0"/>
  <p:tag name="LATEXENGINEID" val="0"/>
  <p:tag name="TEMPFOLDER" val="c:\temp\"/>
</p:tagLst>
</file>

<file path=ppt/tags/tag1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74.99063"/>
  <p:tag name="OUTPUTDPI" val="1200"/>
  <p:tag name="LATEXADDIN" val="\documentclass{article}&#10;\usepackage{amsmath}&#10;\pagestyle{empty}&#10;\begin{document}&#10;&#10;$\omega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99063"/>
  <p:tag name="ORIGINALWIDTH" val="121.4848"/>
  <p:tag name="OUTPUTDPI" val="1200"/>
  <p:tag name="LATEXADDIN" val="\documentclass{article}&#10;\usepackage{amsmath}&#10;\pagestyle{empty}&#10;\begin{document}&#10;&#10;$\omega_0$&#10;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27.9715"/>
  <p:tag name="OUTPUTDPI" val="1200"/>
  <p:tag name="LATEXADDIN" val="\documentclass{article}&#10;\usepackage{amsmath}&#10;\pagestyle{empty}&#10;\begin{document}&#10;&#10;$\rho(\omega)$&#10;&#10;&#10;\end{document}"/>
  <p:tag name="IGUANATEXSIZE" val="20"/>
  <p:tag name="IGUANATEXCURSOR" val="94"/>
  <p:tag name="TRANSPARENCY" val="True"/>
  <p:tag name="FILENAME" val=""/>
  <p:tag name="INPUTTYPE" val="0"/>
  <p:tag name="LATEXENGINEID" val="0"/>
  <p:tag name="TEMPFOLDER" val="c:\temp\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411"/>
  <p:tag name="OUTPUTDPI" val="1200"/>
  <p:tag name="LATEXADDIN" val="\documentclass{article}&#10;\usepackage{amsmath}&#10;\pagestyle{empty}&#10;\begin{document}&#10;&#10;$(1s)(2s)$&#10;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159"/>
  <p:tag name="OUTPUTDPI" val="1200"/>
  <p:tag name="LATEXADDIN" val="\documentclass{article}&#10;\usepackage{amsmath}&#10;\pagestyle{empty}&#10;\begin{document}&#10;&#10;$l=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1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380.9524"/>
  <p:tag name="OUTPUTDPI" val="1200"/>
  <p:tag name="LATEXADDIN" val="\documentclass{article}&#10;\usepackage{amsmath}&#10;\pagestyle{empty}&#10;\begin{document}&#10;&#10;$\rho(\omega)d\omega$&#10;&#10;&#10;\end{document}"/>
  <p:tag name="IGUANATEXSIZE" val="20"/>
  <p:tag name="IGUANATEXCURSOR" val="101"/>
  <p:tag name="TRANSPARENCY" val="True"/>
  <p:tag name="FILENAME" val=""/>
  <p:tag name="INPUTTYPE" val="0"/>
  <p:tag name="LATEXENGINEID" val="0"/>
  <p:tag name="TEMPFOLDER" val="c:\temp\"/>
</p:tagLst>
</file>

<file path=ppt/tags/tag1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135.7331"/>
  <p:tag name="OUTPUTDPI" val="1200"/>
  <p:tag name="LATEXADDIN" val="\documentclass{article}&#10;\usepackage{amsmath}&#10;\pagestyle{empty}&#10;\begin{document}&#10;&#10;$d\omega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1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78.9651"/>
  <p:tag name="OUTPUTDPI" val="1200"/>
  <p:tag name="LATEXADDIN" val="\documentclass{article}&#10;\usepackage{amsmath}&#10;\pagestyle{empty}&#10;\begin{document}&#10;&#10;$\rho(\omega_0)$&#10;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1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99063"/>
  <p:tag name="ORIGINALWIDTH" val="121.4848"/>
  <p:tag name="OUTPUTDPI" val="1200"/>
  <p:tag name="LATEXADDIN" val="\documentclass{article}&#10;\usepackage{amsmath}&#10;\pagestyle{empty}&#10;\begin{document}&#10;&#10;$\omega_0$&#10;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8.2265"/>
  <p:tag name="ORIGINALWIDTH" val="1910.761"/>
  <p:tag name="OUTPUTDPI" val="1200"/>
  <p:tag name="LATEXADDIN" val="\documentclass{article}&#10;\usepackage{amsmath}&#10;\usepackage{braket}&#10;\pagestyle{empty}&#10;\begin{document}&#10;&#10;&#10;&#10;$R_{e \rightarrow g}(t)\equiv \frac{dP_{e \rightarrow g}(t)}{dt} = \frac{\pi }{\epsilon_0 \hbar^2}  |\hspace{2mm}|^2 \rho(\omega_0) $&#10;\end{document}"/>
  <p:tag name="IGUANATEXSIZE" val="20"/>
  <p:tag name="IGUANATEXCURSOR" val="167"/>
  <p:tag name="TRANSPARENCY" val="True"/>
  <p:tag name="FILENAME" val=""/>
  <p:tag name="INPUTTYPE" val="0"/>
  <p:tag name="LATEXENGINEID" val="0"/>
  <p:tag name="TEMPFOLDER" val="c:\temp\"/>
</p:tagLst>
</file>

<file path=ppt/tags/tag1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99.475"/>
  <p:tag name="ORIGINALWIDTH" val="730.4087"/>
  <p:tag name="OUTPUTDPI" val="1200"/>
  <p:tag name="LATEXADDIN" val="\documentclass{article}&#10;\usepackage{amsmath}&#10;\usepackage{braket}&#10;\pagestyle{empty}&#10;\begin{document}&#10;&#10;&#10;&#10;$\cong \frac{\pi |\hspace{2mm}|^2}{\epsilon_0 \hbar^2} \rho(\omega_0) t$&#10;\end{document}"/>
  <p:tag name="IGUANATEXSIZE" val="20"/>
  <p:tag name="IGUANATEXCURSOR" val="174"/>
  <p:tag name="TRANSPARENCY" val="True"/>
  <p:tag name="FILENAME" val=""/>
  <p:tag name="INPUTTYPE" val="0"/>
  <p:tag name="LATEXENGINEID" val="0"/>
  <p:tag name="TEMPFOLDER" val="c:\temp\"/>
</p:tagLst>
</file>

<file path=ppt/tags/tag1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1.2149"/>
  <p:tag name="ORIGINALWIDTH" val="1757.03"/>
  <p:tag name="OUTPUTDPI" val="1200"/>
  <p:tag name="LATEXADDIN" val="\documentclass{article}&#10;\usepackage{amsmath}&#10;\usepackage{braket}&#10;\pagestyle{empty}&#10;\begin{document}&#10;&#10;&#10;&#10;$\cong \frac{2}{\epsilon_0 \hbar^2}|\hspace{2mm}|^2 \rho(\omega_0) \int\limits_0^\infty \frac{\sin^2[(\omega_0-\omega_L)t/2]}{(\omega_0-\omega_L)^2} $&#10;\end{document}"/>
  <p:tag name="IGUANATEXSIZE" val="20"/>
  <p:tag name="IGUANATEXCURSOR" val="251"/>
  <p:tag name="TRANSPARENCY" val="True"/>
  <p:tag name="FILENAME" val=""/>
  <p:tag name="INPUTTYPE" val="0"/>
  <p:tag name="LATEXENGINEID" val="0"/>
  <p:tag name="TEMPFOLDER" val="c:\temp\"/>
</p:tagLst>
</file>

<file path=ppt/tags/tag1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1.2149"/>
  <p:tag name="ORIGINALWIDTH" val="2355.455"/>
  <p:tag name="OUTPUTDPI" val="1200"/>
  <p:tag name="LATEXADDIN" val="\documentclass{article}&#10;\usepackage{amsmath}&#10;\usepackage{braket}&#10;\pagestyle{empty}&#10;\begin{document}&#10;&#10;&#10;&#10;$P_{e \rightarrow g}(t)= \frac{2}{\epsilon_0 \hbar^2}|\hspace{2mm}|^2 \int\limits_0^\infty\rho(\omega)\left\{ \frac{\sin^2[(\omega_0-\omega_L)t/2]}{(\omega_0-\omega_L)^2}\right\} $&#10;\end{document}"/>
  <p:tag name="IGUANATEXSIZE" val="20"/>
  <p:tag name="IGUANATEXCURSOR" val="197"/>
  <p:tag name="TRANSPARENCY" val="True"/>
  <p:tag name="FILENAME" val=""/>
  <p:tag name="INPUTTYPE" val="0"/>
  <p:tag name="LATEXENGINEID" val="0"/>
  <p:tag name="TEMPFOLDER" val="c:\temp\"/>
</p:tagLst>
</file>

<file path=ppt/tags/tag1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3.9745"/>
  <p:tag name="ORIGINALWIDTH" val="1784.777"/>
  <p:tag name="OUTPUTDPI" val="1200"/>
  <p:tag name="LATEXADDIN" val="\documentclass{article}&#10;\usepackage{amsmath}&#10;\usepackage{braket}&#10;\pagestyle{empty}&#10;\begin{document}&#10;&#10;&#10;&#10;$P_{e \rightarrow g}(t)= \frac{2u}{\epsilon_0 \hbar^2}|\hspace{2mm}|^2  \frac{\sin^2[(\omega_0-\omega_L)t/2]}{(\omega_0-\omega_L)^2}$&#10;\end{document}"/>
  <p:tag name="IGUANATEXSIZE" val="20"/>
  <p:tag name="IGUANATEXCURSOR" val="186"/>
  <p:tag name="TRANSPARENCY" val="True"/>
  <p:tag name="FILENAME" val=""/>
  <p:tag name="INPUTTYPE" val="0"/>
  <p:tag name="LATEXENGINEID" val="0"/>
  <p:tag name="TEMPFOLDER" val="c:\temp\"/>
</p:tagLst>
</file>

<file path=ppt/tags/tag1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8.2152"/>
  <p:tag name="ORIGINALWIDTH" val="1889.764"/>
  <p:tag name="OUTPUTDPI" val="1200"/>
  <p:tag name="LATEXADDIN" val="\documentclass{article}&#10;\usepackage{amsmath}&#10;\pagestyle{empty}&#10;\begin{document}&#10;&#10;&#10;$\cong\frac{|V_{if}|^2}{\hbar^2}\rho(E_f)\int\limits_{-\infty}^\infty \frac{\sin^2[(\omega_0-\omega)t/2]}{(\omega_0-\omega)^2}dE_n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54.7057"/>
  <p:tag name="ORIGINALWIDTH" val="2301.462"/>
  <p:tag name="OUTPUTDPI" val="1200"/>
  <p:tag name="LATEXADDIN" val="\documentclass{article}&#10;\usepackage{amsmath}&#10;\pagestyle{empty}&#10;\begin{document}&#10;&#10;&#10;$P=\int\limits_{E_f-\Delta E/2}^{E_f+\Delta E/2} \frac{|V_{in}|^2}{\hbar^2}\frac{\sin^2[(\omega_0-\omega)t/2]}{(\omega_0-\omega)^2}\rho(E_n)dE_n$&#10;&#10;\end{document}"/>
  <p:tag name="IGUANATEXSIZE" val="20"/>
  <p:tag name="IGUANATEXCURSOR" val="221"/>
  <p:tag name="TRANSPARENCY" val="True"/>
  <p:tag name="FILENAME" val=""/>
  <p:tag name="INPUTTYPE" val="0"/>
  <p:tag name="LATEXENGINEID" val="0"/>
  <p:tag name="TEMPFOLDER" val="c:\temp\"/>
</p:tagLst>
</file>

<file path=ppt/tags/tag1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9.23882"/>
  <p:tag name="ORIGINALWIDTH" val="194.2258"/>
  <p:tag name="OUTPUTDPI" val="1200"/>
  <p:tag name="LATEXADDIN" val="\documentclass{article}&#10;\usepackage{amsmath}&#10;\pagestyle{empty}&#10;\begin{document}&#10;&#10;&#10;$\Delta E$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1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1.4848"/>
  <p:tag name="ORIGINALWIDTH" val="140.9824"/>
  <p:tag name="OUTPUTDPI" val="1200"/>
  <p:tag name="LATEXADDIN" val="\documentclass{article}&#10;\usepackage{amsmath}&#10;\pagestyle{empty}&#10;\begin{document}&#10;&#10;&#10;$E_f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18.4852"/>
  <p:tag name="OUTPUTDPI" val="1200"/>
  <p:tag name="LATEXADDIN" val="\documentclass{article}&#10;\usepackage{amsmath}&#10;\pagestyle{empty}&#10;\begin{document}&#10;&#10;&#10;$E_i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45.2194"/>
  <p:tag name="OUTPUTDPI" val="1200"/>
  <p:tag name="LATEXADDIN" val="\documentclass{article}&#10;\usepackage{amsmath}&#10;\pagestyle{empty}&#10;\begin{document}&#10;&#10;$\rho(E)$&#10;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1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91.48859"/>
  <p:tag name="OUTPUTDPI" val="1200"/>
  <p:tag name="LATEXADDIN" val="\documentclass{article}&#10;\usepackage{amsmath}&#10;\pagestyle{empty}&#10;\begin{document}&#10;&#10;$E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1.4848"/>
  <p:tag name="ORIGINALWIDTH" val="140.9824"/>
  <p:tag name="OUTPUTDPI" val="1200"/>
  <p:tag name="LATEXADDIN" val="\documentclass{article}&#10;\usepackage{amsmath}&#10;\pagestyle{empty}&#10;\begin{document}&#10;&#10;$E_f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45.2194"/>
  <p:tag name="OUTPUTDPI" val="1200"/>
  <p:tag name="LATEXADDIN" val="\documentclass{article}&#10;\usepackage{amsmath}&#10;\pagestyle{empty}&#10;\begin{document}&#10;&#10;$\rho(E)$&#10;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0.4837"/>
  <p:tag name="ORIGINALWIDTH" val="302.2122"/>
  <p:tag name="OUTPUTDPI" val="1200"/>
  <p:tag name="LATEXADDIN" val="\documentclass{article}&#10;\usepackage{amsmath}&#10;\pagestyle{empty}&#10;\begin{document}&#10;&#10;$\rho(E_f)$&#10;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3.4684"/>
  <p:tag name="ORIGINALWIDTH" val="983.1271"/>
  <p:tag name="OUTPUTDPI" val="1200"/>
  <p:tag name="LATEXADDIN" val="\documentclass{article}&#10;\usepackage{amsmath}&#10;\pagestyle{empty}&#10;\begin{document}&#10;&#10;&#10;$=\frac{2\pi}{\hbar}\left|\frac{V_{if}}{2}\right|^2\rho(E_f)t$&#10;&#10;\end{document}"/>
  <p:tag name="IGUANATEXSIZE" val="20"/>
  <p:tag name="IGUANATEXCURSOR" val="143"/>
  <p:tag name="TRANSPARENCY" val="True"/>
  <p:tag name="FILENAME" val=""/>
  <p:tag name="INPUTTYPE" val="0"/>
  <p:tag name="LATEXENGINEID" val="0"/>
  <p:tag name="TEMPFOLDER" val="c:\temp\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3.4684"/>
  <p:tag name="ORIGINALWIDTH" val="1061.117"/>
  <p:tag name="OUTPUTDPI" val="1200"/>
  <p:tag name="LATEXADDIN" val="\documentclass{article}&#10;\usepackage{amsmath}&#10;\pagestyle{empty}&#10;\begin{document}&#10;&#10;&#10;$R=\frac{2\pi}{\hbar}\left|\frac{V_{if}}{2}\right|^2\rho(E_f)$&#10;&#10;\end{document}"/>
  <p:tag name="IGUANATEXSIZE" val="20"/>
  <p:tag name="IGUANATEXCURSOR" val="143"/>
  <p:tag name="TRANSPARENCY" val="True"/>
  <p:tag name="FILENAME" val=""/>
  <p:tag name="INPUTTYPE" val="0"/>
  <p:tag name="LATEXENGINEID" val="0"/>
  <p:tag name="TEMPFOLDER" val="c:\temp\"/>
</p:tagLst>
</file>

<file path=ppt/tags/tag1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105.7368"/>
  <p:tag name="OUTPUTDPI" val="1200"/>
  <p:tag name="LATEXADDIN" val="\documentclass{article}&#10;\usepackage{amsmath}&#10;\pagestyle{empty}&#10;\begin{document}&#10;&#10;$H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28.9839"/>
  <p:tag name="OUTPUTDPI" val="1200"/>
  <p:tag name="LATEXADDIN" val="\documentclass{article}&#10;\usepackage{amsmath}&#10;\pagestyle{empty}&#10;\begin{document}&#10;&#10;$E_b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323"/>
  <p:tag name="ORIGINALWIDTH" val="2272.966"/>
  <p:tag name="OUTPUTDPI" val="1200"/>
  <p:tag name="LATEXADDIN" val="\documentclass{article}&#10;\usepackage{amsmath}&#10;\usepackage{braket}&#10;\pagestyle{empty}&#10;\begin{document}&#10;&#10;&#10;&#10;$\Psi(t)=c_a(0) e^{-i E_a t/ \hbar } \Psi_a + c_b(0) e^{-i E_b t/ \hbar } \Psi_b$&#10;&#10;\end{document}"/>
  <p:tag name="IGUANATEXSIZE" val="20"/>
  <p:tag name="IGUANATEXCURSOR" val="183"/>
  <p:tag name="TRANSPARENCY" val="True"/>
  <p:tag name="FILENAME" val=""/>
  <p:tag name="INPUTTYPE" val="0"/>
  <p:tag name="LATEXENGINEID" val="0"/>
  <p:tag name="TEMPFOLDER" val="c:\temp\"/>
</p:tagLst>
</file>

<file path=ppt/tags/tag1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37.9828"/>
  <p:tag name="OUTPUTDPI" val="1200"/>
  <p:tag name="LATEXADDIN" val="\documentclass{article}&#10;\usepackage{amsmath}&#10;\pagestyle{empty}&#10;\begin{document}&#10;&#10;$E_a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02.4747"/>
  <p:tag name="OUTPUTDPI" val="1200"/>
  <p:tag name="LATEXADDIN" val="\documentclass{article}&#10;\usepackage{amsmath}&#10;\usepackage{braket}&#10;\pagestyle{empty}&#10;\begin{document}&#10;&#10;&#10;$\ket{\Psi_b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12.9734"/>
  <p:tag name="OUTPUTDPI" val="1200"/>
  <p:tag name="LATEXADDIN" val="\documentclass{article}&#10;\usepackage{amsmath}&#10;\usepackage{braket}&#10;\pagestyle{empty}&#10;\begin{document}&#10;&#10;&#10;$\ket{\Psi_a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1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9.23882"/>
  <p:tag name="ORIGINALWIDTH" val="194.2258"/>
  <p:tag name="OUTPUTDPI" val="1200"/>
  <p:tag name="LATEXADDIN" val="\documentclass{article}&#10;\usepackage{amsmath}&#10;\pagestyle{empty}&#10;\begin{document}&#10;&#10;$\Delta E$&#10;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1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674.1658"/>
  <p:tag name="OUTPUTDPI" val="1200"/>
  <p:tag name="LATEXADDIN" val="\documentclass{article}&#10;\usepackage{amsmath}&#10;\pagestyle{empty}&#10;\begin{document}&#10;&#10;$H\Psi_i = E_i \Psi_i$&#10;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1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0.4837"/>
  <p:tag name="ORIGINALWIDTH" val="700.4124"/>
  <p:tag name="OUTPUTDPI" val="1200"/>
  <p:tag name="LATEXADDIN" val="\documentclass{article}&#10;\usepackage{amsmath}&#10;\usepackage{braket}&#10;\pagestyle{empty}&#10;\begin{document}&#10;&#10;&#10;$\braket{\Psi_i | \Psi_j}=\delta_{ij}$&#10;&#10;\end{document}"/>
  <p:tag name="IGUANATEXSIZE" val="20"/>
  <p:tag name="IGUANATEXCURSOR" val="120"/>
  <p:tag name="TRANSPARENCY" val="True"/>
  <p:tag name="FILENAME" val=""/>
  <p:tag name="INPUTTYPE" val="0"/>
  <p:tag name="LATEXENGINEID" val="0"/>
  <p:tag name="TEMPFOLDER" val="c:\temp\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595.4256"/>
  <p:tag name="OUTPUTDPI" val="1200"/>
  <p:tag name="LATEXADDIN" val="\documentclass{article}&#10;\usepackage{amsmath}&#10;\usepackage{braket}&#10;\pagestyle{empty}&#10;\begin{document}&#10;&#10;&#10;$i, j \in  \{ a, b \} $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1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610.049"/>
  <p:tag name="OUTPUTDPI" val="1200"/>
  <p:tag name="LATEXADDIN" val="\documentclass{article}&#10;\usepackage{amsmath}&#10;\usepackage{braket}&#10;\pagestyle{empty}&#10;\begin{document}&#10;&#10;&#10;&#10;$\Psi(t=0)=c_a(0) \Psi_a + c_b(0)  \Psi_b$&#10;&#10;\end{document}"/>
  <p:tag name="IGUANATEXSIZE" val="20"/>
  <p:tag name="IGUANATEXCURSOR" val="144"/>
  <p:tag name="TRANSPARENCY" val="True"/>
  <p:tag name="FILENAME" val=""/>
  <p:tag name="INPUTTYPE" val="0"/>
  <p:tag name="LATEXENGINEID" val="0"/>
  <p:tag name="TEMPFOLDER" val="c:\temp\"/>
</p:tagLst>
</file>

<file path=ppt/tags/tag1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323"/>
  <p:tag name="ORIGINALWIDTH" val="2238.47"/>
  <p:tag name="OUTPUTDPI" val="1200"/>
  <p:tag name="LATEXADDIN" val="\documentclass{article}&#10;\usepackage{amsmath}&#10;\usepackage{braket}&#10;\pagestyle{empty}&#10;\begin{document}&#10;&#10;&#10;&#10;$\Psi(t)=c_a(t) e^{-i E_a t/ \hbar } \Psi_a + c_b(t) e^{-i E_b t/ \hbar } \Psi_b$&#10;&#10;\end{document}"/>
  <p:tag name="IGUANATEXSIZE" val="20"/>
  <p:tag name="IGUANATEXCURSOR" val="183"/>
  <p:tag name="TRANSPARENCY" val="True"/>
  <p:tag name="FILENAME" val=""/>
  <p:tag name="INPUTTYPE" val="0"/>
  <p:tag name="LATEXENGINEID" val="0"/>
  <p:tag name="TEMPFOLDER" val="c:\temp\"/>
</p:tagLst>
</file>

<file path=ppt/tags/tag1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2.7372"/>
  <p:tag name="ORIGINALWIDTH" val="433.4458"/>
  <p:tag name="OUTPUTDPI" val="1200"/>
  <p:tag name="LATEXADDIN" val="\documentclass{article}&#10;\usepackage{amsmath}&#10;\pagestyle{empty}&#10;\begin{document}&#10;&#10;$H=H^0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875.1406"/>
  <p:tag name="OUTPUTDPI" val="1200"/>
  <p:tag name="LATEXADDIN" val="\documentclass{article}&#10;\usepackage{amsmath}&#10;\pagestyle{empty}&#10;\begin{document}&#10;&#10;$H=H^0+H'(t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5.9805"/>
  <p:tag name="ORIGINALWIDTH" val="636.6704"/>
  <p:tag name="OUTPUTDPI" val="1200"/>
  <p:tag name="LATEXADDIN" val="\documentclass{article}&#10;\usepackage{amsmath}&#10;\pagestyle{empty}&#10;\begin{document}&#10;&#10;$H\Psi = i \hbar \frac{\partial \Psi}{\partial t}$&#10;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1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39.2201"/>
  <p:tag name="OUTPUTDPI" val="1200"/>
  <p:tag name="LATEXADDIN" val="\documentclass{article}&#10;\usepackage{amsmath}&#10;\usepackage{braket}&#10;\pagestyle{empty}&#10;\begin{document}&#10;&#10;&#10;&#10;$c_a(t)$&#10;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1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29.4713"/>
  <p:tag name="OUTPUTDPI" val="1200"/>
  <p:tag name="LATEXADDIN" val="\documentclass{article}&#10;\usepackage{amsmath}&#10;\usepackage{braket}&#10;\pagestyle{empty}&#10;\begin{document}&#10;&#10;&#10;&#10;$c_b(t)$&#10;&#10;\end{document}"/>
  <p:tag name="IGUANATEXSIZE" val="20"/>
  <p:tag name="IGUANATEXCURSOR" val="107"/>
  <p:tag name="TRANSPARENCY" val="True"/>
  <p:tag name="FILENAME" val=""/>
  <p:tag name="INPUTTYPE" val="0"/>
  <p:tag name="LATEXENGINEID" val="0"/>
  <p:tag name="TEMPFOLDER" val="c:\temp\"/>
</p:tagLst>
</file>

<file path=ppt/tags/tag1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1108.361"/>
  <p:tag name="OUTPUTDPI" val="1200"/>
  <p:tag name="LATEXADDIN" val="\documentclass{article}&#10;\usepackage{amsmath}&#10;\usepackage{braket}&#10;\pagestyle{empty}&#10;\begin{document}&#10;&#10;&#10;&#10;$|c_a(t)|^2+|c_b(t)|^2=1$&#10;&#10;\end{document}"/>
  <p:tag name="IGUANATEXSIZE" val="20"/>
  <p:tag name="IGUANATEXCURSOR" val="127"/>
  <p:tag name="TRANSPARENCY" val="True"/>
  <p:tag name="FILENAME" val=""/>
  <p:tag name="INPUTTYPE" val="0"/>
  <p:tag name="LATEXENGINEID" val="0"/>
  <p:tag name="TEMPFOLDER" val="c:\temp\"/>
</p:tagLst>
</file>

<file path=ppt/tags/tag1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1142.857"/>
  <p:tag name="OUTPUTDPI" val="1200"/>
  <p:tag name="LATEXADDIN" val="\documentclass{article}&#10;\usepackage{amsmath}&#10;\usepackage{braket}&#10;\pagestyle{empty}&#10;\begin{document}&#10;&#10;&#10;&#10;$|c_a(0)|^2+|c_b(0)|^2=1$&#10;&#10;\end{document}"/>
  <p:tag name="IGUANATEXSIZE" val="20"/>
  <p:tag name="IGUANATEXCURSOR" val="121"/>
  <p:tag name="TRANSPARENCY" val="True"/>
  <p:tag name="FILENAME" val=""/>
  <p:tag name="INPUTTYPE" val="0"/>
  <p:tag name="LATEXENGINEID" val="0"/>
  <p:tag name="TEMPFOLDER" val="c:\temp\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8"/>
  <p:tag name="ORIGINALWIDTH" val="399.75"/>
  <p:tag name="OUTPUTDPI" val="1200"/>
  <p:tag name="LATEXADDIN" val="\documentclass{article}&#10;\usepackage{amsmath}&#10;\pagestyle{empty}&#10;\begin{document}&#10;&#10;$n^{2S+1}L$&#10;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1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5.9805"/>
  <p:tag name="ORIGINALWIDTH" val="636.6704"/>
  <p:tag name="OUTPUTDPI" val="1200"/>
  <p:tag name="LATEXADDIN" val="\documentclass{article}&#10;\usepackage{amsmath}&#10;\pagestyle{empty}&#10;\begin{document}&#10;&#10;$H\Psi = i \hbar \frac{\partial \Psi}{\partial t}$&#10;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1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875.1406"/>
  <p:tag name="OUTPUTDPI" val="1200"/>
  <p:tag name="LATEXADDIN" val="\documentclass{article}&#10;\usepackage{amsmath}&#10;\pagestyle{empty}&#10;\begin{document}&#10;&#10;$H=H^0+H'(t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323"/>
  <p:tag name="ORIGINALWIDTH" val="2238.47"/>
  <p:tag name="OUTPUTDPI" val="1200"/>
  <p:tag name="LATEXADDIN" val="\documentclass{article}&#10;\usepackage{amsmath}&#10;\usepackage{braket}&#10;\pagestyle{empty}&#10;\begin{document}&#10;&#10;&#10;&#10;$\Psi(t)=c_a(t) e^{-i E_a t/ \hbar } \Psi_a + c_b(t) e^{-i E_b t/ \hbar } \Psi_b$&#10;&#10;\end{document}"/>
  <p:tag name="IGUANATEXSIZE" val="20"/>
  <p:tag name="IGUANATEXCURSOR" val="183"/>
  <p:tag name="TRANSPARENCY" val="True"/>
  <p:tag name="FILENAME" val=""/>
  <p:tag name="INPUTTYPE" val="0"/>
  <p:tag name="LATEXENGINEID" val="0"/>
  <p:tag name="TEMPFOLDER" val="c:\temp\"/>
</p:tagLst>
</file>

<file path=ppt/tags/tag1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323"/>
  <p:tag name="ORIGINALWIDTH" val="4092.988"/>
  <p:tag name="OUTPUTDPI" val="1200"/>
  <p:tag name="LATEXADDIN" val="\documentclass{article}&#10;\usepackage{amsmath}&#10;\usepackage{braket}&#10;\pagestyle{empty}&#10;\begin{document}&#10;&#10;&#10;&#10;$c_a[H^0 \Psi_a]e^{-i E_a t/\hbar}+c_b[H^0 \Psi_b]e^{-i E_b t/\hbar}+c_a[H' \Psi_a]e^{-i E_a t/\hbar}+c_b[H' \Psi_b]e^{-i E_b t/\hbar}$&#10;\end{document}"/>
  <p:tag name="IGUANATEXSIZE" val="20"/>
  <p:tag name="IGUANATEXCURSOR" val="237"/>
  <p:tag name="TRANSPARENCY" val="True"/>
  <p:tag name="FILENAME" val=""/>
  <p:tag name="INPUTTYPE" val="0"/>
  <p:tag name="LATEXENGINEID" val="0"/>
  <p:tag name="TEMPFOLDER" val="c:\temp\"/>
</p:tagLst>
</file>

<file path=ppt/tags/tag1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4.4807"/>
  <p:tag name="ORIGINALWIDTH" val="4540.682"/>
  <p:tag name="OUTPUTDPI" val="1200"/>
  <p:tag name="LATEXADDIN" val="\documentclass{article}&#10;\usepackage{amsmath}&#10;\usepackage{braket}&#10;\pagestyle{empty}&#10;\begin{document}&#10;&#10;&#10;&#10;$= i\hbar\left[ \dot{c}_a \Psi_a e^{-iE_a t/\hbar}+\dot{c}_b \Psi_b e^{-iE_b t/\hbar} +  c_a \Psi_a \left( \frac{-iE_a t}{\hbar}\right) e^{-iE_a t/\hbar}+ c_b \Psi_b \left( \frac{-iE_b t}{\hbar}\right) e^{-iE_b t/\hbar}  \right]$&#10;\end{document}"/>
  <p:tag name="IGUANATEXSIZE" val="20"/>
  <p:tag name="IGUANATEXCURSOR" val="323"/>
  <p:tag name="TRANSPARENCY" val="True"/>
  <p:tag name="FILENAME" val=""/>
  <p:tag name="INPUTTYPE" val="0"/>
  <p:tag name="LATEXENGINEID" val="0"/>
  <p:tag name="TEMPFOLDER" val="c:\temp\"/>
</p:tagLst>
</file>

<file path=ppt/tags/tag1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2.9809"/>
  <p:tag name="ORIGINALWIDTH" val="3942.257"/>
  <p:tag name="OUTPUTDPI" val="1200"/>
  <p:tag name="LATEXADDIN" val="\documentclass{article}&#10;\usepackage{amsmath}&#10;\usepackage{braket}&#10;\pagestyle{empty}&#10;\begin{document}&#10;&#10;&#10;&#10;$c_a[H' \Psi_a]e^{-i E_a t/\hbar}+c_b[H' \Psi_b]e^{-i E_b t/\hbar} = i\hbar\left[ \dot{c}_a \Psi_a e^{-iE_a t/\hbar}+\dot{c}_b \Psi_b e^{-iE_b t/\hbar}  \right]$&#10;\end{document}"/>
  <p:tag name="IGUANATEXSIZE" val="20"/>
  <p:tag name="IGUANATEXCURSOR" val="263"/>
  <p:tag name="TRANSPARENCY" val="True"/>
  <p:tag name="FILENAME" val=""/>
  <p:tag name="INPUTTYPE" val="0"/>
  <p:tag name="LATEXENGINEID" val="0"/>
  <p:tag name="TEMPFOLDER" val="c:\temp\"/>
</p:tagLst>
</file>

<file path=ppt/tags/tag1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71.4661"/>
  <p:tag name="OUTPUTDPI" val="1200"/>
  <p:tag name="LATEXADDIN" val="\documentclass{article}&#10;\usepackage{amsmath}&#10;\usepackage{braket}&#10;\pagestyle{empty}&#10;\begin{document}&#10;&#10;&#10;&#10;$\bra{\Psi_a} \cdot$&#10;\end{document}"/>
  <p:tag name="IGUANATEXSIZE" val="20"/>
  <p:tag name="IGUANATEXCURSOR" val="119"/>
  <p:tag name="TRANSPARENCY" val="True"/>
  <p:tag name="FILENAME" val=""/>
  <p:tag name="INPUTTYPE" val="0"/>
  <p:tag name="LATEXENGINEID" val="0"/>
  <p:tag name="TEMPFOLDER" val="c:\temp\"/>
</p:tagLst>
</file>

<file path=ppt/tags/tag1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323"/>
  <p:tag name="ORIGINALWIDTH" val="3411.323"/>
  <p:tag name="OUTPUTDPI" val="1200"/>
  <p:tag name="LATEXADDIN" val="\documentclass{article}&#10;\usepackage{amsmath}&#10;\usepackage{braket}&#10;\pagestyle{empty}&#10;\begin{document}&#10;&#10;&#10;&#10;$c_a \braket{\Psi_a | H' |\Psi_a}e^{-i E_a t/\hbar} + c_b \braket{\Psi_b | H' |\Psi_b}e^{-i E_b t/\hbar} = i \hbar \dot{c}_a e^{-iE_a t/ \hbar}$&#10;\end{document}"/>
  <p:tag name="IGUANATEXSIZE" val="20"/>
  <p:tag name="IGUANATEXCURSOR" val="183"/>
  <p:tag name="TRANSPARENCY" val="True"/>
  <p:tag name="FILENAME" val=""/>
  <p:tag name="INPUTTYPE" val="0"/>
  <p:tag name="LATEXENGINEID" val="0"/>
  <p:tag name="TEMPFOLDER" val="c:\temp\"/>
</p:tagLst>
</file>

<file path=ppt/tags/tag1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3.982"/>
  <p:tag name="ORIGINALWIDTH" val="941.8823"/>
  <p:tag name="OUTPUTDPI" val="1200"/>
  <p:tag name="LATEXADDIN" val="\documentclass{article}&#10;\usepackage{amsmath}&#10;\usepackage{braket}&#10;\pagestyle{empty}&#10;\begin{document}&#10;&#10;&#10;&#10;$H'_{ij} \equiv  \braket{\Psi_i | H' |\Psi_j}$&#10;\end{document}"/>
  <p:tag name="IGUANATEXSIZE" val="20"/>
  <p:tag name="IGUANATEXCURSOR" val="118"/>
  <p:tag name="TRANSPARENCY" val="True"/>
  <p:tag name="FILENAME" val=""/>
  <p:tag name="INPUTTYPE" val="0"/>
  <p:tag name="LATEXENGINEID" val="0"/>
  <p:tag name="TEMPFOLDER" val="c:\temp\"/>
</p:tagLst>
</file>

<file path=ppt/tags/tag1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.7308"/>
  <p:tag name="ORIGINALWIDTH" val="2078.74"/>
  <p:tag name="OUTPUTDPI" val="1200"/>
  <p:tag name="LATEXADDIN" val="\documentclass{article}&#10;\usepackage{amsmath}&#10;\usepackage{braket}&#10;\pagestyle{empty}&#10;\begin{document}&#10;&#10;&#10;&#10;$\dot{c}_a=-\frac{i}{\hbar}\left[c_a H'_{aa}+c_b H'_{ab}e^{-i (E_b-E_a) t/\hbar} \right]$&#10;\end{document}"/>
  <p:tag name="IGUANATEXSIZE" val="20"/>
  <p:tag name="IGUANATEXCURSOR" val="191"/>
  <p:tag name="TRANSPARENCY" val="True"/>
  <p:tag name="FILENAME" val=""/>
  <p:tag name="INPUTTYPE" val="0"/>
  <p:tag name="LATEXENGINEID" val="0"/>
  <p:tag name="TEMPFOLDER" val="c:\temp\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2397"/>
  <p:tag name="OUTPUTDPI" val="1200"/>
  <p:tag name="LATEXADDIN" val="\documentclass{article}&#10;\usepackage{amsmath}&#10;\pagestyle{empty}&#10;\begin{document}&#10;&#10;$(&#10;\Phi_{100}(\overrightarrow{r_1})&#10;\Phi_{nlm}(\overrightarrow{r_2})\pm&#10;\Phi_{100}(\overrightarrow{r_2})&#10;\Phi_{nlm}(\overrightarrow{r_1})&#10;)/\sqrt{2}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.7308"/>
  <p:tag name="ORIGINALWIDTH" val="1970.004"/>
  <p:tag name="OUTPUTDPI" val="1200"/>
  <p:tag name="LATEXADDIN" val="\documentclass{article}&#10;\usepackage{amsmath}&#10;\usepackage{braket}&#10;\pagestyle{empty}&#10;\begin{document}&#10;&#10;&#10;&#10;$\dot{c}_b=-\frac{i}{\hbar}\left[c_a H'_{ba}e^{i (E_b-E_a) t/\hbar}+c_b H'_{bb} \right]$&#10;\end{document}"/>
  <p:tag name="IGUANATEXSIZE" val="20"/>
  <p:tag name="IGUANATEXCURSOR" val="139"/>
  <p:tag name="TRANSPARENCY" val="True"/>
  <p:tag name="FILENAME" val=""/>
  <p:tag name="INPUTTYPE" val="0"/>
  <p:tag name="LATEXENGINEID" val="0"/>
  <p:tag name="TEMPFOLDER" val="c:\temp\"/>
</p:tagLst>
</file>

<file path=ppt/tags/tag1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04.462"/>
  <p:tag name="ORIGINALWIDTH" val="3481.815"/>
  <p:tag name="OUTPUTDPI" val="1200"/>
  <p:tag name="LATEXADDIN" val="\documentclass{article}&#10;\usepackage{amsmath}&#10;\pagestyle{empty}&#10;\begin{document}&#10;&#10;&#10;$i\hbar \frac{\partial}{\partial t}  \left( \begin{array}{c}&#10;c_a\\&#10;c_b  \end{array} \right) = \left( \begin{array}{cc}&#10; H'_{aa} &amp;  H'_{ab} e^{-i(E_b-E_a)t/\hbar}\\&#10; H'_{ba} e^{i(E_b-E_a)t/\hbar} &amp;  H'_{bb}\\  \end{array} \right)\left( \begin{array}{c}&#10;c_a\\&#10;c_b  \end{array} \right)$&#10;&#10;\end{document}"/>
  <p:tag name="IGUANATEXSIZE" val="20"/>
  <p:tag name="IGUANATEXCURSOR" val="279"/>
  <p:tag name="TRANSPARENCY" val="True"/>
  <p:tag name="FILENAME" val=""/>
  <p:tag name="INPUTTYPE" val="0"/>
  <p:tag name="LATEXENGINEID" val="0"/>
  <p:tag name="TEMPFOLDER" val="c:\temp\"/>
</p:tagLst>
</file>

<file path=ppt/tags/tag1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60.9674"/>
  <p:tag name="OUTPUTDPI" val="1200"/>
  <p:tag name="LATEXADDIN" val="\documentclass{article}&#10;\usepackage{amsmath}&#10;\usepackage{braket}&#10;\pagestyle{empty}&#10;\begin{document}&#10;&#10;&#10;&#10;$\bra{\Psi_b} \cdot$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1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5.9805"/>
  <p:tag name="ORIGINALWIDTH" val="636.6704"/>
  <p:tag name="OUTPUTDPI" val="1200"/>
  <p:tag name="LATEXADDIN" val="\documentclass{article}&#10;\usepackage{amsmath}&#10;\pagestyle{empty}&#10;\begin{document}&#10;&#10;$H\Psi = i \hbar \frac{\partial \Psi}{\partial t}$&#10;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1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875.1406"/>
  <p:tag name="OUTPUTDPI" val="1200"/>
  <p:tag name="LATEXADDIN" val="\documentclass{article}&#10;\usepackage{amsmath}&#10;\pagestyle{empty}&#10;\begin{document}&#10;&#10;$H=H^0+H'(t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323"/>
  <p:tag name="ORIGINALWIDTH" val="2238.47"/>
  <p:tag name="OUTPUTDPI" val="1200"/>
  <p:tag name="LATEXADDIN" val="\documentclass{article}&#10;\usepackage{amsmath}&#10;\usepackage{braket}&#10;\pagestyle{empty}&#10;\begin{document}&#10;&#10;&#10;&#10;$\Psi(t)=c_a(t) e^{-i E_a t/ \hbar } \Psi_a + c_b(t) e^{-i E_b t/ \hbar } \Psi_b$&#10;&#10;\end{document}"/>
  <p:tag name="IGUANATEXSIZE" val="20"/>
  <p:tag name="IGUANATEXCURSOR" val="183"/>
  <p:tag name="TRANSPARENCY" val="True"/>
  <p:tag name="FILENAME" val=""/>
  <p:tag name="INPUTTYPE" val="0"/>
  <p:tag name="LATEXENGINEID" val="0"/>
  <p:tag name="TEMPFOLDER" val="c:\temp\"/>
</p:tagLst>
</file>

<file path=ppt/tags/tag1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.7308"/>
  <p:tag name="ORIGINALWIDTH" val="2078.74"/>
  <p:tag name="OUTPUTDPI" val="1200"/>
  <p:tag name="LATEXADDIN" val="\documentclass{article}&#10;\usepackage{amsmath}&#10;\usepackage{braket}&#10;\pagestyle{empty}&#10;\begin{document}&#10;&#10;&#10;&#10;$\dot{c}_a=-\frac{i}{\hbar}\left[c_a H'_{aa}+c_b H'_{ab}e^{-i (E_b-E_a) t/\hbar} \right]$&#10;\end{document}"/>
  <p:tag name="IGUANATEXSIZE" val="20"/>
  <p:tag name="IGUANATEXCURSOR" val="191"/>
  <p:tag name="TRANSPARENCY" val="True"/>
  <p:tag name="FILENAME" val=""/>
  <p:tag name="INPUTTYPE" val="0"/>
  <p:tag name="LATEXENGINEID" val="0"/>
  <p:tag name="TEMPFOLDER" val="c:\temp\"/>
</p:tagLst>
</file>

<file path=ppt/tags/tag1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.7308"/>
  <p:tag name="ORIGINALWIDTH" val="1970.004"/>
  <p:tag name="OUTPUTDPI" val="1200"/>
  <p:tag name="LATEXADDIN" val="\documentclass{article}&#10;\usepackage{amsmath}&#10;\usepackage{braket}&#10;\pagestyle{empty}&#10;\begin{document}&#10;&#10;&#10;&#10;$\dot{c}_b=-\frac{i}{\hbar}\left[c_a H'_{ba}e^{i (E_b-E_a) t/\hbar}+c_b H'_{bb} \right]$&#10;\end{document}"/>
  <p:tag name="IGUANATEXSIZE" val="20"/>
  <p:tag name="IGUANATEXCURSOR" val="139"/>
  <p:tag name="TRANSPARENCY" val="True"/>
  <p:tag name="FILENAME" val=""/>
  <p:tag name="INPUTTYPE" val="0"/>
  <p:tag name="LATEXENGINEID" val="0"/>
  <p:tag name="TEMPFOLDER" val="c:\temp\"/>
</p:tagLst>
</file>

<file path=ppt/tags/tag1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9.7338"/>
  <p:tag name="ORIGINALWIDTH" val="800.15"/>
  <p:tag name="OUTPUTDPI" val="1200"/>
  <p:tag name="LATEXADDIN" val="\documentclass{article}&#10;\usepackage{amsmath}&#10;\usepackage{braket}&#10;\pagestyle{empty}&#10;\begin{document}&#10;&#10;&#10;&#10;$H'_{aa}=H'_{bb}=0$&#10;\end{document}"/>
  <p:tag name="IGUANATEXSIZE" val="20"/>
  <p:tag name="IGUANATEXCURSOR" val="118"/>
  <p:tag name="TRANSPARENCY" val="True"/>
  <p:tag name="FILENAME" val=""/>
  <p:tag name="INPUTTYPE" val="0"/>
  <p:tag name="LATEXENGINEID" val="0"/>
  <p:tag name="TEMPFOLDER" val="c:\temp\"/>
</p:tagLst>
</file>

<file path=ppt/tags/tag1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1088.114"/>
  <p:tag name="OUTPUTDPI" val="1200"/>
  <p:tag name="LATEXADDIN" val="\documentclass{article}&#10;\usepackage{amsmath}&#10;\usepackage{braket}&#10;\pagestyle{empty}&#10;\begin{document}&#10;&#10;&#10;&#10;$\dot{c}_a=-\frac{i}{\hbar}  H'_{ab}e^{-i \omega_0 t} c_b $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1626.75"/>
  <p:tag name="OUTPUTDPI" val="1200"/>
  <p:tag name="LATEXADDIN" val="\documentclass{article}&#10;\usepackage{amsmath}&#10;\pagestyle{empty}&#10;\begin{document}&#10;&#10;$\Phi_0(\overrightarrow{r_1},\overrightarrow{r_2})=&#10;\Phi_{100}(\overrightarrow{r_1})&#10;\Phi_{100}(\overrightarrow{r_2})$&#10;&#10;\end{document}"/>
  <p:tag name="IGUANATEXSIZE" val="20"/>
  <p:tag name="IGUANATEXCURSOR" val="131"/>
  <p:tag name="TRANSPARENCY" val="True"/>
  <p:tag name="FILENAME" val=""/>
  <p:tag name="INPUTTYPE" val="0"/>
  <p:tag name="LATEXENGINEID" val="0"/>
  <p:tag name="TEMPFOLDER" val="c:\temp\"/>
</p:tagLst>
</file>

<file path=ppt/tags/tag1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1009.374"/>
  <p:tag name="OUTPUTDPI" val="1200"/>
  <p:tag name="LATEXADDIN" val="\documentclass{article}&#10;\usepackage{amsmath}&#10;\usepackage{braket}&#10;\pagestyle{empty}&#10;\begin{document}&#10;&#10;&#10;&#10;$\dot{c}_b=-\frac{i}{\hbar} H'_{ba}e^{i \omega_0 t} c_a $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1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4.4807"/>
  <p:tag name="ORIGINALWIDTH" val="638.1702"/>
  <p:tag name="OUTPUTDPI" val="1200"/>
  <p:tag name="LATEXADDIN" val="\documentclass{article}&#10;\usepackage{amsmath}&#10;\usepackage{braket}&#10;\pagestyle{empty}&#10;\begin{document}&#10;&#10;&#10;&#10;$\omega_0 \equiv \frac{E_b-E_a}{\hbar}$&#10;\end{document}"/>
  <p:tag name="IGUANATEXSIZE" val="20"/>
  <p:tag name="IGUANATEXCURSOR" val="140"/>
  <p:tag name="TRANSPARENCY" val="True"/>
  <p:tag name="FILENAME" val=""/>
  <p:tag name="INPUTTYPE" val="0"/>
  <p:tag name="LATEXENGINEID" val="0"/>
  <p:tag name="TEMPFOLDER" val="c:\temp\"/>
</p:tagLst>
</file>

<file path=ppt/tags/tag1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875.1406"/>
  <p:tag name="OUTPUTDPI" val="1200"/>
  <p:tag name="LATEXADDIN" val="\documentclass{article}&#10;\usepackage{amsmath}&#10;\pagestyle{empty}&#10;\begin{document}&#10;&#10;$H=H^0+H'(t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1088.114"/>
  <p:tag name="OUTPUTDPI" val="1200"/>
  <p:tag name="LATEXADDIN" val="\documentclass{article}&#10;\usepackage{amsmath}&#10;\usepackage{braket}&#10;\pagestyle{empty}&#10;\begin{document}&#10;&#10;&#10;&#10;$\dot{c}_a=-\frac{i}{\hbar}  H'_{ab}e^{-i \omega_0 t} c_b $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1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1009.374"/>
  <p:tag name="OUTPUTDPI" val="1200"/>
  <p:tag name="LATEXADDIN" val="\documentclass{article}&#10;\usepackage{amsmath}&#10;\usepackage{braket}&#10;\pagestyle{empty}&#10;\begin{document}&#10;&#10;&#10;&#10;$\dot{c}_b=-\frac{i}{\hbar} H'_{ba}e^{i \omega_0 t} c_a $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1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4.4807"/>
  <p:tag name="ORIGINALWIDTH" val="638.1702"/>
  <p:tag name="OUTPUTDPI" val="1200"/>
  <p:tag name="LATEXADDIN" val="\documentclass{article}&#10;\usepackage{amsmath}&#10;\usepackage{braket}&#10;\pagestyle{empty}&#10;\begin{document}&#10;&#10;&#10;&#10;$\omega_0 \equiv \frac{E_b-E_a}{\hbar}$&#10;\end{document}"/>
  <p:tag name="IGUANATEXSIZE" val="20"/>
  <p:tag name="IGUANATEXCURSOR" val="140"/>
  <p:tag name="TRANSPARENCY" val="True"/>
  <p:tag name="FILENAME" val=""/>
  <p:tag name="INPUTTYPE" val="0"/>
  <p:tag name="LATEXENGINEID" val="0"/>
  <p:tag name="TEMPFOLDER" val="c:\temp\"/>
</p:tagLst>
</file>

<file path=ppt/tags/tag1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87.4391"/>
  <p:tag name="OUTPUTDPI" val="1200"/>
  <p:tag name="LATEXADDIN" val="\documentclass{article}&#10;\usepackage{amsmath}&#10;\usepackage{braket}&#10;\pagestyle{empty}&#10;\begin{document}&#10;&#10;&#10;&#10;$c_a(0)=1$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1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82.1897"/>
  <p:tag name="OUTPUTDPI" val="1200"/>
  <p:tag name="LATEXADDIN" val="\documentclass{article}&#10;\usepackage{amsmath}&#10;\usepackage{braket}&#10;\pagestyle{empty}&#10;\begin{document}&#10;&#10;&#10;&#10;$c_b(0)=0$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1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1.2298"/>
  <p:tag name="ORIGINALWIDTH" val="543.6821"/>
  <p:tag name="OUTPUTDPI" val="1200"/>
  <p:tag name="LATEXADDIN" val="\documentclass{article}&#10;\usepackage{amsmath}&#10;\usepackage{braket}&#10;\pagestyle{empty}&#10;\begin{document}&#10;&#10;&#10;&#10;$c_a^{(0)}(t)=1$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1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7.979"/>
  <p:tag name="ORIGINALWIDTH" val="548.9313"/>
  <p:tag name="OUTPUTDPI" val="1200"/>
  <p:tag name="LATEXADDIN" val="\documentclass{article}&#10;\usepackage{amsmath}&#10;\usepackage{braket}&#10;\pagestyle{empty}&#10;\begin{document}&#10;&#10;&#10;&#10;$c_b^{(0)}(t)=0$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662.25"/>
  <p:tag name="OUTPUTDPI" val="1200"/>
  <p:tag name="LATEXADDIN" val="\documentclass{article}&#10;\usepackage{amsmath}&#10;\pagestyle{empty}&#10;\begin{document}&#10;&#10;$\Phi_e(\overrightarrow{r_1},\overrightarrow{r_2})=$&#10;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1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6.73788"/>
  <p:tag name="ORIGINALWIDTH" val="368.2039"/>
  <p:tag name="OUTPUTDPI" val="1200"/>
  <p:tag name="LATEXADDIN" val="\documentclass{article}&#10;\usepackage{amsmath}&#10;\usepackage{braket}&#10;\pagestyle{empty}&#10;\begin{document}&#10;&#10;&#10;&#10;$H'=0 $&#10;\end{document}"/>
  <p:tag name="IGUANATEXSIZE" val="20"/>
  <p:tag name="IGUANATEXCURSOR" val="107"/>
  <p:tag name="TRANSPARENCY" val="True"/>
  <p:tag name="FILENAME" val=""/>
  <p:tag name="INPUTTYPE" val="0"/>
  <p:tag name="LATEXENGINEID" val="0"/>
  <p:tag name="TEMPFOLDER" val="c:\temp\"/>
</p:tagLst>
</file>

<file path=ppt/tags/tag1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3.2283"/>
  <p:tag name="ORIGINALWIDTH" val="1477.315"/>
  <p:tag name="OUTPUTDPI" val="1200"/>
  <p:tag name="LATEXADDIN" val="\documentclass{article}&#10;\usepackage{amsmath}&#10;\usepackage{braket}&#10;\pagestyle{empty}&#10;\begin{document}&#10;&#10;&#10;&#10;$\dot{c}_a^{(1)}=-\frac{i}{\hbar}  H'_{ab}e^{-i \omega_0 t} c_b^{(0)} = 0$&#10;\end{document}"/>
  <p:tag name="IGUANATEXSIZE" val="20"/>
  <p:tag name="IGUANATEXCURSOR" val="176"/>
  <p:tag name="TRANSPARENCY" val="True"/>
  <p:tag name="FILENAME" val=""/>
  <p:tag name="INPUTTYPE" val="0"/>
  <p:tag name="LATEXENGINEID" val="0"/>
  <p:tag name="TEMPFOLDER" val="c:\temp\"/>
</p:tagLst>
</file>

<file path=ppt/tags/tag1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.74126"/>
  <p:tag name="ORIGINALWIDTH" val="110.9861"/>
  <p:tag name="OUTPUTDPI" val="1200"/>
  <p:tag name="LATEXADDIN" val="\documentclass{article}&#10;\usepackage{amsmath}&#10;\pagestyle{empty}&#10;\begin{document}&#10;&#10;&#10;$\Rightarrow$&#10;&#10;\end{document}"/>
  <p:tag name="IGUANATEXSIZE" val="20"/>
  <p:tag name="IGUANATEXCURSOR" val="94"/>
  <p:tag name="TRANSPARENCY" val="True"/>
  <p:tag name="FILENAME" val=""/>
  <p:tag name="INPUTTYPE" val="0"/>
  <p:tag name="LATEXENGINEID" val="0"/>
  <p:tag name="TEMPFOLDER" val="c:\temp\"/>
</p:tagLst>
</file>

<file path=ppt/tags/tag1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1.2298"/>
  <p:tag name="ORIGINALWIDTH" val="543.6821"/>
  <p:tag name="OUTPUTDPI" val="1200"/>
  <p:tag name="LATEXADDIN" val="\documentclass{article}&#10;\usepackage{amsmath}&#10;\usepackage{braket}&#10;\pagestyle{empty}&#10;\begin{document}&#10;&#10;&#10;&#10;$c_a^{(1)}(t)=1$&#10;\end{document}"/>
  <p:tag name="IGUANATEXSIZE" val="20"/>
  <p:tag name="IGUANATEXCURSOR" val="111"/>
  <p:tag name="TRANSPARENCY" val="True"/>
  <p:tag name="FILENAME" val=""/>
  <p:tag name="INPUTTYPE" val="0"/>
  <p:tag name="LATEXENGINEID" val="0"/>
  <p:tag name="TEMPFOLDER" val="c:\temp\"/>
</p:tagLst>
</file>

<file path=ppt/tags/tag1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3.2283"/>
  <p:tag name="ORIGINALWIDTH" val="1160.105"/>
  <p:tag name="OUTPUTDPI" val="1200"/>
  <p:tag name="LATEXADDIN" val="\documentclass{article}&#10;\usepackage{amsmath}&#10;\usepackage{braket}&#10;\pagestyle{empty}&#10;\begin{document}&#10;&#10;&#10;&#10;$\dot{c}_b^{(1)}=-\frac{i}{\hbar}  H'_{ba}e^{i \omega_0 t} c_a^{(0)}$&#10;\end{document}"/>
  <p:tag name="IGUANATEXSIZE" val="20"/>
  <p:tag name="IGUANATEXCURSOR" val="171"/>
  <p:tag name="TRANSPARENCY" val="True"/>
  <p:tag name="FILENAME" val=""/>
  <p:tag name="INPUTTYPE" val="0"/>
  <p:tag name="LATEXENGINEID" val="0"/>
  <p:tag name="TEMPFOLDER" val="c:\temp\"/>
</p:tagLst>
</file>

<file path=ppt/tags/tag1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.74126"/>
  <p:tag name="ORIGINALWIDTH" val="110.9861"/>
  <p:tag name="OUTPUTDPI" val="1200"/>
  <p:tag name="LATEXADDIN" val="\documentclass{article}&#10;\usepackage{amsmath}&#10;\pagestyle{empty}&#10;\begin{document}&#10;&#10;&#10;$\Rightarrow$&#10;&#10;\end{document}"/>
  <p:tag name="IGUANATEXSIZE" val="20"/>
  <p:tag name="IGUANATEXCURSOR" val="94"/>
  <p:tag name="TRANSPARENCY" val="True"/>
  <p:tag name="FILENAME" val=""/>
  <p:tag name="INPUTTYPE" val="0"/>
  <p:tag name="LATEXENGINEID" val="0"/>
  <p:tag name="TEMPFOLDER" val="c:\temp\"/>
</p:tagLst>
</file>

<file path=ppt/tags/tag1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6.213"/>
  <p:tag name="ORIGINALWIDTH" val="1601.05"/>
  <p:tag name="OUTPUTDPI" val="1200"/>
  <p:tag name="LATEXADDIN" val="\documentclass{article}&#10;\usepackage{amsmath}&#10;\usepackage{braket}&#10;\pagestyle{empty}&#10;\begin{document}&#10;&#10;&#10;&#10;$c_b^{(1)}(t)=-\frac{i}{\hbar}\int\limits_0^t H'_{ba}(t')e^{i \omega_0 t'} dt'$&#10;\end{document}"/>
  <p:tag name="IGUANATEXSIZE" val="20"/>
  <p:tag name="IGUANATEXCURSOR" val="181"/>
  <p:tag name="TRANSPARENCY" val="True"/>
  <p:tag name="FILENAME" val=""/>
  <p:tag name="INPUTTYPE" val="0"/>
  <p:tag name="LATEXENGINEID" val="0"/>
  <p:tag name="TEMPFOLDER" val="c:\temp\"/>
</p:tagLst>
</file>

<file path=ppt/tags/tag1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6.213"/>
  <p:tag name="ORIGINALWIDTH" val="2311.211"/>
  <p:tag name="OUTPUTDPI" val="1200"/>
  <p:tag name="LATEXADDIN" val="\documentclass{article}&#10;\usepackage{amsmath}&#10;\usepackage{braket}&#10;\pagestyle{empty}&#10;\begin{document}&#10;&#10;&#10;&#10;$\dot{c}_a^{(2)}=-\frac{i}{\hbar}  H'_{ab}e^{-i \omega_0 t} \left(-\frac{i}{\hbar}\right)\int\limits_0^t H'_{ba}(t')e^{i \omega_0 t'} dt' $&#10;\end{document}"/>
  <p:tag name="IGUANATEXSIZE" val="20"/>
  <p:tag name="IGUANATEXCURSOR" val="163"/>
  <p:tag name="TRANSPARENCY" val="True"/>
  <p:tag name="FILENAME" val=""/>
  <p:tag name="INPUTTYPE" val="0"/>
  <p:tag name="LATEXENGINEID" val="0"/>
  <p:tag name="TEMPFOLDER" val="c:\temp\"/>
</p:tagLst>
</file>

<file path=ppt/tags/tag1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.74126"/>
  <p:tag name="ORIGINALWIDTH" val="110.9861"/>
  <p:tag name="OUTPUTDPI" val="1200"/>
  <p:tag name="LATEXADDIN" val="\documentclass{article}&#10;\usepackage{amsmath}&#10;\pagestyle{empty}&#10;\begin{document}&#10;&#10;&#10;$\Rightarrow$&#10;&#10;\end{document}"/>
  <p:tag name="IGUANATEXSIZE" val="20"/>
  <p:tag name="IGUANATEXCURSOR" val="94"/>
  <p:tag name="TRANSPARENCY" val="True"/>
  <p:tag name="FILENAME" val=""/>
  <p:tag name="INPUTTYPE" val="0"/>
  <p:tag name="LATEXENGINEID" val="0"/>
  <p:tag name="TEMPFOLDER" val="c:\temp\"/>
</p:tagLst>
</file>

<file path=ppt/tags/tag1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73.4533"/>
  <p:tag name="ORIGINALWIDTH" val="3016.873"/>
  <p:tag name="OUTPUTDPI" val="1200"/>
  <p:tag name="LATEXADDIN" val="\documentclass{article}&#10;\usepackage{amsmath}&#10;\usepackage{braket}&#10;\pagestyle{empty}&#10;\begin{document}&#10;&#10;&#10;&#10;$c_a^{(2)}(t)=1-\frac{1}{\hbar^2}\int\limits_0^t H'_{ab}(t')e^{-i \omega_0 t'}\left[ \int\limits_0^{t'} H'_{ba}(t&quot;)e^{i \omega_0 t&quot;} dt&quot; \right] dt'$&#10;\end{document}"/>
  <p:tag name="IGUANATEXSIZE" val="20"/>
  <p:tag name="IGUANATEXCURSOR" val="206"/>
  <p:tag name="TRANSPARENCY" val="True"/>
  <p:tag name="FILENAME" val=""/>
  <p:tag name="INPUTTYPE" val="0"/>
  <p:tag name="LATEXENGINEID" val="0"/>
  <p:tag name="TEMPFOLDER" val="c:\temp\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159"/>
  <p:tag name="OUTPUTDPI" val="1200"/>
  <p:tag name="LATEXADDIN" val="\documentclass{article}&#10;\usepackage{amsmath}&#10;\pagestyle{empty}&#10;\begin{document}&#10;&#10;$l=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1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7.979"/>
  <p:tag name="ORIGINALWIDTH" val="808.399"/>
  <p:tag name="OUTPUTDPI" val="1200"/>
  <p:tag name="LATEXADDIN" val="\documentclass{article}&#10;\usepackage{amsmath}&#10;\usepackage{braket}&#10;\pagestyle{empty}&#10;\begin{document}&#10;&#10;&#10;&#10;$c_b^{(2)}(t)=c_b^{(1)}(t)$&#10;\end{document}"/>
  <p:tag name="IGUANATEXSIZE" val="20"/>
  <p:tag name="IGUANATEXCURSOR" val="124"/>
  <p:tag name="TRANSPARENCY" val="True"/>
  <p:tag name="FILENAME" val=""/>
  <p:tag name="INPUTTYPE" val="0"/>
  <p:tag name="LATEXENGINEID" val="0"/>
  <p:tag name="TEMPFOLDER" val="c:\temp\"/>
</p:tagLst>
</file>

<file path=ppt/tags/tag1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3.2283"/>
  <p:tag name="ORIGINALWIDTH" val="1160.105"/>
  <p:tag name="OUTPUTDPI" val="1200"/>
  <p:tag name="LATEXADDIN" val="\documentclass{article}&#10;\usepackage{amsmath}&#10;\usepackage{braket}&#10;\pagestyle{empty}&#10;\begin{document}&#10;&#10;&#10;&#10;$\dot{c}_b^{(2)}=-\frac{i}{\hbar}  H'_{ba}e^{i \omega_0 t} c_a^{(1)}$&#10;\end{document}"/>
  <p:tag name="IGUANATEXSIZE" val="20"/>
  <p:tag name="IGUANATEXCURSOR" val="169"/>
  <p:tag name="TRANSPARENCY" val="True"/>
  <p:tag name="FILENAME" val=""/>
  <p:tag name="INPUTTYPE" val="0"/>
  <p:tag name="LATEXENGINEID" val="0"/>
  <p:tag name="TEMPFOLDER" val="c:\temp\"/>
</p:tagLst>
</file>

<file path=ppt/tags/tag1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.74126"/>
  <p:tag name="ORIGINALWIDTH" val="110.9861"/>
  <p:tag name="OUTPUTDPI" val="1200"/>
  <p:tag name="LATEXADDIN" val="\documentclass{article}&#10;\usepackage{amsmath}&#10;\pagestyle{empty}&#10;\begin{document}&#10;&#10;&#10;$\Rightarrow$&#10;&#10;\end{document}"/>
  <p:tag name="IGUANATEXSIZE" val="20"/>
  <p:tag name="IGUANATEXCURSOR" val="94"/>
  <p:tag name="TRANSPARENCY" val="True"/>
  <p:tag name="FILENAME" val=""/>
  <p:tag name="INPUTTYPE" val="0"/>
  <p:tag name="LATEXENGINEID" val="0"/>
  <p:tag name="TEMPFOLDER" val="c:\temp\"/>
</p:tagLst>
</file>

<file path=ppt/tags/tag1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7.979"/>
  <p:tag name="ORIGINALWIDTH" val="2107.987"/>
  <p:tag name="OUTPUTDPI" val="1200"/>
  <p:tag name="LATEXADDIN" val="\documentclass{article}&#10;\usepackage{amsmath}&#10;\usepackage{braket}&#10;\pagestyle{empty}&#10;\begin{document}&#10;&#10;&#10;&#10;$|c_a^{(1)}(t)|^2+|c_b^{(1)}(t)|^2 = 1 + \mathcal{O}({H'_{ab}}^2)\neq 1$&#10;\end{document}"/>
  <p:tag name="IGUANATEXSIZE" val="20"/>
  <p:tag name="IGUANATEXCURSOR" val="155"/>
  <p:tag name="TRANSPARENCY" val="True"/>
  <p:tag name="FILENAME" val=""/>
  <p:tag name="INPUTTYPE" val="0"/>
  <p:tag name="LATEXENGINEID" val="0"/>
  <p:tag name="TEMPFOLDER" val="c:\temp\"/>
</p:tagLst>
</file>

<file path=ppt/tags/tag1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875.1406"/>
  <p:tag name="OUTPUTDPI" val="1200"/>
  <p:tag name="LATEXADDIN" val="\documentclass{article}&#10;\usepackage{amsmath}&#10;\pagestyle{empty}&#10;\begin{document}&#10;&#10;$H=H^0+H'(t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1088.114"/>
  <p:tag name="OUTPUTDPI" val="1200"/>
  <p:tag name="LATEXADDIN" val="\documentclass{article}&#10;\usepackage{amsmath}&#10;\usepackage{braket}&#10;\pagestyle{empty}&#10;\begin{document}&#10;&#10;&#10;&#10;$\dot{c}_a=-\frac{i}{\hbar}  H'_{ab}e^{-i \omega_0 t} c_b $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1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1009.374"/>
  <p:tag name="OUTPUTDPI" val="1200"/>
  <p:tag name="LATEXADDIN" val="\documentclass{article}&#10;\usepackage{amsmath}&#10;\usepackage{braket}&#10;\pagestyle{empty}&#10;\begin{document}&#10;&#10;&#10;&#10;$\dot{c}_b=-\frac{i}{\hbar} H'_{ba}e^{i \omega_0 t} c_a $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1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4.4807"/>
  <p:tag name="ORIGINALWIDTH" val="638.1702"/>
  <p:tag name="OUTPUTDPI" val="1200"/>
  <p:tag name="LATEXADDIN" val="\documentclass{article}&#10;\usepackage{amsmath}&#10;\usepackage{braket}&#10;\pagestyle{empty}&#10;\begin{document}&#10;&#10;&#10;&#10;$\omega_0 \equiv \frac{E_b-E_a}{\hbar}$&#10;\end{document}"/>
  <p:tag name="IGUANATEXSIZE" val="20"/>
  <p:tag name="IGUANATEXCURSOR" val="140"/>
  <p:tag name="TRANSPARENCY" val="True"/>
  <p:tag name="FILENAME" val=""/>
  <p:tag name="INPUTTYPE" val="0"/>
  <p:tag name="LATEXENGINEID" val="0"/>
  <p:tag name="TEMPFOLDER" val="c:\temp\"/>
</p:tagLst>
</file>

<file path=ppt/tags/tag1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87.4391"/>
  <p:tag name="OUTPUTDPI" val="1200"/>
  <p:tag name="LATEXADDIN" val="\documentclass{article}&#10;\usepackage{amsmath}&#10;\usepackage{braket}&#10;\pagestyle{empty}&#10;\begin{document}&#10;&#10;&#10;&#10;$c_a(0)=1$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1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82.1897"/>
  <p:tag name="OUTPUTDPI" val="1200"/>
  <p:tag name="LATEXADDIN" val="\documentclass{article}&#10;\usepackage{amsmath}&#10;\usepackage{braket}&#10;\pagestyle{empty}&#10;\begin{document}&#10;&#10;&#10;&#10;$c_b(0)=0$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470.1913"/>
  <p:tag name="OUTPUTDPI" val="1200"/>
  <p:tag name="LATEXADDIN" val="\documentclass{article}&#10;\usepackage{amsmath}&#10;\usepackage{braket}&#10;\pagestyle{empty}&#10;\begin{document}&#10;&#10;&#10;&#10;$c_a(t)\cong 1$&#10;\end{document}"/>
  <p:tag name="IGUANATEXSIZE" val="20"/>
  <p:tag name="IGUANATEXCURSOR" val="116"/>
  <p:tag name="TRANSPARENCY" val="True"/>
  <p:tag name="FILENAME" val=""/>
  <p:tag name="INPUTTYPE" val="0"/>
  <p:tag name="LATEXENGINEID" val="0"/>
  <p:tag name="TEMPFOLDER" val="c:\temp\"/>
</p:tagLst>
</file>

<file path=ppt/tags/tag1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4.2107"/>
  <p:tag name="ORIGINALWIDTH" val="3595.8"/>
  <p:tag name="OUTPUTDPI" val="1200"/>
  <p:tag name="LATEXADDIN" val="\documentclass{article}&#10;\usepackage{amsmath}&#10;\usepackage{braket}&#10;\pagestyle{empty}&#10;\begin{document}&#10;&#10;&#10;&#10;$c_b(t)\cong -\frac{i}{\hbar}V_{ba}\int\limits_0^t \cos(\omega t')e^{i \omega_0 t'} dt'=-\frac{i V_{ba}}{2\hbar}\int\limits_0^{t'}\left[ e^{i(\omega_0+\omega)t'}+e^{i(\omega_0-\omega)t'} \right]$&#10;\end{document}"/>
  <p:tag name="IGUANATEXSIZE" val="20"/>
  <p:tag name="IGUANATEXCURSOR" val="279"/>
  <p:tag name="TRANSPARENCY" val="True"/>
  <p:tag name="FILENAME" val=""/>
  <p:tag name="INPUTTYPE" val="0"/>
  <p:tag name="LATEXENGINEID" val="0"/>
  <p:tag name="TEMPFOLDER" val="c:\temp\"/>
</p:tagLst>
</file>

<file path=ppt/tags/tag1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950.8811"/>
  <p:tag name="OUTPUTDPI" val="1200"/>
  <p:tag name="LATEXADDIN" val="\documentclass{article}&#10;\usepackage{amsmath}&#10;\pagestyle{empty}&#10;\begin{document}&#10;&#10;$H'(t)=V \cos(\omega t)$&#10;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1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3.982"/>
  <p:tag name="ORIGINALWIDTH" val="1053.618"/>
  <p:tag name="OUTPUTDPI" val="1200"/>
  <p:tag name="LATEXADDIN" val="\documentclass{article}&#10;\usepackage{amsmath}&#10;\pagestyle{empty}&#10;\begin{document}&#10;&#10;$H'_{ij}(t)\equiv V_{ij} \cos(\omega t)$&#10;&#10;&#10;\end{document}"/>
  <p:tag name="IGUANATEXSIZE" val="20"/>
  <p:tag name="IGUANATEXCURSOR" val="92"/>
  <p:tag name="TRANSPARENCY" val="True"/>
  <p:tag name="FILENAME" val=""/>
  <p:tag name="INPUTTYPE" val="0"/>
  <p:tag name="LATEXENGINEID" val="0"/>
  <p:tag name="TEMPFOLDER" val="c:\temp\"/>
</p:tagLst>
</file>

<file path=ppt/tags/tag1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7.2216"/>
  <p:tag name="ORIGINALWIDTH" val="1877.015"/>
  <p:tag name="OUTPUTDPI" val="1200"/>
  <p:tag name="LATEXADDIN" val="\documentclass{article}&#10;\usepackage{amsmath}&#10;\usepackage{braket}&#10;\pagestyle{empty}&#10;\begin{document}&#10;&#10;&#10;&#10;$=-\frac{ V_{ba}}{2\hbar}\left[ \frac{e^{i(\omega_0+\omega)t'}-1}{\omega_0+\omega} + \frac{e^{i(\omega_0+\omega)t'}-1}{\omega_0-\omega} \right]$&#10;\end{document}"/>
  <p:tag name="IGUANATEXSIZE" val="20"/>
  <p:tag name="IGUANATEXCURSOR" val="231"/>
  <p:tag name="TRANSPARENCY" val="True"/>
  <p:tag name="FILENAME" val=""/>
  <p:tag name="INPUTTYPE" val="0"/>
  <p:tag name="LATEXENGINEID" val="0"/>
  <p:tag name="TEMPFOLDER" val="c:\temp\"/>
</p:tagLst>
</file>

<file path=ppt/tags/tag1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982.3771"/>
  <p:tag name="OUTPUTDPI" val="1200"/>
  <p:tag name="LATEXADDIN" val="\documentclass{article}&#10;\usepackage{amsmath}&#10;\usepackage{braket}&#10;\pagestyle{empty}&#10;\begin{document}&#10;&#10;&#10;&#10;$\omega_0 + \omega \gg |\omega_0-\omega|$&#10;\end{document}"/>
  <p:tag name="IGUANATEXSIZE" val="20"/>
  <p:tag name="IGUANATEXCURSOR" val="142"/>
  <p:tag name="TRANSPARENCY" val="True"/>
  <p:tag name="FILENAME" val=""/>
  <p:tag name="INPUTTYPE" val="0"/>
  <p:tag name="LATEXENGINEID" val="0"/>
  <p:tag name="TEMPFOLDER" val="c:\temp\"/>
</p:tagLst>
</file>

<file path=ppt/tags/tag1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9.7263"/>
  <p:tag name="ORIGINALWIDTH" val="2613.423"/>
  <p:tag name="OUTPUTDPI" val="1200"/>
  <p:tag name="LATEXADDIN" val="\documentclass{article}&#10;\usepackage{amsmath}&#10;\usepackage{braket}&#10;\pagestyle{empty}&#10;\begin{document}&#10;&#10;&#10;&#10;$c_b(t)\cong -\frac{ V_{ba}}{2\hbar} \frac{e^{i(\omega_0-\omega)t/2}}{\omega_0-\omega}  \left[ e^{i(\omega_0-\omega)t/2} - e^{i(\omega_0+\omega)t/2}\right]$&#10;\end{document}"/>
  <p:tag name="IGUANATEXSIZE" val="20"/>
  <p:tag name="IGUANATEXCURSOR" val="251"/>
  <p:tag name="TRANSPARENCY" val="True"/>
  <p:tag name="FILENAME" val=""/>
  <p:tag name="INPUTTYPE" val="0"/>
  <p:tag name="LATEXENGINEID" val="0"/>
  <p:tag name="TEMPFOLDER" val="c:\temp\"/>
</p:tagLst>
</file>

<file path=ppt/tags/tag1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2.2272"/>
  <p:tag name="ORIGINALWIDTH" val="1642.295"/>
  <p:tag name="OUTPUTDPI" val="1200"/>
  <p:tag name="LATEXADDIN" val="\documentclass{article}&#10;\usepackage{amsmath}&#10;\usepackage{braket}&#10;\pagestyle{empty}&#10;\begin{document}&#10;&#10;&#10;&#10;$= -\frac{ V_{ba}}{\hbar} \frac{\sin[(\omega_0-\omega)t/2]}{\omega_0-\omega} e^{i(\omega_0-\omega)t/2}$&#10;\end{document}"/>
  <p:tag name="IGUANATEXSIZE" val="20"/>
  <p:tag name="IGUANATEXCURSOR" val="205"/>
  <p:tag name="TRANSPARENCY" val="True"/>
  <p:tag name="FILENAME" val=""/>
  <p:tag name="INPUTTYPE" val="0"/>
  <p:tag name="LATEXENGINEID" val="0"/>
  <p:tag name="TEMPFOLDER" val="c:\temp\"/>
</p:tagLst>
</file>

<file path=ppt/tags/tag1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982.3771"/>
  <p:tag name="OUTPUTDPI" val="1200"/>
  <p:tag name="LATEXADDIN" val="\documentclass{article}&#10;\usepackage{amsmath}&#10;\usepackage{braket}&#10;\pagestyle{empty}&#10;\begin{document}&#10;&#10;&#10;&#10;$\omega_0 + \omega \gg |\omega_0-\omega|$&#10;\end{document}"/>
  <p:tag name="IGUANATEXSIZE" val="20"/>
  <p:tag name="IGUANATEXCURSOR" val="142"/>
  <p:tag name="TRANSPARENCY" val="True"/>
  <p:tag name="FILENAME" val=""/>
  <p:tag name="INPUTTYPE" val="0"/>
  <p:tag name="LATEXENGINEID" val="0"/>
  <p:tag name="TEMPFOLDER" val="c:\temp\"/>
</p:tagLst>
</file>

<file path=ppt/tags/tag1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982.3771"/>
  <p:tag name="OUTPUTDPI" val="1200"/>
  <p:tag name="LATEXADDIN" val="\documentclass{article}&#10;\usepackage{amsmath}&#10;\usepackage{braket}&#10;\pagestyle{empty}&#10;\begin{document}&#10;&#10;&#10;&#10;$\omega_0 + \omega \gg |\omega_0-\omega|$&#10;\end{document}"/>
  <p:tag name="IGUANATEXSIZE" val="20"/>
  <p:tag name="IGUANATEXCURSOR" val="142"/>
  <p:tag name="TRANSPARENCY" val="True"/>
  <p:tag name="FILENAME" val=""/>
  <p:tag name="INPUTTYPE" val="0"/>
  <p:tag name="LATEXENGINEID" val="0"/>
  <p:tag name="TEMPFOLDER" val="c:\temp\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50.5"/>
  <p:tag name="OUTPUTDPI" val="1200"/>
  <p:tag name="LATEXADDIN" val="\documentclass{article}&#10;\usepackage{amsmath}&#10;\pagestyle{empty}&#10;\begin{document}&#10;&#10;$(1s)^2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5.9805"/>
  <p:tag name="ORIGINALWIDTH" val="636.6704"/>
  <p:tag name="OUTPUTDPI" val="1200"/>
  <p:tag name="LATEXADDIN" val="\documentclass{article}&#10;\usepackage{amsmath}&#10;\pagestyle{empty}&#10;\begin{document}&#10;&#10;$H\Psi = i \hbar \frac{\partial \Psi}{\partial t}$&#10;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1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875.1406"/>
  <p:tag name="OUTPUTDPI" val="1200"/>
  <p:tag name="LATEXADDIN" val="\documentclass{article}&#10;\usepackage{amsmath}&#10;\pagestyle{empty}&#10;\begin{document}&#10;&#10;$H=H^0+H'(t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323"/>
  <p:tag name="ORIGINALWIDTH" val="2238.47"/>
  <p:tag name="OUTPUTDPI" val="1200"/>
  <p:tag name="LATEXADDIN" val="\documentclass{article}&#10;\usepackage{amsmath}&#10;\usepackage{braket}&#10;\pagestyle{empty}&#10;\begin{document}&#10;&#10;&#10;&#10;$\Psi(t)=c_a(t) e^{-i E_a t/ \hbar } \Psi_a + c_b(t) e^{-i E_b t/ \hbar } \Psi_b$&#10;&#10;\end{document}"/>
  <p:tag name="IGUANATEXSIZE" val="20"/>
  <p:tag name="IGUANATEXCURSOR" val="183"/>
  <p:tag name="TRANSPARENCY" val="True"/>
  <p:tag name="FILENAME" val=""/>
  <p:tag name="INPUTTYPE" val="0"/>
  <p:tag name="LATEXENGINEID" val="0"/>
  <p:tag name="TEMPFOLDER" val="c:\temp\"/>
</p:tagLst>
</file>

<file path=ppt/tags/tag1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.7308"/>
  <p:tag name="ORIGINALWIDTH" val="2078.74"/>
  <p:tag name="OUTPUTDPI" val="1200"/>
  <p:tag name="LATEXADDIN" val="\documentclass{article}&#10;\usepackage{amsmath}&#10;\usepackage{braket}&#10;\pagestyle{empty}&#10;\begin{document}&#10;&#10;&#10;&#10;$\dot{c}_a=-\frac{i}{\hbar}\left[c_a H'_{aa}+c_b H'_{ab}e^{-i (E_b-E_a) t/\hbar} \right]$&#10;\end{document}"/>
  <p:tag name="IGUANATEXSIZE" val="20"/>
  <p:tag name="IGUANATEXCURSOR" val="191"/>
  <p:tag name="TRANSPARENCY" val="True"/>
  <p:tag name="FILENAME" val=""/>
  <p:tag name="INPUTTYPE" val="0"/>
  <p:tag name="LATEXENGINEID" val="0"/>
  <p:tag name="TEMPFOLDER" val="c:\temp\"/>
</p:tagLst>
</file>

<file path=ppt/tags/tag1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.7308"/>
  <p:tag name="ORIGINALWIDTH" val="1970.004"/>
  <p:tag name="OUTPUTDPI" val="1200"/>
  <p:tag name="LATEXADDIN" val="\documentclass{article}&#10;\usepackage{amsmath}&#10;\usepackage{braket}&#10;\pagestyle{empty}&#10;\begin{document}&#10;&#10;&#10;&#10;$\dot{c}_b=-\frac{i}{\hbar}\left[c_a H'_{ba}e^{i (E_b-E_a) t/\hbar}+c_b H'_{bb} \right]$&#10;\end{document}"/>
  <p:tag name="IGUANATEXSIZE" val="20"/>
  <p:tag name="IGUANATEXCURSOR" val="139"/>
  <p:tag name="TRANSPARENCY" val="True"/>
  <p:tag name="FILENAME" val=""/>
  <p:tag name="INPUTTYPE" val="0"/>
  <p:tag name="LATEXENGINEID" val="0"/>
  <p:tag name="TEMPFOLDER" val="c:\temp\"/>
</p:tagLst>
</file>

<file path=ppt/tags/tag1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9.7338"/>
  <p:tag name="ORIGINALWIDTH" val="800.15"/>
  <p:tag name="OUTPUTDPI" val="1200"/>
  <p:tag name="LATEXADDIN" val="\documentclass{article}&#10;\usepackage{amsmath}&#10;\usepackage{braket}&#10;\pagestyle{empty}&#10;\begin{document}&#10;&#10;&#10;&#10;$H'_{aa}=H'_{bb}=0$&#10;\end{document}"/>
  <p:tag name="IGUANATEXSIZE" val="20"/>
  <p:tag name="IGUANATEXCURSOR" val="118"/>
  <p:tag name="TRANSPARENCY" val="True"/>
  <p:tag name="FILENAME" val=""/>
  <p:tag name="INPUTTYPE" val="0"/>
  <p:tag name="LATEXENGINEID" val="0"/>
  <p:tag name="TEMPFOLDER" val="c:\temp\"/>
</p:tagLst>
</file>

<file path=ppt/tags/tag1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1088.114"/>
  <p:tag name="OUTPUTDPI" val="1200"/>
  <p:tag name="LATEXADDIN" val="\documentclass{article}&#10;\usepackage{amsmath}&#10;\usepackage{braket}&#10;\pagestyle{empty}&#10;\begin{document}&#10;&#10;&#10;&#10;$\dot{c}_a=-\frac{i}{\hbar}  H'_{ab}e^{-i \omega_0 t} c_b $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1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1009.374"/>
  <p:tag name="OUTPUTDPI" val="1200"/>
  <p:tag name="LATEXADDIN" val="\documentclass{article}&#10;\usepackage{amsmath}&#10;\usepackage{braket}&#10;\pagestyle{empty}&#10;\begin{document}&#10;&#10;&#10;&#10;$\dot{c}_b=-\frac{i}{\hbar} H'_{ba}e^{i \omega_0 t} c_a $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1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4.4807"/>
  <p:tag name="ORIGINALWIDTH" val="638.1702"/>
  <p:tag name="OUTPUTDPI" val="1200"/>
  <p:tag name="LATEXADDIN" val="\documentclass{article}&#10;\usepackage{amsmath}&#10;\usepackage{braket}&#10;\pagestyle{empty}&#10;\begin{document}&#10;&#10;&#10;&#10;$\omega_0 \equiv \frac{E_b-E_a}{\hbar}$&#10;\end{document}"/>
  <p:tag name="IGUANATEXSIZE" val="20"/>
  <p:tag name="IGUANATEXCURSOR" val="140"/>
  <p:tag name="TRANSPARENCY" val="True"/>
  <p:tag name="FILENAME" val=""/>
  <p:tag name="INPUTTYPE" val="0"/>
  <p:tag name="LATEXENGINEID" val="0"/>
  <p:tag name="TEMPFOLDER" val="c:\temp\"/>
</p:tagLst>
</file>

<file path=ppt/tags/tag1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1088.114"/>
  <p:tag name="OUTPUTDPI" val="1200"/>
  <p:tag name="LATEXADDIN" val="\documentclass{article}&#10;\usepackage{amsmath}&#10;\usepackage{braket}&#10;\pagestyle{empty}&#10;\begin{document}&#10;&#10;&#10;&#10;$\dot{c}_a=-\frac{i}{\hbar}  H'_{ab}e^{-i \omega_0 t} c_b $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1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1009.374"/>
  <p:tag name="OUTPUTDPI" val="1200"/>
  <p:tag name="LATEXADDIN" val="\documentclass{article}&#10;\usepackage{amsmath}&#10;\usepackage{braket}&#10;\pagestyle{empty}&#10;\begin{document}&#10;&#10;&#10;&#10;$\dot{c}_b=-\frac{i}{\hbar} H'_{ba}e^{i \omega_0 t} c_a $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1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4.4807"/>
  <p:tag name="ORIGINALWIDTH" val="638.1702"/>
  <p:tag name="OUTPUTDPI" val="1200"/>
  <p:tag name="LATEXADDIN" val="\documentclass{article}&#10;\usepackage{amsmath}&#10;\usepackage{braket}&#10;\pagestyle{empty}&#10;\begin{document}&#10;&#10;&#10;&#10;$\omega_0 \equiv \frac{E_b-E_a}{\hbar}$&#10;\end{document}"/>
  <p:tag name="IGUANATEXSIZE" val="20"/>
  <p:tag name="IGUANATEXCURSOR" val="140"/>
  <p:tag name="TRANSPARENCY" val="True"/>
  <p:tag name="FILENAME" val=""/>
  <p:tag name="INPUTTYPE" val="0"/>
  <p:tag name="LATEXENGINEID" val="0"/>
  <p:tag name="TEMPFOLDER" val="c:\temp\"/>
</p:tagLst>
</file>

<file path=ppt/tags/tag1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2|1.2|2.6|1.2|0.8|1.2|0.9|0.9|1.3"/>
</p:tagLst>
</file>

<file path=ppt/tags/tag1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3.8"/>
</p:tagLst>
</file>

<file path=ppt/tags/tag1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8.4|32.7|11.4|18.5|6"/>
</p:tagLst>
</file>

<file path=ppt/tags/tag1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0.7"/>
</p:tagLst>
</file>

<file path=ppt/tags/tag1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6.1"/>
</p:tagLst>
</file>

<file path=ppt/tags/tag1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9.6|11.4"/>
</p:tagLst>
</file>

<file path=ppt/tags/tag1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2.4|35.8"/>
</p:tagLst>
</file>

<file path=ppt/tags/tag1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2|0.6|2.4|4.1|0.6|1.1|15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8"/>
  <p:tag name="ORIGINALWIDTH" val="399.75"/>
  <p:tag name="OUTPUTDPI" val="1200"/>
  <p:tag name="LATEXADDIN" val="\documentclass{article}&#10;\usepackage{amsmath}&#10;\pagestyle{empty}&#10;\begin{document}&#10;&#10;$n^{2S+1}L$&#10;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1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6.6|0.7"/>
</p:tagLst>
</file>

<file path=ppt/tags/tag1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|5.6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2397"/>
  <p:tag name="OUTPUTDPI" val="1200"/>
  <p:tag name="LATEXADDIN" val="\documentclass{article}&#10;\usepackage{amsmath}&#10;\pagestyle{empty}&#10;\begin{document}&#10;&#10;$(&#10;\Phi_{100}(\overrightarrow{r_1})&#10;\Phi_{nlm}(\overrightarrow{r_2})\pm&#10;\Phi_{100}(\overrightarrow{r_2})&#10;\Phi_{nlm}(\overrightarrow{r_1})&#10;)/\sqrt{2}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.25"/>
  <p:tag name="ORIGINALWIDTH" val="70.5"/>
  <p:tag name="OUTPUTDPI" val="1200"/>
  <p:tag name="LATEXADDIN" val="\documentclass{article}&#10;\usepackage{amsmath}&#10;\pagestyle{empty}&#10;\begin{document}&#10;&#10;&#10;$\chi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76.5"/>
  <p:tag name="OUTPUTDPI" val="1200"/>
  <p:tag name="LATEXADDIN" val="\documentclass{article}&#10;\usepackage{amsmath}&#10;\pagestyle{empty}&#10;\begin{document}&#10;&#10;$\Phi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76.5"/>
  <p:tag name="OUTPUTDPI" val="1200"/>
  <p:tag name="LATEXADDIN" val="\documentclass{article}&#10;\usepackage{amsmath}&#10;\pagestyle{empty}&#10;\begin{document}&#10;&#10;$\Phi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76.5"/>
  <p:tag name="OUTPUTDPI" val="1200"/>
  <p:tag name="LATEXADDIN" val="\documentclass{article}&#10;\usepackage{amsmath}&#10;\pagestyle{empty}&#10;\begin{document}&#10;&#10;$\Phi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.25"/>
  <p:tag name="ORIGINALWIDTH" val="70.5"/>
  <p:tag name="OUTPUTDPI" val="1200"/>
  <p:tag name="LATEXADDIN" val="\documentclass{article}&#10;\usepackage{amsmath}&#10;\pagestyle{empty}&#10;\begin{document}&#10;&#10;&#10;$\chi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368.25"/>
  <p:tag name="OUTPUTDPI" val="1200"/>
  <p:tag name="LATEXADDIN" val="\documentclass{article}&#10;\usepackage{amsmath}&#10;\usepackage{braket}&#10;\pagestyle{empty}&#10;\begin{document}&#10;&#10;$\chi= \ket{s}$&#10;&#10;\end{document}"/>
  <p:tag name="IGUANATEXSIZE" val="20"/>
  <p:tag name="IGUANATEXCURSOR" val="107"/>
  <p:tag name="TRANSPARENCY" val="True"/>
  <p:tag name="FILENAME" val=""/>
  <p:tag name="INPUTTYPE" val="0"/>
  <p:tag name="LATEXENGINEID" val="0"/>
  <p:tag name="TEMPFOLDER" val="c:\temp\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73.5"/>
  <p:tag name="ORIGINALWIDTH" val="2435.25"/>
  <p:tag name="OUTPUTDPI" val="1200"/>
  <p:tag name="LATEXADDIN" val="\documentclass{article}&#10;\usepackage{amsmath}&#10;\pagestyle{empty}&#10;\begin{document}&#10;&#10;$\hat{H}=\sum\limits_{i=1}^Z \left(- \frac{\hbar^2}{2m}\overrightarrow{\nabla}^2&#10;-\frac{Z e^2}{4\pi \epsilon_0 \hat{r}_i}&#10;+\sum\limits_{j&lt;i}^Z \frac{e^2}{4 \pi \epsilon_0 |\hat{\overrightarrow{r_i}}-\hat{\overrightarrow{r_j}}|} \right)$&#10;&#10;\end{document}"/>
  <p:tag name="IGUANATEXSIZE" val="20"/>
  <p:tag name="IGUANATEXCURSOR" val="220"/>
  <p:tag name="TRANSPARENCY" val="True"/>
  <p:tag name="FILENAME" val=""/>
  <p:tag name="INPUTTYPE" val="0"/>
  <p:tag name="LATEXENGINEID" val="0"/>
  <p:tag name="TEMPFOLDER" val="c:\temp\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415.5"/>
  <p:tag name="OUTPUTDPI" val="1200"/>
  <p:tag name="LATEXADDIN" val="\documentclass{article}&#10;\usepackage{amsmath}&#10;\pagestyle{empty}&#10;\begin{document}&#10;&#10;$(1s)(2p)$&#10;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9.75"/>
  <p:tag name="ORIGINALWIDTH" val="723.75"/>
  <p:tag name="OUTPUTDPI" val="1200"/>
  <p:tag name="LATEXADDIN" val="\documentclass{article}&#10;\usepackage{amsmath}&#10;\usepackage{braket}&#10;\pagestyle{empty}&#10;\begin{document}&#10;&#10;$\chi= \ket{t_{-1,0,+1}}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5"/>
  <p:tag name="ORIGINALWIDTH" val="389.25"/>
  <p:tag name="OUTPUTDPI" val="1200"/>
  <p:tag name="LATEXADDIN" val="\documentclass{article}&#10;\usepackage{amsmath}&#10;\usepackage{braket}&#10;\pagestyle{empty}&#10;\begin{document}&#10;&#10;$E=E_{\rm s}$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5"/>
  <p:tag name="ORIGINALWIDTH" val="386.25"/>
  <p:tag name="OUTPUTDPI" val="1200"/>
  <p:tag name="LATEXADDIN" val="\documentclass{article}&#10;\usepackage{amsmath}&#10;\usepackage{braket}&#10;\pagestyle{empty}&#10;\begin{document}&#10;&#10;$E=E_{\rm t}$&#10;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6.25"/>
  <p:tag name="ORIGINALWIDTH" val="424.5"/>
  <p:tag name="OUTPUTDPI" val="1200"/>
  <p:tag name="LATEXADDIN" val="\documentclass{article}&#10;\usepackage{amsmath}&#10;\usepackage{braket}&#10;\pagestyle{empty}&#10;\begin{document}&#10;&#10;$E_{\rm s}\neq E_{\rm t}$&#10;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8.75"/>
  <p:tag name="ORIGINALWIDTH" val="778.5"/>
  <p:tag name="OUTPUTDPI" val="1200"/>
  <p:tag name="LATEXADDIN" val="\documentclass{article}&#10;\usepackage{amsmath}&#10;\usepackage{braket}&#10;\pagestyle{empty}&#10;\begin{document}&#10;&#10;$\Delta E= E_{\rm s} - E_{\rm t}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9.75"/>
  <p:tag name="ORIGINALWIDTH" val="469.5"/>
  <p:tag name="OUTPUTDPI" val="1200"/>
  <p:tag name="LATEXADDIN" val="\documentclass{article}&#10;\usepackage{amsmath}&#10;\usepackage{braket}&#10;\pagestyle{empty}&#10;\begin{document}&#10;&#10;$\ket{t_{-1,0,+1}}$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114"/>
  <p:tag name="OUTPUTDPI" val="1200"/>
  <p:tag name="LATEXADDIN" val="\documentclass{article}&#10;\usepackage{amsmath}&#10;\usepackage{braket}&#10;\pagestyle{empty}&#10;\begin{document}&#10;&#10;$\ket{s}$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2677.5"/>
  <p:tag name="OUTPUTDPI" val="1200"/>
  <p:tag name="LATEXADDIN" val="\documentclass{article}&#10;\usepackage{amsmath}&#10;\pagestyle{empty}&#10;\begin{document}&#10;&#10;$\Phi^\pm(\overrightarrow{r_1},\overrightarrow{r_2})=(&#10;\Phi_{a}(\overrightarrow{r_1})&#10;\Phi_{b}(\overrightarrow{r_2})\pm&#10;\Phi_{a}(\overrightarrow{r_2})&#10;\Phi_{b}(\overrightarrow{r_1})&#10;)/\sqrt{2}$&#10;&#10;\end{document}"/>
  <p:tag name="IGUANATEXSIZE" val="20"/>
  <p:tag name="IGUANATEXCURSOR" val="239"/>
  <p:tag name="TRANSPARENCY" val="True"/>
  <p:tag name="FILENAME" val=""/>
  <p:tag name="INPUTTYPE" val="0"/>
  <p:tag name="LATEXENGINEID" val="0"/>
  <p:tag name="TEMPFOLDER" val="c:\temp\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1083"/>
  <p:tag name="OUTPUTDPI" val="1200"/>
  <p:tag name="LATEXADDIN" val="\documentclass{article}&#10;\usepackage{amsmath}&#10;\pagestyle{empty}&#10;\begin{document}&#10;&#10;$\Phi^-(\overrightarrow{r_1},\overrightarrow{r_2}=\overrightarrow{r_1})=0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1910.25"/>
  <p:tag name="OUTPUTDPI" val="1200"/>
  <p:tag name="LATEXADDIN" val="\documentclass{article}&#10;\usepackage{amsmath}&#10;\pagestyle{empty}&#10;\begin{document}&#10;&#10;$\Phi^+(\overrightarrow{r_1},\overrightarrow{r_2}=\overrightarrow{r_1})=\sqrt{2}&#10;\Phi_{a}(\overrightarrow{r_1})&#10;\Phi_{b}(\overrightarrow{r_1})&#10;$&#10;&#10;\end{document}"/>
  <p:tag name="IGUANATEXSIZE" val="20"/>
  <p:tag name="IGUANATEXCURSOR" val="200"/>
  <p:tag name="TRANSPARENCY" val="True"/>
  <p:tag name="FILENAME" val=""/>
  <p:tag name="INPUTTYPE" val="0"/>
  <p:tag name="LATEXENGINEID" val="0"/>
  <p:tag name="TEMPFOLDER" val="c:\temp\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415.5"/>
  <p:tag name="OUTPUTDPI" val="1200"/>
  <p:tag name="LATEXADDIN" val="\documentclass{article}&#10;\usepackage{amsmath}&#10;\pagestyle{empty}&#10;\begin{document}&#10;&#10;$(2s)(2p)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5"/>
  <p:tag name="ORIGINALWIDTH" val="424.5"/>
  <p:tag name="OUTPUTDPI" val="1200"/>
  <p:tag name="LATEXADDIN" val="\documentclass{article}&#10;\usepackage{amsmath}&#10;\usepackage{braket}&#10;\pagestyle{empty}&#10;\begin{document}&#10;&#10;$E_{\rm s}&gt; E_{\rm t}$&#10;&#10;\end{document}"/>
  <p:tag name="IGUANATEXSIZE" val="20"/>
  <p:tag name="IGUANATEXCURSOR" val="121"/>
  <p:tag name="TRANSPARENCY" val="True"/>
  <p:tag name="FILENAME" val=""/>
  <p:tag name="INPUTTYPE" val="0"/>
  <p:tag name="LATEXENGINEID" val="0"/>
  <p:tag name="TEMPFOLDER" val="c:\temp\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368.25"/>
  <p:tag name="OUTPUTDPI" val="1200"/>
  <p:tag name="LATEXADDIN" val="\documentclass{article}&#10;\usepackage{amsmath}&#10;\usepackage{braket}&#10;\pagestyle{empty}&#10;\begin{document}&#10;&#10;$\chi= \ket{s}$&#10;&#10;\end{document}"/>
  <p:tag name="IGUANATEXSIZE" val="20"/>
  <p:tag name="IGUANATEXCURSOR" val="107"/>
  <p:tag name="TRANSPARENCY" val="True"/>
  <p:tag name="FILENAME" val=""/>
  <p:tag name="INPUTTYPE" val="0"/>
  <p:tag name="LATEXENGINEID" val="0"/>
  <p:tag name="TEMPFOLDER" val="c:\temp\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9.75"/>
  <p:tag name="ORIGINALWIDTH" val="723.75"/>
  <p:tag name="OUTPUTDPI" val="1200"/>
  <p:tag name="LATEXADDIN" val="\documentclass{article}&#10;\usepackage{amsmath}&#10;\usepackage{braket}&#10;\pagestyle{empty}&#10;\begin{document}&#10;&#10;$\chi= \ket{t_{-1,0,+1}}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5"/>
  <p:tag name="ORIGINALWIDTH" val="389.25"/>
  <p:tag name="OUTPUTDPI" val="1200"/>
  <p:tag name="LATEXADDIN" val="\documentclass{article}&#10;\usepackage{amsmath}&#10;\usepackage{braket}&#10;\pagestyle{empty}&#10;\begin{document}&#10;&#10;$E=E_{\rm s}$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5"/>
  <p:tag name="ORIGINALWIDTH" val="386.25"/>
  <p:tag name="OUTPUTDPI" val="1200"/>
  <p:tag name="LATEXADDIN" val="\documentclass{article}&#10;\usepackage{amsmath}&#10;\usepackage{braket}&#10;\pagestyle{empty}&#10;\begin{document}&#10;&#10;$E=E_{\rm t}$&#10;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9"/>
  <p:tag name="ORIGINALWIDTH" val="153.75"/>
  <p:tag name="OUTPUTDPI" val="1200"/>
  <p:tag name="LATEXADDIN" val="\documentclass{article}&#10;\usepackage{amsmath}&#10;\pagestyle{empty}&#10;\begin{document}&#10;&#10;$\Phi^+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152.25"/>
  <p:tag name="OUTPUTDPI" val="1200"/>
  <p:tag name="LATEXADDIN" val="\documentclass{article}&#10;\usepackage{amsmath}&#10;\pagestyle{empty}&#10;\begin{document}&#10;&#10;$\Phi^-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6.25"/>
  <p:tag name="ORIGINALWIDTH" val="424.5"/>
  <p:tag name="OUTPUTDPI" val="1200"/>
  <p:tag name="LATEXADDIN" val="\documentclass{article}&#10;\usepackage{amsmath}&#10;\usepackage{braket}&#10;\pagestyle{empty}&#10;\begin{document}&#10;&#10;$E_{\rm s}\neq E_{\rm t}$&#10;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6.25"/>
  <p:tag name="ORIGINALWIDTH" val="424.5"/>
  <p:tag name="OUTPUTDPI" val="1200"/>
  <p:tag name="LATEXADDIN" val="\documentclass{article}&#10;\usepackage{amsmath}&#10;\usepackage{braket}&#10;\pagestyle{empty}&#10;\begin{document}&#10;&#10;$E_{\rm s}\neq E_{\rm t}$&#10;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76.5"/>
  <p:tag name="OUTPUTDPI" val="1200"/>
  <p:tag name="LATEXADDIN" val="\documentclass{article}&#10;\usepackage{amsmath}&#10;\pagestyle{empty}&#10;\begin{document}&#10;&#10;$\Phi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50.5"/>
  <p:tag name="OUTPUTDPI" val="1200"/>
  <p:tag name="LATEXADDIN" val="\documentclass{article}&#10;\usepackage{amsmath}&#10;\pagestyle{empty}&#10;\begin{document}&#10;&#10;$(2s)^2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1028.871"/>
  <p:tag name="OUTPUTDPI" val="1200"/>
  <p:tag name="LATEXADDIN" val="\documentclass{article}&#10;\usepackage{amsmath}&#10;\pagestyle{empty}&#10;\begin{document}&#10;&#10;$(\Delta x)^2=(x_1-x_2)^2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.25"/>
  <p:tag name="ORIGINALWIDTH" val="3141"/>
  <p:tag name="OUTPUTDPI" val="1200"/>
  <p:tag name="LATEXADDIN" val="\documentclass{article}&#10;\usepackage{amsmath}&#10;\usepackage{braket}&#10;\pagestyle{empty}&#10;\begin{document}&#10;&#10;$\ket{\Phi^\pm(x_1,x_2)}=(&#10;\ket{\Phi_{a}(x_1)}&#10;\ket{\Phi_{b}(x_2)}\pm&#10;\ket{\Phi_{a}(x_2)}&#10;\ket{\Phi_{b}(x_1)}&#10;)/\sqrt{2}$&#10;&#10;\end{document}"/>
  <p:tag name="IGUANATEXSIZE" val="20"/>
  <p:tag name="IGUANATEXCURSOR" val="202"/>
  <p:tag name="TRANSPARENCY" val="True"/>
  <p:tag name="FILENAME" val=""/>
  <p:tag name="INPUTTYPE" val="0"/>
  <p:tag name="LATEXENGINEID" val="0"/>
  <p:tag name="TEMPFOLDER" val="c:\temp\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7"/>
  <p:tag name="ORIGINALWIDTH" val="1900.5"/>
  <p:tag name="OUTPUTDPI" val="1200"/>
  <p:tag name="LATEXADDIN" val="\documentclass{article}&#10;\usepackage{amsmath}&#10;\usepackage{braket}&#10;\pagestyle{empty}&#10;\begin{document}&#10;&#10;$\braket{x_1^2}_\pm=&#10;\braket{\Phi^\pm(x_1,x_2)|x_1^2|\Phi^\pm(x_1,x_2)}$&#10;&#10;\end{document}"/>
  <p:tag name="IGUANATEXSIZE" val="20"/>
  <p:tag name="IGUANATEXCURSOR" val="172"/>
  <p:tag name="TRANSPARENCY" val="True"/>
  <p:tag name="FILENAME" val=""/>
  <p:tag name="INPUTTYPE" val="0"/>
  <p:tag name="LATEXENGINEID" val="0"/>
  <p:tag name="TEMPFOLDER" val="c:\temp\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067"/>
  <p:tag name="OUTPUTDPI" val="1200"/>
  <p:tag name="LATEXADDIN" val="\documentclass{article}&#10;\usepackage{amsmath}&#10;\usepackage{braket}&#10;\pagestyle{empty}&#10;\begin{document}&#10;&#10;$=[\braket{\Phi_a(x_1)|x_1^2|\Phi_a(x_1)}&#10;\braket{\Phi_b(x_2)|\Phi_b(x_2)}&#10;$&#10;&#10;\end{document}"/>
  <p:tag name="IGUANATEXSIZE" val="20"/>
  <p:tag name="IGUANATEXCURSOR" val="169"/>
  <p:tag name="TRANSPARENCY" val="True"/>
  <p:tag name="FILENAME" val=""/>
  <p:tag name="INPUTTYPE" val="0"/>
  <p:tag name="LATEXENGINEID" val="0"/>
  <p:tag name="TEMPFOLDER" val="c:\temp\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018.25"/>
  <p:tag name="OUTPUTDPI" val="1200"/>
  <p:tag name="LATEXADDIN" val="\documentclass{article}&#10;\usepackage{amsmath}&#10;\usepackage{braket}&#10;\pagestyle{empty}&#10;\begin{document}&#10;&#10;$+\braket{\Phi_b(x_1)|x_1^2|\Phi_b(x_1)}&#10;\braket{\Phi_a(x_2)|\Phi_a(x_2)}&#10;$&#10;&#10;\end{document}"/>
  <p:tag name="IGUANATEXSIZE" val="20"/>
  <p:tag name="IGUANATEXCURSOR" val="171"/>
  <p:tag name="TRANSPARENCY" val="True"/>
  <p:tag name="FILENAME" val=""/>
  <p:tag name="INPUTTYPE" val="0"/>
  <p:tag name="LATEXENGINEID" val="0"/>
  <p:tag name="TEMPFOLDER" val="c:\temp\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018.25"/>
  <p:tag name="OUTPUTDPI" val="1200"/>
  <p:tag name="LATEXADDIN" val="\documentclass{article}&#10;\usepackage{amsmath}&#10;\usepackage{braket}&#10;\pagestyle{empty}&#10;\begin{document}&#10;&#10;$\pm\braket{\Phi_a(x_1)|x_1^2|\Phi_b(x_1)}&#10;\braket{\Phi_b(x_2)|\Phi_a(x_2)}&#10;$&#10;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184.75"/>
  <p:tag name="OUTPUTDPI" val="1200"/>
  <p:tag name="LATEXADDIN" val="\documentclass{article}&#10;\usepackage{amsmath}&#10;\usepackage{braket}&#10;\pagestyle{empty}&#10;\begin{document}&#10;&#10;$\pm\braket{\Phi_b(x_1)|x_1^2|\Phi_a(x_1)}&#10;\braket{\Phi_a(x_2)|\Phi_b(x_2)}]/2&#10;$&#10;&#10;\end{document}"/>
  <p:tag name="IGUANATEXSIZE" val="20"/>
  <p:tag name="IGUANATEXCURSOR" val="179"/>
  <p:tag name="TRANSPARENCY" val="True"/>
  <p:tag name="FILENAME" val=""/>
  <p:tag name="INPUTTYPE" val="0"/>
  <p:tag name="LATEXENGINEID" val="0"/>
  <p:tag name="TEMPFOLDER" val="c:\temp\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5"/>
  <p:tag name="ORIGINALWIDTH" val="399"/>
  <p:tag name="OUTPUTDPI" val="1200"/>
  <p:tag name="LATEXADDIN" val="\documentclass{article}&#10;\usepackage{amsmath}&#10;\usepackage{braket}&#10;\pagestyle{empty}&#10;\begin{document}&#10;&#10;$\equiv \braket{x_1^2}_a&#10;$&#10;&#10;\end{document}"/>
  <p:tag name="IGUANATEXSIZE" val="20"/>
  <p:tag name="IGUANATEXCURSOR" val="109"/>
  <p:tag name="TRANSPARENCY" val="True"/>
  <p:tag name="FILENAME" val=""/>
  <p:tag name="INPUTTYPE" val="0"/>
  <p:tag name="LATEXENGINEID" val="0"/>
  <p:tag name="TEMPFOLDER" val="c:\temp\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5"/>
  <p:tag name="ORIGINALWIDTH" val="390"/>
  <p:tag name="OUTPUTDPI" val="1200"/>
  <p:tag name="LATEXADDIN" val="\documentclass{article}&#10;\usepackage{amsmath}&#10;\usepackage{braket}&#10;\pagestyle{empty}&#10;\begin{document}&#10;&#10;$\equiv \braket{x_1^2}_b&#10;$&#10;&#10;\end{document}"/>
  <p:tag name="IGUANATEXSIZE" val="20"/>
  <p:tag name="IGUANATEXCURSOR" val="125"/>
  <p:tag name="TRANSPARENCY" val="True"/>
  <p:tag name="FILENAME" val=""/>
  <p:tag name="INPUTTYPE" val="0"/>
  <p:tag name="LATEXENGINEID" val="0"/>
  <p:tag name="TEMPFOLDER" val="c:\temp\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25"/>
  <p:tag name="ORIGINALWIDTH" val="177"/>
  <p:tag name="OUTPUTDPI" val="1200"/>
  <p:tag name="LATEXADDIN" val="\documentclass{article}&#10;\usepackage{amsmath}&#10;\usepackage{braket}&#10;\pagestyle{empty}&#10;\begin{document}&#10;&#10;$=1&#10;$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55"/>
  <p:tag name="OUTPUTDPI" val="1200"/>
  <p:tag name="LATEXADDIN" val="\documentclass{article}&#10;\usepackage{amsmath}&#10;\pagestyle{empty}&#10;\begin{document}&#10;&#10;$(2p)^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25"/>
  <p:tag name="ORIGINALWIDTH" val="177"/>
  <p:tag name="OUTPUTDPI" val="1200"/>
  <p:tag name="LATEXADDIN" val="\documentclass{article}&#10;\usepackage{amsmath}&#10;\usepackage{braket}&#10;\pagestyle{empty}&#10;\begin{document}&#10;&#10;$=1&#10;$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182.25"/>
  <p:tag name="OUTPUTDPI" val="1200"/>
  <p:tag name="LATEXADDIN" val="\documentclass{article}&#10;\usepackage{amsmath}&#10;\usepackage{braket}&#10;\pagestyle{empty}&#10;\begin{document}&#10;&#10;$=0&#10;$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182.25"/>
  <p:tag name="OUTPUTDPI" val="1200"/>
  <p:tag name="LATEXADDIN" val="\documentclass{article}&#10;\usepackage{amsmath}&#10;\usepackage{braket}&#10;\pagestyle{empty}&#10;\begin{document}&#10;&#10;$=0&#10;$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5"/>
  <p:tag name="ORIGINALWIDTH" val="1022.25"/>
  <p:tag name="OUTPUTDPI" val="1200"/>
  <p:tag name="LATEXADDIN" val="\documentclass{article}&#10;\usepackage{amsmath}&#10;\usepackage{braket}&#10;\pagestyle{empty}&#10;\begin{document}&#10;&#10;$=[\braket{x_1^2}_a+&#10;\braket{x_1^2}_b]/2$&#10;&#10;\end{document}"/>
  <p:tag name="IGUANATEXSIZE" val="20"/>
  <p:tag name="IGUANATEXCURSOR" val="142"/>
  <p:tag name="TRANSPARENCY" val="True"/>
  <p:tag name="FILENAME" val=""/>
  <p:tag name="INPUTTYPE" val="0"/>
  <p:tag name="LATEXENGINEID" val="0"/>
  <p:tag name="TEMPFOLDER" val="c:\temp\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.5"/>
  <p:tag name="ORIGINALWIDTH" val="752.25"/>
  <p:tag name="OUTPUTDPI" val="1200"/>
  <p:tag name="LATEXADDIN" val="\documentclass{article}&#10;\usepackage{amsmath}&#10;\usepackage{braket}&#10;\pagestyle{empty}&#10;\begin{document}&#10;&#10;$\braket{x_1^2}_+=\braket{x_1^2}_-$&#10;&#10;\end{document}"/>
  <p:tag name="IGUANATEXSIZE" val="20"/>
  <p:tag name="IGUANATEXCURSOR" val="135"/>
  <p:tag name="TRANSPARENCY" val="True"/>
  <p:tag name="FILENAME" val=""/>
  <p:tag name="INPUTTYPE" val="0"/>
  <p:tag name="LATEXENGINEID" val="0"/>
  <p:tag name="TEMPFOLDER" val="c:\temp\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.5"/>
  <p:tag name="ORIGINALWIDTH" val="752.25"/>
  <p:tag name="OUTPUTDPI" val="1200"/>
  <p:tag name="LATEXADDIN" val="\documentclass{article}&#10;\usepackage{amsmath}&#10;\usepackage{braket}&#10;\pagestyle{empty}&#10;\begin{document}&#10;&#10;$\braket{x_2^2}_+=\braket{x_2^2}_-$&#10;&#10;\end{document}"/>
  <p:tag name="IGUANATEXSIZE" val="20"/>
  <p:tag name="IGUANATEXCURSOR" val="135"/>
  <p:tag name="TRANSPARENCY" val="True"/>
  <p:tag name="FILENAME" val=""/>
  <p:tag name="INPUTTYPE" val="0"/>
  <p:tag name="LATEXENGINEID" val="0"/>
  <p:tag name="TEMPFOLDER" val="c:\temp\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05.5"/>
  <p:tag name="OUTPUTDPI" val="1200"/>
  <p:tag name="LATEXADDIN" val="\documentclass{article}&#10;\usepackage{amsmath}&#10;\usepackage{braket}&#10;\pagestyle{empty}&#10;\begin{document}&#10;&#10;$\ket{\Phi_{a}}$&#10;&#10;\end{document}"/>
  <p:tag name="IGUANATEXSIZE" val="20"/>
  <p:tag name="IGUANATEXCURSOR" val="116"/>
  <p:tag name="TRANSPARENCY" val="True"/>
  <p:tag name="FILENAME" val=""/>
  <p:tag name="INPUTTYPE" val="0"/>
  <p:tag name="LATEXENGINEID" val="0"/>
  <p:tag name="TEMPFOLDER" val="c:\temp\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195.75"/>
  <p:tag name="OUTPUTDPI" val="1200"/>
  <p:tag name="LATEXADDIN" val="\documentclass{article}&#10;\usepackage{amsmath}&#10;\usepackage{braket}&#10;\pagestyle{empty}&#10;\begin{document}&#10;&#10;$\ket{\Phi_{b}}$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76.5"/>
  <p:tag name="OUTPUTDPI" val="1200"/>
  <p:tag name="LATEXADDIN" val="\documentclass{article}&#10;\usepackage{amsmath}&#10;\pagestyle{empty}&#10;\begin{document}&#10;&#10;$\Phi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8"/>
  <p:tag name="ORIGINALWIDTH" val="952.5"/>
  <p:tag name="OUTPUTDPI" val="1200"/>
  <p:tag name="LATEXADDIN" val="\documentclass{article}&#10;\usepackage{amsmath}&#10;\usepackage{braket}&#10;\pagestyle{empty}&#10;\begin{document}&#10;&#10;$\braket{\Phi^\pm|(\Delta x)^2|\Phi^\pm}=$&#10;&#10;\end{document}"/>
  <p:tag name="IGUANATEXSIZE" val="20"/>
  <p:tag name="IGUANATEXCURSOR" val="144"/>
  <p:tag name="TRANSPARENCY" val="True"/>
  <p:tag name="FILENAME" val=""/>
  <p:tag name="INPUTTYPE" val="0"/>
  <p:tag name="LATEXENGINEID" val="0"/>
  <p:tag name="TEMPFOLDER" val="c:\temp\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417.75"/>
  <p:tag name="OUTPUTDPI" val="1200"/>
  <p:tag name="LATEXADDIN" val="\documentclass{article}&#10;\usepackage{amsmath}&#10;\pagestyle{empty}&#10;\begin{document}&#10;&#10;$(1s)(3d)$&#10;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"/>
  <p:tag name="ORIGINALWIDTH" val="619.5"/>
  <p:tag name="OUTPUTDPI" val="1200"/>
  <p:tag name="LATEXADDIN" val="\documentclass{article}&#10;\usepackage{amsmath}&#10;\usepackage{braket}&#10;\pagestyle{empty}&#10;\begin{document}&#10;&#10;$\braket{(\Delta x)^2}_\pm=$&#10;&#10;\end{document}"/>
  <p:tag name="IGUANATEXSIZE" val="20"/>
  <p:tag name="IGUANATEXCURSOR" val="128"/>
  <p:tag name="TRANSPARENCY" val="True"/>
  <p:tag name="FILENAME" val=""/>
  <p:tag name="INPUTTYPE" val="0"/>
  <p:tag name="LATEXENGINEID" val="0"/>
  <p:tag name="TEMPFOLDER" val="c:\temp\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"/>
  <p:tag name="ORIGINALWIDTH" val="851.25"/>
  <p:tag name="OUTPUTDPI" val="1200"/>
  <p:tag name="LATEXADDIN" val="\documentclass{article}&#10;\usepackage{amsmath}&#10;\usepackage{braket}&#10;\pagestyle{empty}&#10;\begin{document}&#10;&#10;$\braket{(x_1-x_2)^2}_\pm=$&#10;&#10;\end{document}"/>
  <p:tag name="IGUANATEXSIZE" val="20"/>
  <p:tag name="IGUANATEXCURSOR" val="129"/>
  <p:tag name="TRANSPARENCY" val="True"/>
  <p:tag name="FILENAME" val=""/>
  <p:tag name="INPUTTYPE" val="0"/>
  <p:tag name="LATEXENGINEID" val="0"/>
  <p:tag name="TEMPFOLDER" val="c:\temp\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"/>
  <p:tag name="ORIGINALWIDTH" val="1411.5"/>
  <p:tag name="OUTPUTDPI" val="1200"/>
  <p:tag name="LATEXADDIN" val="\documentclass{article}&#10;\usepackage{amsmath}&#10;\usepackage{braket}&#10;\pagestyle{empty}&#10;\begin{document}&#10;&#10;$\braket{x_1^2}_\pm+\braket{x_2^2}_\pm-2\braket{x_1x_2}_\pm$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4407.75"/>
  <p:tag name="OUTPUTDPI" val="1200"/>
  <p:tag name="LATEXADDIN" val="\documentclass{article}&#10;\usepackage{amsmath}&#10;\usepackage{braket}&#10;\pagestyle{empty}&#10;\begin{document}&#10;&#10;$=[\braket{\Phi_a(x_1)|x_1|\Phi_a(x_1)}&#10;\braket{\Phi_b(x_2)|x_2|\Phi_b(x_2)}&#10;+\braket{\Phi_b(x_1)|x_1|\Phi_b(x_1)}&#10;\braket{\Phi_a(x_2)|x_2|\Phi_a(x_2)}&#10;$&#10;&#10;\end{document}"/>
  <p:tag name="IGUANATEXSIZE" val="20"/>
  <p:tag name="IGUANATEXCURSOR" val="240"/>
  <p:tag name="TRANSPARENCY" val="True"/>
  <p:tag name="FILENAME" val=""/>
  <p:tag name="INPUTTYPE" val="0"/>
  <p:tag name="LATEXENGINEID" val="0"/>
  <p:tag name="TEMPFOLDER" val="c:\temp\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.25"/>
  <p:tag name="ORIGINALWIDTH" val="3141"/>
  <p:tag name="OUTPUTDPI" val="1200"/>
  <p:tag name="LATEXADDIN" val="\documentclass{article}&#10;\usepackage{amsmath}&#10;\usepackage{braket}&#10;\pagestyle{empty}&#10;\begin{document}&#10;&#10;$\ket{\Phi^\pm(x_1,x_2)}=(&#10;\ket{\Phi_{a}(x_1)}&#10;\ket{\Phi_{b}(x_2)}\pm&#10;\ket{\Phi_{a}(x_2)}&#10;\ket{\Phi_{b}(x_1)}&#10;)/\sqrt{2}$&#10;&#10;\end{document}"/>
  <p:tag name="IGUANATEXSIZE" val="20"/>
  <p:tag name="IGUANATEXCURSOR" val="202"/>
  <p:tag name="TRANSPARENCY" val="True"/>
  <p:tag name="FILENAME" val=""/>
  <p:tag name="INPUTTYPE" val="0"/>
  <p:tag name="LATEXENGINEID" val="0"/>
  <p:tag name="TEMPFOLDER" val="c:\temp\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7"/>
  <p:tag name="ORIGINALWIDTH" val="2154.75"/>
  <p:tag name="OUTPUTDPI" val="1200"/>
  <p:tag name="LATEXADDIN" val="\documentclass{article}&#10;\usepackage{amsmath}&#10;\usepackage{braket}&#10;\pagestyle{empty}&#10;\begin{document}&#10;&#10;$\braket{x_1x_2}_\pm=&#10;\braket{\Phi^\pm(x_1,x_2)|x_1 x_2|\Phi^\pm(x_1,x_2)}$&#10;&#10;\end{document}"/>
  <p:tag name="IGUANATEXSIZE" val="20"/>
  <p:tag name="IGUANATEXCURSOR" val="156"/>
  <p:tag name="TRANSPARENCY" val="True"/>
  <p:tag name="FILENAME" val=""/>
  <p:tag name="INPUTTYPE" val="0"/>
  <p:tag name="LATEXENGINEID" val="0"/>
  <p:tag name="TEMPFOLDER" val="c:\temp\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4525.5"/>
  <p:tag name="OUTPUTDPI" val="1200"/>
  <p:tag name="LATEXADDIN" val="\documentclass{article}&#10;\usepackage{amsmath}&#10;\usepackage{braket}&#10;\pagestyle{empty}&#10;\begin{document}&#10;&#10;$\pm\braket{\Phi_a(x_1)|x_1|\Phi_b(x_1)}&#10;\braket{\Phi_b(x_2)|x_2|\Phi_a(x_2)}&#10;\pm\braket{\Phi_b(x_1)|x_1|\Phi_a(x_1)}&#10;\braket{\Phi_a(x_2)|x_2|\Phi_b(x_2)}]/2&#10;$&#10;&#10;\end{document}"/>
  <p:tag name="IGUANATEXSIZE" val="20"/>
  <p:tag name="IGUANATEXCURSOR" val="243"/>
  <p:tag name="TRANSPARENCY" val="True"/>
  <p:tag name="FILENAME" val=""/>
  <p:tag name="INPUTTYPE" val="0"/>
  <p:tag name="LATEXENGINEID" val="0"/>
  <p:tag name="TEMPFOLDER" val="c:\temp\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2"/>
  <p:tag name="ORIGINALWIDTH" val="792.75"/>
  <p:tag name="OUTPUTDPI" val="1200"/>
  <p:tag name="LATEXADDIN" val="\documentclass{article}&#10;\usepackage{amsmath}&#10;\usepackage{braket}&#10;\pagestyle{empty}&#10;\begin{document}&#10;&#10;$= \braket{x_1}_a =\braket{x}_a&#10;$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5"/>
  <p:tag name="ORIGINALWIDTH" val="1170.75"/>
  <p:tag name="OUTPUTDPI" val="1200"/>
  <p:tag name="LATEXADDIN" val="\documentclass{article}&#10;\usepackage{amsmath}&#10;\usepackage{braket}&#10;\pagestyle{empty}&#10;\begin{document}&#10;&#10;$=\braket{x}_a\braket{x}_b\pm |\braket{x}_{ab}|^2$&#10;&#10;\end{document}"/>
  <p:tag name="IGUANATEXSIZE" val="20"/>
  <p:tag name="IGUANATEXCURSOR" val="150"/>
  <p:tag name="TRANSPARENCY" val="True"/>
  <p:tag name="FILENAME" val=""/>
  <p:tag name="INPUTTYPE" val="0"/>
  <p:tag name="LATEXENGINEID" val="0"/>
  <p:tag name="TEMPFOLDER" val="c:\temp\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2"/>
  <p:tag name="ORIGINALWIDTH" val="333.75"/>
  <p:tag name="OUTPUTDPI" val="1200"/>
  <p:tag name="LATEXADDIN" val="\documentclass{article}&#10;\usepackage{amsmath}&#10;\usepackage{braket}&#10;\pagestyle{empty}&#10;\begin{document}&#10;&#10;$=\braket{x}_b&#10;$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8.5"/>
  <p:tag name="ORIGINALWIDTH" val="669.75"/>
  <p:tag name="OUTPUTDPI" val="1200"/>
  <p:tag name="LATEXADDIN" val="\documentclass{article}&#10;\usepackage{amsmath}&#10;\pagestyle{empty}&#10;\begin{document}&#10;&#10;$-8 = 109\,$eV&#10;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2"/>
  <p:tag name="ORIGINALWIDTH" val="333.75"/>
  <p:tag name="OUTPUTDPI" val="1200"/>
  <p:tag name="LATEXADDIN" val="\documentclass{article}&#10;\usepackage{amsmath}&#10;\usepackage{braket}&#10;\pagestyle{empty}&#10;\begin{document}&#10;&#10;$= \braket{x}_b&#10;$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2"/>
  <p:tag name="ORIGINALWIDTH" val="342.75"/>
  <p:tag name="OUTPUTDPI" val="1200"/>
  <p:tag name="LATEXADDIN" val="\documentclass{article}&#10;\usepackage{amsmath}&#10;\usepackage{braket}&#10;\pagestyle{empty}&#10;\begin{document}&#10;&#10;$= \braket{x}_a&#10;$&#10;&#10;\end{document}"/>
  <p:tag name="IGUANATEXSIZE" val="20"/>
  <p:tag name="IGUANATEXCURSOR" val="116"/>
  <p:tag name="TRANSPARENCY" val="True"/>
  <p:tag name="FILENAME" val=""/>
  <p:tag name="INPUTTYPE" val="0"/>
  <p:tag name="LATEXENGINEID" val="0"/>
  <p:tag name="TEMPFOLDER" val="c:\temp\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2"/>
  <p:tag name="ORIGINALWIDTH" val="387.75"/>
  <p:tag name="OUTPUTDPI" val="1200"/>
  <p:tag name="LATEXADDIN" val="\documentclass{article}&#10;\usepackage{amsmath}&#10;\usepackage{braket}&#10;\pagestyle{empty}&#10;\begin{document}&#10;&#10;$\equiv \braket{x}_{ab}&#10;$&#10;&#10;\end{document}"/>
  <p:tag name="IGUANATEXSIZE" val="20"/>
  <p:tag name="IGUANATEXCURSOR" val="124"/>
  <p:tag name="TRANSPARENCY" val="True"/>
  <p:tag name="FILENAME" val=""/>
  <p:tag name="INPUTTYPE" val="0"/>
  <p:tag name="LATEXENGINEID" val="0"/>
  <p:tag name="TEMPFOLDER" val="c:\temp\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2"/>
  <p:tag name="ORIGINALWIDTH" val="386.25"/>
  <p:tag name="OUTPUTDPI" val="1200"/>
  <p:tag name="LATEXADDIN" val="\documentclass{article}&#10;\usepackage{amsmath}&#10;\usepackage{braket}&#10;\pagestyle{empty}&#10;\begin{document}&#10;&#10;$= \braket{x}_{ba}&#10;$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2"/>
  <p:tag name="ORIGINALWIDTH" val="386.25"/>
  <p:tag name="OUTPUTDPI" val="1200"/>
  <p:tag name="LATEXADDIN" val="\documentclass{article}&#10;\usepackage{amsmath}&#10;\usepackage{braket}&#10;\pagestyle{empty}&#10;\begin{document}&#10;&#10;$= \braket{x}_{ba}&#10;$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2"/>
  <p:tag name="ORIGINALWIDTH" val="387.75"/>
  <p:tag name="OUTPUTDPI" val="1200"/>
  <p:tag name="LATEXADDIN" val="\documentclass{article}&#10;\usepackage{amsmath}&#10;\usepackage{braket}&#10;\pagestyle{empty}&#10;\begin{document}&#10;&#10;$= \braket{x}_{ab}&#10;$&#10;&#10;\end{document}"/>
  <p:tag name="IGUANATEXSIZE" val="20"/>
  <p:tag name="IGUANATEXCURSOR" val="118"/>
  <p:tag name="TRANSPARENCY" val="True"/>
  <p:tag name="FILENAME" val=""/>
  <p:tag name="INPUTTYPE" val="0"/>
  <p:tag name="LATEXENGINEID" val="0"/>
  <p:tag name="TEMPFOLDER" val="c:\temp\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5"/>
  <p:tag name="ORIGINALWIDTH" val="552"/>
  <p:tag name="OUTPUTDPI" val="1200"/>
  <p:tag name="LATEXADDIN" val="\documentclass{article}&#10;\usepackage{amsmath}&#10;\usepackage{braket}&#10;\pagestyle{empty}&#10;\begin{document}&#10;&#10;$=| \braket{x}_{ba}|^2&#10;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5"/>
  <p:tag name="ORIGINALWIDTH" val="552"/>
  <p:tag name="OUTPUTDPI" val="1200"/>
  <p:tag name="LATEXADDIN" val="\documentclass{article}&#10;\usepackage{amsmath}&#10;\usepackage{braket}&#10;\pagestyle{empty}&#10;\begin{document}&#10;&#10;$=| \braket{x}_{ba}|^2&#10;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05.5"/>
  <p:tag name="OUTPUTDPI" val="1200"/>
  <p:tag name="LATEXADDIN" val="\documentclass{article}&#10;\usepackage{amsmath}&#10;\usepackage{braket}&#10;\pagestyle{empty}&#10;\begin{document}&#10;&#10;$\ket{\Phi_{a}}$&#10;&#10;\end{document}"/>
  <p:tag name="IGUANATEXSIZE" val="20"/>
  <p:tag name="IGUANATEXCURSOR" val="116"/>
  <p:tag name="TRANSPARENCY" val="True"/>
  <p:tag name="FILENAME" val=""/>
  <p:tag name="INPUTTYPE" val="0"/>
  <p:tag name="LATEXENGINEID" val="0"/>
  <p:tag name="TEMPFOLDER" val="c:\temp\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195.75"/>
  <p:tag name="OUTPUTDPI" val="1200"/>
  <p:tag name="LATEXADDIN" val="\documentclass{article}&#10;\usepackage{amsmath}&#10;\usepackage{braket}&#10;\pagestyle{empty}&#10;\begin{document}&#10;&#10;$\ket{\Phi_{b}}$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143.25"/>
  <p:tag name="OUTPUTDPI" val="1200"/>
  <p:tag name="LATEXADDIN" val="\documentclass{article}&#10;\usepackage{amsmath}&#10;\pagestyle{empty}&#10;\begin{document}&#10;&#10;$-5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76.5"/>
  <p:tag name="OUTPUTDPI" val="1200"/>
  <p:tag name="LATEXADDIN" val="\documentclass{article}&#10;\usepackage{amsmath}&#10;\pagestyle{empty}&#10;\begin{document}&#10;&#10;$\Phi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8"/>
  <p:tag name="ORIGINALWIDTH" val="952.5"/>
  <p:tag name="OUTPUTDPI" val="1200"/>
  <p:tag name="LATEXADDIN" val="\documentclass{article}&#10;\usepackage{amsmath}&#10;\usepackage{braket}&#10;\pagestyle{empty}&#10;\begin{document}&#10;&#10;$\braket{\Phi^\pm|(\Delta x)^2|\Phi^\pm}=$&#10;&#10;\end{document}"/>
  <p:tag name="IGUANATEXSIZE" val="20"/>
  <p:tag name="IGUANATEXCURSOR" val="144"/>
  <p:tag name="TRANSPARENCY" val="True"/>
  <p:tag name="FILENAME" val=""/>
  <p:tag name="INPUTTYPE" val="0"/>
  <p:tag name="LATEXENGINEID" val="0"/>
  <p:tag name="TEMPFOLDER" val="c:\temp\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"/>
  <p:tag name="ORIGINALWIDTH" val="619.5"/>
  <p:tag name="OUTPUTDPI" val="1200"/>
  <p:tag name="LATEXADDIN" val="\documentclass{article}&#10;\usepackage{amsmath}&#10;\usepackage{braket}&#10;\pagestyle{empty}&#10;\begin{document}&#10;&#10;$\braket{(\Delta x)^2}_\pm=$&#10;&#10;\end{document}"/>
  <p:tag name="IGUANATEXSIZE" val="20"/>
  <p:tag name="IGUANATEXCURSOR" val="128"/>
  <p:tag name="TRANSPARENCY" val="True"/>
  <p:tag name="FILENAME" val=""/>
  <p:tag name="INPUTTYPE" val="0"/>
  <p:tag name="LATEXENGINEID" val="0"/>
  <p:tag name="TEMPFOLDER" val="c:\temp\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"/>
  <p:tag name="ORIGINALWIDTH" val="851.25"/>
  <p:tag name="OUTPUTDPI" val="1200"/>
  <p:tag name="LATEXADDIN" val="\documentclass{article}&#10;\usepackage{amsmath}&#10;\usepackage{braket}&#10;\pagestyle{empty}&#10;\begin{document}&#10;&#10;$\braket{(x_1-x_2)^2}_\pm=$&#10;&#10;\end{document}"/>
  <p:tag name="IGUANATEXSIZE" val="20"/>
  <p:tag name="IGUANATEXCURSOR" val="129"/>
  <p:tag name="TRANSPARENCY" val="True"/>
  <p:tag name="FILENAME" val=""/>
  <p:tag name="INPUTTYPE" val="0"/>
  <p:tag name="LATEXENGINEID" val="0"/>
  <p:tag name="TEMPFOLDER" val="c:\temp\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"/>
  <p:tag name="ORIGINALWIDTH" val="1411.5"/>
  <p:tag name="OUTPUTDPI" val="1200"/>
  <p:tag name="LATEXADDIN" val="\documentclass{article}&#10;\usepackage{amsmath}&#10;\usepackage{braket}&#10;\pagestyle{empty}&#10;\begin{document}&#10;&#10;$\braket{x_1^2}_\pm+\braket{x_2^2}_\pm-2\braket{x_1x_2}_\pm$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1028.871"/>
  <p:tag name="OUTPUTDPI" val="1200"/>
  <p:tag name="LATEXADDIN" val="\documentclass{article}&#10;\usepackage{amsmath}&#10;\pagestyle{empty}&#10;\begin{document}&#10;&#10;$(\Delta x)^2=(x_1-x_2)^2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.5"/>
  <p:tag name="ORIGINALWIDTH" val="1408.5"/>
  <p:tag name="OUTPUTDPI" val="1200"/>
  <p:tag name="LATEXADDIN" val="\documentclass{article}&#10;\usepackage{amsmath}&#10;\usepackage{braket}&#10;\pagestyle{empty}&#10;\begin{document}&#10;&#10;$\braket{x_1^2}_++\braket{x_2^2}_+-2\braket{x_1x_2}_+$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76.5"/>
  <p:tag name="OUTPUTDPI" val="1200"/>
  <p:tag name="LATEXADDIN" val="\documentclass{article}&#10;\usepackage{amsmath}&#10;\pagestyle{empty}&#10;\begin{document}&#10;&#10;$\Phi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.25"/>
  <p:tag name="ORIGINALWIDTH" val="3141"/>
  <p:tag name="OUTPUTDPI" val="1200"/>
  <p:tag name="LATEXADDIN" val="\documentclass{article}&#10;\usepackage{amsmath}&#10;\usepackage{braket}&#10;\pagestyle{empty}&#10;\begin{document}&#10;&#10;$\ket{\Phi^\pm(x_1,x_2)}=(&#10;\ket{\Phi_{a}(x_1)}&#10;\ket{\Phi_{b}(x_2)}\pm&#10;\ket{\Phi_{a}(x_2)}&#10;\ket{\Phi_{b}(x_1)}&#10;)/\sqrt{2}$&#10;&#10;\end{document}"/>
  <p:tag name="IGUANATEXSIZE" val="20"/>
  <p:tag name="IGUANATEXCURSOR" val="202"/>
  <p:tag name="TRANSPARENCY" val="True"/>
  <p:tag name="FILENAME" val=""/>
  <p:tag name="INPUTTYPE" val="0"/>
  <p:tag name="LATEXENGINEID" val="0"/>
  <p:tag name="TEMPFOLDER" val="c:\temp\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05.5"/>
  <p:tag name="OUTPUTDPI" val="1200"/>
  <p:tag name="LATEXADDIN" val="\documentclass{article}&#10;\usepackage{amsmath}&#10;\usepackage{braket}&#10;\pagestyle{empty}&#10;\begin{document}&#10;&#10;$\ket{\Phi_{a}}$&#10;&#10;\end{document}"/>
  <p:tag name="IGUANATEXSIZE" val="20"/>
  <p:tag name="IGUANATEXCURSOR" val="116"/>
  <p:tag name="TRANSPARENCY" val="True"/>
  <p:tag name="FILENAME" val=""/>
  <p:tag name="INPUTTYPE" val="0"/>
  <p:tag name="LATEXENGINEID" val="0"/>
  <p:tag name="TEMPFOLDER" val="c:\temp\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143.25"/>
  <p:tag name="OUTPUTDPI" val="1200"/>
  <p:tag name="LATEXADDIN" val="\documentclass{article}&#10;\usepackage{amsmath}&#10;\pagestyle{empty}&#10;\begin{document}&#10;&#10;$-5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"/>
  <p:tag name="ORIGINALWIDTH" val="1633.5"/>
  <p:tag name="OUTPUTDPI" val="1200"/>
  <p:tag name="LATEXADDIN" val="\documentclass{article}&#10;\usepackage{amsmath}&#10;\usepackage{braket}&#10;\pagestyle{empty}&#10;\begin{document}&#10;&#10;$\braket{x_1x_2}_\pm=\braket{x}_a\braket{x}_b\pm |\braket{x}_{ab}|^2$&#10;&#10;\end{document}"/>
  <p:tag name="IGUANATEXSIZE" val="20"/>
  <p:tag name="IGUANATEXCURSOR" val="121"/>
  <p:tag name="TRANSPARENCY" val="True"/>
  <p:tag name="FILENAME" val=""/>
  <p:tag name="INPUTTYPE" val="0"/>
  <p:tag name="LATEXENGINEID" val="0"/>
  <p:tag name="TEMPFOLDER" val="c:\temp\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.5"/>
  <p:tag name="ORIGINALWIDTH" val="752.25"/>
  <p:tag name="OUTPUTDPI" val="1200"/>
  <p:tag name="LATEXADDIN" val="\documentclass{article}&#10;\usepackage{amsmath}&#10;\usepackage{braket}&#10;\pagestyle{empty}&#10;\begin{document}&#10;&#10;$\braket{x_1^2}_+=\braket{x_1^2}_-$&#10;&#10;\end{document}"/>
  <p:tag name="IGUANATEXSIZE" val="20"/>
  <p:tag name="IGUANATEXCURSOR" val="135"/>
  <p:tag name="TRANSPARENCY" val="True"/>
  <p:tag name="FILENAME" val=""/>
  <p:tag name="INPUTTYPE" val="0"/>
  <p:tag name="LATEXENGINEID" val="0"/>
  <p:tag name="TEMPFOLDER" val="c:\temp\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.5"/>
  <p:tag name="ORIGINALWIDTH" val="752.25"/>
  <p:tag name="OUTPUTDPI" val="1200"/>
  <p:tag name="LATEXADDIN" val="\documentclass{article}&#10;\usepackage{amsmath}&#10;\usepackage{braket}&#10;\pagestyle{empty}&#10;\begin{document}&#10;&#10;$\braket{x_2^2}_+=\braket{x_2^2}_-$&#10;&#10;\end{document}"/>
  <p:tag name="IGUANATEXSIZE" val="20"/>
  <p:tag name="IGUANATEXCURSOR" val="135"/>
  <p:tag name="TRANSPARENCY" val="True"/>
  <p:tag name="FILENAME" val=""/>
  <p:tag name="INPUTTYPE" val="0"/>
  <p:tag name="LATEXENGINEID" val="0"/>
  <p:tag name="TEMPFOLDER" val="c:\temp\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.5"/>
  <p:tag name="ORIGINALWIDTH" val="1278.75"/>
  <p:tag name="OUTPUTDPI" val="1200"/>
  <p:tag name="LATEXADDIN" val="\documentclass{article}&#10;\usepackage{amsmath}&#10;\usepackage{braket}&#10;\pagestyle{empty}&#10;\begin{document}&#10;&#10;$\braket{(\Delta x)^2}_+-\braket{(\Delta x)^2}_-=$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1530.75"/>
  <p:tag name="OUTPUTDPI" val="1200"/>
  <p:tag name="LATEXADDIN" val="\documentclass{article}&#10;\usepackage{amsmath}&#10;\usepackage{braket}&#10;\pagestyle{empty}&#10;\begin{document}&#10;&#10;$-\braket{x_1^2}_--\braket{x_2^2}_-+2\braket{x_1x_2}_-$&#10;&#10;\end{document}"/>
  <p:tag name="IGUANATEXSIZE" val="20"/>
  <p:tag name="IGUANATEXCURSOR" val="155"/>
  <p:tag name="TRANSPARENCY" val="True"/>
  <p:tag name="FILENAME" val=""/>
  <p:tag name="INPUTTYPE" val="0"/>
  <p:tag name="LATEXENGINEID" val="0"/>
  <p:tag name="TEMPFOLDER" val="c:\temp\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5"/>
  <p:tag name="ORIGINALWIDTH" val="1425.75"/>
  <p:tag name="OUTPUTDPI" val="1200"/>
  <p:tag name="LATEXADDIN" val="\documentclass{article}&#10;\usepackage{amsmath}&#10;\usepackage{braket}&#10;\pagestyle{empty}&#10;\begin{document}&#10;&#10;$=-2(\braket{x}_a\braket{x}_b+ |\braket{x}_{ab}|^2)$&#10;&#10;\end{document}"/>
  <p:tag name="IGUANATEXSIZE" val="20"/>
  <p:tag name="IGUANATEXCURSOR" val="152"/>
  <p:tag name="TRANSPARENCY" val="True"/>
  <p:tag name="FILENAME" val=""/>
  <p:tag name="INPUTTYPE" val="0"/>
  <p:tag name="LATEXENGINEID" val="0"/>
  <p:tag name="TEMPFOLDER" val="c:\temp\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5"/>
  <p:tag name="ORIGINALWIDTH" val="1294.5"/>
  <p:tag name="OUTPUTDPI" val="1200"/>
  <p:tag name="LATEXADDIN" val="\documentclass{article}&#10;\usepackage{amsmath}&#10;\usepackage{braket}&#10;\pagestyle{empty}&#10;\begin{document}&#10;&#10;$+2(\braket{x}_a\braket{x}_b- |\braket{x}_{ab}|^2)$&#10;&#10;\end{document}"/>
  <p:tag name="IGUANATEXSIZE" val="20"/>
  <p:tag name="IGUANATEXCURSOR" val="130"/>
  <p:tag name="TRANSPARENCY" val="True"/>
  <p:tag name="FILENAME" val=""/>
  <p:tag name="INPUTTYPE" val="0"/>
  <p:tag name="LATEXENGINEID" val="0"/>
  <p:tag name="TEMPFOLDER" val="c:\temp\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5"/>
  <p:tag name="ORIGINALWIDTH" val="711"/>
  <p:tag name="OUTPUTDPI" val="1200"/>
  <p:tag name="LATEXADDIN" val="\documentclass{article}&#10;\usepackage{amsmath}&#10;\usepackage{braket}&#10;\pagestyle{empty}&#10;\begin{document}&#10;&#10;$=-4|\braket{x}_{ab}|^2$&#10;&#10;\end{document}"/>
  <p:tag name="IGUANATEXSIZE" val="20"/>
  <p:tag name="IGUANATEXCURSOR" val="124"/>
  <p:tag name="TRANSPARENCY" val="True"/>
  <p:tag name="FILENAME" val=""/>
  <p:tag name="INPUTTYPE" val="0"/>
  <p:tag name="LATEXENGINEID" val="0"/>
  <p:tag name="TEMPFOLDER" val="c:\temp\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8.75"/>
  <p:tag name="ORIGINALWIDTH" val="1356.75"/>
  <p:tag name="OUTPUTDPI" val="1200"/>
  <p:tag name="LATEXADDIN" val="\documentclass{article}&#10;\usepackage{amsmath}&#10;\usepackage{braket}&#10;\pagestyle{empty}&#10;\begin{document}&#10;&#10;$\braket{x}_{ab}=\int \Phi^*_a(x) x \Phi_b(x) dx$&#10;&#10;\end{document}"/>
  <p:tag name="IGUANATEXSIZE" val="20"/>
  <p:tag name="IGUANATEXCURSOR" val="150"/>
  <p:tag name="TRANSPARENCY" val="True"/>
  <p:tag name="FILENAME" val=""/>
  <p:tag name="INPUTTYPE" val="0"/>
  <p:tag name="LATEXENGINEID" val="0"/>
  <p:tag name="TEMPFOLDER" val="c:\temp\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195.75"/>
  <p:tag name="OUTPUTDPI" val="1200"/>
  <p:tag name="LATEXADDIN" val="\documentclass{article}&#10;\usepackage{amsmath}&#10;\usepackage{braket}&#10;\pagestyle{empty}&#10;\begin{document}&#10;&#10;$\ket{\Phi_{b}}$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2.5"/>
  <p:tag name="ORIGINALWIDTH" val="143.25"/>
  <p:tag name="OUTPUTDPI" val="1200"/>
  <p:tag name="LATEXADDIN" val="\documentclass{article}&#10;\usepackage{amsmath}&#10;\pagestyle{empty}&#10;\begin{document}&#10;&#10;$-2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8"/>
  <p:tag name="ORIGINALWIDTH" val="952.5"/>
  <p:tag name="OUTPUTDPI" val="1200"/>
  <p:tag name="LATEXADDIN" val="\documentclass{article}&#10;\usepackage{amsmath}&#10;\usepackage{braket}&#10;\pagestyle{empty}&#10;\begin{document}&#10;&#10;$\braket{\Phi^\pm|(\Delta x)^2|\Phi^\pm}=$&#10;&#10;\end{document}"/>
  <p:tag name="IGUANATEXSIZE" val="20"/>
  <p:tag name="IGUANATEXCURSOR" val="144"/>
  <p:tag name="TRANSPARENCY" val="True"/>
  <p:tag name="FILENAME" val=""/>
  <p:tag name="INPUTTYPE" val="0"/>
  <p:tag name="LATEXENGINEID" val="0"/>
  <p:tag name="TEMPFOLDER" val="c:\temp\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"/>
  <p:tag name="ORIGINALWIDTH" val="619.5"/>
  <p:tag name="OUTPUTDPI" val="1200"/>
  <p:tag name="LATEXADDIN" val="\documentclass{article}&#10;\usepackage{amsmath}&#10;\usepackage{braket}&#10;\pagestyle{empty}&#10;\begin{document}&#10;&#10;$\braket{(\Delta x)^2}_\pm=$&#10;&#10;\end{document}"/>
  <p:tag name="IGUANATEXSIZE" val="20"/>
  <p:tag name="IGUANATEXCURSOR" val="128"/>
  <p:tag name="TRANSPARENCY" val="True"/>
  <p:tag name="FILENAME" val=""/>
  <p:tag name="INPUTTYPE" val="0"/>
  <p:tag name="LATEXENGINEID" val="0"/>
  <p:tag name="TEMPFOLDER" val="c:\temp\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"/>
  <p:tag name="ORIGINALWIDTH" val="851.25"/>
  <p:tag name="OUTPUTDPI" val="1200"/>
  <p:tag name="LATEXADDIN" val="\documentclass{article}&#10;\usepackage{amsmath}&#10;\usepackage{braket}&#10;\pagestyle{empty}&#10;\begin{document}&#10;&#10;$\braket{(x_1-x_2)^2}_\pm=$&#10;&#10;\end{document}"/>
  <p:tag name="IGUANATEXSIZE" val="20"/>
  <p:tag name="IGUANATEXCURSOR" val="129"/>
  <p:tag name="TRANSPARENCY" val="True"/>
  <p:tag name="FILENAME" val=""/>
  <p:tag name="INPUTTYPE" val="0"/>
  <p:tag name="LATEXENGINEID" val="0"/>
  <p:tag name="TEMPFOLDER" val="c:\temp\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"/>
  <p:tag name="ORIGINALWIDTH" val="1411.5"/>
  <p:tag name="OUTPUTDPI" val="1200"/>
  <p:tag name="LATEXADDIN" val="\documentclass{article}&#10;\usepackage{amsmath}&#10;\usepackage{braket}&#10;\pagestyle{empty}&#10;\begin{document}&#10;&#10;$\braket{x_1^2}_\pm+\braket{x_2^2}_\pm-2\braket{x_1x_2}_\pm$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332"/>
  <p:tag name="ORIGINALWIDTH" val="1028.871"/>
  <p:tag name="OUTPUTDPI" val="1200"/>
  <p:tag name="LATEXADDIN" val="\documentclass{article}&#10;\usepackage{amsmath}&#10;\pagestyle{empty}&#10;\begin{document}&#10;&#10;$(\Delta x)^2=(x_1-x_2)^2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1626.75"/>
  <p:tag name="OUTPUTDPI" val="1200"/>
  <p:tag name="LATEXADDIN" val="\documentclass{article}&#10;\usepackage{amsmath}&#10;\pagestyle{empty}&#10;\begin{document}&#10;&#10;$\Phi_0(\overrightarrow{r_1},\overrightarrow{r_2})=&#10;\Phi_{100}(\overrightarrow{r_1})&#10;\Phi_{100}(\overrightarrow{r_2})$&#10;&#10;\end{document}"/>
  <p:tag name="IGUANATEXSIZE" val="20"/>
  <p:tag name="IGUANATEXCURSOR" val="131"/>
  <p:tag name="TRANSPARENCY" val="True"/>
  <p:tag name="FILENAME" val=""/>
  <p:tag name="INPUTTYPE" val="0"/>
  <p:tag name="LATEXENGINEID" val="0"/>
  <p:tag name="TEMPFOLDER" val="c:\temp\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662.25"/>
  <p:tag name="OUTPUTDPI" val="1200"/>
  <p:tag name="LATEXADDIN" val="\documentclass{article}&#10;\usepackage{amsmath}&#10;\pagestyle{empty}&#10;\begin{document}&#10;&#10;$\Phi_e(\overrightarrow{r_1},\overrightarrow{r_2})=$&#10;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159"/>
  <p:tag name="OUTPUTDPI" val="1200"/>
  <p:tag name="LATEXADDIN" val="\documentclass{article}&#10;\usepackage{amsmath}&#10;\pagestyle{empty}&#10;\begin{document}&#10;&#10;$l=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2.5"/>
  <p:tag name="ORIGINALWIDTH" val="143.25"/>
  <p:tag name="OUTPUTDPI" val="1200"/>
  <p:tag name="LATEXADDIN" val="\documentclass{article}&#10;\usepackage{amsmath}&#10;\pagestyle{empty}&#10;\begin{document}&#10;&#10;$-2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8"/>
  <p:tag name="ORIGINALWIDTH" val="399.75"/>
  <p:tag name="OUTPUTDPI" val="1200"/>
  <p:tag name="LATEXADDIN" val="\documentclass{article}&#10;\usepackage{amsmath}&#10;\pagestyle{empty}&#10;\begin{document}&#10;&#10;$n^{2S+1}L$&#10;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2397"/>
  <p:tag name="OUTPUTDPI" val="1200"/>
  <p:tag name="LATEXADDIN" val="\documentclass{article}&#10;\usepackage{amsmath}&#10;\pagestyle{empty}&#10;\begin{document}&#10;&#10;$(&#10;\Phi_{100}(\overrightarrow{r_1})&#10;\Phi_{nlm}(\overrightarrow{r_2})\pm&#10;\Phi_{100}(\overrightarrow{r_2})&#10;\Phi_{nlm}(\overrightarrow{r_1})&#10;)/\sqrt{2}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1626.75"/>
  <p:tag name="OUTPUTDPI" val="1200"/>
  <p:tag name="LATEXADDIN" val="\documentclass{article}&#10;\usepackage{amsmath}&#10;\pagestyle{empty}&#10;\begin{document}&#10;&#10;$\Phi_0(\overrightarrow{r_1},\overrightarrow{r_2})=&#10;\Phi_{100}(\overrightarrow{r_1})&#10;\Phi_{100}(\overrightarrow{r_2})$&#10;&#10;\end{document}"/>
  <p:tag name="IGUANATEXSIZE" val="20"/>
  <p:tag name="IGUANATEXCURSOR" val="131"/>
  <p:tag name="TRANSPARENCY" val="True"/>
  <p:tag name="FILENAME" val=""/>
  <p:tag name="INPUTTYPE" val="0"/>
  <p:tag name="LATEXENGINEID" val="0"/>
  <p:tag name="TEMPFOLDER" val="c:\temp\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662.25"/>
  <p:tag name="OUTPUTDPI" val="1200"/>
  <p:tag name="LATEXADDIN" val="\documentclass{article}&#10;\usepackage{amsmath}&#10;\pagestyle{empty}&#10;\begin{document}&#10;&#10;$\Phi_e(\overrightarrow{r_1},\overrightarrow{r_2})=$&#10;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159"/>
  <p:tag name="OUTPUTDPI" val="1200"/>
  <p:tag name="LATEXADDIN" val="\documentclass{article}&#10;\usepackage{amsmath}&#10;\pagestyle{empty}&#10;\begin{document}&#10;&#10;$l=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8"/>
  <p:tag name="ORIGINALWIDTH" val="399.75"/>
  <p:tag name="OUTPUTDPI" val="1200"/>
  <p:tag name="LATEXADDIN" val="\documentclass{article}&#10;\usepackage{amsmath}&#10;\pagestyle{empty}&#10;\begin{document}&#10;&#10;$n^{2S+1}L$&#10;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83.25"/>
  <p:tag name="OUTPUTDPI" val="1200"/>
  <p:tag name="LATEXADDIN" val="\documentclass{article}&#10;\usepackage{amsmath}&#10;\pagestyle{empty}&#10;\begin{document}&#10;&#10;$Z$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2.5"/>
  <p:tag name="ORIGINALWIDTH" val="143.25"/>
  <p:tag name="OUTPUTDPI" val="1200"/>
  <p:tag name="LATEXADDIN" val="\documentclass{article}&#10;\usepackage{amsmath}&#10;\pagestyle{empty}&#10;\begin{document}&#10;&#10;$-2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2397"/>
  <p:tag name="OUTPUTDPI" val="1200"/>
  <p:tag name="LATEXADDIN" val="\documentclass{article}&#10;\usepackage{amsmath}&#10;\pagestyle{empty}&#10;\begin{document}&#10;&#10;$(&#10;\Phi_{100}(\overrightarrow{r_1})&#10;\Phi_{nlm}(\overrightarrow{r_2})\pm&#10;\Phi_{100}(\overrightarrow{r_2})&#10;\Phi_{nlm}(\overrightarrow{r_1})&#10;)/\sqrt{2}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368.25"/>
  <p:tag name="OUTPUTDPI" val="1200"/>
  <p:tag name="LATEXADDIN" val="\documentclass{article}&#10;\usepackage{amsmath}&#10;\usepackage{braket}&#10;\pagestyle{empty}&#10;\begin{document}&#10;&#10;$\chi= \ket{s}$&#10;&#10;\end{document}"/>
  <p:tag name="IGUANATEXSIZE" val="20"/>
  <p:tag name="IGUANATEXCURSOR" val="107"/>
  <p:tag name="TRANSPARENCY" val="True"/>
  <p:tag name="FILENAME" val=""/>
  <p:tag name="INPUTTYPE" val="0"/>
  <p:tag name="LATEXENGINEID" val="0"/>
  <p:tag name="TEMPFOLDER" val="c:\temp\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9.75"/>
  <p:tag name="ORIGINALWIDTH" val="723.75"/>
  <p:tag name="OUTPUTDPI" val="1200"/>
  <p:tag name="LATEXADDIN" val="\documentclass{article}&#10;\usepackage{amsmath}&#10;\usepackage{braket}&#10;\pagestyle{empty}&#10;\begin{document}&#10;&#10;$\chi= \ket{t_{-1,0,+1}}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5"/>
  <p:tag name="ORIGINALWIDTH" val="389.25"/>
  <p:tag name="OUTPUTDPI" val="1200"/>
  <p:tag name="LATEXADDIN" val="\documentclass{article}&#10;\usepackage{amsmath}&#10;\usepackage{braket}&#10;\pagestyle{empty}&#10;\begin{document}&#10;&#10;$E=E_{\rm s}$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5"/>
  <p:tag name="ORIGINALWIDTH" val="386.25"/>
  <p:tag name="OUTPUTDPI" val="1200"/>
  <p:tag name="LATEXADDIN" val="\documentclass{article}&#10;\usepackage{amsmath}&#10;\usepackage{braket}&#10;\pagestyle{empty}&#10;\begin{document}&#10;&#10;$E=E_{\rm t}$&#10;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9"/>
  <p:tag name="ORIGINALWIDTH" val="153.75"/>
  <p:tag name="OUTPUTDPI" val="1200"/>
  <p:tag name="LATEXADDIN" val="\documentclass{article}&#10;\usepackage{amsmath}&#10;\pagestyle{empty}&#10;\begin{document}&#10;&#10;$\Phi^+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152.25"/>
  <p:tag name="OUTPUTDPI" val="1200"/>
  <p:tag name="LATEXADDIN" val="\documentclass{article}&#10;\usepackage{amsmath}&#10;\pagestyle{empty}&#10;\begin{document}&#10;&#10;$\Phi^-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6.25"/>
  <p:tag name="ORIGINALWIDTH" val="424.5"/>
  <p:tag name="OUTPUTDPI" val="1200"/>
  <p:tag name="LATEXADDIN" val="\documentclass{article}&#10;\usepackage{amsmath}&#10;\usepackage{braket}&#10;\pagestyle{empty}&#10;\begin{document}&#10;&#10;$E_{\rm s}\neq E_{\rm t}$&#10;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"/>
  <p:tag name="ORIGINALWIDTH" val="133.5"/>
  <p:tag name="OUTPUTDPI" val="1200"/>
  <p:tag name="LATEXADDIN" val="\documentclass{article}&#10;\usepackage{amsmath}&#10;\pagestyle{empty}&#10;\begin{document}&#10;&#10;$\Phi_{a}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"/>
  <p:tag name="ORIGINALWIDTH" val="124.5"/>
  <p:tag name="OUTPUTDPI" val="1200"/>
  <p:tag name="LATEXADDIN" val="\documentclass{article}&#10;\usepackage{amsmath}&#10;\pagestyle{empty}&#10;\begin{document}&#10;&#10;$\Phi_{b}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.5"/>
  <p:tag name="ORIGINALWIDTH" val="82.5"/>
  <p:tag name="OUTPUTDPI" val="1200"/>
  <p:tag name="LATEXADDIN" val="\documentclass{article}&#10;\usepackage{amsmath}&#10;\pagestyle{empty}&#10;\begin{document}&#10;&#10;$...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"/>
  <p:tag name="ORIGINALWIDTH" val="124.5"/>
  <p:tag name="OUTPUTDPI" val="1200"/>
  <p:tag name="LATEXADDIN" val="\documentclass{article}&#10;\usepackage{amsmath}&#10;\pagestyle{empty}&#10;\begin{document}&#10;&#10;$\Phi_{b}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"/>
  <p:tag name="ORIGINALWIDTH" val="133.5"/>
  <p:tag name="OUTPUTDPI" val="1200"/>
  <p:tag name="LATEXADDIN" val="\documentclass{article}&#10;\usepackage{amsmath}&#10;\pagestyle{empty}&#10;\begin{document}&#10;&#10;$\Phi_{a}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"/>
  <p:tag name="ORIGINALWIDTH" val="396"/>
  <p:tag name="OUTPUTDPI" val="1200"/>
  <p:tag name="LATEXADDIN" val="\documentclass{article}&#10;\usepackage{amsmath}&#10;\pagestyle{empty}&#10;\begin{document}&#10;&#10;&#10;$R\gg a_0$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5"/>
  <p:tag name="ORIGINALWIDTH" val="106.5"/>
  <p:tag name="OUTPUTDPI" val="1200"/>
  <p:tag name="LATEXADDIN" val="\documentclass{article}&#10;\usepackage{amsmath}&#10;\pagestyle{empty}&#10;\begin{document}&#10;&#10;&#10;$a_0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"/>
  <p:tag name="ORIGINALWIDTH" val="368.25"/>
  <p:tag name="OUTPUTDPI" val="1200"/>
  <p:tag name="LATEXADDIN" val="\documentclass{article}&#10;\usepackage{amsmath}&#10;\pagestyle{empty}&#10;\begin{document}&#10;&#10;&#10;$R \sim a_0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2677.5"/>
  <p:tag name="OUTPUTDPI" val="1200"/>
  <p:tag name="LATEXADDIN" val="\documentclass{article}&#10;\usepackage{amsmath}&#10;\pagestyle{empty}&#10;\begin{document}&#10;&#10;$\Phi^\pm(\overrightarrow{r_1},\overrightarrow{r_2})=(&#10;\Phi_{a}(\overrightarrow{r_1})&#10;\Phi_{b}(\overrightarrow{r_2})\pm&#10;\Phi_{a}(\overrightarrow{r_2})&#10;\Phi_{b}(\overrightarrow{r_1})&#10;)/\sqrt{2}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6"/>
  <p:tag name="ORIGINALWIDTH" val="1530"/>
  <p:tag name="OUTPUTDPI" val="1200"/>
  <p:tag name="LATEXADDIN" val="\documentclass{article}&#10;\usepackage{amsmath}&#10;\pagestyle{empty}&#10;\begin{document}&#10;&#10;$n^\pm(\overrightarrow{r_1})&#10;=\int| \Phi^\pm(\overrightarrow{r_1},\overrightarrow{r_2})|^2 d\overrightarrow{r_2} &#10;$&#10;&#10;&#10;\end{document}"/>
  <p:tag name="IGUANATEXSIZE" val="20"/>
  <p:tag name="IGUANATEXCURSOR" val="125"/>
  <p:tag name="TRANSPARENCY" val="True"/>
  <p:tag name="FILENAME" val=""/>
  <p:tag name="INPUTTYPE" val="0"/>
  <p:tag name="LATEXENGINEID" val="0"/>
  <p:tag name="TEMPFOLDER" val="c:\temp\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"/>
  <p:tag name="ORIGINALWIDTH" val="133.5"/>
  <p:tag name="OUTPUTDPI" val="1200"/>
  <p:tag name="LATEXADDIN" val="\documentclass{article}&#10;\usepackage{amsmath}&#10;\pagestyle{empty}&#10;\begin{document}&#10;&#10;$\Phi_{a}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"/>
  <p:tag name="ORIGINALWIDTH" val="124.5"/>
  <p:tag name="OUTPUTDPI" val="1200"/>
  <p:tag name="LATEXADDIN" val="\documentclass{article}&#10;\usepackage{amsmath}&#10;\pagestyle{empty}&#10;\begin{document}&#10;&#10;$\Phi_{b}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6"/>
  <p:tag name="ORIGINALWIDTH" val="1414.5"/>
  <p:tag name="OUTPUTDPI" val="1200"/>
  <p:tag name="LATEXADDIN" val="\documentclass{article}&#10;\usepackage{amsmath}&#10;\pagestyle{empty}&#10;\begin{document}&#10;&#10;$\propto|\Phi_{a}(\overrightarrow{r_1})|^2 \int |\Phi_b(\overrightarrow{r_2})|^2 d\overrightarrow{r_2}&#10;$&#10;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2.25"/>
  <p:tag name="ORIGINALWIDTH" val="738"/>
  <p:tag name="OUTPUTDPI" val="1200"/>
  <p:tag name="LATEXADDIN" val="\documentclass{article}&#10;\usepackage{amsmath}&#10;\pagestyle{empty}&#10;\begin{document}&#10;&#10;$E_{\rm gs}\simeq -75\,$eV&#10;&#10;\end{document}"/>
  <p:tag name="IGUANATEXSIZE" val="20"/>
  <p:tag name="IGUANATEXCURSOR" val="107"/>
  <p:tag name="TRANSPARENCY" val="True"/>
  <p:tag name="FILENAME" val=""/>
  <p:tag name="INPUTTYPE" val="0"/>
  <p:tag name="LATEXENGINEID" val="0"/>
  <p:tag name="TEMPFOLDER" val="c:\temp\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6"/>
  <p:tag name="ORIGINALWIDTH" val="1380"/>
  <p:tag name="OUTPUTDPI" val="1200"/>
  <p:tag name="LATEXADDIN" val="\documentclass{article}&#10;\usepackage{amsmath}&#10;\pagestyle{empty}&#10;\begin{document}&#10;&#10;$+|\Phi_{b}(\overrightarrow{r_1})|^2 \int |\Phi_a(\overrightarrow{r_2})|^2 d\overrightarrow{r_2}&#10;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6"/>
  <p:tag name="ORIGINALWIDTH" val="1869.75"/>
  <p:tag name="OUTPUTDPI" val="1200"/>
  <p:tag name="LATEXADDIN" val="\documentclass{article}&#10;\usepackage{amsmath}&#10;\pagestyle{empty}&#10;\begin{document}&#10;&#10;$\pm \Phi_{a}^*(\overrightarrow{r_1})\Phi_{b}(\overrightarrow{r_1}) \int \Phi_b^*(\overrightarrow{r_2})\Phi_a(\overrightarrow{r_2}) d\overrightarrow{r_2}&#10;$&#10;&#10;&#10;\end{document}"/>
  <p:tag name="IGUANATEXSIZE" val="20"/>
  <p:tag name="IGUANATEXCURSOR" val="162"/>
  <p:tag name="TRANSPARENCY" val="True"/>
  <p:tag name="FILENAME" val=""/>
  <p:tag name="INPUTTYPE" val="0"/>
  <p:tag name="LATEXENGINEID" val="0"/>
  <p:tag name="TEMPFOLDER" val="c:\temp\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6"/>
  <p:tag name="ORIGINALWIDTH" val="1869.75"/>
  <p:tag name="OUTPUTDPI" val="1200"/>
  <p:tag name="LATEXADDIN" val="\documentclass{article}&#10;\usepackage{amsmath}&#10;\pagestyle{empty}&#10;\begin{document}&#10;&#10;$\pm \Phi_{b}^*(\overrightarrow{r_1})\Phi_{a}(\overrightarrow{r_1}) \int \Phi_a^*(\overrightarrow{r_2})\Phi_b(\overrightarrow{r_2}) d\overrightarrow{r_2}&#10;$&#10;&#10;&#10;\end{document}"/>
  <p:tag name="IGUANATEXSIZE" val="20"/>
  <p:tag name="IGUANATEXCURSOR" val="190"/>
  <p:tag name="TRANSPARENCY" val="True"/>
  <p:tag name="FILENAME" val=""/>
  <p:tag name="INPUTTYPE" val="0"/>
  <p:tag name="LATEXENGINEID" val="0"/>
  <p:tag name="TEMPFOLDER" val="c:\temp\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1350"/>
  <p:tag name="OUTPUTDPI" val="1200"/>
  <p:tag name="LATEXADDIN" val="\documentclass{article}&#10;\usepackage{amsmath}&#10;\pagestyle{empty}&#10;\begin{document}&#10;&#10;$\propto|\Phi_{a}(\overrightarrow{r_1})|^2 + |\Phi_b(\overrightarrow{r_1})|^2 \pm$&#10;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"/>
  <p:tag name="ORIGINALWIDTH" val="133.5"/>
  <p:tag name="OUTPUTDPI" val="1200"/>
  <p:tag name="LATEXADDIN" val="\documentclass{article}&#10;\usepackage{amsmath}&#10;\pagestyle{empty}&#10;\begin{document}&#10;&#10;$\Phi_{a}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"/>
  <p:tag name="ORIGINALWIDTH" val="124.5"/>
  <p:tag name="OUTPUTDPI" val="1200"/>
  <p:tag name="LATEXADDIN" val="\documentclass{article}&#10;\usepackage{amsmath}&#10;\pagestyle{empty}&#10;\begin{document}&#10;&#10;$\Phi_{b}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"/>
  <p:tag name="ORIGINALWIDTH" val="124.5"/>
  <p:tag name="OUTPUTDPI" val="1200"/>
  <p:tag name="LATEXADDIN" val="\documentclass{article}&#10;\usepackage{amsmath}&#10;\pagestyle{empty}&#10;\begin{document}&#10;&#10;$\Phi_{b}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"/>
  <p:tag name="ORIGINALWIDTH" val="133.5"/>
  <p:tag name="OUTPUTDPI" val="1200"/>
  <p:tag name="LATEXADDIN" val="\documentclass{article}&#10;\usepackage{amsmath}&#10;\pagestyle{empty}&#10;\begin{document}&#10;&#10;$\Phi_{a}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"/>
  <p:tag name="ORIGINALWIDTH" val="396"/>
  <p:tag name="OUTPUTDPI" val="1200"/>
  <p:tag name="LATEXADDIN" val="\documentclass{article}&#10;\usepackage{amsmath}&#10;\pagestyle{empty}&#10;\begin{document}&#10;&#10;&#10;$R\gg a_0$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5"/>
  <p:tag name="ORIGINALWIDTH" val="106.5"/>
  <p:tag name="OUTPUTDPI" val="1200"/>
  <p:tag name="LATEXADDIN" val="\documentclass{article}&#10;\usepackage{amsmath}&#10;\pagestyle{empty}&#10;\begin{document}&#10;&#10;&#10;$a_0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8.5"/>
  <p:tag name="ORIGINALWIDTH" val="441.75"/>
  <p:tag name="OUTPUTDPI" val="1200"/>
  <p:tag name="LATEXADDIN" val="\documentclass{article}&#10;\usepackage{amsmath}&#10;\pagestyle{empty}&#10;\begin{document}&#10;&#10;$-109\,$eV&#10;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0.5"/>
  <p:tag name="ORIGINALWIDTH" val="142.5"/>
  <p:tag name="OUTPUTDPI" val="1200"/>
  <p:tag name="LATEXADDIN" val="\documentclass{article}&#10;\usepackage{amsmath}&#10;\pagestyle{empty}&#10;\begin{document}&#10;&#10;$n^+&#10;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0.5"/>
  <p:tag name="ORIGINALWIDTH" val="141"/>
  <p:tag name="OUTPUTDPI" val="1200"/>
  <p:tag name="LATEXADDIN" val="\documentclass{article}&#10;\usepackage{amsmath}&#10;\pagestyle{empty}&#10;\begin{document}&#10;&#10;$n^-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364.5"/>
  <p:tag name="OUTPUTDPI" val="1200"/>
  <p:tag name="LATEXADDIN" val="\documentclass{article}&#10;\usepackage{amsmath}&#10;\pagestyle{empty}&#10;\begin{document}&#10;&#10;$n^\pm(\overrightarrow{r_1})$&#10;&#10;&#10;\end{document}"/>
  <p:tag name="IGUANATEXSIZE" val="20"/>
  <p:tag name="IGUANATEXCURSOR" val="110"/>
  <p:tag name="TRANSPARENCY" val="True"/>
  <p:tag name="FILENAME" val=""/>
  <p:tag name="INPUTTYPE" val="0"/>
  <p:tag name="LATEXENGINEID" val="0"/>
  <p:tag name="TEMPFOLDER" val="c:\temp\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1350"/>
  <p:tag name="OUTPUTDPI" val="1200"/>
  <p:tag name="LATEXADDIN" val="\documentclass{article}&#10;\usepackage{amsmath}&#10;\pagestyle{empty}&#10;\begin{document}&#10;&#10;$\propto|\Phi_{a}(\overrightarrow{r_1})|^2 + |\Phi_b(\overrightarrow{r_1})|^2 \pm$&#10;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"/>
  <p:tag name="ORIGINALWIDTH" val="368.25"/>
  <p:tag name="OUTPUTDPI" val="1200"/>
  <p:tag name="LATEXADDIN" val="\documentclass{article}&#10;\usepackage{amsmath}&#10;\pagestyle{empty}&#10;\begin{document}&#10;&#10;&#10;$R \sim a_0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0.5"/>
  <p:tag name="ORIGINALWIDTH" val="142.5"/>
  <p:tag name="OUTPUTDPI" val="1200"/>
  <p:tag name="LATEXADDIN" val="\documentclass{article}&#10;\usepackage{amsmath}&#10;\pagestyle{empty}&#10;\begin{document}&#10;&#10;$n^+&#10;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0.5"/>
  <p:tag name="ORIGINALWIDTH" val="141"/>
  <p:tag name="OUTPUTDPI" val="1200"/>
  <p:tag name="LATEXADDIN" val="\documentclass{article}&#10;\usepackage{amsmath}&#10;\pagestyle{empty}&#10;\begin{document}&#10;&#10;$n^-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"/>
  <p:tag name="ORIGINALWIDTH" val="368.25"/>
  <p:tag name="OUTPUTDPI" val="1200"/>
  <p:tag name="LATEXADDIN" val="\documentclass{article}&#10;\usepackage{amsmath}&#10;\pagestyle{empty}&#10;\begin{document}&#10;&#10;&#10;$R \sim a_0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.25"/>
  <p:tag name="ORIGINALWIDTH" val="1870.5"/>
  <p:tag name="OUTPUTDPI" val="1200"/>
  <p:tag name="LATEXADDIN" val="\documentclass{article}&#10;\usepackage{amsmath}&#10;\usepackage{braket}&#10;\pagestyle{empty}&#10;\begin{document}&#10;&#10;$\chi=\ket{s}=&#10;(\ket{\uparrow_1}\ket{\downarrow_2}-\ket{\downarrow_1}\ket{\uparrow_2})/\sqrt{2}$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.25"/>
  <p:tag name="ORIGINALWIDTH" val="1659"/>
  <p:tag name="OUTPUTDPI" val="1200"/>
  <p:tag name="LATEXADDIN" val="\documentclass{article}&#10;\usepackage{amsmath}&#10;\usepackage{braket}&#10;\pagestyle{empty}&#10;\begin{document}&#10;&#10;$\ket{t_{0}}=(\ket{\uparrow_1}\ket{\downarrow_2}+\ket{\downarrow_1}\ket{\uparrow_2})/\sqrt{2}$&#10;&#10;\end{document}"/>
  <p:tag name="IGUANATEXSIZE" val="20"/>
  <p:tag name="IGUANATEXCURSOR" val="194"/>
  <p:tag name="TRANSPARENCY" val="True"/>
  <p:tag name="FILENAME" val=""/>
  <p:tag name="INPUTTYPE" val="0"/>
  <p:tag name="LATEXENGINEID" val="0"/>
  <p:tag name="TEMPFOLDER" val="c:\temp\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"/>
  <p:tag name="ORIGINALWIDTH" val="2705.25"/>
  <p:tag name="OUTPUTDPI" val="1200"/>
  <p:tag name="LATEXADDIN" val="\documentclass{article}&#10;\usepackage{amsmath}&#10;\pagestyle{empty}&#10;\begin{document}&#10;&#10;$\Psi(\overrightarrow{r_1},\overrightarrow{r_2})=\Phi_{n_1 l_1 m_{l1}}(\overrightarrow{r_1})&#10;\Phi_{n_2 l_2 m_{l2}}(\overrightarrow{r_2})\chi_{s_1 m_{s1}}\chi_{s_2 m_{s2}}$&#10;&#10;\end{document}"/>
  <p:tag name="IGUANATEXSIZE" val="20"/>
  <p:tag name="IGUANATEXCURSOR" val="234"/>
  <p:tag name="TRANSPARENCY" val="True"/>
  <p:tag name="FILENAME" val=""/>
  <p:tag name="INPUTTYPE" val="0"/>
  <p:tag name="LATEXENGINEID" val="0"/>
  <p:tag name="TEMPFOLDER" val="c:\temp\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.25"/>
  <p:tag name="ORIGINALWIDTH" val="198.75"/>
  <p:tag name="OUTPUTDPI" val="1200"/>
  <p:tag name="LATEXADDIN" val="\documentclass{article}&#10;\usepackage{amsmath}&#10;\usepackage{braket}&#10;\pagestyle{empty}&#10;\begin{document}&#10;&#10;$\chi=$&#10;&#10;&#10;\end{document}"/>
  <p:tag name="IGUANATEXSIZE" val="20"/>
  <p:tag name="IGUANATEXCURSOR" val="106"/>
  <p:tag name="TRANSPARENCY" val="True"/>
  <p:tag name="FILENAME" val=""/>
  <p:tag name="INPUTTYPE" val="0"/>
  <p:tag name="LATEXENGINEID" val="0"/>
  <p:tag name="TEMPFOLDER" val="c:\temp\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822"/>
  <p:tag name="OUTPUTDPI" val="1200"/>
  <p:tag name="LATEXADDIN" val="\documentclass{article}&#10;\usepackage{amsmath}&#10;\usepackage{braket}&#10;\pagestyle{empty}&#10;\begin{document}&#10;&#10;$\ket{t_{+1}}=\ket{\uparrow_1}\ket{\uparrow_2}$&#10;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823.5"/>
  <p:tag name="OUTPUTDPI" val="1200"/>
  <p:tag name="LATEXADDIN" val="\documentclass{article}&#10;\usepackage{amsmath}&#10;\usepackage{braket}&#10;\pagestyle{empty}&#10;\begin{document}&#10;&#10;$\ket{t_{-1}}=\ket{\downarrow_1}\ket{\downarrow_2}$&#10;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mu=1 \,\mu_B  template TPT1  env TPENV1  fore 0  back 16777215  eqnno 1"/>
  <p:tag name="FILENAME" val="TP_tmp"/>
  <p:tag name="ORIGWIDTH" val="41"/>
  <p:tag name="PICTUREFILESIZE" val="2564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sim 2 \,\AA  template TPT1  env TPENV1  fore 0  back 16777215  eqnno 2"/>
  <p:tag name="FILENAME" val="TP_tmp"/>
  <p:tag name="ORIGWIDTH" val="27"/>
  <p:tag name="PICTUREFILESIZE" val="2064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U_{\rm dd}=\frac{\mu_0}{4\pi}\frac{\mu^2}{r^3}\approx 10^{-4} \, {\rm eV} \simeq 1\,{\rm K}  template TPT1  env TPENV1  fore 0  back 16777215  eqnno 3"/>
  <p:tag name="FILENAME" val="TP_tmp"/>
  <p:tag name="ORIGWIDTH" val="129"/>
  <p:tag name="PICTUREFILESIZE" val="9832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"/>
  <p:tag name="ORIGINALWIDTH" val="1047"/>
  <p:tag name="OUTPUTDPI" val="1200"/>
  <p:tag name="LATEXADDIN" val="\documentclass{article}&#10;\usepackage{amsmath}&#10;\pagestyle{empty}&#10;\begin{document}&#10;&#10;&#10;$U_{\rm el}\sim 1\, $eV$\sim 1000\,$K&#10;&#10;\end{document}"/>
  <p:tag name="IGUANATEXSIZE" val="20"/>
  <p:tag name="IGUANATEXCURSOR" val="98"/>
  <p:tag name="TRANSPARENCY" val="True"/>
  <p:tag name="FILENAME" val=""/>
  <p:tag name="INPUTTYPE" val="0"/>
  <p:tag name="LATEXENGINEID" val="0"/>
  <p:tag name="TEMPFOLDER" val="c:\temp\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5"/>
  <p:tag name="ORIGINALWIDTH" val="430.5"/>
  <p:tag name="OUTPUTDPI" val="1200"/>
  <p:tag name="LATEXADDIN" val="\documentclass{article}&#10;\usepackage{amsmath}&#10;\pagestyle{empty}&#10;\begin{document}&#10;&#10;&#10;$E_t &lt; E_s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5"/>
  <p:tag name="ORIGINALWIDTH" val="432.75"/>
  <p:tag name="OUTPUTDPI" val="1200"/>
  <p:tag name="LATEXADDIN" val="\documentclass{article}&#10;\usepackage{amsmath}&#10;\pagestyle{empty}&#10;\begin{document}&#10;&#10;&#10;$E_s &lt; E_t$&#10;&#10;\end{document}"/>
  <p:tag name="IGUANATEXSIZE" val="20"/>
  <p:tag name="IGUANATEXCURSOR" val="92"/>
  <p:tag name="TRANSPARENCY" val="True"/>
  <p:tag name="FILENAME" val=""/>
  <p:tag name="INPUTTYPE" val="0"/>
  <p:tag name="LATEXENGINEID" val="0"/>
  <p:tag name="TEMPFOLDER" val="c:\temp\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9.75"/>
  <p:tag name="ORIGINALWIDTH" val="469.5"/>
  <p:tag name="OUTPUTDPI" val="1200"/>
  <p:tag name="LATEXADDIN" val="\documentclass{article}&#10;\usepackage{amsmath}&#10;\usepackage{braket}&#10;\pagestyle{empty}&#10;\begin{document}&#10;&#10;$\ket{t_{-1,0,+1}}$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.25"/>
  <p:tag name="ORIGINALWIDTH" val="70.5"/>
  <p:tag name="OUTPUTDPI" val="1200"/>
  <p:tag name="LATEXADDIN" val="\documentclass{article}&#10;\usepackage{amsmath}&#10;\pagestyle{empty}&#10;\begin{document}&#10;&#10;&#10;$\chi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114"/>
  <p:tag name="OUTPUTDPI" val="1200"/>
  <p:tag name="LATEXADDIN" val="\documentclass{article}&#10;\usepackage{amsmath}&#10;\usepackage{braket}&#10;\pagestyle{empty}&#10;\begin{document}&#10;&#10;$\ket{s}$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368.25"/>
  <p:tag name="OUTPUTDPI" val="1200"/>
  <p:tag name="LATEXADDIN" val="\documentclass{article}&#10;\usepackage{amsmath}&#10;\usepackage{braket}&#10;\pagestyle{empty}&#10;\begin{document}&#10;&#10;$\chi= \ket{s}$&#10;&#10;\end{document}"/>
  <p:tag name="IGUANATEXSIZE" val="20"/>
  <p:tag name="IGUANATEXCURSOR" val="107"/>
  <p:tag name="TRANSPARENCY" val="True"/>
  <p:tag name="FILENAME" val=""/>
  <p:tag name="INPUTTYPE" val="0"/>
  <p:tag name="LATEXENGINEID" val="0"/>
  <p:tag name="TEMPFOLDER" val="c:\temp\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9.75"/>
  <p:tag name="ORIGINALWIDTH" val="723.75"/>
  <p:tag name="OUTPUTDPI" val="1200"/>
  <p:tag name="LATEXADDIN" val="\documentclass{article}&#10;\usepackage{amsmath}&#10;\usepackage{braket}&#10;\pagestyle{empty}&#10;\begin{document}&#10;&#10;$\chi= \ket{t_{-1,0,+1}}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5"/>
  <p:tag name="ORIGINALWIDTH" val="389.25"/>
  <p:tag name="OUTPUTDPI" val="1200"/>
  <p:tag name="LATEXADDIN" val="\documentclass{article}&#10;\usepackage{amsmath}&#10;\usepackage{braket}&#10;\pagestyle{empty}&#10;\begin{document}&#10;&#10;$E=E_{\rm s}$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5"/>
  <p:tag name="ORIGINALWIDTH" val="386.25"/>
  <p:tag name="OUTPUTDPI" val="1200"/>
  <p:tag name="LATEXADDIN" val="\documentclass{article}&#10;\usepackage{amsmath}&#10;\usepackage{braket}&#10;\pagestyle{empty}&#10;\begin{document}&#10;&#10;$E=E_{\rm t}$&#10;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9"/>
  <p:tag name="ORIGINALWIDTH" val="153.75"/>
  <p:tag name="OUTPUTDPI" val="1200"/>
  <p:tag name="LATEXADDIN" val="\documentclass{article}&#10;\usepackage{amsmath}&#10;\pagestyle{empty}&#10;\begin{document}&#10;&#10;$\Phi^+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152.25"/>
  <p:tag name="OUTPUTDPI" val="1200"/>
  <p:tag name="LATEXADDIN" val="\documentclass{article}&#10;\usepackage{amsmath}&#10;\pagestyle{empty}&#10;\begin{document}&#10;&#10;$\Phi^-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6.25"/>
  <p:tag name="ORIGINALWIDTH" val="424.5"/>
  <p:tag name="OUTPUTDPI" val="1200"/>
  <p:tag name="LATEXADDIN" val="\documentclass{article}&#10;\usepackage{amsmath}&#10;\usepackage{braket}&#10;\pagestyle{empty}&#10;\begin{document}&#10;&#10;$E_{\rm s}\neq E_{\rm t}$&#10;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hat{H}_{\rm spin}=-J \hat{\overrightarrow{S}}_1\cdot \hat{\overrightarrow{S}}_2  template TPT1  env TPENV1  fore 0  back 16777215  eqnno 2"/>
  <p:tag name="FILENAME" val="TP_tmp"/>
  <p:tag name="ORIGWIDTH" val="88"/>
  <p:tag name="PICTUREFILESIZE" val="8448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hat{\overrightarrow{S}}^2=\left(\hat{\overrightarrow{S}}_1+\hat{\overrightarrow{S}}_2\right)^2=\hat{\overrightarrow{S}}_1^2+\hat{\overrightarrow{S}}_2^2+2\hat{\overrightarrow{S}}_1\cdot \hat{\overrightarrow{S}}_2  template TPT1  env TPENV1  fore 0  back 16777215  eqnno 2"/>
  <p:tag name="FILENAME" val="TP_tmp"/>
  <p:tag name="ORIGWIDTH" val="194"/>
  <p:tag name="PICTUREFILESIZE" val="18312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471.75"/>
  <p:tag name="OUTPUTDPI" val="1200"/>
  <p:tag name="LATEXADDIN" val="\documentclass{article}&#10;\usepackage{amsmath}&#10;\pagestyle{empty}&#10;\begin{document}&#10;&#10;$\Phi(\overrightarrow{r_1},\overrightarrow{r_2})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hat{\overrightarrow{S}}_1\cdot \hat{\overrightarrow{S}}_2=\frac{1}{2}\left(\hat{\overrightarrow{S}}^2-\hat{\overrightarrow{S}}_1^2-\hat{\overrightarrow{S}}_2^2\right)=  template TPT1  env TPENV1  fore 0  back 16777215  eqnno 2"/>
  <p:tag name="FILENAME" val="TP_tmp"/>
  <p:tag name="ORIGWIDTH" val="152"/>
  <p:tag name="PICTUREFILESIZE" val="15428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amssymb}&#10;\usepackage{amsmath}&#10;\usepackage{dsfont}&#10;\begin{document}&#10;$\frac{3}{4}\hbar^2\hat{\mathds{1}}$&#10;\end{document}&#10;"/>
  <p:tag name="FILENAME" val="TP_tmp"/>
  <p:tag name="FORMAT" val="emf"/>
  <p:tag name="RES" val="4800"/>
  <p:tag name="BLEND" val="0"/>
  <p:tag name="TRANSPARENT" val="0"/>
  <p:tag name="TBUG" val="0"/>
  <p:tag name="ALLOWFS" val="0"/>
  <p:tag name="ORIGWIDTH" val="24"/>
  <p:tag name="PICTUREFILESIZE" val="3064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amssymb}&#10;\usepackage{amsmath}&#10;\usepackage{dsfont}&#10;\begin{document}&#10;$\frac{3}{4}\hbar^2\hat{\mathds{1}}$&#10;\end{document}&#10;"/>
  <p:tag name="FILENAME" val="TP_tmp"/>
  <p:tag name="FORMAT" val="emf"/>
  <p:tag name="RES" val="4800"/>
  <p:tag name="BLEND" val="0"/>
  <p:tag name="TRANSPARENT" val="0"/>
  <p:tag name="TBUG" val="0"/>
  <p:tag name="ALLOWFS" val="0"/>
  <p:tag name="ORIGWIDTH" val="24"/>
  <p:tag name="PICTUREFILESIZE" val="3064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amssymb}&#10;\usepackage{amsmath}&#10;\usepackage{dsfont}&#10;\begin{document}&#10;$S(S+1)\hbar^2\hat{\mathds{1}}$&#10;\end{document}&#10;"/>
  <p:tag name="FILENAME" val="TP_tmp"/>
  <p:tag name="FORMAT" val="emf"/>
  <p:tag name="RES" val="4800"/>
  <p:tag name="BLEND" val="0"/>
  <p:tag name="TRANSPARENT" val="0"/>
  <p:tag name="TBUG" val="0"/>
  <p:tag name="ALLOWFS" val="0"/>
  <p:tag name="ORIGWIDTH" val="55"/>
  <p:tag name="PICTUREFILESIZE" val="4468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amssymb}&#10;\usepackage{amsmath}&#10;\usepackage{dsfont}&#10;\begin{document}&#10;$2\hbar^2\hat{\mathds{1}}$&#10;\end{document}&#10;"/>
  <p:tag name="FILENAME" val="TP_tmp"/>
  <p:tag name="FORMAT" val="emf"/>
  <p:tag name="RES" val="4800"/>
  <p:tag name="BLEND" val="0"/>
  <p:tag name="TRANSPARENT" val="0"/>
  <p:tag name="TBUG" val="0"/>
  <p:tag name="ALLOWFS" val="0"/>
  <p:tag name="ORIGWIDTH" val="22"/>
  <p:tag name="PICTUREFILESIZE" val="2776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amssymb}&#10;\usepackage{amsmath}&#10;\usepackage{dsfont}&#10;\begin{document}&#10;$0$&#10;\end{document}&#10;"/>
  <p:tag name="FILENAME" val="TP_tmp"/>
  <p:tag name="FORMAT" val="emf"/>
  <p:tag name="RES" val="4800"/>
  <p:tag name="BLEND" val="0"/>
  <p:tag name="TRANSPARENT" val="0"/>
  <p:tag name="TBUG" val="0"/>
  <p:tag name="ALLOWFS" val="0"/>
  <p:tag name="ORIGWIDTH" val="7"/>
  <p:tag name="PICTUREFILESIZE" val="776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amssymb}&#10;\usepackage{amsmath}&#10;\usepackage{dsfont}&#10;\begin{document}&#10;$\frac{1}{4}\hbar^2\hat{\mathds{1}}$&#10;\end{document}&#10;"/>
  <p:tag name="FILENAME" val="TP_tmp"/>
  <p:tag name="FORMAT" val="emf"/>
  <p:tag name="RES" val="4800"/>
  <p:tag name="BLEND" val="0"/>
  <p:tag name="TRANSPARENT" val="0"/>
  <p:tag name="TBUG" val="0"/>
  <p:tag name="ALLOWFS" val="0"/>
  <p:tag name="ORIGWIDTH" val="24"/>
  <p:tag name="PICTUREFILESIZE" val="3064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amssymb}&#10;\usepackage{amsmath}&#10;\usepackage{dsfont}&#10;\begin{document}&#10;$-\frac{3}{4}\hbar^2\hat{\mathds{1}}$&#10;\end{document}&#10;"/>
  <p:tag name="FILENAME" val="TP_tmp"/>
  <p:tag name="FORMAT" val="emf"/>
  <p:tag name="RES" val="4800"/>
  <p:tag name="BLEND" val="0"/>
  <p:tag name="TRANSPARENT" val="0"/>
  <p:tag name="TBUG" val="0"/>
  <p:tag name="ALLOWFS" val="0"/>
  <p:tag name="ORIGWIDTH" val="31"/>
  <p:tag name="PICTUREFILESIZE" val="3564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amssymb}&#10;\usepackage{amsmath}&#10;\usepackage{dsfont}&#10;\begin{document}&#10;$\hbar^2\hat{\mathds{1}}$&#10;\end{document}&#10;"/>
  <p:tag name="FILENAME" val="TP_tmp"/>
  <p:tag name="FORMAT" val="emf"/>
  <p:tag name="RES" val="4800"/>
  <p:tag name="BLEND" val="0"/>
  <p:tag name="TRANSPARENT" val="0"/>
  <p:tag name="TBUG" val="0"/>
  <p:tag name="ALLOWFS" val="0"/>
  <p:tag name="ORIGWIDTH" val="17"/>
  <p:tag name="PICTUREFILESIZE" val="2276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J=\frac{1}{\hbar^2}(E_s-E_t)  template TPT1  env TPENV1  fore 0  back 16777215  eqnno 3"/>
  <p:tag name="FILENAME" val="TP_tmp"/>
  <p:tag name="ORIGWIDTH" val="74"/>
  <p:tag name="PICTUREFILESIZE" val="6756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1626.75"/>
  <p:tag name="OUTPUTDPI" val="1200"/>
  <p:tag name="LATEXADDIN" val="\documentclass{article}&#10;\usepackage{amsmath}&#10;\pagestyle{empty}&#10;\begin{document}&#10;&#10;$\Phi_0(\overrightarrow{r_1},\overrightarrow{r_2})=&#10;\Phi_{100}(\overrightarrow{r_1})&#10;\Phi_{100}(\overrightarrow{r_2})$&#10;&#10;\end{document}"/>
  <p:tag name="IGUANATEXSIZE" val="20"/>
  <p:tag name="IGUANATEXCURSOR" val="131"/>
  <p:tag name="TRANSPARENCY" val="True"/>
  <p:tag name="FILENAME" val=""/>
  <p:tag name="INPUTTYPE" val="0"/>
  <p:tag name="LATEXENGINEID" val="0"/>
  <p:tag name="TEMPFOLDER" val="c:\temp\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hat{H}_{\rm spin}  template TPT1  env TPENV1  fore 0  back 16777215  eqnno 2"/>
  <p:tag name="FILENAME" val="TP_tmp"/>
  <p:tag name="ORIGWIDTH" val="24"/>
  <p:tag name="PICTUREFILESIZE" val="2256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hat{H}_{\rm spin}=-J \hat{\overrightarrow{S}}_1\cdot \hat{\overrightarrow{S}}_2  template TPT1  env TPENV1  fore 0  back 16777215  eqnno 2"/>
  <p:tag name="FILENAME" val="TP_tmp"/>
  <p:tag name="ORIGWIDTH" val="88"/>
  <p:tag name="PICTUREFILESIZE" val="8448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hat{H}=-\frac{1}{2}\sum\limits_{ i,j ; i \neq j&#10;}J_{i,j} \hat{\overrightarrow{S}}_i\cdot \hat{\overrightarrow{S}}_j  template TPT1  env TPENV1  fore 0  back 16777215  eqnno 2"/>
  <p:tag name="FILENAME" val="TP_tmp"/>
  <p:tag name="ORIGWIDTH" val="114"/>
  <p:tag name="PICTUREFILESIZE" val="12832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i  template TPT1  env TPENV1  fore 0  back 16777215  eqnno 1"/>
  <p:tag name="FILENAME" val="TP_tmp"/>
  <p:tag name="ORIGWIDTH" val="6"/>
  <p:tag name="PICTUREFILESIZE" val="968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j  template TPT1  env TPENV1  fore 0  back 16777215  eqnno 2"/>
  <p:tag name="FILENAME" val="TP_tmp"/>
  <p:tag name="ORIGWIDTH" val="7"/>
  <p:tag name="PICTUREFILESIZE" val="968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J_{i,j}  template TPT1  env TPENV1  fore 0  back 16777215  eqnno 3"/>
  <p:tag name="FILENAME" val="TP_tmp"/>
  <p:tag name="ORIGWIDTH" val="16"/>
  <p:tag name="PICTUREFILESIZE" val="1660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7.25"/>
  <p:tag name="ORIGINALWIDTH" val="144.75"/>
  <p:tag name="OUTPUTDPI" val="1200"/>
  <p:tag name="LATEXADDIN" val="\documentclass{article}&#10;\usepackage{amsmath}&#10;\pagestyle{empty}&#10;\begin{document}&#10;&#10;$i,j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1626.75"/>
  <p:tag name="OUTPUTDPI" val="1200"/>
  <p:tag name="LATEXADDIN" val="\documentclass{article}&#10;\usepackage{amsmath}&#10;\pagestyle{empty}&#10;\begin{document}&#10;&#10;$\Phi_0(\overrightarrow{r_1},\overrightarrow{r_2})=&#10;\Phi_{100}(\overrightarrow{r_1})&#10;\Phi_{100}(\overrightarrow{r_2})$&#10;&#10;\end{document}"/>
  <p:tag name="IGUANATEXSIZE" val="20"/>
  <p:tag name="IGUANATEXCURSOR" val="131"/>
  <p:tag name="TRANSPARENCY" val="True"/>
  <p:tag name="FILENAME" val=""/>
  <p:tag name="INPUTTYPE" val="0"/>
  <p:tag name="LATEXENGINEID" val="0"/>
  <p:tag name="TEMPFOLDER" val="c:\temp\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662.25"/>
  <p:tag name="OUTPUTDPI" val="1200"/>
  <p:tag name="LATEXADDIN" val="\documentclass{article}&#10;\usepackage{amsmath}&#10;\pagestyle{empty}&#10;\begin{document}&#10;&#10;$\Phi_e(\overrightarrow{r_1},\overrightarrow{r_2})=$&#10;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159"/>
  <p:tag name="OUTPUTDPI" val="1200"/>
  <p:tag name="LATEXADDIN" val="\documentclass{article}&#10;\usepackage{amsmath}&#10;\pagestyle{empty}&#10;\begin{document}&#10;&#10;$l=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.75"/>
  <p:tag name="ORIGINALWIDTH" val="128.25"/>
  <p:tag name="OUTPUTDPI" val="1200"/>
  <p:tag name="LATEXADDIN" val="\documentclass{article}&#10;\usepackage{amsmath}&#10;\pagestyle{empty}&#10;\begin{document}&#10;&#10;$\Phi_0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8"/>
  <p:tag name="ORIGINALWIDTH" val="399.75"/>
  <p:tag name="OUTPUTDPI" val="1200"/>
  <p:tag name="LATEXADDIN" val="\documentclass{article}&#10;\usepackage{amsmath}&#10;\pagestyle{empty}&#10;\begin{document}&#10;&#10;$n^{2S+1}L$&#10;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2397"/>
  <p:tag name="OUTPUTDPI" val="1200"/>
  <p:tag name="LATEXADDIN" val="\documentclass{article}&#10;\usepackage{amsmath}&#10;\pagestyle{empty}&#10;\begin{document}&#10;&#10;$(&#10;\Phi_{100}(\overrightarrow{r_1})&#10;\Phi_{nlm}(\overrightarrow{r_2})\pm&#10;\Phi_{100}(\overrightarrow{r_2})&#10;\Phi_{nlm}(\overrightarrow{r_1})&#10;)/\sqrt{2}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1626.75"/>
  <p:tag name="OUTPUTDPI" val="1200"/>
  <p:tag name="LATEXADDIN" val="\documentclass{article}&#10;\usepackage{amsmath}&#10;\pagestyle{empty}&#10;\begin{document}&#10;&#10;$\Phi_0(\overrightarrow{r_1},\overrightarrow{r_2})=&#10;\Phi_{100}(\overrightarrow{r_1})&#10;\Phi_{100}(\overrightarrow{r_2})$&#10;&#10;\end{document}"/>
  <p:tag name="IGUANATEXSIZE" val="20"/>
  <p:tag name="IGUANATEXCURSOR" val="131"/>
  <p:tag name="TRANSPARENCY" val="True"/>
  <p:tag name="FILENAME" val=""/>
  <p:tag name="INPUTTYPE" val="0"/>
  <p:tag name="LATEXENGINEID" val="0"/>
  <p:tag name="TEMPFOLDER" val="c:\temp\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662.25"/>
  <p:tag name="OUTPUTDPI" val="1200"/>
  <p:tag name="LATEXADDIN" val="\documentclass{article}&#10;\usepackage{amsmath}&#10;\pagestyle{empty}&#10;\begin{document}&#10;&#10;$\Phi_e(\overrightarrow{r_1},\overrightarrow{r_2})=$&#10;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159"/>
  <p:tag name="OUTPUTDPI" val="1200"/>
  <p:tag name="LATEXADDIN" val="\documentclass{article}&#10;\usepackage{amsmath}&#10;\pagestyle{empty}&#10;\begin{document}&#10;&#10;$l=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.25"/>
  <p:tag name="ORIGINALWIDTH" val="119.25"/>
  <p:tag name="OUTPUTDPI" val="1200"/>
  <p:tag name="LATEXADDIN" val="\documentclass{article}&#10;\usepackage{amsmath}&#10;\pagestyle{empty}&#10;\begin{document}&#10;&#10;$\chi_0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8"/>
  <p:tag name="ORIGINALWIDTH" val="399.75"/>
  <p:tag name="OUTPUTDPI" val="1200"/>
  <p:tag name="LATEXADDIN" val="\documentclass{article}&#10;\usepackage{amsmath}&#10;\pagestyle{empty}&#10;\begin{document}&#10;&#10;$n^{2S+1}L$&#10;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2397"/>
  <p:tag name="OUTPUTDPI" val="1200"/>
  <p:tag name="LATEXADDIN" val="\documentclass{article}&#10;\usepackage{amsmath}&#10;\pagestyle{empty}&#10;\begin{document}&#10;&#10;$(&#10;\Phi_{100}(\overrightarrow{r_1})&#10;\Phi_{nlm}(\overrightarrow{r_2})\pm&#10;\Phi_{100}(\overrightarrow{r_2})&#10;\Phi_{nlm}(\overrightarrow{r_1})&#10;)/\sqrt{2}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1626.75"/>
  <p:tag name="OUTPUTDPI" val="1200"/>
  <p:tag name="LATEXADDIN" val="\documentclass{article}&#10;\usepackage{amsmath}&#10;\pagestyle{empty}&#10;\begin{document}&#10;&#10;$\Phi_0(\overrightarrow{r_1},\overrightarrow{r_2})=&#10;\Phi_{100}(\overrightarrow{r_1})&#10;\Phi_{100}(\overrightarrow{r_2})$&#10;&#10;\end{document}"/>
  <p:tag name="IGUANATEXSIZE" val="20"/>
  <p:tag name="IGUANATEXCURSOR" val="131"/>
  <p:tag name="TRANSPARENCY" val="True"/>
  <p:tag name="FILENAME" val=""/>
  <p:tag name="INPUTTYPE" val="0"/>
  <p:tag name="LATEXENGINEID" val="0"/>
  <p:tag name="TEMPFOLDER" val="c:\temp\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662.25"/>
  <p:tag name="OUTPUTDPI" val="1200"/>
  <p:tag name="LATEXADDIN" val="\documentclass{article}&#10;\usepackage{amsmath}&#10;\pagestyle{empty}&#10;\begin{document}&#10;&#10;$\Phi_e(\overrightarrow{r_1},\overrightarrow{r_2})=$&#10;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159"/>
  <p:tag name="OUTPUTDPI" val="1200"/>
  <p:tag name="LATEXADDIN" val="\documentclass{article}&#10;\usepackage{amsmath}&#10;\pagestyle{empty}&#10;\begin{document}&#10;&#10;$l=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8"/>
  <p:tag name="ORIGINALWIDTH" val="399.75"/>
  <p:tag name="OUTPUTDPI" val="1200"/>
  <p:tag name="LATEXADDIN" val="\documentclass{article}&#10;\usepackage{amsmath}&#10;\pagestyle{empty}&#10;\begin{document}&#10;&#10;$n^{2S+1}L$&#10;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67"/>
  <p:tag name="OUTPUTDPI" val="1200"/>
  <p:tag name="LATEXADDIN" val="\documentclass{article}&#10;\usepackage{amsmath}&#10;\pagestyle{empty}&#10;\begin{document}&#10;&#10;$Z(R)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.25"/>
  <p:tag name="ORIGINALWIDTH" val="1913.25"/>
  <p:tag name="OUTPUTDPI" val="1200"/>
  <p:tag name="LATEXADDIN" val="\documentclass{article}&#10;\usepackage{amsmath}&#10;\usepackage{braket}&#10;\pagestyle{empty}&#10;\begin{document}&#10;&#10;$\chi_0=(\ket{\uparrow_1}\ket{\downarrow_2}-\ket{\downarrow_1}\ket{\uparrow_2})/\sqrt{2}\equiv \ket{s}$&#10;&#10;\end{document}"/>
  <p:tag name="IGUANATEXSIZE" val="20"/>
  <p:tag name="IGUANATEXCURSOR" val="109"/>
  <p:tag name="TRANSPARENCY" val="True"/>
  <p:tag name="FILENAME" val=""/>
  <p:tag name="INPUTTYPE" val="0"/>
  <p:tag name="LATEXENGINEID" val="0"/>
  <p:tag name="TEMPFOLDER" val="c:\temp\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2397"/>
  <p:tag name="OUTPUTDPI" val="1200"/>
  <p:tag name="LATEXADDIN" val="\documentclass{article}&#10;\usepackage{amsmath}&#10;\pagestyle{empty}&#10;\begin{document}&#10;&#10;$(&#10;\Phi_{100}(\overrightarrow{r_1})&#10;\Phi_{nlm}(\overrightarrow{r_2})\pm&#10;\Phi_{100}(\overrightarrow{r_2})&#10;\Phi_{nlm}(\overrightarrow{r_1})&#10;)/\sqrt{2}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1626.75"/>
  <p:tag name="OUTPUTDPI" val="1200"/>
  <p:tag name="LATEXADDIN" val="\documentclass{article}&#10;\usepackage{amsmath}&#10;\pagestyle{empty}&#10;\begin{document}&#10;&#10;$\Phi_0(\overrightarrow{r_1},\overrightarrow{r_2})=&#10;\Phi_{100}(\overrightarrow{r_1})&#10;\Phi_{100}(\overrightarrow{r_2})$&#10;&#10;\end{document}"/>
  <p:tag name="IGUANATEXSIZE" val="20"/>
  <p:tag name="IGUANATEXCURSOR" val="131"/>
  <p:tag name="TRANSPARENCY" val="True"/>
  <p:tag name="FILENAME" val=""/>
  <p:tag name="INPUTTYPE" val="0"/>
  <p:tag name="LATEXENGINEID" val="0"/>
  <p:tag name="TEMPFOLDER" val="c:\temp\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662.25"/>
  <p:tag name="OUTPUTDPI" val="1200"/>
  <p:tag name="LATEXADDIN" val="\documentclass{article}&#10;\usepackage{amsmath}&#10;\pagestyle{empty}&#10;\begin{document}&#10;&#10;$\Phi_e(\overrightarrow{r_1},\overrightarrow{r_2})=$&#10;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159"/>
  <p:tag name="OUTPUTDPI" val="1200"/>
  <p:tag name="LATEXADDIN" val="\documentclass{article}&#10;\usepackage{amsmath}&#10;\pagestyle{empty}&#10;\begin{document}&#10;&#10;$l=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8"/>
  <p:tag name="ORIGINALWIDTH" val="399.75"/>
  <p:tag name="OUTPUTDPI" val="1200"/>
  <p:tag name="LATEXADDIN" val="\documentclass{article}&#10;\usepackage{amsmath}&#10;\pagestyle{empty}&#10;\begin{document}&#10;&#10;$n^{2S+1}L$&#10;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2397"/>
  <p:tag name="OUTPUTDPI" val="1200"/>
  <p:tag name="LATEXADDIN" val="\documentclass{article}&#10;\usepackage{amsmath}&#10;\pagestyle{empty}&#10;\begin{document}&#10;&#10;$(&#10;\Phi_{100}(\overrightarrow{r_1})&#10;\Phi_{nlm}(\overrightarrow{r_2})\pm&#10;\Phi_{100}(\overrightarrow{r_2})&#10;\Phi_{nlm}(\overrightarrow{r_1})&#10;)/\sqrt{2}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5.25"/>
  <p:tag name="ORIGINALWIDTH" val="237.75"/>
  <p:tag name="OUTPUTDPI" val="1200"/>
  <p:tag name="LATEXADDIN" val="\documentclass{article}&#10;\usepackage{amsmath}&#10;\pagestyle{empty}&#10;\begin{document}&#10;&#10;&#10;$+Ze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3112.5"/>
  <p:tag name="OUTPUTDPI" val="1200"/>
  <p:tag name="LATEXADDIN" val="\documentclass{article}&#10;\usepackage{amsmath}&#10;\pagestyle{empty}&#10;\begin{document}&#10;&#10;$\Phi_e(\overrightarrow{r_1},\overrightarrow{r_2})=(&#10;\Phi_{100}(\overrightarrow{r_1})&#10;\Phi_{nlm}(\overrightarrow{r_2})\pm&#10;\Phi_{100}(\overrightarrow{r_2})&#10;\Phi_{nlm}(\overrightarrow{r_1})&#10;)/\sqrt{2}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53.25"/>
  <p:tag name="OUTPUTDPI" val="1200"/>
  <p:tag name="LATEXADDIN" val="\documentclass{article}&#10;\usepackage{amsmath}&#10;\pagestyle{empty}&#10;\begin{document}&#10;&#10;$0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6.25"/>
  <p:tag name="ORIGINALWIDTH" val="297"/>
  <p:tag name="OUTPUTDPI" val="1200"/>
  <p:tag name="LATEXADDIN" val="\documentclass{article}&#10;\usepackage{amsmath}&#10;\pagestyle{empty}&#10;\begin{document}&#10;&#10;$n=4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25"/>
  <p:tag name="ORIGINALWIDTH" val="269.25"/>
  <p:tag name="OUTPUTDPI" val="1200"/>
  <p:tag name="LATEXADDIN" val="\documentclass{article}&#10;\usepackage{amsmath}&#10;\pagestyle{empty}&#10;\begin{document}&#10;&#10;&#10;$m_l=$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53.25"/>
  <p:tag name="OUTPUTDPI" val="1200"/>
  <p:tag name="LATEXADDIN" val="\documentclass{article}&#10;\usepackage{amsmath}&#10;\pagestyle{empty}&#10;\begin{document}&#10;&#10;$0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"/>
  <p:tag name="ORIGINALWIDTH" val="126.75"/>
  <p:tag name="OUTPUTDPI" val="1200"/>
  <p:tag name="LATEXADDIN" val="\documentclass{article}&#10;\usepackage{amsmath}&#10;\pagestyle{empty}&#10;\begin{document}&#10;&#10;$\Phi_e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6.25"/>
  <p:tag name="ORIGINALWIDTH" val="297"/>
  <p:tag name="OUTPUTDPI" val="1200"/>
  <p:tag name="LATEXADDIN" val="\documentclass{article}&#10;\usepackage{amsmath}&#10;\pagestyle{empty}&#10;\begin{document}&#10;&#10;$n=4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5.25"/>
  <p:tag name="ORIGINALWIDTH" val="237.75"/>
  <p:tag name="OUTPUTDPI" val="1200"/>
  <p:tag name="LATEXADDIN" val="\documentclass{article}&#10;\usepackage{amsmath}&#10;\pagestyle{empty}&#10;\begin{document}&#10;&#10;&#10;$+Ze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6.25"/>
  <p:tag name="ORIGINALWIDTH" val="297"/>
  <p:tag name="OUTPUTDPI" val="1200"/>
  <p:tag name="LATEXADDIN" val="\documentclass{article}&#10;\usepackage{amsmath}&#10;\pagestyle{empty}&#10;\begin{document}&#10;&#10;$n=4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53.25"/>
  <p:tag name="OUTPUTDPI" val="1200"/>
  <p:tag name="LATEXADDIN" val="\documentclass{article}&#10;\usepackage{amsmath}&#10;\pagestyle{empty}&#10;\begin{document}&#10;&#10;$0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25"/>
  <p:tag name="ORIGINALWIDTH" val="269.25"/>
  <p:tag name="OUTPUTDPI" val="1200"/>
  <p:tag name="LATEXADDIN" val="\documentclass{article}&#10;\usepackage{amsmath}&#10;\pagestyle{empty}&#10;\begin{document}&#10;&#10;&#10;$m_l=$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25"/>
  <p:tag name="ORIGINALWIDTH" val="269.25"/>
  <p:tag name="OUTPUTDPI" val="1200"/>
  <p:tag name="LATEXADDIN" val="\documentclass{article}&#10;\usepackage{amsmath}&#10;\pagestyle{empty}&#10;\begin{document}&#10;&#10;&#10;$m_l=$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25"/>
  <p:tag name="ORIGINALWIDTH" val="269.25"/>
  <p:tag name="OUTPUTDPI" val="1200"/>
  <p:tag name="LATEXADDIN" val="\documentclass{article}&#10;\usepackage{amsmath}&#10;\pagestyle{empty}&#10;\begin{document}&#10;&#10;&#10;$m_l=$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"/>
  <p:tag name="ORIGINALWIDTH" val="126.75"/>
  <p:tag name="OUTPUTDPI" val="1200"/>
  <p:tag name="LATEXADDIN" val="\documentclass{article}&#10;\usepackage{amsmath}&#10;\pagestyle{empty}&#10;\begin{document}&#10;&#10;$\Phi_e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614.25"/>
  <p:tag name="OUTPUTDPI" val="1200"/>
  <p:tag name="LATEXADDIN" val="\documentclass{article}&#10;\usepackage{amsmath}&#10;\pagestyle{empty}&#10;\begin{document}&#10;&#10;$J=|L-S|$&#10;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614.25"/>
  <p:tag name="OUTPUTDPI" val="1200"/>
  <p:tag name="LATEXADDIN" val="\documentclass{article}&#10;\usepackage{amsmath}&#10;\pagestyle{empty}&#10;\begin{document}&#10;&#10;$J=|L+S|$&#10;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"/>
  <p:tag name="ORIGINALWIDTH" val="71.25"/>
  <p:tag name="OUTPUTDPI" val="1200"/>
  <p:tag name="LATEXADDIN" val="\documentclass{article}&#10;\usepackage{amsmath}&#10;\pagestyle{empty}&#10;\begin{document}&#10;&#10;$J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"/>
  <p:tag name="ORIGINALWIDTH" val="74.25"/>
  <p:tag name="OUTPUTDPI" val="1200"/>
  <p:tag name="LATEXADDIN" val="\documentclass{article}&#10;\usepackage{amsmath}&#10;\pagestyle{empty}&#10;\begin{document}&#10;&#10;$S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75.75"/>
  <p:tag name="OUTPUTDPI" val="1200"/>
  <p:tag name="LATEXADDIN" val="\documentclass{article}&#10;\usepackage{amsmath}&#10;\pagestyle{empty}&#10;\begin{document}&#10;&#10;$L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8"/>
  <p:tag name="ORIGINALWIDTH" val="347.25"/>
  <p:tag name="OUTPUTDPI" val="1200"/>
  <p:tag name="LATEXADDIN" val="\documentclass{article}&#10;\usepackage{amsmath}&#10;\pagestyle{empty}&#10;\begin{document}&#10;&#10;$\sum\limits_{i=1}^Z m_{l_i}$&#10;&#10;&#10;\end{document}"/>
  <p:tag name="IGUANATEXSIZE" val="20"/>
  <p:tag name="IGUANATEXCURSOR" val="109"/>
  <p:tag name="TRANSPARENCY" val="True"/>
  <p:tag name="FILENAME" val=""/>
  <p:tag name="INPUTTYPE" val="0"/>
  <p:tag name="LATEXENGINEID" val="0"/>
  <p:tag name="TEMPFOLDER" val="c:\temp\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6.25"/>
  <p:tag name="ORIGINALWIDTH" val="297"/>
  <p:tag name="OUTPUTDPI" val="1200"/>
  <p:tag name="LATEXADDIN" val="\documentclass{article}&#10;\usepackage{amsmath}&#10;\pagestyle{empty}&#10;\begin{document}&#10;&#10;$n=4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.25"/>
  <p:tag name="ORIGINALWIDTH" val="117.75"/>
  <p:tag name="OUTPUTDPI" val="1200"/>
  <p:tag name="LATEXADDIN" val="\documentclass{article}&#10;\usepackage{amsmath}&#10;\pagestyle{empty}&#10;\begin{document}&#10;&#10;$\chi_e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53.25"/>
  <p:tag name="OUTPUTDPI" val="1200"/>
  <p:tag name="LATEXADDIN" val="\documentclass{article}&#10;\usepackage{amsmath}&#10;\pagestyle{empty}&#10;\begin{document}&#10;&#10;$0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25"/>
  <p:tag name="ORIGINALWIDTH" val="269.25"/>
  <p:tag name="OUTPUTDPI" val="1200"/>
  <p:tag name="LATEXADDIN" val="\documentclass{article}&#10;\usepackage{amsmath}&#10;\pagestyle{empty}&#10;\begin{document}&#10;&#10;&#10;$m_l=$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6.25"/>
  <p:tag name="ORIGINALWIDTH" val="297"/>
  <p:tag name="OUTPUTDPI" val="1200"/>
  <p:tag name="LATEXADDIN" val="\documentclass{article}&#10;\usepackage{amsmath}&#10;\pagestyle{empty}&#10;\begin{document}&#10;&#10;$n=4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53.25"/>
  <p:tag name="OUTPUTDPI" val="1200"/>
  <p:tag name="LATEXADDIN" val="\documentclass{article}&#10;\usepackage{amsmath}&#10;\pagestyle{empty}&#10;\begin{document}&#10;&#10;$0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25"/>
  <p:tag name="ORIGINALWIDTH" val="269.25"/>
  <p:tag name="OUTPUTDPI" val="1200"/>
  <p:tag name="LATEXADDIN" val="\documentclass{article}&#10;\usepackage{amsmath}&#10;\pagestyle{empty}&#10;\begin{document}&#10;&#10;&#10;$m_l=$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|5.6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1626.75"/>
  <p:tag name="OUTPUTDPI" val="1200"/>
  <p:tag name="LATEXADDIN" val="\documentclass{article}&#10;\usepackage{amsmath}&#10;\pagestyle{empty}&#10;\begin{document}&#10;&#10;$\Phi_0(\overrightarrow{r_1},\overrightarrow{r_2})=&#10;\Phi_{100}(\overrightarrow{r_1})&#10;\Phi_{100}(\overrightarrow{r_2})$&#10;&#10;\end{document}"/>
  <p:tag name="IGUANATEXSIZE" val="20"/>
  <p:tag name="IGUANATEXCURSOR" val="131"/>
  <p:tag name="TRANSPARENCY" val="True"/>
  <p:tag name="FILENAME" val=""/>
  <p:tag name="INPUTTYPE" val="0"/>
  <p:tag name="LATEXENGINEID" val="0"/>
  <p:tag name="TEMPFOLDER" val="c:\temp\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"/>
  <p:tag name="ORIGINALWIDTH" val="126.75"/>
  <p:tag name="OUTPUTDPI" val="1200"/>
  <p:tag name="LATEXADDIN" val="\documentclass{article}&#10;\usepackage{amsmath}&#10;\pagestyle{empty}&#10;\begin{document}&#10;&#10;$\Phi_e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662.25"/>
  <p:tag name="OUTPUTDPI" val="1200"/>
  <p:tag name="LATEXADDIN" val="\documentclass{article}&#10;\usepackage{amsmath}&#10;\pagestyle{empty}&#10;\begin{document}&#10;&#10;$\Phi_e(\overrightarrow{r_1},\overrightarrow{r_2})=$&#10;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159"/>
  <p:tag name="OUTPUTDPI" val="1200"/>
  <p:tag name="LATEXADDIN" val="\documentclass{article}&#10;\usepackage{amsmath}&#10;\pagestyle{empty}&#10;\begin{document}&#10;&#10;$l=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8"/>
  <p:tag name="ORIGINALWIDTH" val="399.75"/>
  <p:tag name="OUTPUTDPI" val="1200"/>
  <p:tag name="LATEXADDIN" val="\documentclass{article}&#10;\usepackage{amsmath}&#10;\pagestyle{empty}&#10;\begin{document}&#10;&#10;$n^{2S+1}L$&#10;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2397"/>
  <p:tag name="OUTPUTDPI" val="1200"/>
  <p:tag name="LATEXADDIN" val="\documentclass{article}&#10;\usepackage{amsmath}&#10;\pagestyle{empty}&#10;\begin{document}&#10;&#10;$(&#10;\Phi_{100}(\overrightarrow{r_1})&#10;\Phi_{nlm}(\overrightarrow{r_2})\pm&#10;\Phi_{100}(\overrightarrow{r_2})&#10;\Phi_{nlm}(\overrightarrow{r_1})&#10;)/\sqrt{2}$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.25"/>
  <p:tag name="ORIGINALWIDTH" val="1870.5"/>
  <p:tag name="OUTPUTDPI" val="1200"/>
  <p:tag name="LATEXADDIN" val="\documentclass{article}&#10;\usepackage{amsmath}&#10;\usepackage{braket}&#10;\pagestyle{empty}&#10;\begin{document}&#10;&#10;$\chi=\ket{s}=&#10;(\ket{\uparrow_1}\ket{\downarrow_2}-\ket{\downarrow_1}\ket{\uparrow_2})/\sqrt{2}$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.25"/>
  <p:tag name="ORIGINALWIDTH" val="1659"/>
  <p:tag name="OUTPUTDPI" val="1200"/>
  <p:tag name="LATEXADDIN" val="\documentclass{article}&#10;\usepackage{amsmath}&#10;\usepackage{braket}&#10;\pagestyle{empty}&#10;\begin{document}&#10;&#10;$\ket{t_{0}}=(\ket{\uparrow_1}\ket{\downarrow_2}+\ket{\downarrow_1}\ket{\uparrow_2})/\sqrt{2}$&#10;&#10;\end{document}"/>
  <p:tag name="IGUANATEXSIZE" val="20"/>
  <p:tag name="IGUANATEXCURSOR" val="194"/>
  <p:tag name="TRANSPARENCY" val="True"/>
  <p:tag name="FILENAME" val=""/>
  <p:tag name="INPUTTYPE" val="0"/>
  <p:tag name="LATEXENGINEID" val="0"/>
  <p:tag name="TEMPFOLDER" val="c:\temp\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.25"/>
  <p:tag name="ORIGINALWIDTH" val="198.75"/>
  <p:tag name="OUTPUTDPI" val="1200"/>
  <p:tag name="LATEXADDIN" val="\documentclass{article}&#10;\usepackage{amsmath}&#10;\usepackage{braket}&#10;\pagestyle{empty}&#10;\begin{document}&#10;&#10;$\chi=$&#10;&#10;&#10;\end{document}"/>
  <p:tag name="IGUANATEXSIZE" val="20"/>
  <p:tag name="IGUANATEXCURSOR" val="106"/>
  <p:tag name="TRANSPARENCY" val="True"/>
  <p:tag name="FILENAME" val=""/>
  <p:tag name="INPUTTYPE" val="0"/>
  <p:tag name="LATEXENGINEID" val="0"/>
  <p:tag name="TEMPFOLDER" val="c:\temp\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.25"/>
  <p:tag name="ORIGINALWIDTH" val="117.75"/>
  <p:tag name="OUTPUTDPI" val="1200"/>
  <p:tag name="LATEXADDIN" val="\documentclass{article}&#10;\usepackage{amsmath}&#10;\pagestyle{empty}&#10;\begin{document}&#10;&#10;$\chi_e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822"/>
  <p:tag name="OUTPUTDPI" val="1200"/>
  <p:tag name="LATEXADDIN" val="\documentclass{article}&#10;\usepackage{amsmath}&#10;\usepackage{braket}&#10;\pagestyle{empty}&#10;\begin{document}&#10;&#10;$\ket{t_{+1}}=\ket{\uparrow_1}\ket{\uparrow_2}$&#10;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823.5"/>
  <p:tag name="OUTPUTDPI" val="1200"/>
  <p:tag name="LATEXADDIN" val="\documentclass{article}&#10;\usepackage{amsmath}&#10;\usepackage{braket}&#10;\pagestyle{empty}&#10;\begin{document}&#10;&#10;$\ket{t_{-1}}=\ket{\downarrow_1}\ket{\downarrow_2}$&#10;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6.25"/>
  <p:tag name="ORIGINALWIDTH" val="297"/>
  <p:tag name="OUTPUTDPI" val="1200"/>
  <p:tag name="LATEXADDIN" val="\documentclass{article}&#10;\usepackage{amsmath}&#10;\pagestyle{empty}&#10;\begin{document}&#10;&#10;$n=4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53.25"/>
  <p:tag name="OUTPUTDPI" val="1200"/>
  <p:tag name="LATEXADDIN" val="\documentclass{article}&#10;\usepackage{amsmath}&#10;\pagestyle{empty}&#10;\begin{document}&#10;&#10;$0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4.25"/>
  <p:tag name="ORIGINALWIDTH" val="269.25"/>
  <p:tag name="OUTPUTDPI" val="1200"/>
  <p:tag name="LATEXADDIN" val="\documentclass{article}&#10;\usepackage{amsmath}&#10;\pagestyle{empty}&#10;\begin{document}&#10;&#10;&#10;$m_l=$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89.25"/>
  <p:tag name="OUTPUTDPI" val="1200"/>
  <p:tag name="LATEXADDIN" val="\documentclass{article}&#10;\usepackage{amsmath}&#10;\pagestyle{empty}&#10;\begin{document}&#10;&#10;$V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5"/>
  <p:tag name="ORIGINALWIDTH" val="63"/>
  <p:tag name="OUTPUTDPI" val="1200"/>
  <p:tag name="LATEXADDIN" val="\documentclass{article}&#10;\usepackage{amsmath}&#10;\pagestyle{empty}&#10;\begin{document}&#10;&#10;$x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.25"/>
  <p:tag name="ORIGINALWIDTH" val="1647.75"/>
  <p:tag name="OUTPUTDPI" val="1200"/>
  <p:tag name="LATEXADDIN" val="\documentclass{article}&#10;\usepackage{amsmath}&#10;\usepackage{braket}&#10;\pagestyle{empty}&#10;\begin{document}&#10;&#10;$(\ket{\uparrow_1}\ket{\downarrow_2}+\ket{\downarrow_1}\ket{\uparrow_2})/\sqrt{2} \equiv \ket{t_0}$&#10;&#10;\end{document}"/>
  <p:tag name="IGUANATEXSIZE" val="20"/>
  <p:tag name="IGUANATEXCURSOR" val="183"/>
  <p:tag name="TRANSPARENCY" val="True"/>
  <p:tag name="FILENAME" val=""/>
  <p:tag name="INPUTTYPE" val="0"/>
  <p:tag name="LATEXENGINEID" val="0"/>
  <p:tag name="TEMPFOLDER" val="c:\temp\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89.25"/>
  <p:tag name="OUTPUTDPI" val="1200"/>
  <p:tag name="LATEXADDIN" val="\documentclass{article}&#10;\usepackage{amsmath}&#10;\pagestyle{empty}&#10;\begin{document}&#10;&#10;$V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5"/>
  <p:tag name="ORIGINALWIDTH" val="63"/>
  <p:tag name="OUTPUTDPI" val="1200"/>
  <p:tag name="LATEXADDIN" val="\documentclass{article}&#10;\usepackage{amsmath}&#10;\pagestyle{empty}&#10;\begin{document}&#10;&#10;$x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89.25"/>
  <p:tag name="OUTPUTDPI" val="1200"/>
  <p:tag name="LATEXADDIN" val="\documentclass{article}&#10;\usepackage{amsmath}&#10;\pagestyle{empty}&#10;\begin{document}&#10;&#10;$V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5"/>
  <p:tag name="ORIGINALWIDTH" val="63"/>
  <p:tag name="OUTPUTDPI" val="1200"/>
  <p:tag name="LATEXADDIN" val="\documentclass{article}&#10;\usepackage{amsmath}&#10;\pagestyle{empty}&#10;\begin{document}&#10;&#10;$x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3.5"/>
  <p:tag name="ORIGINALWIDTH" val="160.5"/>
  <p:tag name="OUTPUTDPI" val="1200"/>
  <p:tag name="LATEXADDIN" val="\documentclass{article}&#10;\usepackage{amsmath}&#10;\pagestyle{empty}&#10;\begin{document}&#10;&#10;$E_F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806.25"/>
  <p:tag name="OUTPUTDPI" val="1200"/>
  <p:tag name="LATEXADDIN" val="\documentclass{article}&#10;\usepackage{amsmath}&#10;\pagestyle{empty}&#10;\begin{document}&#10;&#10;$l_{i} ; \;\; i \in \{ 1,2,3 \} $&#10;&#10;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73.5"/>
  <p:tag name="ORIGINALWIDTH" val="1449.75"/>
  <p:tag name="OUTPUTDPI" val="1200"/>
  <p:tag name="LATEXADDIN" val="\documentclass{article}&#10;\usepackage{amsmath}&#10;\pagestyle{empty}&#10;\begin{document}&#10;&#10;&#10;\[&#10;    V(\vec{r}) = \begin{cases}&#10;        0 &amp;\textsf{if } 0 &lt; x_{i} &lt; l_{i}\\&#10;        \infty &amp;\textsf{else}&#10;    \end{cases}&#10;\]&#10;&#10;\end{document}"/>
  <p:tag name="IGUANATEXSIZE" val="20"/>
  <p:tag name="IGUANATEXCURSOR" val="189"/>
  <p:tag name="TRANSPARENCY" val="True"/>
  <p:tag name="FILENAME" val=""/>
  <p:tag name="INPUTTYPE" val="0"/>
  <p:tag name="LATEXENGINEID" val="0"/>
  <p:tag name="TEMPFOLDER" val="c:\temp\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48.5"/>
  <p:tag name="ORIGINALWIDTH" val="531.75"/>
  <p:tag name="OUTPUTDPI" val="1200"/>
  <p:tag name="LATEXADDIN" val="\documentclass{article}&#10;\usepackage{amsmath}&#10;\pagestyle{empty}&#10;\begin{document}&#10;&#10;$\vec{r} = \begin{pmatrix}&#10;    x_{1} \\ x_{2} \\ x_{3} \\&#10;\end{pmatrix}$&#10;&#10;&#10;\end{document}"/>
  <p:tag name="IGUANATEXSIZE" val="20"/>
  <p:tag name="IGUANATEXCURSOR" val="145"/>
  <p:tag name="TRANSPARENCY" val="True"/>
  <p:tag name="FILENAME" val=""/>
  <p:tag name="INPUTTYPE" val="0"/>
  <p:tag name="LATEXENGINEID" val="0"/>
  <p:tag name="TEMPFOLDER" val="c:\temp\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5.75"/>
  <p:tag name="ORIGINALWIDTH" val="1185"/>
  <p:tag name="OUTPUTDPI" val="1200"/>
  <p:tag name="LATEXADDIN" val="\documentclass{article}&#10;\usepackage{amsmath}&#10;\pagestyle{empty}&#10;\begin{document}&#10;&#10;\[ - \frac{\hbar^{2}}{2m} \nabla^{2} \psi(\vec{r}) = E \psi(\vec{r})&#10;\]&#10;&#10;\end{document}"/>
  <p:tag name="IGUANATEXSIZE" val="20"/>
  <p:tag name="IGUANATEXCURSOR" val="152"/>
  <p:tag name="TRANSPARENCY" val="True"/>
  <p:tag name="FILENAME" val=""/>
  <p:tag name="INPUTTYPE" val="0"/>
  <p:tag name="LATEXENGINEID" val="0"/>
  <p:tag name="TEMPFOLDER" val="c:\temp\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462.75"/>
  <p:tag name="OUTPUTDPI" val="1200"/>
  <p:tag name="LATEXADDIN" val="\documentclass{article}&#10;\usepackage{amsmath}&#10;\pagestyle{empty}&#10;\begin{document}&#10;&#10;$ \psi(\vec{r}) = 0$&#10;&#10;&#10;\end{document}"/>
  <p:tag name="IGUANATEXSIZE" val="20"/>
  <p:tag name="IGUANATEXCURSOR" val="101"/>
  <p:tag name="TRANSPARENCY" val="True"/>
  <p:tag name="FILENAME" val=""/>
  <p:tag name="INPUTTYPE" val="0"/>
  <p:tag name="LATEXENGINEID" val="0"/>
  <p:tag name="TEMPFOLDER" val="c:\temp\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372"/>
  <p:tag name="OUTPUTDPI" val="1200"/>
  <p:tag name="LATEXADDIN" val="\documentclass{article}&#10;\usepackage{amsmath}&#10;\usepackage{braket}&#10;\pagestyle{empty}&#10;\begin{document}&#10;&#10;$\equiv \ket{t_{+1}}$&#10;&#10;\end{document}"/>
  <p:tag name="IGUANATEXSIZE" val="20"/>
  <p:tag name="IGUANATEXCURSOR" val="120"/>
  <p:tag name="TRANSPARENCY" val="True"/>
  <p:tag name="FILENAME" val=""/>
  <p:tag name="INPUTTYPE" val="0"/>
  <p:tag name="LATEXENGINEID" val="0"/>
  <p:tag name="TEMPFOLDER" val="c:\temp\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2.75"/>
  <p:tag name="ORIGINALWIDTH" val="897.75"/>
  <p:tag name="OUTPUTDPI" val="1200"/>
  <p:tag name="LATEXADDIN" val="\documentclass{article}&#10;\usepackage{amsmath}&#10;\pagestyle{empty}&#10;\begin{document}&#10;&#10;$\psi(\vec{r}) = \prod_{i} \phi_{i}(x_{i})$&#10;&#10;&#10;\end{document}"/>
  <p:tag name="IGUANATEXSIZE" val="20"/>
  <p:tag name="IGUANATEXCURSOR" val="1"/>
  <p:tag name="TRANSPARENCY" val="True"/>
  <p:tag name="FILENAME" val=""/>
  <p:tag name="INPUTTYPE" val="0"/>
  <p:tag name="LATEXENGINEID" val="0"/>
  <p:tag name="TEMPFOLDER" val="c:\temp\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9.5"/>
  <p:tag name="ORIGINALWIDTH" val="1447.5"/>
  <p:tag name="OUTPUTDPI" val="1200"/>
  <p:tag name="LATEXADDIN" val="\documentclass{article}&#10;\usepackage{amsmath}&#10;\pagestyle{empty}&#10;\begin{document}&#10;&#10;&#10;\[&#10;-\frac{\hbar^{2}}{2m} \frac{d^{2}}{dx_{i}^{2}} \phi_{i}(x_{i}) = E_{i} \phi_{i}(x_{i})&#10;\]&#10;&#10;\end{document}"/>
  <p:tag name="IGUANATEXSIZE" val="20"/>
  <p:tag name="IGUANATEXCURSOR" val="171"/>
  <p:tag name="TRANSPARENCY" val="True"/>
  <p:tag name="FILENAME" val=""/>
  <p:tag name="INPUTTYPE" val="0"/>
  <p:tag name="LATEXENGINEID" val="0"/>
  <p:tag name="TEMPFOLDER" val="c:\temp\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6.25"/>
  <p:tag name="ORIGINALWIDTH" val="584.25"/>
  <p:tag name="OUTPUTDPI" val="1200"/>
  <p:tag name="LATEXADDIN" val="\documentclass{article}&#10;\usepackage{amsmath}&#10;\pagestyle{empty}&#10;\begin{document}&#10;&#10;&#10;\[E = \sum_{i} E_{i}&#10;\]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1929.75"/>
  <p:tag name="OUTPUTDPI" val="1200"/>
  <p:tag name="LATEXADDIN" val="\documentclass{article}&#10;\usepackage{amsmath}&#10;\pagestyle{empty}&#10;\begin{document}&#10;&#10;$\phi_{i}(x_{i})=A_{i}\sin \left( k_{i}x_{i} \right) + B_{i}\cos \left( k_{i}x_{i} \right)$&#10;&#10;&#10;\end{document}"/>
  <p:tag name="IGUANATEXSIZE" val="20"/>
  <p:tag name="IGUANATEXCURSOR" val="172"/>
  <p:tag name="TRANSPARENCY" val="True"/>
  <p:tag name="FILENAME" val=""/>
  <p:tag name="INPUTTYPE" val="0"/>
  <p:tag name="LATEXENGINEID" val="0"/>
  <p:tag name="TEMPFOLDER" val="c:\temp\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2"/>
  <p:tag name="ORIGINALWIDTH" val="804.75"/>
  <p:tag name="OUTPUTDPI" val="1200"/>
  <p:tag name="LATEXADDIN" val="\documentclass{article}&#10;\usepackage{amsmath}&#10;\pagestyle{empty}&#10;\begin{document}&#10;&#10;&#10;$k_{i} \equiv \sqrt{2m E_{i}}/\hbar $&#10;&#10;\end{document}"/>
  <p:tag name="IGUANATEXSIZE" val="20"/>
  <p:tag name="IGUANATEXCURSOR" val="119"/>
  <p:tag name="TRANSPARENCY" val="True"/>
  <p:tag name="FILENAME" val=""/>
  <p:tag name="INPUTTYPE" val="0"/>
  <p:tag name="LATEXENGINEID" val="0"/>
  <p:tag name="TEMPFOLDER" val="c:\temp\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46.5"/>
  <p:tag name="ORIGINALWIDTH" val="729"/>
  <p:tag name="OUTPUTDPI" val="1200"/>
  <p:tag name="LATEXADDIN" val="\documentclass{article}&#10;\usepackage{amsmath}&#10;\pagestyle{empty}&#10;\begin{document}&#10;&#10;&#10;\[E = \sum_{i} \frac{\hbar^2 k_i^2}{2m}&#10;\]&#10;&#10;\end{document}"/>
  <p:tag name="IGUANATEXSIZE" val="20"/>
  <p:tag name="IGUANATEXCURSOR" val="120"/>
  <p:tag name="TRANSPARENCY" val="True"/>
  <p:tag name="FILENAME" val=""/>
  <p:tag name="INPUTTYPE" val="0"/>
  <p:tag name="LATEXENGINEID" val="0"/>
  <p:tag name="TEMPFOLDER" val="c:\temp\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5.75"/>
  <p:tag name="ORIGINALWIDTH" val="562.5"/>
  <p:tag name="OUTPUTDPI" val="1200"/>
  <p:tag name="LATEXADDIN" val="\documentclass{article}&#10;\usepackage{amsmath}&#10;\pagestyle{empty}&#10;\begin{document}&#10;&#10;&#10;\[E_i =  \frac{\hbar^2 k_i^2}{2m}&#10;\]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806.25"/>
  <p:tag name="OUTPUTDPI" val="1200"/>
  <p:tag name="LATEXADDIN" val="\documentclass{article}&#10;\usepackage{amsmath}&#10;\pagestyle{empty}&#10;\begin{document}&#10;&#10;$l_{i} ; \;\; i \in \{ 1,2,3 \} $&#10;&#10;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73.5"/>
  <p:tag name="ORIGINALWIDTH" val="1449.75"/>
  <p:tag name="OUTPUTDPI" val="1200"/>
  <p:tag name="LATEXADDIN" val="\documentclass{article}&#10;\usepackage{amsmath}&#10;\pagestyle{empty}&#10;\begin{document}&#10;&#10;&#10;\[&#10;    V(\vec{r}) = \begin{cases}&#10;        0 &amp;\textsf{if } 0 &lt; x_{i} &lt; l_{i}\\&#10;        \infty &amp;\textsf{else}&#10;    \end{cases}&#10;\]&#10;&#10;\end{document}"/>
  <p:tag name="IGUANATEXSIZE" val="20"/>
  <p:tag name="IGUANATEXCURSOR" val="189"/>
  <p:tag name="TRANSPARENCY" val="True"/>
  <p:tag name="FILENAME" val=""/>
  <p:tag name="INPUTTYPE" val="0"/>
  <p:tag name="LATEXENGINEID" val="0"/>
  <p:tag name="TEMPFOLDER" val="c:\temp\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48.5"/>
  <p:tag name="ORIGINALWIDTH" val="531.75"/>
  <p:tag name="OUTPUTDPI" val="1200"/>
  <p:tag name="LATEXADDIN" val="\documentclass{article}&#10;\usepackage{amsmath}&#10;\pagestyle{empty}&#10;\begin{document}&#10;&#10;$\vec{r} = \begin{pmatrix}&#10;    x_{1} \\ x_{2} \\ x_{3} \\&#10;\end{pmatrix}$&#10;&#10;&#10;\end{document}"/>
  <p:tag name="IGUANATEXSIZE" val="20"/>
  <p:tag name="IGUANATEXCURSOR" val="145"/>
  <p:tag name="TRANSPARENCY" val="True"/>
  <p:tag name="FILENAME" val=""/>
  <p:tag name="INPUTTYPE" val="0"/>
  <p:tag name="LATEXENGINEID" val="0"/>
  <p:tag name="TEMPFOLDER" val="c:\temp\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.25"/>
  <p:tag name="ORIGINALWIDTH" val="252"/>
  <p:tag name="OUTPUTDPI" val="1200"/>
  <p:tag name="LATEXADDIN" val="\documentclass{article}&#10;\usepackage{amsmath}&#10;\usepackage{braket}&#10;\pagestyle{empty}&#10;\begin{document}&#10;&#10;$\chi_e=$&#10;&#10;&#10;\end{document}"/>
  <p:tag name="IGUANATEXSIZE" val="20"/>
  <p:tag name="IGUANATEXCURSOR" val="111"/>
  <p:tag name="TRANSPARENCY" val="True"/>
  <p:tag name="FILENAME" val=""/>
  <p:tag name="INPUTTYPE" val="0"/>
  <p:tag name="LATEXENGINEID" val="0"/>
  <p:tag name="TEMPFOLDER" val="c:\temp\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46.5"/>
  <p:tag name="ORIGINALWIDTH" val="729"/>
  <p:tag name="OUTPUTDPI" val="1200"/>
  <p:tag name="LATEXADDIN" val="\documentclass{article}&#10;\usepackage{amsmath}&#10;\pagestyle{empty}&#10;\begin{document}&#10;&#10;&#10;\[E = \sum_{i} \frac{\hbar^2 k_i^2}{2m}&#10;\]&#10;&#10;\end{document}"/>
  <p:tag name="IGUANATEXSIZE" val="20"/>
  <p:tag name="IGUANATEXCURSOR" val="120"/>
  <p:tag name="TRANSPARENCY" val="True"/>
  <p:tag name="FILENAME" val=""/>
  <p:tag name="INPUTTYPE" val="0"/>
  <p:tag name="LATEXENGINEID" val="0"/>
  <p:tag name="TEMPFOLDER" val="c:\temp\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1929.75"/>
  <p:tag name="OUTPUTDPI" val="1200"/>
  <p:tag name="LATEXADDIN" val="\documentclass{article}&#10;\usepackage{amsmath}&#10;\pagestyle{empty}&#10;\begin{document}&#10;&#10;$\phi_{i}(x_{i})=A_{i}\sin \left( k_{i}x_{i} \right) + B_{i}\cos \left( k_{i}x_{i} \right)$&#10;&#10;&#10;\end{document}"/>
  <p:tag name="IGUANATEXSIZE" val="20"/>
  <p:tag name="IGUANATEXCURSOR" val="172"/>
  <p:tag name="TRANSPARENCY" val="True"/>
  <p:tag name="FILENAME" val=""/>
  <p:tag name="INPUTTYPE" val="0"/>
  <p:tag name="LATEXENGINEID" val="0"/>
  <p:tag name="TEMPFOLDER" val="c:\temp\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2"/>
  <p:tag name="ORIGINALWIDTH" val="804.75"/>
  <p:tag name="OUTPUTDPI" val="1200"/>
  <p:tag name="LATEXADDIN" val="\documentclass{article}&#10;\usepackage{amsmath}&#10;\pagestyle{empty}&#10;\begin{document}&#10;&#10;&#10;$k_{i} \equiv \sqrt{2m E_{i}}/\hbar $&#10;&#10;\end{document}"/>
  <p:tag name="IGUANATEXSIZE" val="20"/>
  <p:tag name="IGUANATEXCURSOR" val="119"/>
  <p:tag name="TRANSPARENCY" val="True"/>
  <p:tag name="FILENAME" val=""/>
  <p:tag name="INPUTTYPE" val="0"/>
  <p:tag name="LATEXENGINEID" val="0"/>
  <p:tag name="TEMPFOLDER" val="c:\temp\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1.25"/>
  <p:tag name="ORIGINALWIDTH" val="3454.5"/>
  <p:tag name="OUTPUTDPI" val="1200"/>
  <p:tag name="LATEXADDIN" val="\documentclass{article}&#10;\usepackage{amsmath}&#10;\pagestyle{empty}&#10;\begin{document}&#10;&#10;\begin{align*}&#10;    \textsf{ } \phi_{i} (0) &amp;= 0 \textsf{ imposes } B_{i} = 0 \\&#10;    \phi_{i} (l_{i}) &amp;= 0 \textsf{ imposes quantization } k_{i}  = n_{i} \pi/l_{i} , \textsf{ with } n_{i} \in \{1,2,\ldots\}.&#10;\end{align*}&#10;&#10;&#10;\end{document}"/>
  <p:tag name="IGUANATEXSIZE" val="20"/>
  <p:tag name="IGUANATEXCURSOR" val="243"/>
  <p:tag name="TRANSPARENCY" val="True"/>
  <p:tag name="FILENAME" val=""/>
  <p:tag name="INPUTTYPE" val="0"/>
  <p:tag name="LATEXENGINEID" val="0"/>
  <p:tag name="TEMPFOLDER" val="c:\temp\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46.5"/>
  <p:tag name="ORIGINALWIDTH" val="1560"/>
  <p:tag name="OUTPUTDPI" val="1200"/>
  <p:tag name="LATEXADDIN" val="\documentclass{article}&#10;\usepackage{amsmath}&#10;\pagestyle{empty}&#10;\begin{document}&#10;&#10;&#10;\[&#10;E_{\{n_{i}\}} =\frac{\hbar^{2}}{2m} \sum_{i} k_{i}^{2} = \frac{\hbar^{2}}{2m} |\vec{k}|^{2}&#10;\]&#10;&#10;\end{document}"/>
  <p:tag name="IGUANATEXSIZE" val="20"/>
  <p:tag name="IGUANATEXCURSOR" val="176"/>
  <p:tag name="TRANSPARENCY" val="True"/>
  <p:tag name="FILENAME" val=""/>
  <p:tag name="INPUTTYPE" val="0"/>
  <p:tag name="LATEXENGINEID" val="0"/>
  <p:tag name="TEMPFOLDER" val="c:\temp\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48.5"/>
  <p:tag name="ORIGINALWIDTH" val="530.25"/>
  <p:tag name="OUTPUTDPI" val="1200"/>
  <p:tag name="LATEXADDIN" val="\documentclass{article}&#10;\usepackage{amsmath}&#10;\pagestyle{empty}&#10;\begin{document}&#10;&#10;&#10;$\vec{k} = \begin{pmatrix}&#10;    k_{1} \\ k_{2} \\ k_{3} \\&#10;\end{pmatrix}$&#10;\end{document}"/>
  <p:tag name="IGUANATEXSIZE" val="20"/>
  <p:tag name="IGUANATEXCURSOR" val="146"/>
  <p:tag name="TRANSPARENCY" val="True"/>
  <p:tag name="FILENAME" val=""/>
  <p:tag name="INPUTTYPE" val="0"/>
  <p:tag name="LATEXENGINEID" val="0"/>
  <p:tag name="TEMPFOLDER" val="c:\temp\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.75"/>
  <p:tag name="ORIGINALWIDTH" val="88.5"/>
  <p:tag name="OUTPUTDPI" val="1200"/>
  <p:tag name="LATEXADDIN" val="\documentclass{article}&#10;\usepackage{amsmath}&#10;\pagestyle{empty}&#10;\begin{document}&#10;&#10;$k_i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.75"/>
  <p:tag name="ORIGINALWIDTH" val="88.5"/>
  <p:tag name="OUTPUTDPI" val="1200"/>
  <p:tag name="LATEXADDIN" val="\documentclass{article}&#10;\usepackage{amsmath}&#10;\pagestyle{empty}&#10;\begin{document}&#10;&#10;$k_i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.75"/>
  <p:tag name="ORIGINALWIDTH" val="182.25"/>
  <p:tag name="OUTPUTDPI" val="1200"/>
  <p:tag name="LATEXADDIN" val="\documentclass{article}&#10;\usepackage{amsmath}&#10;\pagestyle{empty}&#10;\begin{document}&#10;&#10;$-k_i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.75"/>
  <p:tag name="ORIGINALWIDTH" val="88.5"/>
  <p:tag name="OUTPUTDPI" val="1200"/>
  <p:tag name="LATEXADDIN" val="\documentclass{article}&#10;\usepackage{amsmath}&#10;\pagestyle{empty}&#10;\begin{document}&#10;&#10;$k_i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83.25"/>
  <p:tag name="OUTPUTDPI" val="1200"/>
  <p:tag name="LATEXADDIN" val="\documentclass{article}&#10;\usepackage{amsmath}&#10;\pagestyle{empty}&#10;\begin{document}&#10;&#10;$Z$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396"/>
  <p:tag name="OUTPUTDPI" val="1200"/>
  <p:tag name="LATEXADDIN" val="\documentclass{article}&#10;\usepackage{amsmath}&#10;\usepackage{braket}&#10;\pagestyle{empty}&#10;\begin{document}&#10;&#10;$\ket{\uparrow_1}\ket{\uparrow_2}$&#10;&#10;\end{document}"/>
  <p:tag name="IGUANATEXSIZE" val="20"/>
  <p:tag name="IGUANATEXCURSOR" val="134"/>
  <p:tag name="TRANSPARENCY" val="True"/>
  <p:tag name="FILENAME" val=""/>
  <p:tag name="INPUTTYPE" val="0"/>
  <p:tag name="LATEXENGINEID" val="0"/>
  <p:tag name="TEMPFOLDER" val="c:\temp\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.75"/>
  <p:tag name="ORIGINALWIDTH" val="88.5"/>
  <p:tag name="OUTPUTDPI" val="1200"/>
  <p:tag name="LATEXADDIN" val="\documentclass{article}&#10;\usepackage{amsmath}&#10;\pagestyle{empty}&#10;\begin{document}&#10;&#10;$k_i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"/>
  <p:tag name="ORIGINALWIDTH" val="1609.5"/>
  <p:tag name="OUTPUTDPI" val="1200"/>
  <p:tag name="LATEXADDIN" val="\documentclass{article}&#10;\usepackage{amsmath}&#10;\pagestyle{empty}&#10;\begin{document}&#10;&#10;&#10;$k_{i}  = n_{i} \frac{\pi}{l_{i}} , \textsf{ with } n_{i} \in \{1,2,\ldots\}$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4.5"/>
  <p:tag name="ORIGINALWIDTH" val="864.75"/>
  <p:tag name="OUTPUTDPI" val="1200"/>
  <p:tag name="LATEXADDIN" val="\documentclass{article}&#10;\usepackage{amsmath}&#10;\pagestyle{empty}&#10;\begin{document}&#10;&#10;&#10;$V_k=\prod_{i} \frac{\pi}{l_{i}} = \frac{\pi^{3}}{V}$ 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57"/>
  <p:tag name="OUTPUTDPI" val="1200"/>
  <p:tag name="LATEXADDIN" val="\documentclass{article}&#10;\usepackage{amsmath}&#10;\pagestyle{empty}&#10;\begin{document}&#10;&#10;$k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89.25"/>
  <p:tag name="OUTPUTDPI" val="1200"/>
  <p:tag name="LATEXADDIN" val="\documentclass{article}&#10;\usepackage{amsmath}&#10;\pagestyle{empty}&#10;\begin{document}&#10;&#10;$V$&#10;&#10;&#10;\end{document}"/>
  <p:tag name="IGUANATEXSIZE" val="20"/>
  <p:tag name="IGUANATEXCURSOR" val="101"/>
  <p:tag name="TRANSPARENCY" val="True"/>
  <p:tag name="FILENAME" val=""/>
  <p:tag name="INPUTTYPE" val="0"/>
  <p:tag name="LATEXENGINEID" val="0"/>
  <p:tag name="TEMPFOLDER" val="c:\temp\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9.5"/>
  <p:tag name="ORIGINALWIDTH" val="485.25"/>
  <p:tag name="OUTPUTDPI" val="1200"/>
  <p:tag name="LATEXADDIN" val="\documentclass{article}&#10;\usepackage{amsmath}&#10;\pagestyle{empty}&#10;\begin{document}&#10;&#10;&#10;$N_{e} = Nq$ 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105.75"/>
  <p:tag name="OUTPUTDPI" val="1200"/>
  <p:tag name="LATEXADDIN" val="\documentclass{article}&#10;\usepackage{amsmath}&#10;\pagestyle{empty}&#10;\begin{document}&#10;&#10;&#10;$N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9.5"/>
  <p:tag name="ORIGINALWIDTH" val="51.75"/>
  <p:tag name="OUTPUTDPI" val="1200"/>
  <p:tag name="LATEXADDIN" val="\documentclass{article}&#10;\usepackage{amsmath}&#10;\pagestyle{empty}&#10;\begin{document}&#10;&#10;&#10;$q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3.75"/>
  <p:tag name="ORIGINALWIDTH" val="217.5"/>
  <p:tag name="OUTPUTDPI" val="1200"/>
  <p:tag name="LATEXADDIN" val="\documentclass{article}&#10;\usepackage{amsmath}&#10;\pagestyle{empty}&#10;\begin{document}&#10;&#10;&#10;$\pi/l_3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3.75"/>
  <p:tag name="ORIGINALWIDTH" val="216.75"/>
  <p:tag name="OUTPUTDPI" val="1200"/>
  <p:tag name="LATEXADDIN" val="\documentclass{article}&#10;\usepackage{amsmath}&#10;\pagestyle{empty}&#10;\begin{document}&#10;&#10;&#10;$\pi/l_2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373.5"/>
  <p:tag name="OUTPUTDPI" val="1200"/>
  <p:tag name="LATEXADDIN" val="\documentclass{article}&#10;\usepackage{amsmath}&#10;\usepackage{braket}&#10;\pagestyle{empty}&#10;\begin{document}&#10;&#10;$\equiv \ket{t_{-1}}$&#10;&#10;\end{document}"/>
  <p:tag name="IGUANATEXSIZE" val="20"/>
  <p:tag name="IGUANATEXCURSOR" val="120"/>
  <p:tag name="TRANSPARENCY" val="True"/>
  <p:tag name="FILENAME" val=""/>
  <p:tag name="INPUTTYPE" val="0"/>
  <p:tag name="LATEXENGINEID" val="0"/>
  <p:tag name="TEMPFOLDER" val="c:\temp\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3.75"/>
  <p:tag name="ORIGINALWIDTH" val="213.75"/>
  <p:tag name="OUTPUTDPI" val="1200"/>
  <p:tag name="LATEXADDIN" val="\documentclass{article}&#10;\usepackage{amsmath}&#10;\pagestyle{empty}&#10;\begin{document}&#10;&#10;&#10;$\pi/l_1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9.5"/>
  <p:tag name="ORIGINALWIDTH" val="165.75"/>
  <p:tag name="OUTPUTDPI" val="1200"/>
  <p:tag name="LATEXADDIN" val="\documentclass{article}&#10;\usepackage{amsmath}&#10;\pagestyle{empty}&#10;\begin{document}&#10;&#10;&#10;$ Nq$ 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4.5"/>
  <p:tag name="ORIGINALWIDTH" val="864.75"/>
  <p:tag name="OUTPUTDPI" val="1200"/>
  <p:tag name="LATEXADDIN" val="\documentclass{article}&#10;\usepackage{amsmath}&#10;\pagestyle{empty}&#10;\begin{document}&#10;&#10;&#10;$V_k=\prod_{i} \frac{\pi}{l_{i}} = \frac{\pi^{3}}{V}$ 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9.5"/>
  <p:tag name="ORIGINALWIDTH" val="485.25"/>
  <p:tag name="OUTPUTDPI" val="1200"/>
  <p:tag name="LATEXADDIN" val="\documentclass{article}&#10;\usepackage{amsmath}&#10;\pagestyle{empty}&#10;\begin{document}&#10;&#10;&#10;$N_{e} = Nq$ &#10;&#10;\end{document}"/>
  <p:tag name="IGUANATEXSIZE" val="20"/>
  <p:tag name="IGUANATEXCURSOR" val="95"/>
  <p:tag name="TRANSPARENCY" val="True"/>
  <p:tag name="FILENAME" val=""/>
  <p:tag name="INPUTTYPE" val="0"/>
  <p:tag name="LATEXENGINEID" val="0"/>
  <p:tag name="TEMPFOLDER" val="c:\temp\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9.5"/>
  <p:tag name="ORIGINALWIDTH" val="165"/>
  <p:tag name="OUTPUTDPI" val="1200"/>
  <p:tag name="LATEXADDIN" val="\documentclass{article}&#10;\usepackage{amsmath}&#10;\pagestyle{empty}&#10;\begin{document}&#10;&#10;\begin{align*}&#10;            N q &#10;                  \end{align*}&#10;&#10;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7.25"/>
  <p:tag name="ORIGINALWIDTH" val="2836.5"/>
  <p:tag name="OUTPUTDPI" val="1200"/>
  <p:tag name="LATEXADDIN" val="\documentclass{article}&#10;\usepackage{amsmath}&#10;\pagestyle{empty}&#10;\begin{document}&#10;&#10;\begin{align*}&#10;            N_{k} &amp;= \frac{\textsf{Volume of 1/8 sphere in k space with radius }k_{F}}{\textsf{Volume of k-space per state}}\\&#10;                   \end{align*}&#10;&#10;&#10;\end{document}"/>
  <p:tag name="IGUANATEXSIZE" val="20"/>
  <p:tag name="IGUANATEXCURSOR" val="234"/>
  <p:tag name="TRANSPARENCY" val="True"/>
  <p:tag name="FILENAME" val=""/>
  <p:tag name="INPUTTYPE" val="0"/>
  <p:tag name="LATEXENGINEID" val="0"/>
  <p:tag name="TEMPFOLDER" val="c:\temp\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06.75"/>
  <p:tag name="ORIGINALWIDTH" val="1158"/>
  <p:tag name="OUTPUTDPI" val="1200"/>
  <p:tag name="LATEXADDIN" val="\documentclass{article}&#10;\usepackage{amsmath}&#10;\pagestyle{empty}&#10;\begin{document}&#10;&#10;\begin{align*}&#10;            &amp;= \frac{1}{8} \left( \frac{4}{3} \pi k_{F}^{3} \right) / \left( \frac{\pi^{3}}{V} \right) \\&#10;                   \end{align*}&#10;&#10;&#10;\end{document}"/>
  <p:tag name="IGUANATEXSIZE" val="20"/>
  <p:tag name="IGUANATEXCURSOR" val="199"/>
  <p:tag name="TRANSPARENCY" val="True"/>
  <p:tag name="FILENAME" val=""/>
  <p:tag name="INPUTTYPE" val="0"/>
  <p:tag name="LATEXENGINEID" val="0"/>
  <p:tag name="TEMPFOLDER" val="c:\temp\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6.5"/>
  <p:tag name="ORIGINALWIDTH" val="416.25"/>
  <p:tag name="OUTPUTDPI" val="1200"/>
  <p:tag name="LATEXADDIN" val="\documentclass{article}&#10;\usepackage{amsmath}&#10;\pagestyle{empty}&#10;\begin{document}&#10;&#10;\begin{align*}&#10;\rho = \frac{Nq}{V}&#10;        \end{align*}&#10;&#10;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1091.25"/>
  <p:tag name="OUTPUTDPI" val="1200"/>
  <p:tag name="LATEXADDIN" val="\documentclass{article}&#10;\usepackage{amsmath}&#10;\pagestyle{empty}&#10;\begin{document}&#10;&#10;\begin{align*}&#10; (\textsf{Valid since } l_{i} \ll k_{F}) \\&#10;                   \end{align*}&#10;&#10;&#10;\end{document}"/>
  <p:tag name="IGUANATEXSIZE" val="20"/>
  <p:tag name="IGUANATEXCURSOR" val="96"/>
  <p:tag name="TRANSPARENCY" val="True"/>
  <p:tag name="FILENAME" val=""/>
  <p:tag name="INPUTTYPE" val="0"/>
  <p:tag name="LATEXENGINEID" val="0"/>
  <p:tag name="TEMPFOLDER" val="c:\temp\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6.5"/>
  <p:tag name="ORIGINALWIDTH" val="689.25"/>
  <p:tag name="OUTPUTDPI" val="1200"/>
  <p:tag name="LATEXADDIN" val="\documentclass{article}&#10;\usepackage{amsmath}&#10;\pagestyle{empty}&#10;\begin{document}&#10;&#10;\begin{align*}&#10;k_{F}^{3} = 3 \pi^{2}\frac{Nq}{V} \\&#10;                  \end{align*}&#10;&#10;&#10;\end{document}"/>
  <p:tag name="IGUANATEXSIZE" val="20"/>
  <p:tag name="IGUANATEXCURSOR" val="129"/>
  <p:tag name="TRANSPARENCY" val="True"/>
  <p:tag name="FILENAME" val=""/>
  <p:tag name="INPUTTYPE" val="0"/>
  <p:tag name="LATEXENGINEID" val="0"/>
  <p:tag name="TEMPFOLDER" val="c:\temp\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396"/>
  <p:tag name="OUTPUTDPI" val="1200"/>
  <p:tag name="LATEXADDIN" val="\documentclass{article}&#10;\usepackage{amsmath}&#10;\usepackage{braket}&#10;\pagestyle{empty}&#10;\begin{document}&#10;&#10;$\ket{\downarrow_1}\ket{\downarrow_2}$&#10;&#10;\end{document}"/>
  <p:tag name="IGUANATEXSIZE" val="20"/>
  <p:tag name="IGUANATEXCURSOR" val="112"/>
  <p:tag name="TRANSPARENCY" val="True"/>
  <p:tag name="FILENAME" val=""/>
  <p:tag name="INPUTTYPE" val="0"/>
  <p:tag name="LATEXENGINEID" val="0"/>
  <p:tag name="TEMPFOLDER" val="c:\temp\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5"/>
  <p:tag name="ORIGINALWIDTH" val="526.5"/>
  <p:tag name="OUTPUTDPI" val="1200"/>
  <p:tag name="LATEXADDIN" val="\documentclass{article}&#10;\usepackage{amsmath}&#10;\pagestyle{empty}&#10;\begin{document}&#10;&#10;\begin{align*}&#10;            N_{e} &amp;= 2N_{k}\\&#10;                  \end{align*}&#10;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6"/>
  <p:tag name="ORIGINALWIDTH" val="824.25"/>
  <p:tag name="OUTPUTDPI" val="1200"/>
  <p:tag name="LATEXADDIN" val="\documentclass{article}&#10;\usepackage{amsmath}&#10;\pagestyle{empty}&#10;\begin{document}&#10;&#10;\begin{align*}&#10;k_{F} &amp;= \left( 3 \pi^{2} \rho \right)^{1/3}        \end{align*}&#10;&#10;&#10;\end{document}"/>
  <p:tag name="IGUANATEXSIZE" val="20"/>
  <p:tag name="IGUANATEXCURSOR" val="140"/>
  <p:tag name="TRANSPARENCY" val="True"/>
  <p:tag name="FILENAME" val=""/>
  <p:tag name="INPUTTYPE" val="0"/>
  <p:tag name="LATEXENGINEID" val="0"/>
  <p:tag name="TEMPFOLDER" val="c:\temp\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.5"/>
  <p:tag name="ORIGINALWIDTH" val="620.25"/>
  <p:tag name="OUTPUTDPI" val="1200"/>
  <p:tag name="LATEXADDIN" val="\documentclass{article}&#10;\usepackage{amsmath}&#10;\pagestyle{empty}&#10;\begin{document}&#10;&#10;&#10;$= \frac{1}{3} k_{F}^{3} V / \pi^{2} $&#10;&#10;\end{document}"/>
  <p:tag name="IGUANATEXSIZE" val="20"/>
  <p:tag name="IGUANATEXCURSOR" val="119"/>
  <p:tag name="TRANSPARENCY" val="True"/>
  <p:tag name="FILENAME" val=""/>
  <p:tag name="INPUTTYPE" val="0"/>
  <p:tag name="LATEXENGINEID" val="0"/>
  <p:tag name="TEMPFOLDER" val="c:\temp\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25"/>
  <p:tag name="ORIGINALWIDTH" val="83.25"/>
  <p:tag name="OUTPUTDPI" val="1200"/>
  <p:tag name="LATEXADDIN" val="\documentclass{article}&#10;\usepackage{amsmath}&#10;\pagestyle{empty}&#10;\begin{document}&#10;&#10;$=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1.75"/>
  <p:tag name="ORIGINALWIDTH" val="650.25"/>
  <p:tag name="OUTPUTDPI" val="1200"/>
  <p:tag name="LATEXADDIN" val="\documentclass{article}&#10;\usepackage{amsmath}&#10;\pagestyle{empty}&#10;\begin{document}&#10;&#10;$E(\vec{k}) = \frac{\hbar^{2}k^{2}}{2m}$&#10;&#10;&#10;\end{document}"/>
  <p:tag name="IGUANATEXSIZE" val="20"/>
  <p:tag name="IGUANATEXCURSOR" val="121"/>
  <p:tag name="TRANSPARENCY" val="True"/>
  <p:tag name="FILENAME" val=""/>
  <p:tag name="INPUTTYPE" val="0"/>
  <p:tag name="LATEXENGINEID" val="0"/>
  <p:tag name="TEMPFOLDER" val="c:\temp\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9.5"/>
  <p:tag name="ORIGINALWIDTH" val="2047.5"/>
  <p:tag name="OUTPUTDPI" val="1200"/>
  <p:tag name="LATEXADDIN" val="\documentclass{article}&#10;\usepackage{amsmath}&#10;\pagestyle{empty}&#10;\begin{document}&#10;&#10;\begin{align*}&#10;            n(k) &amp;= \frac{\# e^{-} \textsf{ in shell as shown in figure}}{dk} \\&#10;                   \end{align*}&#10;&#10;&#10;\end{document}"/>
  <p:tag name="IGUANATEXSIZE" val="20"/>
  <p:tag name="IGUANATEXCURSOR" val="188"/>
  <p:tag name="TRANSPARENCY" val="True"/>
  <p:tag name="FILENAME" val=""/>
  <p:tag name="INPUTTYPE" val="0"/>
  <p:tag name="LATEXENGINEID" val="0"/>
  <p:tag name="TEMPFOLDER" val="c:\temp\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09.75"/>
  <p:tag name="ORIGINALWIDTH" val="2328.75"/>
  <p:tag name="OUTPUTDPI" val="1200"/>
  <p:tag name="LATEXADDIN" val="\documentclass{article}&#10;\usepackage{amsmath}&#10;\pagestyle{empty}&#10;\begin{document}&#10;&#10;\begin{align*}&#10;            &amp;= \frac{\textsf{Volume of shell as drawn}}{\textsf{Volume of }\vec{k-}\textsf{space per state}}\cdot \frac{2(\textsf{for spin})}{dk} \\&#10;                   \end{align*}&#10;&#10;&#10;\end{document}"/>
  <p:tag name="IGUANATEXSIZE" val="20"/>
  <p:tag name="IGUANATEXCURSOR" val="256"/>
  <p:tag name="TRANSPARENCY" val="True"/>
  <p:tag name="FILENAME" val=""/>
  <p:tag name="INPUTTYPE" val="0"/>
  <p:tag name="LATEXENGINEID" val="0"/>
  <p:tag name="TEMPFOLDER" val="c:\temp\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6.75"/>
  <p:tag name="ORIGINALWIDTH" val="1434.75"/>
  <p:tag name="OUTPUTDPI" val="1200"/>
  <p:tag name="LATEXADDIN" val="\documentclass{article}&#10;\usepackage{amsmath}&#10;\pagestyle{empty}&#10;\begin{document}&#10;&#10;\begin{align*}&#10;            &amp;= \frac{2}{8} \left( 4 \pi k^{2} \right) \frac{dk}{dk} / \frac{\pi^{3}}{V} = V \frac{k^{2}}{\pi^{2}}&#10;        \end{align*}&#10;&#10;&#10;\end{document}"/>
  <p:tag name="IGUANATEXSIZE" val="20"/>
  <p:tag name="IGUANATEXCURSOR" val="209"/>
  <p:tag name="TRANSPARENCY" val="True"/>
  <p:tag name="FILENAME" val=""/>
  <p:tag name="INPUTTYPE" val="0"/>
  <p:tag name="LATEXENGINEID" val="0"/>
  <p:tag name="TEMPFOLDER" val="c:\temp\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89"/>
  <p:tag name="ORIGINALWIDTH" val="2336.25"/>
  <p:tag name="OUTPUTDPI" val="1200"/>
  <p:tag name="LATEXADDIN" val="\documentclass{article}&#10;\usepackage{amsmath}&#10;\pagestyle{empty}&#10;\begin{document}&#10;&#10;&#10;\[&#10;    E = \epsilon V = \underbrace{\frac{\hbar^{2}\left( 3 \pi^{2} Nq \right)^{5/3}}{10\pi^{2}m}}_{\equiv C} V^{-2/3} = C V^{-2/3}&#10;    \]&#10;&#10;\end{document}"/>
  <p:tag name="IGUANATEXSIZE" val="20"/>
  <p:tag name="IGUANATEXCURSOR" val="213"/>
  <p:tag name="TRANSPARENCY" val="True"/>
  <p:tag name="FILENAME" val=""/>
  <p:tag name="INPUTTYPE" val="0"/>
  <p:tag name="LATEXENGINEID" val="0"/>
  <p:tag name="TEMPFOLDER" val="c:\temp\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6"/>
  <p:tag name="ORIGINALWIDTH" val="824.25"/>
  <p:tag name="OUTPUTDPI" val="1200"/>
  <p:tag name="LATEXADDIN" val="\documentclass{article}&#10;\usepackage{amsmath}&#10;\pagestyle{empty}&#10;\begin{document}&#10;&#10;\begin{align*}&#10;k_{F} &amp;= \left( 3 \pi^{2} \rho \right)^{1/3}        \end{align*}&#10;&#10;&#10;\end{document}"/>
  <p:tag name="IGUANATEXSIZE" val="20"/>
  <p:tag name="IGUANATEXCURSOR" val="140"/>
  <p:tag name="TRANSPARENCY" val="True"/>
  <p:tag name="FILENAME" val=""/>
  <p:tag name="INPUTTYPE" val="0"/>
  <p:tag name="LATEXENGINEID" val="0"/>
  <p:tag name="TEMPFOLDER" val="c:\temp\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53.25"/>
  <p:tag name="OUTPUTDPI" val="1200"/>
  <p:tag name="LATEXADDIN" val="\documentclass{article}&#10;\usepackage{amsmath}&#10;\pagestyle{empty}&#10;\begin{document}&#10;&#10;$0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6.5"/>
  <p:tag name="ORIGINALWIDTH" val="326.25"/>
  <p:tag name="OUTPUTDPI" val="1200"/>
  <p:tag name="LATEXADDIN" val="\documentclass{article}&#10;\usepackage{amsmath}&#10;\pagestyle{empty}&#10;\begin{document}&#10;&#10;&#10;\begin{align*}&#10;        \epsilon &amp;= \frac{E}{V}    \end{align*}&#10;&#10;\end{document}"/>
  <p:tag name="IGUANATEXSIZE" val="20"/>
  <p:tag name="IGUANATEXCURSOR" val="128"/>
  <p:tag name="TRANSPARENCY" val="True"/>
  <p:tag name="FILENAME" val=""/>
  <p:tag name="INPUTTYPE" val="0"/>
  <p:tag name="LATEXENGINEID" val="0"/>
  <p:tag name="TEMPFOLDER" val="c:\temp\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3.5"/>
  <p:tag name="ORIGINALWIDTH" val="1185"/>
  <p:tag name="OUTPUTDPI" val="1200"/>
  <p:tag name="LATEXADDIN" val="\documentclass{article}&#10;\usepackage{amsmath}&#10;\pagestyle{empty}&#10;\begin{document}&#10;&#10;&#10;\begin{align*}&#10;       = \frac{1}{V} \int_{0}^{k_{F}} n(k) E(k) dk     \end{align*}&#10;&#10;\end{document}"/>
  <p:tag name="IGUANATEXSIZE" val="20"/>
  <p:tag name="IGUANATEXCURSOR" val="148"/>
  <p:tag name="TRANSPARENCY" val="True"/>
  <p:tag name="FILENAME" val=""/>
  <p:tag name="INPUTTYPE" val="0"/>
  <p:tag name="LATEXENGINEID" val="0"/>
  <p:tag name="TEMPFOLDER" val="c:\temp\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3.5"/>
  <p:tag name="ORIGINALWIDTH" val="971.25"/>
  <p:tag name="OUTPUTDPI" val="1200"/>
  <p:tag name="LATEXADDIN" val="\documentclass{article}&#10;\usepackage{amsmath}&#10;\pagestyle{empty}&#10;\begin{document}&#10;&#10;&#10;\begin{align*}&#10;=\int_{0}^{k_{F}} \frac{k^{2}}{\pi^{2}} \frac{\hbar^{2}k^{2}}{2m}dk     \end{align*}&#10;&#10;\end{document}"/>
  <p:tag name="IGUANATEXSIZE" val="20"/>
  <p:tag name="IGUANATEXCURSOR" val="165"/>
  <p:tag name="TRANSPARENCY" val="True"/>
  <p:tag name="FILENAME" val=""/>
  <p:tag name="INPUTTYPE" val="0"/>
  <p:tag name="LATEXENGINEID" val="0"/>
  <p:tag name="TEMPFOLDER" val="c:\temp\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7.25"/>
  <p:tag name="ORIGINALWIDTH" val="687"/>
  <p:tag name="OUTPUTDPI" val="1200"/>
  <p:tag name="LATEXADDIN" val="\documentclass{article}&#10;\usepackage{amsmath}&#10;\pagestyle{empty}&#10;\begin{document}&#10;&#10;&#10;\begin{align*}&#10;=\frac{\hbar^{2}}{2\pi^{2}m} \frac{1}{5} k_{F}^{5}&#10;    \end{align*}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20.25"/>
  <p:tag name="ORIGINALWIDTH" val="816.75"/>
  <p:tag name="OUTPUTDPI" val="1200"/>
  <p:tag name="LATEXADDIN" val="\documentclass{article}&#10;\usepackage{amsmath}&#10;\pagestyle{empty}&#10;\begin{document}&#10;&#10;&#10;\begin{align*}&#10; = \frac{\hbar^{2}\left( 3 \pi^{2} \rho \right)^{5/3} }{10\pi^{2}m}&#10;    \end{align*}&#10;&#10;\end{document}"/>
  <p:tag name="IGUANATEXSIZE" val="20"/>
  <p:tag name="IGUANATEXCURSOR" val="97"/>
  <p:tag name="TRANSPARENCY" val="True"/>
  <p:tag name="FILENAME" val=""/>
  <p:tag name="INPUTTYPE" val="0"/>
  <p:tag name="LATEXENGINEID" val="0"/>
  <p:tag name="TEMPFOLDER" val="c:\temp\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1.5"/>
  <p:tag name="ORIGINALWIDTH" val="550.5"/>
  <p:tag name="OUTPUTDPI" val="1200"/>
  <p:tag name="LATEXADDIN" val="\documentclass{article}&#10;\usepackage{amsmath}&#10;\pagestyle{empty}&#10;\begin{document}&#10;&#10;&#10;&#10;$dV = A dx$&#10;\end{document}"/>
  <p:tag name="IGUANATEXSIZE" val="20"/>
  <p:tag name="IGUANATEXCURSOR" val="94"/>
  <p:tag name="TRANSPARENCY" val="True"/>
  <p:tag name="FILENAME" val=""/>
  <p:tag name="INPUTTYPE" val="0"/>
  <p:tag name="LATEXENGINEID" val="0"/>
  <p:tag name="TEMPFOLDER" val="c:\temp\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6.5"/>
  <p:tag name="ORIGINALWIDTH" val="528"/>
  <p:tag name="OUTPUTDPI" val="1200"/>
  <p:tag name="LATEXADDIN" val="\documentclass{article}&#10;\usepackage{amsmath}&#10;\pagestyle{empty}&#10;\begin{document}&#10;&#10;&#10;\[&#10;= -\frac{2}{3} E \frac{1}{V}&#10;\]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4.25"/>
  <p:tag name="ORIGINALWIDTH" val="1810.5"/>
  <p:tag name="OUTPUTDPI" val="1200"/>
  <p:tag name="LATEXADDIN" val="\documentclass{article}&#10;\usepackage{amsmath}&#10;\pagestyle{empty}&#10;\begin{document}&#10;&#10;\begin{align*}&#10;    dW &amp;= F \cdot dx = \frac{F}{A} \cdot A dx = P \cdot dV \\&#10;   \end{align*}&#10;&#10;&#10;\end{document}"/>
  <p:tag name="IGUANATEXSIZE" val="20"/>
  <p:tag name="IGUANATEXCURSOR" val="161"/>
  <p:tag name="TRANSPARENCY" val="True"/>
  <p:tag name="FILENAME" val=""/>
  <p:tag name="INPUTTYPE" val="0"/>
  <p:tag name="LATEXENGINEID" val="0"/>
  <p:tag name="TEMPFOLDER" val="c:\temp\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7.25"/>
  <p:tag name="ORIGINALWIDTH" val="466.5"/>
  <p:tag name="OUTPUTDPI" val="1200"/>
  <p:tag name="LATEXADDIN" val="\documentclass{article}&#10;\usepackage{amsmath}&#10;\pagestyle{empty}&#10;\begin{document}&#10;&#10;\begin{align*}&#10;P &amp;= \frac{2}{3} \frac{E}{V} \end{align*}&#10;&#10;&#10;\end{document}"/>
  <p:tag name="IGUANATEXSIZE" val="20"/>
  <p:tag name="IGUANATEXCURSOR" val="125"/>
  <p:tag name="TRANSPARENCY" val="True"/>
  <p:tag name="FILENAME" val=""/>
  <p:tag name="INPUTTYPE" val="0"/>
  <p:tag name="LATEXENGINEID" val="0"/>
  <p:tag name="TEMPFOLDER" val="c:\temp\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.75"/>
  <p:tag name="ORIGINALWIDTH" val="618.75"/>
  <p:tag name="OUTPUTDPI" val="1200"/>
  <p:tag name="LATEXADDIN" val="\documentclass{article}&#10;\usepackage{amsmath}&#10;\pagestyle{empty}&#10;\begin{document}&#10;&#10;\begin{align*}&#10;    dW &amp;\overset{!}{=} -dE \\&#10;   \end{align*}&#10;&#10;&#10;\end{document}"/>
  <p:tag name="IGUANATEXSIZE" val="20"/>
  <p:tag name="IGUANATEXCURSOR" val="129"/>
  <p:tag name="TRANSPARENCY" val="True"/>
  <p:tag name="FILENAME" val=""/>
  <p:tag name="INPUTTYPE" val="0"/>
  <p:tag name="LATEXENGINEID" val="0"/>
  <p:tag name="TEMPFOLDER" val="c:\temp\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126"/>
  <p:tag name="OUTPUTDPI" val="1200"/>
  <p:tag name="LATEXADDIN" val="\documentclass{article}&#10;\usepackage{amsmath}&#10;\pagestyle{empty}&#10;\begin{document}&#10;&#10;&#10;&#10;$dx$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126"/>
  <p:tag name="OUTPUTDPI" val="1200"/>
  <p:tag name="LATEXADDIN" val="\documentclass{article}&#10;\usepackage{amsmath}&#10;\pagestyle{empty}&#10;\begin{document}&#10;&#10;&#10;&#10;$dx$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90"/>
  <p:tag name="OUTPUTDPI" val="1200"/>
  <p:tag name="LATEXADDIN" val="\documentclass{article}&#10;\usepackage{amsmath}&#10;\pagestyle{empty}&#10;\begin{document}&#10;&#10;&#10;&#10;$P$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89.25"/>
  <p:tag name="OUTPUTDPI" val="1200"/>
  <p:tag name="LATEXADDIN" val="\documentclass{article}&#10;\usepackage{amsmath}&#10;\pagestyle{empty}&#10;\begin{document}&#10;&#10;&#10;&#10;$F$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5.75"/>
  <p:tag name="ORIGINALWIDTH" val="601.5"/>
  <p:tag name="OUTPUTDPI" val="1200"/>
  <p:tag name="LATEXADDIN" val="\documentclass{article}&#10;\usepackage{amsmath}&#10;\pagestyle{empty}&#10;\begin{document}&#10;&#10;&#10;\[&#10;- \frac{2}{3} C V^{-5/3}\]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0"/>
  <p:tag name="ORIGINALWIDTH" val="681.75"/>
  <p:tag name="OUTPUTDPI" val="1200"/>
  <p:tag name="LATEXADDIN" val="\documentclass{article}&#10;\usepackage{amsmath}&#10;\pagestyle{empty}&#10;\begin{document}&#10;&#10;&#10;\[&#10;    E = C V^{-2/3}&#10;    \]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20.25"/>
  <p:tag name="ORIGINALWIDTH" val="976.5"/>
  <p:tag name="OUTPUTDPI" val="1200"/>
  <p:tag name="LATEXADDIN" val="\documentclass{article}&#10;\usepackage{amsmath}&#10;\pagestyle{empty}&#10;\begin{document}&#10;&#10;\begin{align*}&#10;= \frac{\left( 3 \pi^{2} \right)^{2/3} \hbar^{2} }{5m} \rho^{5/3}&#10;\end{align*}&#10;&#10;&#10;\end{document}"/>
  <p:tag name="IGUANATEXSIZE" val="20"/>
  <p:tag name="IGUANATEXCURSOR" val="96"/>
  <p:tag name="TRANSPARENCY" val="True"/>
  <p:tag name="FILENAME" val=""/>
  <p:tag name="INPUTTYPE" val="0"/>
  <p:tag name="LATEXENGINEID" val="0"/>
  <p:tag name="TEMPFOLDER" val="c:\temp\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8"/>
  <p:tag name="ORIGINALWIDTH" val="304.5"/>
  <p:tag name="OUTPUTDPI" val="1200"/>
  <p:tag name="LATEXADDIN" val="\documentclass{article}&#10;\usepackage{amsmath}&#10;\pagestyle{empty}&#10;\begin{document}&#10;&#10;&#10;\[&#10;\frac{dE}{dV} = \]&#10;&#10;\end{document}"/>
  <p:tag name="IGUANATEXSIZE" val="20"/>
  <p:tag name="IGUANATEXCURSOR" val="101"/>
  <p:tag name="TRANSPARENCY" val="True"/>
  <p:tag name="FILENAME" val=""/>
  <p:tag name="INPUTTYPE" val="0"/>
  <p:tag name="LATEXENGINEID" val="0"/>
  <p:tag name="TEMPFOLDER" val="c:\temp\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89.25"/>
  <p:tag name="OUTPUTDPI" val="1200"/>
  <p:tag name="LATEXADDIN" val="\documentclass{article}&#10;\usepackage{amsmath}&#10;\pagestyle{empty}&#10;\begin{document}&#10;&#10;$V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5"/>
  <p:tag name="ORIGINALWIDTH" val="63"/>
  <p:tag name="OUTPUTDPI" val="1200"/>
  <p:tag name="LATEXADDIN" val="\documentclass{article}&#10;\usepackage{amsmath}&#10;\pagestyle{empty}&#10;\begin{document}&#10;&#10;$x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47.5"/>
  <p:tag name="OUTPUTDPI" val="1200"/>
  <p:tag name="LATEXADDIN" val="\documentclass{article}&#10;\usepackage{amsmath}&#10;\pagestyle{empty}&#10;\begin{document}&#10;&#10;&#10;$E(k)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57"/>
  <p:tag name="OUTPUTDPI" val="1200"/>
  <p:tag name="LATEXADDIN" val="\documentclass{article}&#10;\usepackage{amsmath}&#10;\pagestyle{empty}&#10;\begin{document}&#10;&#10;&#10;$k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91.5"/>
  <p:tag name="OUTPUTDPI" val="1200"/>
  <p:tag name="LATEXADDIN" val="\documentclass{article}&#10;\usepackage{amsmath}&#10;\pagestyle{empty}&#10;\begin{document}&#10;&#10;&#10;$E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47.5"/>
  <p:tag name="OUTPUTDPI" val="1200"/>
  <p:tag name="LATEXADDIN" val="\documentclass{article}&#10;\usepackage{amsmath}&#10;\pagestyle{empty}&#10;\begin{document}&#10;&#10;&#10;$E(k)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57"/>
  <p:tag name="OUTPUTDPI" val="1200"/>
  <p:tag name="LATEXADDIN" val="\documentclass{article}&#10;\usepackage{amsmath}&#10;\pagestyle{empty}&#10;\begin{document}&#10;&#10;&#10;$k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91.5"/>
  <p:tag name="OUTPUTDPI" val="1200"/>
  <p:tag name="LATEXADDIN" val="\documentclass{article}&#10;\usepackage{amsmath}&#10;\pagestyle{empty}&#10;\begin{document}&#10;&#10;&#10;$E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91.5"/>
  <p:tag name="OUTPUTDPI" val="1200"/>
  <p:tag name="LATEXADDIN" val="\documentclass{article}&#10;\usepackage{amsmath}&#10;\pagestyle{empty}&#10;\begin{document}&#10;&#10;&#10;$E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62.99213"/>
  <p:tag name="OUTPUTDPI" val="1200"/>
  <p:tag name="LATEXADDIN" val="\documentclass{article}&#10;\usepackage{amsmath}&#10;\pagestyle{empty}&#10;\begin{document}&#10;&#10;&#10;$x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91.5"/>
  <p:tag name="OUTPUTDPI" val="1200"/>
  <p:tag name="LATEXADDIN" val="\documentclass{article}&#10;\usepackage{amsmath}&#10;\pagestyle{empty}&#10;\begin{document}&#10;&#10;&#10;$E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62.99213"/>
  <p:tag name="OUTPUTDPI" val="1200"/>
  <p:tag name="LATEXADDIN" val="\documentclass{article}&#10;\usepackage{amsmath}&#10;\pagestyle{empty}&#10;\begin{document}&#10;&#10;&#10;$x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8.98764"/>
  <p:tag name="ORIGINALWIDTH" val="298.4627"/>
  <p:tag name="OUTPUTDPI" val="1200"/>
  <p:tag name="LATEXADDIN" val="\documentclass{article}&#10;\usepackage{amsmath}&#10;\pagestyle{empty}&#10;\begin{document}&#10;&#10;$t=t_0$&#10;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8.98764"/>
  <p:tag name="ORIGINALWIDTH" val="298.4627"/>
  <p:tag name="OUTPUTDPI" val="1200"/>
  <p:tag name="LATEXADDIN" val="\documentclass{article}&#10;\usepackage{amsmath}&#10;\pagestyle{empty}&#10;\begin{document}&#10;&#10;$t&gt;t_0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91.5"/>
  <p:tag name="OUTPUTDPI" val="1200"/>
  <p:tag name="LATEXADDIN" val="\documentclass{article}&#10;\usepackage{amsmath}&#10;\pagestyle{empty}&#10;\begin{document}&#10;&#10;&#10;$E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62.99213"/>
  <p:tag name="OUTPUTDPI" val="1200"/>
  <p:tag name="LATEXADDIN" val="\documentclass{article}&#10;\usepackage{amsmath}&#10;\pagestyle{empty}&#10;\begin{document}&#10;&#10;&#10;$x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91.5"/>
  <p:tag name="OUTPUTDPI" val="1200"/>
  <p:tag name="LATEXADDIN" val="\documentclass{article}&#10;\usepackage{amsmath}&#10;\pagestyle{empty}&#10;\begin{document}&#10;&#10;&#10;$E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62.99213"/>
  <p:tag name="OUTPUTDPI" val="1200"/>
  <p:tag name="LATEXADDIN" val="\documentclass{article}&#10;\usepackage{amsmath}&#10;\pagestyle{empty}&#10;\begin{document}&#10;&#10;&#10;$x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8.98764"/>
  <p:tag name="ORIGINALWIDTH" val="298.4627"/>
  <p:tag name="OUTPUTDPI" val="1200"/>
  <p:tag name="LATEXADDIN" val="\documentclass{article}&#10;\usepackage{amsmath}&#10;\pagestyle{empty}&#10;\begin{document}&#10;&#10;$t=t_0$&#10;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8.98764"/>
  <p:tag name="ORIGINALWIDTH" val="298.4627"/>
  <p:tag name="OUTPUTDPI" val="1200"/>
  <p:tag name="LATEXADDIN" val="\documentclass{article}&#10;\usepackage{amsmath}&#10;\pagestyle{empty}&#10;\begin{document}&#10;&#10;$t&gt;t_0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0.4837"/>
  <p:tag name="ORIGINALWIDTH" val="655.418"/>
  <p:tag name="OUTPUTDPI" val="1200"/>
  <p:tag name="LATEXADDIN" val="\documentclass{article}&#10;\usepackage{amsmath}&#10;\pagestyle{empty}&#10;\begin{document}&#10;&#10;$d\neq\lambda_{\rm green}/2$&#10;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561.6797"/>
  <p:tag name="OUTPUTDPI" val="1200"/>
  <p:tag name="LATEXADDIN" val="\documentclass{article}&#10;\usepackage{amsmath}&#10;\pagestyle{empty}&#10;\begin{document}&#10;&#10;$d=\lambda_{\rm red}/2$&#10;&#10;&#10;\end{document}"/>
  <p:tag name="IGUANATEXSIZE" val="20"/>
  <p:tag name="IGUANATEXCURSOR" val="103"/>
  <p:tag name="TRANSPARENCY" val="True"/>
  <p:tag name="FILENAME" val=""/>
  <p:tag name="INPUTTYPE" val="0"/>
  <p:tag name="LATEXENGINEID" val="0"/>
  <p:tag name="TEMPFOLDER" val="c:\temp\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6.75"/>
  <p:tag name="ORIGINALWIDTH" val="465"/>
  <p:tag name="OUTPUTDPI" val="1200"/>
  <p:tag name="LATEXADDIN" val="\documentclass{article}&#10;\usepackage{amsmath}&#10;\pagestyle{empty}&#10;\begin{document}&#10;&#10;$n^{2S+1}L_J$&#10;&#10;&#10;\end{document}"/>
  <p:tag name="IGUANATEXSIZE" val="20"/>
  <p:tag name="IGUANATEXCURSOR" val="93"/>
  <p:tag name="TRANSPARENCY" val="True"/>
  <p:tag name="FILENAME" val=""/>
  <p:tag name="INPUTTYPE" val="0"/>
  <p:tag name="LATEXENGINEID" val="0"/>
  <p:tag name="TEMPFOLDER" val="c:\temp\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185.2269"/>
  <p:tag name="OUTPUTDPI" val="1200"/>
  <p:tag name="LATEXADDIN" val="\documentclass{article}&#10;\usepackage{amsmath}&#10;\pagestyle{empty}&#10;\begin{document}&#10;&#10;$\lambda/2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62.24221"/>
  <p:tag name="OUTPUTDPI" val="1200"/>
  <p:tag name="LATEXADDIN" val="\documentclass{article}&#10;\usepackage{amsmath}&#10;\pagestyle{empty}&#10;\begin{document}&#10;&#10;$\lambda$&#10;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3905"/>
  <p:tag name="ORIGINALWIDTH" val="62.24221"/>
  <p:tag name="OUTPUTDPI" val="1200"/>
  <p:tag name="LATEXADDIN" val="\documentclass{article}&#10;\usepackage{amsmath}&#10;\pagestyle{empty}&#10;\begin{document}&#10;&#10;$\lambda$&#10;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91.5"/>
  <p:tag name="OUTPUTDPI" val="1200"/>
  <p:tag name="LATEXADDIN" val="\documentclass{article}&#10;\usepackage{amsmath}&#10;\pagestyle{empty}&#10;\begin{document}&#10;&#10;&#10;$E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62.99213"/>
  <p:tag name="OUTPUTDPI" val="1200"/>
  <p:tag name="LATEXADDIN" val="\documentclass{article}&#10;\usepackage{amsmath}&#10;\pagestyle{empty}&#10;\begin{document}&#10;&#10;&#10;$x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91.5"/>
  <p:tag name="OUTPUTDPI" val="1200"/>
  <p:tag name="LATEXADDIN" val="\documentclass{article}&#10;\usepackage{amsmath}&#10;\pagestyle{empty}&#10;\begin{document}&#10;&#10;&#10;$E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62.99213"/>
  <p:tag name="OUTPUTDPI" val="1200"/>
  <p:tag name="LATEXADDIN" val="\documentclass{article}&#10;\usepackage{amsmath}&#10;\pagestyle{empty}&#10;\begin{document}&#10;&#10;&#10;$x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8.98764"/>
  <p:tag name="ORIGINALWIDTH" val="298.4627"/>
  <p:tag name="OUTPUTDPI" val="1200"/>
  <p:tag name="LATEXADDIN" val="\documentclass{article}&#10;\usepackage{amsmath}&#10;\pagestyle{empty}&#10;\begin{document}&#10;&#10;$t=t_0$&#10;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8.98764"/>
  <p:tag name="ORIGINALWIDTH" val="298.4627"/>
  <p:tag name="OUTPUTDPI" val="1200"/>
  <p:tag name="LATEXADDIN" val="\documentclass{article}&#10;\usepackage{amsmath}&#10;\pagestyle{empty}&#10;\begin{document}&#10;&#10;$t&gt;t_0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91.5"/>
  <p:tag name="OUTPUTDPI" val="1200"/>
  <p:tag name="LATEXADDIN" val="\documentclass{article}&#10;\usepackage{amsmath}&#10;\pagestyle{empty}&#10;\begin{document}&#10;&#10;&#10;$E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62.99213"/>
  <p:tag name="OUTPUTDPI" val="1200"/>
  <p:tag name="LATEXADDIN" val="\documentclass{article}&#10;\usepackage{amsmath}&#10;\pagestyle{empty}&#10;\begin{document}&#10;&#10;&#10;$x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91.5"/>
  <p:tag name="OUTPUTDPI" val="1200"/>
  <p:tag name="LATEXADDIN" val="\documentclass{article}&#10;\usepackage{amsmath}&#10;\pagestyle{empty}&#10;\begin{document}&#10;&#10;&#10;$E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4299"/>
  <p:tag name="ORIGINALWIDTH" val="62.99213"/>
  <p:tag name="OUTPUTDPI" val="1200"/>
  <p:tag name="LATEXADDIN" val="\documentclass{article}&#10;\usepackage{amsmath}&#10;\pagestyle{empty}&#10;\begin{document}&#10;&#10;&#10;$x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8.98764"/>
  <p:tag name="ORIGINALWIDTH" val="298.4627"/>
  <p:tag name="OUTPUTDPI" val="1200"/>
  <p:tag name="LATEXADDIN" val="\documentclass{article}&#10;\usepackage{amsmath}&#10;\pagestyle{empty}&#10;\begin{document}&#10;&#10;$t=t_0$&#10;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8.98764"/>
  <p:tag name="ORIGINALWIDTH" val="298.4627"/>
  <p:tag name="OUTPUTDPI" val="1200"/>
  <p:tag name="LATEXADDIN" val="\documentclass{article}&#10;\usepackage{amsmath}&#10;\pagestyle{empty}&#10;\begin{document}&#10;&#10;$t&gt;t_0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0.4837"/>
  <p:tag name="ORIGINALWIDTH" val="831.6461"/>
  <p:tag name="OUTPUTDPI" val="1200"/>
  <p:tag name="LATEXADDIN" val="\documentclass{article}&#10;\usepackage{amsmath}&#10;\pagestyle{empty}&#10;\begin{document}&#10;&#10;$d=\lambda_{\rm deBroglie}/2$&#10;&#10;&#10;\end{document}"/>
  <p:tag name="IGUANATEXSIZE" val="20"/>
  <p:tag name="IGUANATEXCURSOR" val="106"/>
  <p:tag name="TRANSPARENCY" val="True"/>
  <p:tag name="FILENAME" val=""/>
  <p:tag name="INPUTTYPE" val="0"/>
  <p:tag name="LATEXENGINEID" val="0"/>
  <p:tag name="TEMPFOLDER" val="c:\temp\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0.2287"/>
  <p:tag name="ORIGINALWIDTH" val="719.91"/>
  <p:tag name="OUTPUTDPI" val="1200"/>
  <p:tag name="LATEXADDIN" val="\documentclass{article}&#10;\usepackage{amsmath}&#10;\pagestyle{empty}&#10;\begin{document}&#10;&#10;$\lambda_{\rm deBroglie}=\frac{h}{p}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91.5"/>
  <p:tag name="OUTPUTDPI" val="1200"/>
  <p:tag name="LATEXADDIN" val="\documentclass{article}&#10;\usepackage{amsmath}&#10;\pagestyle{empty}&#10;\begin{document}&#10;&#10;&#10;$E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V(x)  template TPT1  env TPENV1  fore 0  back 16777215  eqnno 1"/>
  <p:tag name="FILENAME" val="TP_tmp"/>
  <p:tag name="ORIGWIDTH" val="21"/>
  <p:tag name="PICTUREFILESIZE" val="11638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x  template TPT1  env TPENV1  fore 0  back 16777215  eqnno 2"/>
  <p:tag name="FILENAME" val="TP_tmp"/>
  <p:tag name="ORIGWIDTH" val="6"/>
  <p:tag name="PICTUREFILESIZE" val="3400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"/>
  <p:tag name="ORIGINALWIDTH" val="296.25"/>
  <p:tag name="OUTPUTDPI" val="1200"/>
  <p:tag name="LATEXADDIN" val="\documentclass{article}&#10;\usepackage{amsmath}&#10;\pagestyle{empty}&#10;\begin{document}&#10;&#10;$S=1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x  template TPT1  env TPENV1  fore 0  back 16777215  eqnno 2"/>
  <p:tag name="FILENAME" val="TP_tmp"/>
  <p:tag name="ORIGWIDTH" val="6"/>
  <p:tag name="PICTUREFILESIZE" val="3400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x  template TPT1  env TPENV1  fore 0  back 16777215  eqnno 2"/>
  <p:tag name="FILENAME" val="TP_tmp"/>
  <p:tag name="ORIGWIDTH" val="6"/>
  <p:tag name="PICTUREFILESIZE" val="3400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arg(\Psi)  template TPT1  env TPENV1  fore 0  back 16777215  eqnno 3"/>
  <p:tag name="FILENAME" val="TP_tmp"/>
  <p:tag name="ORIGWIDTH" val="29"/>
  <p:tag name="PICTUREFILESIZE" val="15895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600.75"/>
  <p:tag name="OUTPUTDPI" val="1200"/>
  <p:tag name="LATEXADDIN" val="\documentclass{article}&#10;\usepackage{amsmath}&#10;\pagestyle{empty}&#10;\begin{document}&#10;&#10;$\Psi(x+a)=$&#10;&#10;&#10;\end{document}"/>
  <p:tag name="IGUANATEXSIZE" val="20"/>
  <p:tag name="IGUANATEXCURSOR" val="92"/>
  <p:tag name="TRANSPARENCY" val="True"/>
  <p:tag name="FILENAME" val=""/>
  <p:tag name="INPUTTYPE" val="0"/>
  <p:tag name="LATEXENGINEID" val="0"/>
  <p:tag name="TEMPFOLDER" val="c:\temp\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5"/>
  <p:tag name="ORIGINALWIDTH" val="894"/>
  <p:tag name="OUTPUTDPI" val="1200"/>
  <p:tag name="LATEXADDIN" val="\documentclass{article}&#10;\usepackage{amsmath}&#10;\pagestyle{empty}&#10;\begin{document}&#10;&#10;$e^{iK(x+a)}u(x+a)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840.75"/>
  <p:tag name="OUTPUTDPI" val="1200"/>
  <p:tag name="LATEXADDIN" val="\documentclass{article}&#10;\usepackage{amsmath}&#10;\pagestyle{empty}&#10;\begin{document}&#10;&#10;$=e^{iKa}e^{iKx}u(x)$&#10;&#10;&#10;\end{document}"/>
  <p:tag name="IGUANATEXSIZE" val="20"/>
  <p:tag name="IGUANATEXCURSOR" val="101"/>
  <p:tag name="TRANSPARENCY" val="True"/>
  <p:tag name="FILENAME" val=""/>
  <p:tag name="INPUTTYPE" val="0"/>
  <p:tag name="LATEXENGINEID" val="0"/>
  <p:tag name="TEMPFOLDER" val="c:\temp\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621"/>
  <p:tag name="OUTPUTDPI" val="1200"/>
  <p:tag name="LATEXADDIN" val="\documentclass{article}&#10;\usepackage{amsmath}&#10;\pagestyle{empty}&#10;\begin{document}&#10;&#10;$=e^{iKa}\Psi(x)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.7331"/>
  <p:tag name="ORIGINALWIDTH" val="840.6449"/>
  <p:tag name="OUTPUTDPI" val="1200"/>
  <p:tag name="LATEXADDIN" val="\documentclass{article}&#10;\usepackage{amsmath}&#10;\pagestyle{empty}&#10;\begin{document}&#10;&#10;$=e^{iKa}e^{i K x}u(x)$&#10;&#10;&#10;\end{document}"/>
  <p:tag name="IGUANATEXSIZE" val="20"/>
  <p:tag name="IGUANATEXCURSOR" val="96"/>
  <p:tag name="TRANSPARENCY" val="True"/>
  <p:tag name="FILENAME" val=""/>
  <p:tag name="INPUTTYPE" val="0"/>
  <p:tag name="LATEXENGINEID" val="0"/>
  <p:tag name="TEMPFOLDER" val="c:\temp\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490.5"/>
  <p:tag name="OUTPUTDPI" val="1200"/>
  <p:tag name="LATEXADDIN" val="\documentclass{article}&#10;\usepackage{amsmath}&#10;\pagestyle{empty}&#10;\begin{document}&#10;&#10;$e^{iKa}\Psi(x)$&#10;&#10;&#10;\end{document}"/>
  <p:tag name="IGUANATEXSIZE" val="20"/>
  <p:tag name="IGUANATEXCURSOR" val="96"/>
  <p:tag name="TRANSPARENCY" val="True"/>
  <p:tag name="FILENAME" val=""/>
  <p:tag name="INPUTTYPE" val="0"/>
  <p:tag name="LATEXENGINEID" val="0"/>
  <p:tag name="TEMPFOLDER" val="c:\temp\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323"/>
  <p:tag name="ORIGINALWIDTH" val="1541.057"/>
  <p:tag name="OUTPUTDPI" val="1200"/>
  <p:tag name="LATEXADDIN" val="\documentclass{article}&#10;\usepackage{amsmath}&#10;\pagestyle{empty}&#10;\begin{document}&#10;&#10;$\Psi(x+a)=e^{i K (x+a)}u(x+a)$&#10;&#10;&#10;\end{document}"/>
  <p:tag name="IGUANATEXSIZE" val="20"/>
  <p:tag name="IGUANATEXCURSOR" val="106"/>
  <p:tag name="TRANSPARENCY" val="True"/>
  <p:tag name="FILENAME" val=""/>
  <p:tag name="INPUTTYPE" val="0"/>
  <p:tag name="LATEXENGINEID" val="0"/>
  <p:tag name="TEMPFOLDER" val="c:\temp\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8"/>
  <p:tag name="ORIGINALWIDTH" val="1269.75"/>
  <p:tag name="OUTPUTDPI" val="1200"/>
  <p:tag name="LATEXADDIN" val="\documentclass{article}&#10;\usepackage{amsmath}&#10;\pagestyle{empty}&#10;\begin{document}&#10;&#10;$\prod\limits_{i=1}^Z \phi_{n_i l_i m_{l_i}}(\overrightarrow{r}_i) &#10;\cdot \chi_{s_i m_{s_i}}$&#10;&#10;&#10;\end{document}"/>
  <p:tag name="IGUANATEXSIZE" val="20"/>
  <p:tag name="IGUANATEXCURSOR" val="105"/>
  <p:tag name="TRANSPARENCY" val="True"/>
  <p:tag name="FILENAME" val=""/>
  <p:tag name="INPUTTYPE" val="0"/>
  <p:tag name="LATEXENGINEID" val="0"/>
  <p:tag name="TEMPFOLDER" val="c:\temp\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8.5"/>
  <p:tag name="OUTPUTDPI" val="1200"/>
  <p:tag name="LATEXADDIN" val="\documentclass{article}&#10;\usepackage{amsmath}&#10;\pagestyle{empty}&#10;\begin{document}&#10;&#10;$L=1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.25"/>
  <p:tag name="ORIGINALWIDTH" val="83.25"/>
  <p:tag name="OUTPUTDPI" val="1200"/>
  <p:tag name="LATEXADDIN" val="\documentclass{article}&#10;\usepackage{amsmath}&#10;\pagestyle{empty}&#10;\begin{document}&#10;&#10;$=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847.3941"/>
  <p:tag name="OUTPUTDPI" val="1200"/>
  <p:tag name="LATEXADDIN" val="\documentclass{article}&#10;\usepackage{amsmath}&#10;\pagestyle{empty}&#10;\begin{document}&#10;&#10;$u(x+a)=u(x)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.7331"/>
  <p:tag name="ORIGINALWIDTH" val="978.6276"/>
  <p:tag name="OUTPUTDPI" val="1200"/>
  <p:tag name="LATEXADDIN" val="\documentclass{article}&#10;\usepackage{amsmath}&#10;\pagestyle{empty}&#10;\begin{document}&#10;&#10;$u(x)=e^{-i K x}\Psi(x)$&#10;&#10;&#10;\end{document}"/>
  <p:tag name="IGUANATEXSIZE" val="20"/>
  <p:tag name="IGUANATEXCURSOR" val="96"/>
  <p:tag name="TRANSPARENCY" val="True"/>
  <p:tag name="FILENAME" val=""/>
  <p:tag name="INPUTTYPE" val="0"/>
  <p:tag name="LATEXENGINEID" val="0"/>
  <p:tag name="TEMPFOLDER" val="c:\temp\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24.222"/>
  <p:tag name="OUTPUTDPI" val="1200"/>
  <p:tag name="LATEXADDIN" val="\documentclass{article}&#10;\usepackage{amsmath}&#10;\pagestyle{empty}&#10;\begin{document}&#10;&#10;$u(x)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.75"/>
  <p:tag name="ORIGINALWIDTH" val="506.25"/>
  <p:tag name="OUTPUTDPI" val="1200"/>
  <p:tag name="LATEXADDIN" val="\documentclass{article}&#10;\usepackage{amsmath}&#10;\pagestyle{empty}&#10;\begin{document}&#10;&#10;$\lambda=e^{iK_j a}$&#10;&#10;&#10;\end{document}"/>
  <p:tag name="IGUANATEXSIZE" val="20"/>
  <p:tag name="IGUANATEXCURSOR" val="99"/>
  <p:tag name="TRANSPARENCY" val="True"/>
  <p:tag name="FILENAME" val=""/>
  <p:tag name="INPUTTYPE" val="0"/>
  <p:tag name="LATEXENGINEID" val="0"/>
  <p:tag name="TEMPFOLDER" val="c:\temp\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91.5"/>
  <p:tag name="OUTPUTDPI" val="1200"/>
  <p:tag name="LATEXADDIN" val="\documentclass{article}&#10;\usepackage{amsmath}&#10;\pagestyle{empty}&#10;\begin{document}&#10;&#10;&#10;$E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343"/>
  <p:tag name="ORIGINALWIDTH" val="293.9632"/>
  <p:tag name="OUTPUTDPI" val="1200"/>
  <p:tag name="LATEXADDIN" val="\documentclass{article}&#10;\usepackage{amsmath}&#10;\pagestyle{empty}&#10;\begin{document}&#10;&#10;&#10;$E(K)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3937"/>
  <p:tag name="ORIGINALWIDTH" val="106.4867"/>
  <p:tag name="OUTPUTDPI" val="1200"/>
  <p:tag name="LATEXADDIN" val="\documentclass{article}&#10;\usepackage{amsmath}&#10;\pagestyle{empty}&#10;\begin{document}&#10;&#10;$K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91.5"/>
  <p:tag name="OUTPUTDPI" val="1200"/>
  <p:tag name="LATEXADDIN" val="\documentclass{article}&#10;\usepackage{amsmath}&#10;\pagestyle{empty}&#10;\begin{document}&#10;&#10;&#10;$E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247.5"/>
  <p:tag name="OUTPUTDPI" val="1200"/>
  <p:tag name="LATEXADDIN" val="\documentclass{article}&#10;\usepackage{amsmath}&#10;\pagestyle{empty}&#10;\begin{document}&#10;&#10;&#10;$E(k)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7.25"/>
  <p:tag name="ORIGINALWIDTH" val="558.75"/>
  <p:tag name="OUTPUTDPI" val="1200"/>
  <p:tag name="LATEXADDIN" val="\documentclass{article}&#10;\usepackage{amsmath}&#10;\pagestyle{empty}&#10;\begin{document}&#10;&#10;$0,1,2,3,...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57"/>
  <p:tag name="OUTPUTDPI" val="1200"/>
  <p:tag name="LATEXADDIN" val="\documentclass{article}&#10;\usepackage{amsmath}&#10;\pagestyle{empty}&#10;\begin{document}&#10;&#10;&#10;$k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91.5"/>
  <p:tag name="OUTPUTDPI" val="1200"/>
  <p:tag name="LATEXADDIN" val="\documentclass{article}&#10;\usepackage{amsmath}&#10;\pagestyle{empty}&#10;\begin{document}&#10;&#10;&#10;$E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91.5"/>
  <p:tag name="OUTPUTDPI" val="1200"/>
  <p:tag name="LATEXADDIN" val="\documentclass{article}&#10;\usepackage{amsmath}&#10;\pagestyle{empty}&#10;\begin{document}&#10;&#10;&#10;$E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.73866"/>
  <p:tag name="ORIGINALWIDTH" val="500.9374"/>
  <p:tag name="OUTPUTDPI" val="1200"/>
  <p:tag name="LATEXADDIN" val="\documentclass{article}&#10;\usepackage{amsmath}&#10;\pagestyle{empty}&#10;\begin{document}&#10;&#10;&#10;$\Delta E=\hbar \nu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2.9846"/>
  <p:tag name="ORIGINALWIDTH" val="1148.856"/>
  <p:tag name="OUTPUTDPI" val="1200"/>
  <p:tag name="LATEXADDIN" val="\documentclass{article}&#10;\usepackage{amsmath}&#10;\pagestyle{empty}&#10;\begin{document}&#10;&#10;&#10;$E=h\nu_{\rm infrared}&lt;E_{\rm gap}$&#10;&#10;\end{document}"/>
  <p:tag name="IGUANATEXSIZE" val="20"/>
  <p:tag name="IGUANATEXCURSOR" val="105"/>
  <p:tag name="TRANSPARENCY" val="True"/>
  <p:tag name="FILENAME" val=""/>
  <p:tag name="INPUTTYPE" val="0"/>
  <p:tag name="LATEXENGINEID" val="0"/>
  <p:tag name="TEMPFOLDER" val="c:\temp\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2.9846"/>
  <p:tag name="ORIGINALWIDTH" val="1083.615"/>
  <p:tag name="OUTPUTDPI" val="1200"/>
  <p:tag name="LATEXADDIN" val="\documentclass{article}&#10;\usepackage{amsmath}&#10;\pagestyle{empty}&#10;\begin{document}&#10;&#10;&#10;$E=h\nu_{\rm visible}&gt;E_{\rm gap}$&#10;&#10;\end{document}"/>
  <p:tag name="IGUANATEXSIZE" val="20"/>
  <p:tag name="IGUANATEXCURSOR" val="115"/>
  <p:tag name="TRANSPARENCY" val="True"/>
  <p:tag name="FILENAME" val=""/>
  <p:tag name="INPUTTYPE" val="0"/>
  <p:tag name="LATEXENGINEID" val="0"/>
  <p:tag name="TEMPFOLDER" val="c:\temp\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.73866"/>
  <p:tag name="ORIGINALWIDTH" val="500.9374"/>
  <p:tag name="OUTPUTDPI" val="1200"/>
  <p:tag name="LATEXADDIN" val="\documentclass{article}&#10;\usepackage{amsmath}&#10;\pagestyle{empty}&#10;\begin{document}&#10;&#10;&#10;$\Delta E=\hbar \nu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91.5"/>
  <p:tag name="OUTPUTDPI" val="1200"/>
  <p:tag name="LATEXADDIN" val="\documentclass{article}&#10;\usepackage{amsmath}&#10;\pagestyle{empty}&#10;\begin{document}&#10;&#10;&#10;$E$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|5.6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318"/>
  <p:tag name="OUTPUTDPI" val="1200"/>
  <p:tag name="LATEXADDIN" val="\documentclass{article}&#10;\usepackage{amsmath}&#10;\pagestyle{empty}&#10;\begin{document}&#10;&#10;$(/N_1!)$&#10;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04.75"/>
  <p:tag name="OUTPUTDPI" val="1200"/>
  <p:tag name="LATEXADDIN" val="\documentclass{article}&#10;\usepackage{amsmath}&#10;\pagestyle{empty}&#10;\begin{document}&#10;&#10;$L=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695.25"/>
  <p:tag name="OUTPUTDPI" val="1200"/>
  <p:tag name="LATEXADDIN" val="\documentclass{article}&#10;\usepackage{amsmath}&#10;\pagestyle{empty}&#10;\begin{document}&#10;&#10;$(/(d_1-N_1)!)$&#10;&#10;&#10;&#10;\end{document}"/>
  <p:tag name="IGUANATEXSIZE" val="20"/>
  <p:tag name="IGUANATEXCURSOR" val="94"/>
  <p:tag name="TRANSPARENCY" val="True"/>
  <p:tag name="FILENAME" val=""/>
  <p:tag name="INPUTTYPE" val="0"/>
  <p:tag name="LATEXENGINEID" val="0"/>
  <p:tag name="TEMPFOLDER" val="c:\temp\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7.75"/>
  <p:tag name="ORIGINALWIDTH" val="567.75"/>
  <p:tag name="OUTPUTDPI" val="1200"/>
  <p:tag name="LATEXADDIN" val="\documentclass{article}&#10;\usepackage{amsmath}&#10;\pagestyle{empty}&#10;\begin{document}&#10;&#10;$\frac{d_1!}{N_1!(d_1-N_1)!}$&#10;&#10;&#10;\end{document}"/>
  <p:tag name="IGUANATEXSIZE" val="20"/>
  <p:tag name="IGUANATEXCURSOR" val="108"/>
  <p:tag name="TRANSPARENCY" val="True"/>
  <p:tag name="FILENAME" val=""/>
  <p:tag name="INPUTTYPE" val="0"/>
  <p:tag name="LATEXENGINEID" val="0"/>
  <p:tag name="TEMPFOLDER" val="c:\temp\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8"/>
  <p:tag name="ORIGINALWIDTH" val="140.25"/>
  <p:tag name="OUTPUTDPI" val="1200"/>
  <p:tag name="LATEXADDIN" val="\documentclass{article}&#10;\usepackage{amsmath}&#10;\pagestyle{empty}&#10;\begin{document}&#10;&#10;&#10;$d_1!$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173.25"/>
  <p:tag name="OUTPUTDPI" val="1200"/>
  <p:tag name="LATEXADDIN" val="\documentclass{article}&#10;\usepackage{amsmath}&#10;\pagestyle{empty}&#10;\begin{document}&#10;&#10;$d_1^{N_1}$ &#10;&#10;&#10;\end{document}"/>
  <p:tag name="IGUANATEXSIZE" val="20"/>
  <p:tag name="IGUANATEXCURSOR" val="93"/>
  <p:tag name="TRANSPARENCY" val="True"/>
  <p:tag name="FILENAME" val=""/>
  <p:tag name="INPUTTYPE" val="0"/>
  <p:tag name="LATEXENGINEID" val="0"/>
  <p:tag name="TEMPFOLDER" val="c:\temp\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6.25"/>
  <p:tag name="ORIGINALWIDTH" val="566.25"/>
  <p:tag name="OUTPUTDPI" val="1200"/>
  <p:tag name="LATEXADDIN" val="\documentclass{article}&#10;\usepackage{amsmath}&#10;\pagestyle{empty}&#10;\begin{document}&#10;&#10;$(/\prod\limits_{n=1}^{\infty} N_n!)$&#10;&#10;&#10;\end{document}"/>
  <p:tag name="IGUANATEXSIZE" val="20"/>
  <p:tag name="IGUANATEXCURSOR" val="116"/>
  <p:tag name="TRANSPARENCY" val="True"/>
  <p:tag name="FILENAME" val=""/>
  <p:tag name="INPUTTYPE" val="0"/>
  <p:tag name="LATEXENGINEID" val="0"/>
  <p:tag name="TEMPFOLDER" val="c:\temp\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33"/>
  <p:tag name="ORIGINALWIDTH" val="1321.5"/>
  <p:tag name="OUTPUTDPI" val="1200"/>
  <p:tag name="LATEXADDIN" val="\documentclass{article}&#10;\usepackage{amsmath}&#10;\pagestyle{empty}&#10;\begin{document}&#10;&#10;$Q(N_n)=\frac{N!}{\prod\limits_{n=1}^{\infty} N_n!}\prod\limits_{n=1}^{\infty} d_n^{N_n}$&#10;&#10;&#10;\end{document}"/>
  <p:tag name="IGUANATEXSIZE" val="20"/>
  <p:tag name="IGUANATEXCURSOR" val="169"/>
  <p:tag name="TRANSPARENCY" val="True"/>
  <p:tag name="FILENAME" val=""/>
  <p:tag name="INPUTTYPE" val="0"/>
  <p:tag name="LATEXENGINEID" val="0"/>
  <p:tag name="TEMPFOLDER" val="c:\temp\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6.25"/>
  <p:tag name="ORIGINALWIDTH" val="703.5"/>
  <p:tag name="OUTPUTDPI" val="1200"/>
  <p:tag name="LATEXADDIN" val="\documentclass{article}&#10;\usepackage{amsmath}&#10;\pagestyle{empty}&#10;\begin{document}&#10;&#10;$=N!\prod\limits_{n=1}^{\infty} \frac{d_n^{N_n}}{ N_n!}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5"/>
  <p:tag name="ORIGINALWIDTH" val="70.5"/>
  <p:tag name="OUTPUTDPI" val="1200"/>
  <p:tag name="LATEXADDIN" val="\documentclass{article}&#10;\usepackage{amsmath}&#10;\pagestyle{empty}&#10;\begin{document}&#10;&#10;&#10;$\alpha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.75"/>
  <p:tag name="ORIGINALWIDTH" val="69"/>
  <p:tag name="OUTPUTDPI" val="1200"/>
  <p:tag name="LATEXADDIN" val="\documentclass{article}&#10;\usepackage{amsmath}&#10;\pagestyle{empty}&#10;\begin{document}&#10;&#10;&#10;$\beta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561.75"/>
  <p:tag name="OUTPUTDPI" val="1200"/>
  <p:tag name="LATEXADDIN" val="\documentclass{article}&#10;\usepackage{amsmath}&#10;\usepackage[usenames, dvipsnames]{xcolor}&#10;\pagestyle{empty}&#10;\begin{document}&#10;&#10;${\color{OliveGreen}{c(x,y)=0}}$&#10;&#10;&#10;\end{document}"/>
  <p:tag name="IGUANATEXSIZE" val="20"/>
  <p:tag name="IGUANATEXCURSOR" val="142"/>
  <p:tag name="TRANSPARENCY" val="True"/>
  <p:tag name="FILENAME" val=""/>
  <p:tag name="INPUTTYPE" val="0"/>
  <p:tag name="LATEXENGINEID" val="0"/>
  <p:tag name="TEMPFOLDER" val="c:\temp\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"/>
  <p:tag name="ORIGINALWIDTH" val="136.5"/>
  <p:tag name="OUTPUTDPI" val="1200"/>
  <p:tag name="LATEXADDIN" val="\documentclass{article}&#10;\usepackage{amsmath}&#10;\pagestyle{empty}&#10;\begin{document}&#10;&#10;&#10;$S :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1343.25"/>
  <p:tag name="OUTPUTDPI" val="1200"/>
  <p:tag name="LATEXADDIN" val="\documentclass{article}&#10;\usepackage{amsmath}&#10;\pagestyle{empty}&#10;\begin{document}&#10;&#10;$c(x,y)=x^2+y^2-1=0$&#10;&#10;&#10;\end{document}"/>
  <p:tag name="IGUANATEXSIZE" val="20"/>
  <p:tag name="IGUANATEXCURSOR" val="100"/>
  <p:tag name="TRANSPARENCY" val="True"/>
  <p:tag name="FILENAME" val=""/>
  <p:tag name="INPUTTYPE" val="0"/>
  <p:tag name="LATEXENGINEID" val="0"/>
  <p:tag name="TEMPFOLDER" val="c:\temp\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overrightarrow{\nabla}f  template TPT1  env TPENV1  fore 16711680  back 16777215  eqnno 7"/>
  <p:tag name="FILENAME" val="TP_tmp"/>
  <p:tag name="ORIGWIDTH" val="18"/>
  <p:tag name="PICTUREFILESIZE" val="1660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overrightarrow{\nabla}c  template TPT1  env TPENV1  fore 255  back 16777215  eqnno 7"/>
  <p:tag name="FILENAME" val="TP_tmp"/>
  <p:tag name="ORIGWIDTH" val="16"/>
  <p:tag name="PICTUREFILESIZE" val="1660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f(x,y)=x+2y  template TPT1  env TPENV1  fore 0  back 16777215  eqnno 4"/>
  <p:tag name="FILENAME" val="TP_tmp"/>
  <p:tag name="ORIGWIDTH" val="72"/>
  <p:tag name="PICTUREFILESIZE" val="4352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overrightarrow{\nabla}f  template TPT1  env TPENV1  fore 16711680  back 16777215  eqnno 7"/>
  <p:tag name="FILENAME" val="TP_tmp"/>
  <p:tag name="ORIGWIDTH" val="18"/>
  <p:tag name="PICTUREFILESIZE" val="1660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overrightarrow{\nabla}c  template TPT1  env TPENV1  fore 255  back 16777215  eqnno 7"/>
  <p:tag name="FILENAME" val="TP_tmp"/>
  <p:tag name="ORIGWIDTH" val="16"/>
  <p:tag name="PICTUREFILESIZE" val="1660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overrightarrow{\nabla}f  template TPT1  env TPENV1  fore 16711680  back 16777215  eqnno 7"/>
  <p:tag name="FILENAME" val="TP_tmp"/>
  <p:tag name="ORIGWIDTH" val="18"/>
  <p:tag name="PICTUREFILESIZE" val="1660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overrightarrow{\nabla}f  template TPT1  env TPENV1  fore 16711680  back 16777215  eqnno 7"/>
  <p:tag name="FILENAME" val="TP_tmp"/>
  <p:tag name="ORIGWIDTH" val="18"/>
  <p:tag name="PICTUREFILESIZE" val="1660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overrightarrow{\nabla}f  template TPT1  env TPENV1  fore 16711680  back 16777215  eqnno 7"/>
  <p:tag name="FILENAME" val="TP_tmp"/>
  <p:tag name="ORIGWIDTH" val="18"/>
  <p:tag name="PICTUREFILESIZE" val="1660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amsmath}&#10;\begin{document}&#10;$\parallel$&#10;\end{document}&#10;"/>
  <p:tag name="FILENAME" val="TP_tmp"/>
  <p:tag name="FORMAT" val="emf"/>
  <p:tag name="RES" val="1200"/>
  <p:tag name="BLEND" val="0"/>
  <p:tag name="TRANSPARENT" val="0"/>
  <p:tag name="TBUG" val="0"/>
  <p:tag name="ALLOWFS" val="0"/>
  <p:tag name="ORIGWIDTH" val="6"/>
  <p:tag name="PICTUREFILESIZE" val="776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1877.25"/>
  <p:tag name="OUTPUTDPI" val="1200"/>
  <p:tag name="LATEXADDIN" val="\documentclass{article}&#10;\usepackage{amsmath}&#10;\pagestyle{empty}&#10;\begin{document}&#10;&#10;&#10;$J=|L-S|,|L-S|+1,...,|L+S|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overrightarrow{\nabla}c  template TPT1  env TPENV1  fore 255  back 16777215  eqnno 7"/>
  <p:tag name="FILENAME" val="TP_tmp"/>
  <p:tag name="ORIGWIDTH" val="16"/>
  <p:tag name="PICTUREFILESIZE" val="1660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overrightarrow{\nabla}c  template TPT1  env TPENV1  fore 255  back 16777215  eqnno 7"/>
  <p:tag name="FILENAME" val="TP_tmp"/>
  <p:tag name="ORIGWIDTH" val="16"/>
  <p:tag name="PICTUREFILESIZE" val="1660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overrightarrow{\nabla}(f-\lambda c)=0  template TPT1  env TPENV1  fore 0  back 16777215  eqnno 8"/>
  <p:tag name="FILENAME" val="TP_tmp"/>
  <p:tag name="ORIGWIDTH" val="66"/>
  <p:tag name="PICTUREFILESIZE" val="3948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lambda  template TPT1  env TPENV1  fore 0  back 16777215  eqnno 9"/>
  <p:tag name="FILENAME" val="TP_tmp"/>
  <p:tag name="ORIGWIDTH" val="8"/>
  <p:tag name="PICTUREFILESIZE" val="968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overrightarrow{\nabla}f  template TPT1  env TPENV1  fore 16711680  back 16777215  eqnno 7"/>
  <p:tag name="FILENAME" val="TP_tmp"/>
  <p:tag name="ORIGWIDTH" val="18"/>
  <p:tag name="PICTUREFILESIZE" val="1660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amsmath}&#10;\begin{document}&#10;$\parallel$&#10;\end{document}&#10;"/>
  <p:tag name="FILENAME" val="TP_tmp"/>
  <p:tag name="FORMAT" val="emf"/>
  <p:tag name="RES" val="1200"/>
  <p:tag name="BLEND" val="0"/>
  <p:tag name="TRANSPARENT" val="0"/>
  <p:tag name="TBUG" val="0"/>
  <p:tag name="ALLOWFS" val="0"/>
  <p:tag name="ORIGWIDTH" val="6"/>
  <p:tag name="PICTUREFILESIZE" val="776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overrightarrow{\nabla}c  template TPT1  env TPENV1  fore 255  back 16777215  eqnno 7"/>
  <p:tag name="FILENAME" val="TP_tmp"/>
  <p:tag name="ORIGWIDTH" val="16"/>
  <p:tag name="PICTUREFILESIZE" val="1660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f-\lambda c  template TPT1  env TPENV1  fore 0  back 16777215  eqnno 8"/>
  <p:tag name="FILENAME" val="TP_tmp"/>
  <p:tag name="ORIGWIDTH" val="30"/>
  <p:tag name="PICTUREFILESIZE" val="2064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f  template TPT1  env TPENV1  fore 0  back 16777215  eqnno 10"/>
  <p:tag name="FILENAME" val="TP_tmp"/>
  <p:tag name="ORIGWIDTH" val="8"/>
  <p:tag name="PICTUREFILESIZE" val="968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f  template TPT1  env TPENV1  fore 0  back 16777215  eqnno 10"/>
  <p:tag name="FILENAME" val="TP_tmp"/>
  <p:tag name="ORIGWIDTH" val="8"/>
  <p:tag name="PICTUREFILESIZE" val="968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5"/>
  <p:tag name="ORIGINALWIDTH" val="130.5"/>
  <p:tag name="OUTPUTDPI" val="1200"/>
  <p:tag name="LATEXADDIN" val="\documentclass{article}&#10;\usepackage{amsmath}&#10;\pagestyle{empty}&#10;\begin{document}&#10;&#10;$n:$&#10;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lambda  template TPT1  env TPENV1  fore 0  back 16777215  eqnno 9"/>
  <p:tag name="FILENAME" val="TP_tmp"/>
  <p:tag name="ORIGWIDTH" val="8"/>
  <p:tag name="PICTUREFILESIZE" val="968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Rightarrow  template TPT1  env TPENV1  fore 0  back 16777215  eqnno 11"/>
  <p:tag name="FILENAME" val="TP_tmp"/>
  <p:tag name="ORIGWIDTH" val="12"/>
  <p:tag name="PICTUREFILESIZE" val="968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x  template TPT1  env TPENV1  fore 0  back 16777215  eqnno 1"/>
  <p:tag name="FILENAME" val="TP_tmp"/>
  <p:tag name="ORIGWIDTH" val="8"/>
  <p:tag name="PICTUREFILESIZE" val="968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y  template TPT1  env TPENV1  fore 0  back 16777215  eqnno 2"/>
  <p:tag name="FILENAME" val="TP_tmp"/>
  <p:tag name="ORIGWIDTH" val="8"/>
  <p:tag name="PICTUREFILESIZE" val="968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561.75"/>
  <p:tag name="OUTPUTDPI" val="1200"/>
  <p:tag name="LATEXADDIN" val="\documentclass{article}&#10;\usepackage{amsmath}&#10;\usepackage[usenames, dvipsnames]{xcolor}&#10;\pagestyle{empty}&#10;\begin{document}&#10;&#10;${\color{OliveGreen}{c(x,y)=0}}$&#10;&#10;&#10;\end{document}"/>
  <p:tag name="IGUANATEXSIZE" val="20"/>
  <p:tag name="IGUANATEXCURSOR" val="142"/>
  <p:tag name="TRANSPARENCY" val="True"/>
  <p:tag name="FILENAME" val=""/>
  <p:tag name="INPUTTYPE" val="0"/>
  <p:tag name="LATEXENGINEID" val="0"/>
  <p:tag name="TEMPFOLDER" val="c:\temp\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561.75"/>
  <p:tag name="OUTPUTDPI" val="1200"/>
  <p:tag name="LATEXADDIN" val="\documentclass{article}&#10;\usepackage{amsmath}&#10;\usepackage[usenames, dvipsnames]{xcolor}&#10;\pagestyle{empty}&#10;\begin{document}&#10;&#10;${\color{OliveGreen}{c(x,y)=0}}$&#10;&#10;&#10;\end{document}"/>
  <p:tag name="IGUANATEXSIZE" val="20"/>
  <p:tag name="IGUANATEXCURSOR" val="142"/>
  <p:tag name="TRANSPARENCY" val="True"/>
  <p:tag name="FILENAME" val=""/>
  <p:tag name="INPUTTYPE" val="0"/>
  <p:tag name="LATEXENGINEID" val="0"/>
  <p:tag name="TEMPFOLDER" val="c:\temp\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\documentclass{article}\pagestyle{empty}&#10;\usepackage{amsmath}&#10;\begin{document}&#10;$\parallel$&#10;\end{document}&#10;"/>
  <p:tag name="FILENAME" val="TP_tmp"/>
  <p:tag name="FORMAT" val="emf"/>
  <p:tag name="RES" val="1200"/>
  <p:tag name="BLEND" val="0"/>
  <p:tag name="TRANSPARENT" val="0"/>
  <p:tag name="TBUG" val="0"/>
  <p:tag name="ALLOWFS" val="0"/>
  <p:tag name="ORIGWIDTH" val="6"/>
  <p:tag name="PICTUREFILESIZE" val="776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5"/>
  <p:tag name="ORIGINALWIDTH" val="70.5"/>
  <p:tag name="OUTPUTDPI" val="1200"/>
  <p:tag name="LATEXADDIN" val="\documentclass{article}&#10;\usepackage{amsmath}&#10;\pagestyle{empty}&#10;\begin{document}&#10;&#10;&#10;$\alpha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.75"/>
  <p:tag name="ORIGINALWIDTH" val="69"/>
  <p:tag name="OUTPUTDPI" val="1200"/>
  <p:tag name="LATEXADDIN" val="\documentclass{article}&#10;\usepackage{amsmath}&#10;\pagestyle{empty}&#10;\begin{document}&#10;&#10;&#10;$\beta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5"/>
  <p:tag name="ORIGINALWIDTH" val="70.5"/>
  <p:tag name="OUTPUTDPI" val="1200"/>
  <p:tag name="LATEXADDIN" val="\documentclass{article}&#10;\usepackage{amsmath}&#10;\pagestyle{empty}&#10;\begin{document}&#10;&#10;&#10;$\alpha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"/>
  <p:tag name="ORIGINALWIDTH" val="297"/>
  <p:tag name="OUTPUTDPI" val="1200"/>
  <p:tag name="LATEXADDIN" val="\documentclass{article}&#10;\usepackage{amsmath}&#10;\pagestyle{empty}&#10;\begin{document}&#10;&#10;$J=0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.75"/>
  <p:tag name="ORIGINALWIDTH" val="69"/>
  <p:tag name="OUTPUTDPI" val="1200"/>
  <p:tag name="LATEXADDIN" val="\documentclass{article}&#10;\usepackage{amsmath}&#10;\pagestyle{empty}&#10;\begin{document}&#10;&#10;&#10;$\beta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"/>
  <p:tag name="ORIGINALWIDTH" val="369"/>
  <p:tag name="OUTPUTDPI" val="1200"/>
  <p:tag name="LATEXADDIN" val="\documentclass{article}&#10;\usepackage{amsmath}&#10;\pagestyle{empty}&#10;\begin{document}&#10;&#10;&#10;$p=\hbar k$&#10;&#10;\end{document}"/>
  <p:tag name="IGUANATEXSIZE" val="20"/>
  <p:tag name="IGUANATEXCURSOR" val="93"/>
  <p:tag name="TRANSPARENCY" val="True"/>
  <p:tag name="FILENAME" val=""/>
  <p:tag name="INPUTTYPE" val="0"/>
  <p:tag name="LATEXENGINEID" val="0"/>
  <p:tag name="TEMPFOLDER" val="c:\temp\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5"/>
  <p:tag name="ORIGINALWIDTH" val="70.5"/>
  <p:tag name="OUTPUTDPI" val="1200"/>
  <p:tag name="LATEXADDIN" val="\documentclass{article}&#10;\usepackage{amsmath}&#10;\pagestyle{empty}&#10;\begin{document}&#10;&#10;&#10;$\alpha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.75"/>
  <p:tag name="ORIGINALWIDTH" val="69"/>
  <p:tag name="OUTPUTDPI" val="1200"/>
  <p:tag name="LATEXADDIN" val="\documentclass{article}&#10;\usepackage{amsmath}&#10;\pagestyle{empty}&#10;\begin{document}&#10;&#10;&#10;$\beta$&#10;&#10;\end{document}"/>
  <p:tag name="IGUANATEXSIZE" val="20"/>
  <p:tag name="IGUANATEXCURSOR" val="88"/>
  <p:tag name="TRANSPARENCY" val="True"/>
  <p:tag name="FILENAME" val=""/>
  <p:tag name="INPUTTYPE" val="0"/>
  <p:tag name="LATEXENGINEID" val="0"/>
  <p:tag name="TEMPFOLDER" val="c:\temp\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|5.6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|5.6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6.25"/>
  <p:tag name="ORIGINALWIDTH" val="321.75"/>
  <p:tag name="OUTPUTDPI" val="1200"/>
  <p:tag name="LATEXADDIN" val="\documentclass{article}&#10;\usepackage{amsmath}&#10;\usepackage{braket}&#10;\pagestyle{empty}&#10;\begin{document}&#10;&#10;$E_n^{\rm ex} =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1071"/>
  <p:tag name="OUTPUTDPI" val="1200"/>
  <p:tag name="LATEXADDIN" val="\documentclass{article}&#10;\usepackage{amsmath}&#10;\usepackage{braket}&#10;\pagestyle{empty}&#10;\begin{document}&#10;&#10;$H \ket{\Psi_n^{\rm ex}} = E_n^{\rm ex} \ket{\Psi_n^{\rm ex}}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393"/>
  <p:tag name="OUTPUTDPI" val="1200"/>
  <p:tag name="LATEXADDIN" val="\documentclass{article}&#10;\usepackage{amsmath}&#10;\usepackage{braket}&#10;\pagestyle{empty}&#10;\begin{document}&#10;&#10;$\ket{\Psi_n^{\rm ex}} =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begin{document}&#10;&#10;$\ket{\Psi_n^{\rm ex}}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61.5"/>
  <p:tag name="OUTPUTDPI" val="1200"/>
  <p:tag name="LATEXADDIN" val="\documentclass{article}&#10;\usepackage{amsmath}&#10;\pagestyle{empty}&#10;\begin{document}&#10;&#10;$\hbar$&#10;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6.25"/>
  <p:tag name="ORIGINALWIDTH" val="189"/>
  <p:tag name="OUTPUTDPI" val="1200"/>
  <p:tag name="LATEXADDIN" val="\documentclass{article}&#10;\usepackage{amsmath}&#10;\usepackage{braket}&#10;\pagestyle{empty}&#10;\begin{document}&#10;&#10;$E_n^{\rm ex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5.5"/>
  <p:tag name="ORIGINALWIDTH" val="2778"/>
  <p:tag name="OUTPUTDPI" val="1200"/>
  <p:tag name="LATEXADDIN" val="\documentclass{article}&#10;\usepackage{amsmath}&#10;\pagestyle{empty}&#10;\begin{document}&#10;&#10;&#10;$\sin(x+\pi/4)=\frac{1}{\sqrt{2}} + \frac{1}{\sqrt{2}} x - \frac{1}{\sqrt{8}} x^2 - \frac{1}{\sqrt{72}} x^3 + \mathcal{O}(x^4)$&#10;&#10;\end{document}"/>
  <p:tag name="IGUANATEXSIZE" val="20"/>
  <p:tag name="IGUANATEXCURSOR" val="184"/>
  <p:tag name="TRANSPARENCY" val="True"/>
  <p:tag name="FILENAME" val=""/>
  <p:tag name="INPUTTYPE" val="0"/>
  <p:tag name="LATEXENGINEID" val="0"/>
  <p:tag name="TEMPFOLDER" val="c:\temp\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657"/>
  <p:tag name="OUTPUTDPI" val="1200"/>
  <p:tag name="LATEXADDIN" val="\documentclass{article}&#10;\usepackage{amsmath}&#10;\pagestyle{empty}&#10;\usepackage{xcolor}&#10;\definecolor{orange}{rgb}{0.369,0.5,0.71}&#10;&#10;\begin{document}&#10;&#10;$\color{orange}\sin(x+\pi/4)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62.25"/>
  <p:tag name="OUTPUTDPI" val="1200"/>
  <p:tag name="LATEXADDIN" val="\documentclass{article}&#10;\usepackage{amsmath}&#10;\pagestyle{empty}&#10;\begin{document}&#10;&#10;&#10;$\lambda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139.5"/>
  <p:tag name="OUTPUTDPI" val="1200"/>
  <p:tag name="LATEXADDIN" val="\documentclass{article}&#10;\usepackage{amsmath}&#10;\usepackage{braket}&#10;\pagestyle{empty}&#10;\usepackage[dvipsnames]{xcolor}&#10;&#10;\begin{document}&#10;&#10;$\color{Blue}E_1^0$&#10;&#10;\end{document}"/>
  <p:tag name="IGUANATEXSIZE" val="20"/>
  <p:tag name="IGUANATEXCURSOR" val="150"/>
  <p:tag name="TRANSPARENCY" val="True"/>
  <p:tag name="FILENAME" val=""/>
  <p:tag name="INPUTTYPE" val="0"/>
  <p:tag name="LATEXENGINEID" val="0"/>
  <p:tag name="TEMPFOLDER" val="c:\temp\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139.5"/>
  <p:tag name="OUTPUTDPI" val="1200"/>
  <p:tag name="LATEXADDIN" val="\documentclass{article}&#10;\usepackage{amsmath}&#10;\usepackage{braket}&#10;\pagestyle{empty}&#10;\usepackage[dvipsnames]{xcolor}&#10;&#10;\begin{document}&#10;&#10;$\color{Blue}E_2^0$&#10;&#10;\end{document}"/>
  <p:tag name="IGUANATEXSIZE" val="20"/>
  <p:tag name="IGUANATEXCURSOR" val="146"/>
  <p:tag name="TRANSPARENCY" val="True"/>
  <p:tag name="FILENAME" val=""/>
  <p:tag name="INPUTTYPE" val="0"/>
  <p:tag name="LATEXENGINEID" val="0"/>
  <p:tag name="TEMPFOLDER" val="c:\temp\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135.75"/>
  <p:tag name="OUTPUTDPI" val="1200"/>
  <p:tag name="LATEXADDIN" val="\documentclass{article}&#10;\usepackage{amsmath}&#10;\usepackage{braket}&#10;\pagestyle{empty}&#10;\usepackage[dvipsnames]{xcolor}&#10;&#10;\begin{document}&#10;&#10;$\color{OliveGreen}E_1^1$&#10;&#10;\end{document}"/>
  <p:tag name="IGUANATEXSIZE" val="20"/>
  <p:tag name="IGUANATEXCURSOR" val="156"/>
  <p:tag name="TRANSPARENCY" val="True"/>
  <p:tag name="FILENAME" val=""/>
  <p:tag name="INPUTTYPE" val="0"/>
  <p:tag name="LATEXENGINEID" val="0"/>
  <p:tag name="TEMPFOLDER" val="c:\temp\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usepackage[dvipsnames]{xcolor}&#10;&#10;\begin{document}&#10;&#10;$\color{BurntOrange}\ket{\Psi_1^{\rm ex}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"/>
  <p:tag name="ORIGINALWIDTH" val="282.75"/>
  <p:tag name="OUTPUTDPI" val="1200"/>
  <p:tag name="LATEXADDIN" val="\documentclass{article}&#10;\usepackage{amsmath}&#10;\usepackage{braket}&#10;\pagestyle{empty}&#10;\usepackage[dvipsnames]{xcolor}&#10;&#10;\begin{document}&#10;&#10;$\color{Red}\ket{\Psi_1^{1^{\rm st}}}$&#10;&#10;\end{document}"/>
  <p:tag name="IGUANATEXSIZE" val="20"/>
  <p:tag name="IGUANATEXCURSOR" val="146"/>
  <p:tag name="TRANSPARENCY" val="True"/>
  <p:tag name="FILENAME" val=""/>
  <p:tag name="INPUTTYPE" val="0"/>
  <p:tag name="LATEXENGINEID" val="0"/>
  <p:tag name="TEMPFOLDER" val="c:\temp\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usepackage[dvipsnames]{xcolor}&#10;&#10;\begin{document}&#10;&#10;$\color{BurntOrange}\ket{\Psi_2^{\rm ex}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138.75"/>
  <p:tag name="OUTPUTDPI" val="1200"/>
  <p:tag name="LATEXADDIN" val="\documentclass{article}&#10;\usepackage{amsmath}&#10;\pagestyle{empty}&#10;\begin{document}&#10;&#10;&#10;$L :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"/>
  <p:tag name="ORIGINALWIDTH" val="282.75"/>
  <p:tag name="OUTPUTDPI" val="1200"/>
  <p:tag name="LATEXADDIN" val="\documentclass{article}&#10;\usepackage{amsmath}&#10;\usepackage{braket}&#10;\pagestyle{empty}&#10;\usepackage[dvipsnames]{xcolor}&#10;&#10;\begin{document}&#10;&#10;$\color{Red}\ket{\Psi_2^{1^{\rm st}}}$&#10;&#10;\end{document}"/>
  <p:tag name="IGUANATEXSIZE" val="20"/>
  <p:tag name="IGUANATEXCURSOR" val="157"/>
  <p:tag name="TRANSPARENCY" val="True"/>
  <p:tag name="FILENAME" val=""/>
  <p:tag name="INPUTTYPE" val="0"/>
  <p:tag name="LATEXENGINEID" val="0"/>
  <p:tag name="TEMPFOLDER" val="c:\temp\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5.5"/>
  <p:tag name="ORIGINALWIDTH" val="189"/>
  <p:tag name="OUTPUTDPI" val="1200"/>
  <p:tag name="LATEXADDIN" val="\documentclass{article}&#10;\usepackage{amsmath}&#10;\usepackage{braket}&#10;\pagestyle{empty}&#10;\usepackage[dvipsnames]{xcolor}&#10;&#10;\begin{document}&#10;&#10;$\color{BurntOrange}E_2^{\rm ex}$&#10;&#10;\end{document}"/>
  <p:tag name="IGUANATEXSIZE" val="20"/>
  <p:tag name="IGUANATEXCURSOR" val="165"/>
  <p:tag name="TRANSPARENCY" val="True"/>
  <p:tag name="FILENAME" val=""/>
  <p:tag name="INPUTTYPE" val="0"/>
  <p:tag name="LATEXENGINEID" val="0"/>
  <p:tag name="TEMPFOLDER" val="c:\temp\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2.25"/>
  <p:tag name="ORIGINALWIDTH" val="206.25"/>
  <p:tag name="OUTPUTDPI" val="1200"/>
  <p:tag name="LATEXADDIN" val="\documentclass{article}&#10;\usepackage{amsmath}&#10;\usepackage{braket}&#10;\pagestyle{empty}&#10;\usepackage[dvipsnames]{xcolor}&#10;&#10;\begin{document}&#10;&#10;$\color{Red}E_2^{1^{\rm st}}$&#10;&#10;\end{document}"/>
  <p:tag name="IGUANATEXSIZE" val="20"/>
  <p:tag name="IGUANATEXCURSOR" val="161"/>
  <p:tag name="TRANSPARENCY" val="True"/>
  <p:tag name="FILENAME" val=""/>
  <p:tag name="INPUTTYPE" val="0"/>
  <p:tag name="LATEXENGINEID" val="0"/>
  <p:tag name="TEMPFOLDER" val="c:\temp\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5.5"/>
  <p:tag name="ORIGINALWIDTH" val="189"/>
  <p:tag name="OUTPUTDPI" val="1200"/>
  <p:tag name="LATEXADDIN" val="\documentclass{article}&#10;\usepackage{amsmath}&#10;\usepackage{braket}&#10;\pagestyle{empty}&#10;\usepackage[dvipsnames]{xcolor}&#10;&#10;\begin{document}&#10;&#10;$\color{BurntOrange}E_1^{\rm ex}$&#10;&#10;\end{document}"/>
  <p:tag name="IGUANATEXSIZE" val="20"/>
  <p:tag name="IGUANATEXCURSOR" val="157"/>
  <p:tag name="TRANSPARENCY" val="True"/>
  <p:tag name="FILENAME" val=""/>
  <p:tag name="INPUTTYPE" val="0"/>
  <p:tag name="LATEXENGINEID" val="0"/>
  <p:tag name="TEMPFOLDER" val="c:\temp\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2.25"/>
  <p:tag name="ORIGINALWIDTH" val="206.25"/>
  <p:tag name="OUTPUTDPI" val="1200"/>
  <p:tag name="LATEXADDIN" val="\documentclass{article}&#10;\usepackage{amsmath}&#10;\usepackage{braket}&#10;\pagestyle{empty}&#10;\usepackage[dvipsnames]{xcolor}&#10;&#10;\begin{document}&#10;&#10;$\color{Red}E_1^{1^{\rm st}}$&#10;&#10;\end{document}"/>
  <p:tag name="IGUANATEXSIZE" val="20"/>
  <p:tag name="IGUANATEXCURSOR" val="149"/>
  <p:tag name="TRANSPARENCY" val="True"/>
  <p:tag name="FILENAME" val=""/>
  <p:tag name="INPUTTYPE" val="0"/>
  <p:tag name="LATEXENGINEID" val="0"/>
  <p:tag name="TEMPFOLDER" val="c:\temp\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OliveGreen}\ket{\Psi_1^1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OliveGreen}\ket{\Psi_2^1}$&#10;&#10;\end{document}"/>
  <p:tag name="IGUANATEXSIZE" val="20"/>
  <p:tag name="IGUANATEXCURSOR" val="164"/>
  <p:tag name="TRANSPARENCY" val="True"/>
  <p:tag name="FILENAME" val=""/>
  <p:tag name="INPUTTYPE" val="0"/>
  <p:tag name="LATEXENGINEID" val="0"/>
  <p:tag name="TEMPFOLDER" val="c:\temp\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\ket{\Psi_2^0}$&#10;&#10;\end{document}"/>
  <p:tag name="IGUANATEXSIZE" val="20"/>
  <p:tag name="IGUANATEXCURSOR" val="146"/>
  <p:tag name="TRANSPARENCY" val="True"/>
  <p:tag name="FILENAME" val=""/>
  <p:tag name="INPUTTYPE" val="0"/>
  <p:tag name="LATEXENGINEID" val="0"/>
  <p:tag name="TEMPFOLDER" val="c:\temp\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\ket{\Psi_1^0}$&#10;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135.75"/>
  <p:tag name="OUTPUTDPI" val="1200"/>
  <p:tag name="LATEXADDIN" val="\documentclass{article}&#10;\usepackage{amsmath}&#10;\usepackage{braket}&#10;\pagestyle{empty}&#10;\usepackage[dvipsnames]{xcolor}&#10;&#10;\begin{document}&#10;&#10;$\color{OliveGreen}E_2^1$&#10;&#10;\end{document}"/>
  <p:tag name="IGUANATEXSIZE" val="20"/>
  <p:tag name="IGUANATEXCURSOR" val="152"/>
  <p:tag name="TRANSPARENCY" val="True"/>
  <p:tag name="FILENAME" val=""/>
  <p:tag name="INPUTTYPE" val="0"/>
  <p:tag name="LATEXENGINEID" val="0"/>
  <p:tag name="TEMPFOLDER" val="c:\temp\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"/>
  <p:tag name="ORIGINALWIDTH" val="301.5"/>
  <p:tag name="OUTPUTDPI" val="1200"/>
  <p:tag name="LATEXADDIN" val="\documentclass{article}&#10;\usepackage{amsmath}&#10;\pagestyle{empty}&#10;\begin{document}&#10;&#10;&#10;$S=0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OliveGreen}\ket{\Psi_1^1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\ket{\Psi_1^0}$&#10;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37"/>
  <p:tag name="ORIGINALWIDTH" val="110.9861"/>
  <p:tag name="OUTPUTDPI" val="1200"/>
  <p:tag name="LATEXADDIN" val="\documentclass{article}&#10;\usepackage{amsmath}&#10;\pagestyle{empty}&#10;\begin{document}&#10;&#10;&#10;$\lambda^2$&#10;&#10;\end{document}"/>
  <p:tag name="IGUANATEXSIZE" val="20"/>
  <p:tag name="IGUANATEXCURSOR" val="92"/>
  <p:tag name="TRANSPARENCY" val="True"/>
  <p:tag name="FILENAME" val=""/>
  <p:tag name="INPUTTYPE" val="0"/>
  <p:tag name="LATEXENGINEID" val="0"/>
  <p:tag name="TEMPFOLDER" val="c:\temp\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390"/>
  <p:tag name="OUTPUTDPI" val="1200"/>
  <p:tag name="LATEXADDIN" val="\documentclass{article}&#10;\usepackage{amsmath}&#10;\pagestyle{empty}&#10;\usepackage{braket}&#10;\begin{document}&#10;&#10;$\{\ket{\Psi_n^{\rm ex}}\}$&#10;&#10;&#10;\end{document}"/>
  <p:tag name="IGUANATEXSIZE" val="20"/>
  <p:tag name="IGUANATEXCURSOR" val="129"/>
  <p:tag name="TRANSPARENCY" val="True"/>
  <p:tag name="FILENAME" val=""/>
  <p:tag name="INPUTTYPE" val="0"/>
  <p:tag name="LATEXENGINEID" val="0"/>
  <p:tag name="TEMPFOLDER" val="c:\temp\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begin{document}&#10;&#10;$\ket{\Psi_n^{\rm ex}}$&#10;&#10;\end{document}"/>
  <p:tag name="IGUANATEXSIZE" val="20"/>
  <p:tag name="IGUANATEXCURSOR" val="121"/>
  <p:tag name="TRANSPARENCY" val="True"/>
  <p:tag name="FILENAME" val=""/>
  <p:tag name="INPUTTYPE" val="0"/>
  <p:tag name="LATEXENGINEID" val="0"/>
  <p:tag name="TEMPFOLDER" val="c:\temp\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468.75"/>
  <p:tag name="OUTPUTDPI" val="1200"/>
  <p:tag name="LATEXADDIN" val="\documentclass{article}&#10;\usepackage{amsmath}&#10;\usepackage{braket}&#10;\pagestyle{empty}&#10;\begin{document}&#10;&#10;$\braket{\Psi_n^0 |\Psi_n^{\rm ex}}$&#10;&#10;\end{document}"/>
  <p:tag name="IGUANATEXSIZE" val="20"/>
  <p:tag name="IGUANATEXCURSOR" val="134"/>
  <p:tag name="TRANSPARENCY" val="True"/>
  <p:tag name="FILENAME" val=""/>
  <p:tag name="INPUTTYPE" val="0"/>
  <p:tag name="LATEXENGINEID" val="0"/>
  <p:tag name="TEMPFOLDER" val="c:\temp\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6.25"/>
  <p:tag name="ORIGINALWIDTH" val="434.25"/>
  <p:tag name="OUTPUTDPI" val="1200"/>
  <p:tag name="LATEXADDIN" val="\documentclass{article}&#10;\usepackage{amsmath}&#10;\usepackage{braket}&#10;\pagestyle{empty}&#10;\begin{document}&#10;&#10;$\braket{\Psi_n^0 |\tilde{\Psi}_n^i}$&#10;&#10;\end{document}"/>
  <p:tag name="IGUANATEXSIZE" val="20"/>
  <p:tag name="IGUANATEXCURSOR" val="136"/>
  <p:tag name="TRANSPARENCY" val="True"/>
  <p:tag name="FILENAME" val=""/>
  <p:tag name="INPUTTYPE" val="0"/>
  <p:tag name="LATEXENGINEID" val="0"/>
  <p:tag name="TEMPFOLDER" val="c:\temp\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25"/>
  <p:tag name="ORIGINALWIDTH" val="33.75"/>
  <p:tag name="OUTPUTDPI" val="1200"/>
  <p:tag name="LATEXADDIN" val="\documentclass{article}&#10;\usepackage{amsmath}&#10;\pagestyle{empty}&#10;\begin{document}&#10;&#10;&#10;$i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20.5"/>
  <p:tag name="OUTPUTDPI" val="1200"/>
  <p:tag name="LATEXADDIN" val="\documentclass{article}&#10;\usepackage{amsmath}&#10;\usepackage{braket}&#10;\pagestyle{empty}&#10;\begin{document}&#10;&#10;$\ket{\Psi_n}$&#10;&#10;\end{document}"/>
  <p:tag name="IGUANATEXSIZE" val="20"/>
  <p:tag name="IGUANATEXCURSOR" val="113"/>
  <p:tag name="TRANSPARENCY" val="True"/>
  <p:tag name="FILENAME" val=""/>
  <p:tag name="INPUTTYPE" val="0"/>
  <p:tag name="LATEXENGINEID" val="0"/>
  <p:tag name="TEMPFOLDER" val="c:\temp\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393"/>
  <p:tag name="OUTPUTDPI" val="1200"/>
  <p:tag name="LATEXADDIN" val="\documentclass{article}&#10;\usepackage{amsmath}&#10;\usepackage{braket}&#10;\pagestyle{empty}&#10;\begin{document}&#10;&#10;$\ket{\Psi_n^{\rm ex}} =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8"/>
  <p:tag name="ORIGINALWIDTH" val="957.75"/>
  <p:tag name="OUTPUTDPI" val="1200"/>
  <p:tag name="LATEXADDIN" val="\documentclass{article}&#10;\usepackage{amsmath}&#10;\pagestyle{empty}&#10;\begin{document}&#10;&#10;$E=\sum\limits_{i=1}^Z  E_{n_i l_i} + ...$&#10;&#10;&#10;\end{document}"/>
  <p:tag name="IGUANATEXSIZE" val="20"/>
  <p:tag name="IGUANATEXCURSOR" val="122"/>
  <p:tag name="TRANSPARENCY" val="True"/>
  <p:tag name="FILENAME" val=""/>
  <p:tag name="INPUTTYPE" val="0"/>
  <p:tag name="LATEXENGINEID" val="0"/>
  <p:tag name="TEMPFOLDER" val="c:\temp\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"/>
  <p:tag name="ORIGINALWIDTH" val="296.25"/>
  <p:tag name="OUTPUTDPI" val="1200"/>
  <p:tag name="LATEXADDIN" val="\documentclass{article}&#10;\usepackage{amsmath}&#10;\pagestyle{empty}&#10;\begin{document}&#10;&#10;&#10;$S=1$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185.25"/>
  <p:tag name="OUTPUTDPI" val="1200"/>
  <p:tag name="LATEXADDIN" val="\documentclass{article}&#10;\usepackage{amsmath}&#10;\usepackage{braket}&#10;\pagestyle{empty}&#10;\begin{document}&#10;&#10;$\bra{x}\cdot $&#10;&#10;\end{document}"/>
  <p:tag name="IGUANATEXSIZE" val="20"/>
  <p:tag name="IGUANATEXCURSOR" val="111"/>
  <p:tag name="TRANSPARENCY" val="True"/>
  <p:tag name="FILENAME" val=""/>
  <p:tag name="INPUTTYPE" val="0"/>
  <p:tag name="LATEXENGINEID" val="0"/>
  <p:tag name="TEMPFOLDER" val="c:\temp\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5"/>
  <p:tag name="ORIGINALWIDTH" val="63"/>
  <p:tag name="OUTPUTDPI" val="1200"/>
  <p:tag name="LATEXADDIN" val="\documentclass{article}&#10;\usepackage{amsmath}&#10;\pagestyle{empty}&#10;\begin{document}&#10;&#10;&#10;$x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62.25"/>
  <p:tag name="OUTPUTDPI" val="1200"/>
  <p:tag name="LATEXADDIN" val="\documentclass{article}&#10;\usepackage{amsmath}&#10;\pagestyle{empty}&#10;\begin{document}&#10;&#10;&#10;$\lambda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62.25"/>
  <p:tag name="OUTPUTDPI" val="1200"/>
  <p:tag name="LATEXADDIN" val="\documentclass{article}&#10;\usepackage{amsmath}&#10;\pagestyle{empty}&#10;\begin{document}&#10;&#10;&#10;$\lambda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1028.25"/>
  <p:tag name="OUTPUTDPI" val="1200"/>
  <p:tag name="LATEXADDIN" val="\documentclass{article}&#10;\usepackage{amsmath}&#10;\usepackage{braket}&#10;\pagestyle{empty}&#10;\begin{document}&#10;&#10;$H \ket{\Psi_n^{\rm ex}} = E_n \ket{\Psi_n^{\rm ex}}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"/>
  <p:tag name="ORIGINALWIDTH" val="1189.5"/>
  <p:tag name="OUTPUTDPI" val="1200"/>
  <p:tag name="LATEXADDIN" val="\documentclass{article}&#10;\usepackage{amsmath}&#10;\usepackage{braket}&#10;\pagestyle{empty}&#10;\begin{document}&#10;&#10;$\ket{\Psi_n^{1^{\rm st}}} = \ket{\Psi_n^0} + \lambda \ket{\tilde{\Psi}_n^1}$&#10;&#10;\end{document}"/>
  <p:tag name="IGUANATEXSIZE" val="20"/>
  <p:tag name="IGUANATEXCURSOR" val="179"/>
  <p:tag name="TRANSPARENCY" val="True"/>
  <p:tag name="FILENAME" val=""/>
  <p:tag name="INPUTTYPE" val="0"/>
  <p:tag name="LATEXENGINEID" val="0"/>
  <p:tag name="TEMPFOLDER" val="c:\temp\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7.5"/>
  <p:tag name="ORIGINALWIDTH" val="1391.25"/>
  <p:tag name="OUTPUTDPI" val="1200"/>
  <p:tag name="LATEXADDIN" val="\documentclass{article}&#10;\usepackage{amsmath}&#10;\usepackage{braket}&#10;\pagestyle{empty}&#10;\begin{document}&#10;&#10;$E_n^{2^{\rm nd}} = E_n^0 + \lambda \tilde{E}_n^1 + \lambda^2 \tilde{E}_n^2$&#10;&#10;\end{document}"/>
  <p:tag name="IGUANATEXSIZE" val="20"/>
  <p:tag name="IGUANATEXCURSOR" val="116"/>
  <p:tag name="TRANSPARENCY" val="True"/>
  <p:tag name="FILENAME" val=""/>
  <p:tag name="INPUTTYPE" val="0"/>
  <p:tag name="LATEXENGINEID" val="0"/>
  <p:tag name="TEMPFOLDER" val="c:\temp\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7.5"/>
  <p:tag name="ORIGINALWIDTH" val="1177.5"/>
  <p:tag name="OUTPUTDPI" val="1200"/>
  <p:tag name="LATEXADDIN" val="\documentclass{article}&#10;\usepackage{amsmath}&#10;\usepackage{braket}&#10;\pagestyle{empty}&#10;\begin{document}&#10;&#10;$H \ket{\Psi_n^{1^{\rm st}}} \neq E_n^{2^{\rm nd}} \ket{\Psi_n^{1^{\rm st}}}$&#10;&#10;\end{document}"/>
  <p:tag name="IGUANATEXSIZE" val="20"/>
  <p:tag name="IGUANATEXCURSOR" val="134"/>
  <p:tag name="TRANSPARENCY" val="True"/>
  <p:tag name="FILENAME" val=""/>
  <p:tag name="INPUTTYPE" val="0"/>
  <p:tag name="LATEXENGINEID" val="0"/>
  <p:tag name="TEMPFOLDER" val="c:\temp\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"/>
  <p:tag name="ORIGINALWIDTH" val="111"/>
  <p:tag name="OUTPUTDPI" val="1200"/>
  <p:tag name="LATEXADDIN" val="\documentclass{article}&#10;\usepackage{amsmath}&#10;\pagestyle{empty}&#10;\begin{document}&#10;&#10;&#10;$\lambda^2$&#10;&#10;\end{document}"/>
  <p:tag name="IGUANATEXSIZE" val="20"/>
  <p:tag name="IGUANATEXCURSOR" val="92"/>
  <p:tag name="TRANSPARENCY" val="True"/>
  <p:tag name="FILENAME" val=""/>
  <p:tag name="INPUTTYPE" val="0"/>
  <p:tag name="LATEXENGINEID" val="0"/>
  <p:tag name="TEMPFOLDER" val="c:\temp\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"/>
  <p:tag name="ORIGINALWIDTH" val="955.5"/>
  <p:tag name="OUTPUTDPI" val="1200"/>
  <p:tag name="LATEXADDIN" val="\documentclass{article}&#10;\usepackage{amsmath}&#10;\usepackage{braket}&#10;\pagestyle{empty}&#10;\begin{document}&#10;&#10;$|\braket{\Psi_n^{1^{\rm st}}|\Psi_n^{1^{\rm st}}}|^2 = 1$&#10;&#10;\end{document}"/>
  <p:tag name="IGUANATEXSIZE" val="20"/>
  <p:tag name="IGUANATEXCURSOR" val="159"/>
  <p:tag name="TRANSPARENCY" val="True"/>
  <p:tag name="FILENAME" val=""/>
  <p:tag name="INPUTTYPE" val="0"/>
  <p:tag name="LATEXENGINEID" val="0"/>
  <p:tag name="TEMPFOLDER" val="c:\temp\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"/>
  <p:tag name="ORIGINALWIDTH" val="131.25"/>
  <p:tag name="OUTPUTDPI" val="1200"/>
  <p:tag name="LATEXADDIN" val="\documentclass{article}&#10;\usepackage{amsmath}&#10;\pagestyle{empty}&#10;\begin{document}&#10;&#10;&#10;$J :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"/>
  <p:tag name="ORIGINALWIDTH" val="282.75"/>
  <p:tag name="OUTPUTDPI" val="1200"/>
  <p:tag name="LATEXADDIN" val="\documentclass{article}&#10;\usepackage{amsmath}&#10;\usepackage{braket}&#10;\pagestyle{empty}&#10;\begin{document}&#10;&#10;$\ket{\Psi_n^{1^{\rm st}}}$&#10;&#10;\end{document}"/>
  <p:tag name="IGUANATEXSIZE" val="20"/>
  <p:tag name="IGUANATEXCURSOR" val="129"/>
  <p:tag name="TRANSPARENCY" val="True"/>
  <p:tag name="FILENAME" val=""/>
  <p:tag name="INPUTTYPE" val="0"/>
  <p:tag name="LATEXENGINEID" val="0"/>
  <p:tag name="TEMPFOLDER" val="c:\temp\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20.5"/>
  <p:tag name="OUTPUTDPI" val="1200"/>
  <p:tag name="LATEXADDIN" val="\documentclass{article}&#10;\usepackage{amsmath}&#10;\usepackage{braket}&#10;\pagestyle{empty}&#10;\begin{document}&#10;&#10;$\ket{\Psi_n}$&#10;&#10;\end{document}"/>
  <p:tag name="IGUANATEXSIZE" val="20"/>
  <p:tag name="IGUANATEXCURSOR" val="113"/>
  <p:tag name="TRANSPARENCY" val="True"/>
  <p:tag name="FILENAME" val=""/>
  <p:tag name="INPUTTYPE" val="0"/>
  <p:tag name="LATEXENGINEID" val="0"/>
  <p:tag name="TEMPFOLDER" val="c:\temp\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7.5"/>
  <p:tag name="ORIGINALWIDTH" val="232.5"/>
  <p:tag name="OUTPUTDPI" val="1200"/>
  <p:tag name="LATEXADDIN" val="\documentclass{article}&#10;\usepackage{amsmath}&#10;\usepackage{braket}&#10;\pagestyle{empty}&#10;\begin{document}&#10;&#10;$E_n^{2^{\rm nd}}$&#10;&#10;\end{document}"/>
  <p:tag name="IGUANATEXSIZE" val="20"/>
  <p:tag name="IGUANATEXCURSOR" val="119"/>
  <p:tag name="TRANSPARENCY" val="True"/>
  <p:tag name="FILENAME" val=""/>
  <p:tag name="INPUTTYPE" val="0"/>
  <p:tag name="LATEXENGINEID" val="0"/>
  <p:tag name="TEMPFOLDER" val="c:\temp\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5"/>
  <p:tag name="ORIGINALWIDTH" val="145.5"/>
  <p:tag name="OUTPUTDPI" val="1200"/>
  <p:tag name="LATEXADDIN" val="\documentclass{article}&#10;\usepackage{amsmath}&#10;\usepackage{braket}&#10;\pagestyle{empty}&#10;\begin{document}&#10;&#10;$E_n$&#10;&#10;\end{document}"/>
  <p:tag name="IGUANATEXSIZE" val="20"/>
  <p:tag name="IGUANATEXCURSOR" val="105"/>
  <p:tag name="TRANSPARENCY" val="True"/>
  <p:tag name="FILENAME" val=""/>
  <p:tag name="INPUTTYPE" val="0"/>
  <p:tag name="LATEXENGINEID" val="0"/>
  <p:tag name="TEMPFOLDER" val="c:\temp\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62.25"/>
  <p:tag name="OUTPUTDPI" val="1200"/>
  <p:tag name="LATEXADDIN" val="\documentclass{article}&#10;\usepackage{amsmath}&#10;\pagestyle{empty}&#10;\begin{document}&#10;&#10;&#10;$\lambda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6.25"/>
  <p:tag name="ORIGINALWIDTH" val="321.75"/>
  <p:tag name="OUTPUTDPI" val="1200"/>
  <p:tag name="LATEXADDIN" val="\documentclass{article}&#10;\usepackage{amsmath}&#10;\usepackage{braket}&#10;\pagestyle{empty}&#10;\begin{document}&#10;&#10;$E_n^{\rm ex} =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1323"/>
  <p:tag name="OUTPUTDPI" val="1200"/>
  <p:tag name="LATEXADDIN" val="\documentclass{article}&#10;\usepackage{amsmath}&#10;\usepackage{braket}&#10;\pagestyle{empty}&#10;\begin{document}&#10;&#10;$= \ket{\Psi_n^{\rm ex}} + \mathcal{O}(\lambda^2) \neq \ket{\Psi_n^{\rm ex}}$&#10;&#10;\end{document}"/>
  <p:tag name="IGUANATEXSIZE" val="20"/>
  <p:tag name="IGUANATEXCURSOR" val="150"/>
  <p:tag name="TRANSPARENCY" val="True"/>
  <p:tag name="FILENAME" val=""/>
  <p:tag name="INPUTTYPE" val="0"/>
  <p:tag name="LATEXENGINEID" val="0"/>
  <p:tag name="TEMPFOLDER" val="c:\temp\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794.25"/>
  <p:tag name="OUTPUTDPI" val="1200"/>
  <p:tag name="LATEXADDIN" val="\documentclass{article}&#10;\usepackage{amsmath}&#10;\usepackage{braket}&#10;\pagestyle{empty}&#10;\begin{document}&#10;&#10;$= E_n^{\rm ex} + \mathcal{O}(\lambda^3)$&#10;&#10;\end{document}"/>
  <p:tag name="IGUANATEXSIZE" val="20"/>
  <p:tag name="IGUANATEXCURSOR" val="143"/>
  <p:tag name="TRANSPARENCY" val="True"/>
  <p:tag name="FILENAME" val=""/>
  <p:tag name="INPUTTYPE" val="0"/>
  <p:tag name="LATEXENGINEID" val="0"/>
  <p:tag name="TEMPFOLDER" val="c:\temp\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0.75"/>
  <p:tag name="ORIGINALWIDTH" val="318.75"/>
  <p:tag name="OUTPUTDPI" val="1200"/>
  <p:tag name="LATEXADDIN" val="\documentclass{article}&#10;\usepackage{amsmath}&#10;\usepackage{braket}&#10;\pagestyle{empty}&#10;\begin{document}&#10;&#10;$\neq E_n^{\rm ex}$&#10;&#10;\end{document}"/>
  <p:tag name="IGUANATEXSIZE" val="20"/>
  <p:tag name="IGUANATEXCURSOR" val="102"/>
  <p:tag name="TRANSPARENCY" val="True"/>
  <p:tag name="FILENAME" val=""/>
  <p:tag name="INPUTTYPE" val="0"/>
  <p:tag name="LATEXENGINEID" val="0"/>
  <p:tag name="TEMPFOLDER" val="c:\temp\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6.25"/>
  <p:tag name="ORIGINALWIDTH" val="189"/>
  <p:tag name="OUTPUTDPI" val="1200"/>
  <p:tag name="LATEXADDIN" val="\documentclass{article}&#10;\usepackage{amsmath}&#10;\usepackage{braket}&#10;\pagestyle{empty}&#10;\begin{document}&#10;&#10;$E_n^{\rm ex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1938"/>
  <p:tag name="OUTPUTDPI" val="1200"/>
  <p:tag name="LATEXADDIN" val="\documentclass{article}&#10;\usepackage{amsmath}&#10;\pagestyle{empty}&#10;\begin{document}&#10;&#10;&#10;$L=|l_1-l_2|,|l_1-l_2|+1,...,|l_1+l_2|$&#10;&#10;\end{document}"/>
  <p:tag name="IGUANATEXSIZE" val="20"/>
  <p:tag name="IGUANATEXCURSOR" val="116"/>
  <p:tag name="TRANSPARENCY" val="True"/>
  <p:tag name="FILENAME" val=""/>
  <p:tag name="INPUTTYPE" val="0"/>
  <p:tag name="LATEXENGINEID" val="0"/>
  <p:tag name="TEMPFOLDER" val="c:\temp\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begin{document}&#10;&#10;$\ket{\Psi_n^{\rm ex}}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393"/>
  <p:tag name="OUTPUTDPI" val="1200"/>
  <p:tag name="LATEXADDIN" val="\documentclass{article}&#10;\usepackage{amsmath}&#10;\usepackage{braket}&#10;\pagestyle{empty}&#10;\begin{document}&#10;&#10;$\ket{\Psi_n^{\rm ex}} =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1028.25"/>
  <p:tag name="OUTPUTDPI" val="1200"/>
  <p:tag name="LATEXADDIN" val="\documentclass{article}&#10;\usepackage{amsmath}&#10;\usepackage{braket}&#10;\pagestyle{empty}&#10;\begin{document}&#10;&#10;$H \ket{\Psi_n^{\rm ex}} = E_n \ket{\Psi_n^{\rm ex}}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139.5"/>
  <p:tag name="OUTPUTDPI" val="1200"/>
  <p:tag name="LATEXADDIN" val="\documentclass{article}&#10;\usepackage{amsmath}&#10;\usepackage{braket}&#10;\pagestyle{empty}&#10;\usepackage[dvipsnames]{xcolor}&#10;&#10;\begin{document}&#10;&#10;$\color{Blue}E_1^0$&#10;&#10;\end{document}"/>
  <p:tag name="IGUANATEXSIZE" val="20"/>
  <p:tag name="IGUANATEXCURSOR" val="150"/>
  <p:tag name="TRANSPARENCY" val="True"/>
  <p:tag name="FILENAME" val=""/>
  <p:tag name="INPUTTYPE" val="0"/>
  <p:tag name="LATEXENGINEID" val="0"/>
  <p:tag name="TEMPFOLDER" val="c:\temp\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139.5"/>
  <p:tag name="OUTPUTDPI" val="1200"/>
  <p:tag name="LATEXADDIN" val="\documentclass{article}&#10;\usepackage{amsmath}&#10;\usepackage{braket}&#10;\pagestyle{empty}&#10;\usepackage[dvipsnames]{xcolor}&#10;&#10;\begin{document}&#10;&#10;$\color{Blue}E_2^0$&#10;&#10;\end{document}"/>
  <p:tag name="IGUANATEXSIZE" val="20"/>
  <p:tag name="IGUANATEXCURSOR" val="146"/>
  <p:tag name="TRANSPARENCY" val="True"/>
  <p:tag name="FILENAME" val=""/>
  <p:tag name="INPUTTYPE" val="0"/>
  <p:tag name="LATEXENGINEID" val="0"/>
  <p:tag name="TEMPFOLDER" val="c:\temp\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135.75"/>
  <p:tag name="OUTPUTDPI" val="1200"/>
  <p:tag name="LATEXADDIN" val="\documentclass{article}&#10;\usepackage{amsmath}&#10;\usepackage{braket}&#10;\pagestyle{empty}&#10;\usepackage[dvipsnames]{xcolor}&#10;&#10;\begin{document}&#10;&#10;$\color{OliveGreen}E_1^1$&#10;&#10;\end{document}"/>
  <p:tag name="IGUANATEXSIZE" val="20"/>
  <p:tag name="IGUANATEXCURSOR" val="156"/>
  <p:tag name="TRANSPARENCY" val="True"/>
  <p:tag name="FILENAME" val=""/>
  <p:tag name="INPUTTYPE" val="0"/>
  <p:tag name="LATEXENGINEID" val="0"/>
  <p:tag name="TEMPFOLDER" val="c:\temp\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usepackage[dvipsnames]{xcolor}&#10;&#10;\begin{document}&#10;&#10;$\color{BurntOrange}\ket{\Psi_1^{\rm ex}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"/>
  <p:tag name="ORIGINALWIDTH" val="282.75"/>
  <p:tag name="OUTPUTDPI" val="1200"/>
  <p:tag name="LATEXADDIN" val="\documentclass{article}&#10;\usepackage{amsmath}&#10;\usepackage{braket}&#10;\pagestyle{empty}&#10;\usepackage[dvipsnames]{xcolor}&#10;&#10;\begin{document}&#10;&#10;$\color{Red}\ket{\Psi_1^{1^{\rm st}}}$&#10;&#10;\end{document}"/>
  <p:tag name="IGUANATEXSIZE" val="20"/>
  <p:tag name="IGUANATEXCURSOR" val="146"/>
  <p:tag name="TRANSPARENCY" val="True"/>
  <p:tag name="FILENAME" val=""/>
  <p:tag name="INPUTTYPE" val="0"/>
  <p:tag name="LATEXENGINEID" val="0"/>
  <p:tag name="TEMPFOLDER" val="c:\temp\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usepackage[dvipsnames]{xcolor}&#10;&#10;\begin{document}&#10;&#10;$\color{BurntOrange}\ket{\Psi_2^{\rm ex}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"/>
  <p:tag name="ORIGINALWIDTH" val="282.75"/>
  <p:tag name="OUTPUTDPI" val="1200"/>
  <p:tag name="LATEXADDIN" val="\documentclass{article}&#10;\usepackage{amsmath}&#10;\usepackage{braket}&#10;\pagestyle{empty}&#10;\usepackage[dvipsnames]{xcolor}&#10;&#10;\begin{document}&#10;&#10;$\color{Red}\ket{\Psi_2^{1^{\rm st}}}$&#10;&#10;\end{document}"/>
  <p:tag name="IGUANATEXSIZE" val="20"/>
  <p:tag name="IGUANATEXCURSOR" val="157"/>
  <p:tag name="TRANSPARENCY" val="True"/>
  <p:tag name="FILENAME" val=""/>
  <p:tag name="INPUTTYPE" val="0"/>
  <p:tag name="LATEXENGINEID" val="0"/>
  <p:tag name="TEMPFOLDER" val="c:\temp\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53.25"/>
  <p:tag name="OUTPUTDPI" val="1200"/>
  <p:tag name="LATEXADDIN" val="\documentclass{article}&#10;\usepackage{amsmath}&#10;\pagestyle{empty}&#10;\begin{document}&#10;&#10;$0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5.5"/>
  <p:tag name="ORIGINALWIDTH" val="189"/>
  <p:tag name="OUTPUTDPI" val="1200"/>
  <p:tag name="LATEXADDIN" val="\documentclass{article}&#10;\usepackage{amsmath}&#10;\usepackage{braket}&#10;\pagestyle{empty}&#10;\usepackage[dvipsnames]{xcolor}&#10;&#10;\begin{document}&#10;&#10;$\color{BurntOrange}E_2^{\rm ex}$&#10;&#10;\end{document}"/>
  <p:tag name="IGUANATEXSIZE" val="20"/>
  <p:tag name="IGUANATEXCURSOR" val="165"/>
  <p:tag name="TRANSPARENCY" val="True"/>
  <p:tag name="FILENAME" val=""/>
  <p:tag name="INPUTTYPE" val="0"/>
  <p:tag name="LATEXENGINEID" val="0"/>
  <p:tag name="TEMPFOLDER" val="c:\temp\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2.25"/>
  <p:tag name="ORIGINALWIDTH" val="206.25"/>
  <p:tag name="OUTPUTDPI" val="1200"/>
  <p:tag name="LATEXADDIN" val="\documentclass{article}&#10;\usepackage{amsmath}&#10;\usepackage{braket}&#10;\pagestyle{empty}&#10;\usepackage[dvipsnames]{xcolor}&#10;&#10;\begin{document}&#10;&#10;$\color{Red}E_2^{1^{\rm st}}$&#10;&#10;\end{document}"/>
  <p:tag name="IGUANATEXSIZE" val="20"/>
  <p:tag name="IGUANATEXCURSOR" val="161"/>
  <p:tag name="TRANSPARENCY" val="True"/>
  <p:tag name="FILENAME" val=""/>
  <p:tag name="INPUTTYPE" val="0"/>
  <p:tag name="LATEXENGINEID" val="0"/>
  <p:tag name="TEMPFOLDER" val="c:\temp\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5.5"/>
  <p:tag name="ORIGINALWIDTH" val="189"/>
  <p:tag name="OUTPUTDPI" val="1200"/>
  <p:tag name="LATEXADDIN" val="\documentclass{article}&#10;\usepackage{amsmath}&#10;\usepackage{braket}&#10;\pagestyle{empty}&#10;\usepackage[dvipsnames]{xcolor}&#10;&#10;\begin{document}&#10;&#10;$\color{BurntOrange}E_1^{\rm ex}$&#10;&#10;\end{document}"/>
  <p:tag name="IGUANATEXSIZE" val="20"/>
  <p:tag name="IGUANATEXCURSOR" val="157"/>
  <p:tag name="TRANSPARENCY" val="True"/>
  <p:tag name="FILENAME" val=""/>
  <p:tag name="INPUTTYPE" val="0"/>
  <p:tag name="LATEXENGINEID" val="0"/>
  <p:tag name="TEMPFOLDER" val="c:\temp\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2.25"/>
  <p:tag name="ORIGINALWIDTH" val="206.25"/>
  <p:tag name="OUTPUTDPI" val="1200"/>
  <p:tag name="LATEXADDIN" val="\documentclass{article}&#10;\usepackage{amsmath}&#10;\usepackage{braket}&#10;\pagestyle{empty}&#10;\usepackage[dvipsnames]{xcolor}&#10;&#10;\begin{document}&#10;&#10;$\color{Red}E_1^{1^{\rm st}}$&#10;&#10;\end{document}"/>
  <p:tag name="IGUANATEXSIZE" val="20"/>
  <p:tag name="IGUANATEXCURSOR" val="149"/>
  <p:tag name="TRANSPARENCY" val="True"/>
  <p:tag name="FILENAME" val=""/>
  <p:tag name="INPUTTYPE" val="0"/>
  <p:tag name="LATEXENGINEID" val="0"/>
  <p:tag name="TEMPFOLDER" val="c:\temp\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OliveGreen}\ket{\Psi_1^1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OliveGreen}\ket{\Psi_2^1}$&#10;&#10;\end{document}"/>
  <p:tag name="IGUANATEXSIZE" val="20"/>
  <p:tag name="IGUANATEXCURSOR" val="164"/>
  <p:tag name="TRANSPARENCY" val="True"/>
  <p:tag name="FILENAME" val=""/>
  <p:tag name="INPUTTYPE" val="0"/>
  <p:tag name="LATEXENGINEID" val="0"/>
  <p:tag name="TEMPFOLDER" val="c:\temp\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\ket{\Psi_2^0}$&#10;&#10;\end{document}"/>
  <p:tag name="IGUANATEXSIZE" val="20"/>
  <p:tag name="IGUANATEXCURSOR" val="146"/>
  <p:tag name="TRANSPARENCY" val="True"/>
  <p:tag name="FILENAME" val=""/>
  <p:tag name="INPUTTYPE" val="0"/>
  <p:tag name="LATEXENGINEID" val="0"/>
  <p:tag name="TEMPFOLDER" val="c:\temp\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\ket{\Psi_1^0}$&#10;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135.75"/>
  <p:tag name="OUTPUTDPI" val="1200"/>
  <p:tag name="LATEXADDIN" val="\documentclass{article}&#10;\usepackage{amsmath}&#10;\usepackage{braket}&#10;\pagestyle{empty}&#10;\usepackage[dvipsnames]{xcolor}&#10;&#10;\begin{document}&#10;&#10;$\color{OliveGreen}E_2^1$&#10;&#10;\end{document}"/>
  <p:tag name="IGUANATEXSIZE" val="20"/>
  <p:tag name="IGUANATEXCURSOR" val="152"/>
  <p:tag name="TRANSPARENCY" val="True"/>
  <p:tag name="FILENAME" val=""/>
  <p:tag name="INPUTTYPE" val="0"/>
  <p:tag name="LATEXENGINEID" val="0"/>
  <p:tag name="TEMPFOLDER" val="c:\temp\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OliveGreen}\ket{\Psi_1^1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\ket{\Psi_1^0}$&#10;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6.25"/>
  <p:tag name="ORIGINALWIDTH" val="434.25"/>
  <p:tag name="OUTPUTDPI" val="1200"/>
  <p:tag name="LATEXADDIN" val="\documentclass{article}&#10;\usepackage{amsmath}&#10;\usepackage{braket}&#10;\pagestyle{empty}&#10;\begin{document}&#10;&#10;$\braket{\Psi_n^0 |\tilde{\Psi}^1_n}$&#10;&#10;\end{document}"/>
  <p:tag name="IGUANATEXSIZE" val="20"/>
  <p:tag name="IGUANATEXCURSOR" val="134"/>
  <p:tag name="TRANSPARENCY" val="True"/>
  <p:tag name="FILENAME" val=""/>
  <p:tag name="INPUTTYPE" val="0"/>
  <p:tag name="LATEXENGINEID" val="0"/>
  <p:tag name="TEMPFOLDER" val="c:\temp\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.75"/>
  <p:tag name="ORIGINALWIDTH" val="62.25"/>
  <p:tag name="OUTPUTDPI" val="1200"/>
  <p:tag name="LATEXADDIN" val="\documentclass{article}&#10;\usepackage{amsmath}&#10;\pagestyle{empty}&#10;\begin{document}&#10;&#10;&#10;$\lambda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390"/>
  <p:tag name="OUTPUTDPI" val="1200"/>
  <p:tag name="LATEXADDIN" val="\documentclass{article}&#10;\usepackage{amsmath}&#10;\pagestyle{empty}&#10;\usepackage{braket}&#10;\begin{document}&#10;&#10;$\{\ket{\Psi_n^{\rm ex}}\}$&#10;&#10;&#10;\end{document}"/>
  <p:tag name="IGUANATEXSIZE" val="20"/>
  <p:tag name="IGUANATEXCURSOR" val="129"/>
  <p:tag name="TRANSPARENCY" val="True"/>
  <p:tag name="FILENAME" val=""/>
  <p:tag name="INPUTTYPE" val="0"/>
  <p:tag name="LATEXENGINEID" val="0"/>
  <p:tag name="TEMPFOLDER" val="c:\temp\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begin{document}&#10;&#10;$\ket{\Psi_n^{\rm ex}}$&#10;&#10;\end{document}"/>
  <p:tag name="IGUANATEXSIZE" val="20"/>
  <p:tag name="IGUANATEXCURSOR" val="121"/>
  <p:tag name="TRANSPARENCY" val="True"/>
  <p:tag name="FILENAME" val=""/>
  <p:tag name="INPUTTYPE" val="0"/>
  <p:tag name="LATEXENGINEID" val="0"/>
  <p:tag name="TEMPFOLDER" val="c:\temp\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468.75"/>
  <p:tag name="OUTPUTDPI" val="1200"/>
  <p:tag name="LATEXADDIN" val="\documentclass{article}&#10;\usepackage{amsmath}&#10;\usepackage{braket}&#10;\pagestyle{empty}&#10;\begin{document}&#10;&#10;$\braket{\Psi_n^0 |\Psi_n^{\rm ex}}$&#10;&#10;\end{document}"/>
  <p:tag name="IGUANATEXSIZE" val="20"/>
  <p:tag name="IGUANATEXCURSOR" val="134"/>
  <p:tag name="TRANSPARENCY" val="True"/>
  <p:tag name="FILENAME" val=""/>
  <p:tag name="INPUTTYPE" val="0"/>
  <p:tag name="LATEXENGINEID" val="0"/>
  <p:tag name="TEMPFOLDER" val="c:\temp\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6.25"/>
  <p:tag name="ORIGINALWIDTH" val="434.25"/>
  <p:tag name="OUTPUTDPI" val="1200"/>
  <p:tag name="LATEXADDIN" val="\documentclass{article}&#10;\usepackage{amsmath}&#10;\usepackage{braket}&#10;\pagestyle{empty}&#10;\begin{document}&#10;&#10;$\braket{\Psi_n^0 |\tilde{\Psi}_n^i}$&#10;&#10;\end{document}"/>
  <p:tag name="IGUANATEXSIZE" val="20"/>
  <p:tag name="IGUANATEXCURSOR" val="136"/>
  <p:tag name="TRANSPARENCY" val="True"/>
  <p:tag name="FILENAME" val=""/>
  <p:tag name="INPUTTYPE" val="0"/>
  <p:tag name="LATEXENGINEID" val="0"/>
  <p:tag name="TEMPFOLDER" val="c:\temp\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25"/>
  <p:tag name="ORIGINALWIDTH" val="33.75"/>
  <p:tag name="OUTPUTDPI" val="1200"/>
  <p:tag name="LATEXADDIN" val="\documentclass{article}&#10;\usepackage{amsmath}&#10;\pagestyle{empty}&#10;\begin{document}&#10;&#10;&#10;$i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20.5"/>
  <p:tag name="OUTPUTDPI" val="1200"/>
  <p:tag name="LATEXADDIN" val="\documentclass{article}&#10;\usepackage{amsmath}&#10;\usepackage{braket}&#10;\pagestyle{empty}&#10;\begin{document}&#10;&#10;$\ket{\Psi_n}$&#10;&#10;\end{document}"/>
  <p:tag name="IGUANATEXSIZE" val="20"/>
  <p:tag name="IGUANATEXCURSOR" val="113"/>
  <p:tag name="TRANSPARENCY" val="True"/>
  <p:tag name="FILENAME" val=""/>
  <p:tag name="INPUTTYPE" val="0"/>
  <p:tag name="LATEXENGINEID" val="0"/>
  <p:tag name="TEMPFOLDER" val="c:\temp\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393"/>
  <p:tag name="OUTPUTDPI" val="1200"/>
  <p:tag name="LATEXADDIN" val="\documentclass{article}&#10;\usepackage{amsmath}&#10;\usepackage{braket}&#10;\pagestyle{empty}&#10;\begin{document}&#10;&#10;$\ket{\Psi_n^{\rm ex}} =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185.25"/>
  <p:tag name="OUTPUTDPI" val="1200"/>
  <p:tag name="LATEXADDIN" val="\documentclass{article}&#10;\usepackage{amsmath}&#10;\usepackage{braket}&#10;\pagestyle{empty}&#10;\begin{document}&#10;&#10;$\bra{x}\cdot $&#10;&#10;\end{document}"/>
  <p:tag name="IGUANATEXSIZE" val="20"/>
  <p:tag name="IGUANATEXCURSOR" val="111"/>
  <p:tag name="TRANSPARENCY" val="True"/>
  <p:tag name="FILENAME" val=""/>
  <p:tag name="INPUTTYPE" val="0"/>
  <p:tag name="LATEXENGINEID" val="0"/>
  <p:tag name="TEMPFOLDER" val="c:\temp\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.25"/>
  <p:tag name="ORIGINALWIDTH" val="63"/>
  <p:tag name="OUTPUTDPI" val="1200"/>
  <p:tag name="LATEXADDIN" val="\documentclass{article}&#10;\usepackage{amsmath}&#10;\pagestyle{empty}&#10;\begin{document}&#10;&#10;&#10;$x$&#10;&#10;\end{document}"/>
  <p:tag name="IGUANATEXSIZE" val="20"/>
  <p:tag name="IGUANATEXCURSOR" val="84"/>
  <p:tag name="TRANSPARENCY" val="True"/>
  <p:tag name="FILENAME" val=""/>
  <p:tag name="INPUTTYPE" val="0"/>
  <p:tag name="LATEXENGINEID" val="0"/>
  <p:tag name="TEMPFOLDER" val="c:\temp\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139.5"/>
  <p:tag name="OUTPUTDPI" val="1200"/>
  <p:tag name="LATEXADDIN" val="\documentclass{article}&#10;\usepackage{amsmath}&#10;\usepackage{braket}&#10;\pagestyle{empty}&#10;\usepackage[dvipsnames]{xcolor}&#10;&#10;\begin{document}&#10;&#10;$\color{Blue}E_1^0$&#10;&#10;\end{document}"/>
  <p:tag name="IGUANATEXSIZE" val="20"/>
  <p:tag name="IGUANATEXCURSOR" val="150"/>
  <p:tag name="TRANSPARENCY" val="True"/>
  <p:tag name="FILENAME" val=""/>
  <p:tag name="INPUTTYPE" val="0"/>
  <p:tag name="LATEXENGINEID" val="0"/>
  <p:tag name="TEMPFOLDER" val="c:\temp\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139.5"/>
  <p:tag name="OUTPUTDPI" val="1200"/>
  <p:tag name="LATEXADDIN" val="\documentclass{article}&#10;\usepackage{amsmath}&#10;\usepackage{braket}&#10;\pagestyle{empty}&#10;\usepackage[dvipsnames]{xcolor}&#10;&#10;\begin{document}&#10;&#10;$\color{Blue}E_2^0$&#10;&#10;\end{document}"/>
  <p:tag name="IGUANATEXSIZE" val="20"/>
  <p:tag name="IGUANATEXCURSOR" val="146"/>
  <p:tag name="TRANSPARENCY" val="True"/>
  <p:tag name="FILENAME" val=""/>
  <p:tag name="INPUTTYPE" val="0"/>
  <p:tag name="LATEXENGINEID" val="0"/>
  <p:tag name="TEMPFOLDER" val="c:\temp\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135.75"/>
  <p:tag name="OUTPUTDPI" val="1200"/>
  <p:tag name="LATEXADDIN" val="\documentclass{article}&#10;\usepackage{amsmath}&#10;\usepackage{braket}&#10;\pagestyle{empty}&#10;\usepackage[dvipsnames]{xcolor}&#10;&#10;\begin{document}&#10;&#10;$\color{OliveGreen}E_1^1$&#10;&#10;\end{document}"/>
  <p:tag name="IGUANATEXSIZE" val="20"/>
  <p:tag name="IGUANATEXCURSOR" val="156"/>
  <p:tag name="TRANSPARENCY" val="True"/>
  <p:tag name="FILENAME" val=""/>
  <p:tag name="INPUTTYPE" val="0"/>
  <p:tag name="LATEXENGINEID" val="0"/>
  <p:tag name="TEMPFOLDER" val="c:\temp\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usepackage[dvipsnames]{xcolor}&#10;&#10;\begin{document}&#10;&#10;$\color{BurntOrange}\ket{\Psi_1^{\rm ex}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"/>
  <p:tag name="ORIGINALWIDTH" val="282.75"/>
  <p:tag name="OUTPUTDPI" val="1200"/>
  <p:tag name="LATEXADDIN" val="\documentclass{article}&#10;\usepackage{amsmath}&#10;\usepackage{braket}&#10;\pagestyle{empty}&#10;\usepackage[dvipsnames]{xcolor}&#10;&#10;\begin{document}&#10;&#10;$\color{Red}\ket{\Psi_1^{1^{\rm st}}}$&#10;&#10;\end{document}"/>
  <p:tag name="IGUANATEXSIZE" val="20"/>
  <p:tag name="IGUANATEXCURSOR" val="146"/>
  <p:tag name="TRANSPARENCY" val="True"/>
  <p:tag name="FILENAME" val=""/>
  <p:tag name="INPUTTYPE" val="0"/>
  <p:tag name="LATEXENGINEID" val="0"/>
  <p:tag name="TEMPFOLDER" val="c:\temp\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usepackage[dvipsnames]{xcolor}&#10;&#10;\begin{document}&#10;&#10;$\color{BurntOrange}\ket{\Psi_2^{\rm ex}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"/>
  <p:tag name="ORIGINALWIDTH" val="282.75"/>
  <p:tag name="OUTPUTDPI" val="1200"/>
  <p:tag name="LATEXADDIN" val="\documentclass{article}&#10;\usepackage{amsmath}&#10;\usepackage{braket}&#10;\pagestyle{empty}&#10;\usepackage[dvipsnames]{xcolor}&#10;&#10;\begin{document}&#10;&#10;$\color{Red}\ket{\Psi_2^{1^{\rm st}}}$&#10;&#10;\end{document}"/>
  <p:tag name="IGUANATEXSIZE" val="20"/>
  <p:tag name="IGUANATEXCURSOR" val="157"/>
  <p:tag name="TRANSPARENCY" val="True"/>
  <p:tag name="FILENAME" val=""/>
  <p:tag name="INPUTTYPE" val="0"/>
  <p:tag name="LATEXENGINEID" val="0"/>
  <p:tag name="TEMPFOLDER" val="c:\temp\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5.5"/>
  <p:tag name="ORIGINALWIDTH" val="189"/>
  <p:tag name="OUTPUTDPI" val="1200"/>
  <p:tag name="LATEXADDIN" val="\documentclass{article}&#10;\usepackage{amsmath}&#10;\usepackage{braket}&#10;\pagestyle{empty}&#10;\usepackage[dvipsnames]{xcolor}&#10;&#10;\begin{document}&#10;&#10;$\color{BurntOrange}E_2^{\rm ex}$&#10;&#10;\end{document}"/>
  <p:tag name="IGUANATEXSIZE" val="20"/>
  <p:tag name="IGUANATEXCURSOR" val="165"/>
  <p:tag name="TRANSPARENCY" val="True"/>
  <p:tag name="FILENAME" val=""/>
  <p:tag name="INPUTTYPE" val="0"/>
  <p:tag name="LATEXENGINEID" val="0"/>
  <p:tag name="TEMPFOLDER" val="c:\temp\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2.25"/>
  <p:tag name="ORIGINALWIDTH" val="206.25"/>
  <p:tag name="OUTPUTDPI" val="1200"/>
  <p:tag name="LATEXADDIN" val="\documentclass{article}&#10;\usepackage{amsmath}&#10;\usepackage{braket}&#10;\pagestyle{empty}&#10;\usepackage[dvipsnames]{xcolor}&#10;&#10;\begin{document}&#10;&#10;$\color{Red}E_2^{1^{\rm st}}$&#10;&#10;\end{document}"/>
  <p:tag name="IGUANATEXSIZE" val="20"/>
  <p:tag name="IGUANATEXCURSOR" val="161"/>
  <p:tag name="TRANSPARENCY" val="True"/>
  <p:tag name="FILENAME" val=""/>
  <p:tag name="INPUTTYPE" val="0"/>
  <p:tag name="LATEXENGINEID" val="0"/>
  <p:tag name="TEMPFOLDER" val="c:\temp\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5.5"/>
  <p:tag name="ORIGINALWIDTH" val="189"/>
  <p:tag name="OUTPUTDPI" val="1200"/>
  <p:tag name="LATEXADDIN" val="\documentclass{article}&#10;\usepackage{amsmath}&#10;\usepackage{braket}&#10;\pagestyle{empty}&#10;\usepackage[dvipsnames]{xcolor}&#10;&#10;\begin{document}&#10;&#10;$\color{BurntOrange}E_1^{\rm ex}$&#10;&#10;\end{document}"/>
  <p:tag name="IGUANATEXSIZE" val="20"/>
  <p:tag name="IGUANATEXCURSOR" val="157"/>
  <p:tag name="TRANSPARENCY" val="True"/>
  <p:tag name="FILENAME" val=""/>
  <p:tag name="INPUTTYPE" val="0"/>
  <p:tag name="LATEXENGINEID" val="0"/>
  <p:tag name="TEMPFOLDER" val="c:\temp\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2.25"/>
  <p:tag name="ORIGINALWIDTH" val="206.25"/>
  <p:tag name="OUTPUTDPI" val="1200"/>
  <p:tag name="LATEXADDIN" val="\documentclass{article}&#10;\usepackage{amsmath}&#10;\usepackage{braket}&#10;\pagestyle{empty}&#10;\usepackage[dvipsnames]{xcolor}&#10;&#10;\begin{document}&#10;&#10;$\color{Red}E_1^{1^{\rm st}}$&#10;&#10;\end{document}"/>
  <p:tag name="IGUANATEXSIZE" val="20"/>
  <p:tag name="IGUANATEXCURSOR" val="149"/>
  <p:tag name="TRANSPARENCY" val="True"/>
  <p:tag name="FILENAME" val=""/>
  <p:tag name="INPUTTYPE" val="0"/>
  <p:tag name="LATEXENGINEID" val="0"/>
  <p:tag name="TEMPFOLDER" val="c:\temp\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OliveGreen}\ket{\Psi_1^1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OliveGreen}\ket{\Psi_2^1}$&#10;&#10;\end{document}"/>
  <p:tag name="IGUANATEXSIZE" val="20"/>
  <p:tag name="IGUANATEXCURSOR" val="164"/>
  <p:tag name="TRANSPARENCY" val="True"/>
  <p:tag name="FILENAME" val=""/>
  <p:tag name="INPUTTYPE" val="0"/>
  <p:tag name="LATEXENGINEID" val="0"/>
  <p:tag name="TEMPFOLDER" val="c:\temp\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\ket{\Psi_2^0}$&#10;&#10;\end{document}"/>
  <p:tag name="IGUANATEXSIZE" val="20"/>
  <p:tag name="IGUANATEXCURSOR" val="146"/>
  <p:tag name="TRANSPARENCY" val="True"/>
  <p:tag name="FILENAME" val=""/>
  <p:tag name="INPUTTYPE" val="0"/>
  <p:tag name="LATEXENGINEID" val="0"/>
  <p:tag name="TEMPFOLDER" val="c:\temp\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\ket{\Psi_1^0}$&#10;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135.75"/>
  <p:tag name="OUTPUTDPI" val="1200"/>
  <p:tag name="LATEXADDIN" val="\documentclass{article}&#10;\usepackage{amsmath}&#10;\usepackage{braket}&#10;\pagestyle{empty}&#10;\usepackage[dvipsnames]{xcolor}&#10;&#10;\begin{document}&#10;&#10;$\color{OliveGreen}E_2^1$&#10;&#10;\end{document}"/>
  <p:tag name="IGUANATEXSIZE" val="20"/>
  <p:tag name="IGUANATEXCURSOR" val="152"/>
  <p:tag name="TRANSPARENCY" val="True"/>
  <p:tag name="FILENAME" val=""/>
  <p:tag name="INPUTTYPE" val="0"/>
  <p:tag name="LATEXENGINEID" val="0"/>
  <p:tag name="TEMPFOLDER" val="c:\temp\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OliveGreen}\ket{\Psi_1^1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\ket{\Psi_1^0}$&#10;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53.25"/>
  <p:tag name="OUTPUTDPI" val="1200"/>
  <p:tag name="LATEXADDIN" val="\documentclass{article}&#10;\usepackage{amsmath}&#10;\pagestyle{empty}&#10;\begin{document}&#10;&#10;$0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1028.25"/>
  <p:tag name="OUTPUTDPI" val="1200"/>
  <p:tag name="LATEXADDIN" val="\documentclass{article}&#10;\usepackage{amsmath}&#10;\usepackage{braket}&#10;\pagestyle{empty}&#10;\begin{document}&#10;&#10;$H \ket{\Psi_n^{\rm ex}} = E_n \ket{\Psi_n^{\rm ex}}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139.5"/>
  <p:tag name="OUTPUTDPI" val="1200"/>
  <p:tag name="LATEXADDIN" val="\documentclass{article}&#10;\usepackage{amsmath}&#10;\usepackage{braket}&#10;\pagestyle{empty}&#10;\usepackage[dvipsnames]{xcolor}&#10;&#10;\begin{document}&#10;&#10;$\color{Blue}E_1^0$&#10;&#10;\end{document}"/>
  <p:tag name="IGUANATEXSIZE" val="20"/>
  <p:tag name="IGUANATEXCURSOR" val="150"/>
  <p:tag name="TRANSPARENCY" val="True"/>
  <p:tag name="FILENAME" val=""/>
  <p:tag name="INPUTTYPE" val="0"/>
  <p:tag name="LATEXENGINEID" val="0"/>
  <p:tag name="TEMPFOLDER" val="c:\temp\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139.5"/>
  <p:tag name="OUTPUTDPI" val="1200"/>
  <p:tag name="LATEXADDIN" val="\documentclass{article}&#10;\usepackage{amsmath}&#10;\usepackage{braket}&#10;\pagestyle{empty}&#10;\usepackage[dvipsnames]{xcolor}&#10;&#10;\begin{document}&#10;&#10;$\color{Blue}E_2^0$&#10;&#10;\end{document}"/>
  <p:tag name="IGUANATEXSIZE" val="20"/>
  <p:tag name="IGUANATEXCURSOR" val="146"/>
  <p:tag name="TRANSPARENCY" val="True"/>
  <p:tag name="FILENAME" val=""/>
  <p:tag name="INPUTTYPE" val="0"/>
  <p:tag name="LATEXENGINEID" val="0"/>
  <p:tag name="TEMPFOLDER" val="c:\temp\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135.75"/>
  <p:tag name="OUTPUTDPI" val="1200"/>
  <p:tag name="LATEXADDIN" val="\documentclass{article}&#10;\usepackage{amsmath}&#10;\usepackage{braket}&#10;\pagestyle{empty}&#10;\usepackage[dvipsnames]{xcolor}&#10;&#10;\begin{document}&#10;&#10;$\color{OliveGreen}E_1^1$&#10;&#10;\end{document}"/>
  <p:tag name="IGUANATEXSIZE" val="20"/>
  <p:tag name="IGUANATEXCURSOR" val="156"/>
  <p:tag name="TRANSPARENCY" val="True"/>
  <p:tag name="FILENAME" val=""/>
  <p:tag name="INPUTTYPE" val="0"/>
  <p:tag name="LATEXENGINEID" val="0"/>
  <p:tag name="TEMPFOLDER" val="c:\temp\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usepackage[dvipsnames]{xcolor}&#10;&#10;\begin{document}&#10;&#10;$\color{BurntOrange}\ket{\Psi_1^{\rm ex}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"/>
  <p:tag name="ORIGINALWIDTH" val="282.75"/>
  <p:tag name="OUTPUTDPI" val="1200"/>
  <p:tag name="LATEXADDIN" val="\documentclass{article}&#10;\usepackage{amsmath}&#10;\usepackage{braket}&#10;\pagestyle{empty}&#10;\usepackage[dvipsnames]{xcolor}&#10;&#10;\begin{document}&#10;&#10;$\color{Red}\ket{\Psi_1^{1^{\rm st}}}$&#10;&#10;\end{document}"/>
  <p:tag name="IGUANATEXSIZE" val="20"/>
  <p:tag name="IGUANATEXCURSOR" val="146"/>
  <p:tag name="TRANSPARENCY" val="True"/>
  <p:tag name="FILENAME" val=""/>
  <p:tag name="INPUTTYPE" val="0"/>
  <p:tag name="LATEXENGINEID" val="0"/>
  <p:tag name="TEMPFOLDER" val="c:\temp\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usepackage[dvipsnames]{xcolor}&#10;&#10;\begin{document}&#10;&#10;$\color{BurntOrange}\ket{\Psi_2^{\rm ex}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"/>
  <p:tag name="ORIGINALWIDTH" val="282.75"/>
  <p:tag name="OUTPUTDPI" val="1200"/>
  <p:tag name="LATEXADDIN" val="\documentclass{article}&#10;\usepackage{amsmath}&#10;\usepackage{braket}&#10;\pagestyle{empty}&#10;\usepackage[dvipsnames]{xcolor}&#10;&#10;\begin{document}&#10;&#10;$\color{Red}\ket{\Psi_2^{1^{\rm st}}}$&#10;&#10;\end{document}"/>
  <p:tag name="IGUANATEXSIZE" val="20"/>
  <p:tag name="IGUANATEXCURSOR" val="157"/>
  <p:tag name="TRANSPARENCY" val="True"/>
  <p:tag name="FILENAME" val=""/>
  <p:tag name="INPUTTYPE" val="0"/>
  <p:tag name="LATEXENGINEID" val="0"/>
  <p:tag name="TEMPFOLDER" val="c:\temp\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5.5"/>
  <p:tag name="ORIGINALWIDTH" val="189"/>
  <p:tag name="OUTPUTDPI" val="1200"/>
  <p:tag name="LATEXADDIN" val="\documentclass{article}&#10;\usepackage{amsmath}&#10;\usepackage{braket}&#10;\pagestyle{empty}&#10;\usepackage[dvipsnames]{xcolor}&#10;&#10;\begin{document}&#10;&#10;$\color{BurntOrange}E_2^{\rm ex}$&#10;&#10;\end{document}"/>
  <p:tag name="IGUANATEXSIZE" val="20"/>
  <p:tag name="IGUANATEXCURSOR" val="165"/>
  <p:tag name="TRANSPARENCY" val="True"/>
  <p:tag name="FILENAME" val=""/>
  <p:tag name="INPUTTYPE" val="0"/>
  <p:tag name="LATEXENGINEID" val="0"/>
  <p:tag name="TEMPFOLDER" val="c:\temp\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2.25"/>
  <p:tag name="ORIGINALWIDTH" val="206.25"/>
  <p:tag name="OUTPUTDPI" val="1200"/>
  <p:tag name="LATEXADDIN" val="\documentclass{article}&#10;\usepackage{amsmath}&#10;\usepackage{braket}&#10;\pagestyle{empty}&#10;\usepackage[dvipsnames]{xcolor}&#10;&#10;\begin{document}&#10;&#10;$\color{Red}E_2^{1^{\rm st}}$&#10;&#10;\end{document}"/>
  <p:tag name="IGUANATEXSIZE" val="20"/>
  <p:tag name="IGUANATEXCURSOR" val="161"/>
  <p:tag name="TRANSPARENCY" val="True"/>
  <p:tag name="FILENAME" val=""/>
  <p:tag name="INPUTTYPE" val="0"/>
  <p:tag name="LATEXENGINEID" val="0"/>
  <p:tag name="TEMPFOLDER" val="c:\temp\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5.5"/>
  <p:tag name="ORIGINALWIDTH" val="189"/>
  <p:tag name="OUTPUTDPI" val="1200"/>
  <p:tag name="LATEXADDIN" val="\documentclass{article}&#10;\usepackage{amsmath}&#10;\usepackage{braket}&#10;\pagestyle{empty}&#10;\usepackage[dvipsnames]{xcolor}&#10;&#10;\begin{document}&#10;&#10;$\color{BurntOrange}E_1^{\rm ex}$&#10;&#10;\end{document}"/>
  <p:tag name="IGUANATEXSIZE" val="20"/>
  <p:tag name="IGUANATEXCURSOR" val="157"/>
  <p:tag name="TRANSPARENCY" val="True"/>
  <p:tag name="FILENAME" val=""/>
  <p:tag name="INPUTTYPE" val="0"/>
  <p:tag name="LATEXENGINEID" val="0"/>
  <p:tag name="TEMPFOLDER" val="c:\temp\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2.25"/>
  <p:tag name="ORIGINALWIDTH" val="206.25"/>
  <p:tag name="OUTPUTDPI" val="1200"/>
  <p:tag name="LATEXADDIN" val="\documentclass{article}&#10;\usepackage{amsmath}&#10;\usepackage{braket}&#10;\pagestyle{empty}&#10;\usepackage[dvipsnames]{xcolor}&#10;&#10;\begin{document}&#10;&#10;$\color{Red}E_1^{1^{\rm st}}$&#10;&#10;\end{document}"/>
  <p:tag name="IGUANATEXSIZE" val="20"/>
  <p:tag name="IGUANATEXCURSOR" val="149"/>
  <p:tag name="TRANSPARENCY" val="True"/>
  <p:tag name="FILENAME" val=""/>
  <p:tag name="INPUTTYPE" val="0"/>
  <p:tag name="LATEXENGINEID" val="0"/>
  <p:tag name="TEMPFOLDER" val="c:\temp\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OliveGreen}\ket{\Psi_1^1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OliveGreen}\ket{\Psi_2^1}$&#10;&#10;\end{document}"/>
  <p:tag name="IGUANATEXSIZE" val="20"/>
  <p:tag name="IGUANATEXCURSOR" val="164"/>
  <p:tag name="TRANSPARENCY" val="True"/>
  <p:tag name="FILENAME" val=""/>
  <p:tag name="INPUTTYPE" val="0"/>
  <p:tag name="LATEXENGINEID" val="0"/>
  <p:tag name="TEMPFOLDER" val="c:\temp\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\ket{\Psi_2^0}$&#10;&#10;\end{document}"/>
  <p:tag name="IGUANATEXSIZE" val="20"/>
  <p:tag name="IGUANATEXCURSOR" val="146"/>
  <p:tag name="TRANSPARENCY" val="True"/>
  <p:tag name="FILENAME" val=""/>
  <p:tag name="INPUTTYPE" val="0"/>
  <p:tag name="LATEXENGINEID" val="0"/>
  <p:tag name="TEMPFOLDER" val="c:\temp\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\ket{\Psi_1^0}$&#10;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135.75"/>
  <p:tag name="OUTPUTDPI" val="1200"/>
  <p:tag name="LATEXADDIN" val="\documentclass{article}&#10;\usepackage{amsmath}&#10;\usepackage{braket}&#10;\pagestyle{empty}&#10;\usepackage[dvipsnames]{xcolor}&#10;&#10;\begin{document}&#10;&#10;$\color{OliveGreen}E_2^1$&#10;&#10;\end{document}"/>
  <p:tag name="IGUANATEXSIZE" val="20"/>
  <p:tag name="IGUANATEXCURSOR" val="152"/>
  <p:tag name="TRANSPARENCY" val="True"/>
  <p:tag name="FILENAME" val=""/>
  <p:tag name="INPUTTYPE" val="0"/>
  <p:tag name="LATEXENGINEID" val="0"/>
  <p:tag name="TEMPFOLDER" val="c:\temp\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OliveGreen}\ket{\Psi_1^1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\ket{\Psi_1^0}$&#10;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1028.25"/>
  <p:tag name="OUTPUTDPI" val="1200"/>
  <p:tag name="LATEXADDIN" val="\documentclass{article}&#10;\usepackage{amsmath}&#10;\usepackage{braket}&#10;\pagestyle{empty}&#10;\begin{document}&#10;&#10;$H \ket{\Psi_n^{\rm ex}} = E_n \ket{\Psi_n^{\rm ex}}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139.5"/>
  <p:tag name="OUTPUTDPI" val="1200"/>
  <p:tag name="LATEXADDIN" val="\documentclass{article}&#10;\usepackage{amsmath}&#10;\usepackage{braket}&#10;\pagestyle{empty}&#10;\usepackage[dvipsnames]{xcolor}&#10;&#10;\begin{document}&#10;&#10;$\color{Blue}E_1^0$&#10;&#10;\end{document}"/>
  <p:tag name="IGUANATEXSIZE" val="20"/>
  <p:tag name="IGUANATEXCURSOR" val="150"/>
  <p:tag name="TRANSPARENCY" val="True"/>
  <p:tag name="FILENAME" val=""/>
  <p:tag name="INPUTTYPE" val="0"/>
  <p:tag name="LATEXENGINEID" val="0"/>
  <p:tag name="TEMPFOLDER" val="c:\temp\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139.5"/>
  <p:tag name="OUTPUTDPI" val="1200"/>
  <p:tag name="LATEXADDIN" val="\documentclass{article}&#10;\usepackage{amsmath}&#10;\usepackage{braket}&#10;\pagestyle{empty}&#10;\usepackage[dvipsnames]{xcolor}&#10;&#10;\begin{document}&#10;&#10;$\color{Blue}E_2^0$&#10;&#10;\end{document}"/>
  <p:tag name="IGUANATEXSIZE" val="20"/>
  <p:tag name="IGUANATEXCURSOR" val="146"/>
  <p:tag name="TRANSPARENCY" val="True"/>
  <p:tag name="FILENAME" val=""/>
  <p:tag name="INPUTTYPE" val="0"/>
  <p:tag name="LATEXENGINEID" val="0"/>
  <p:tag name="TEMPFOLDER" val="c:\temp\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135.75"/>
  <p:tag name="OUTPUTDPI" val="1200"/>
  <p:tag name="LATEXADDIN" val="\documentclass{article}&#10;\usepackage{amsmath}&#10;\usepackage{braket}&#10;\pagestyle{empty}&#10;\usepackage[dvipsnames]{xcolor}&#10;&#10;\begin{document}&#10;&#10;$\color{OliveGreen}E_1^1$&#10;&#10;\end{document}"/>
  <p:tag name="IGUANATEXSIZE" val="20"/>
  <p:tag name="IGUANATEXCURSOR" val="156"/>
  <p:tag name="TRANSPARENCY" val="True"/>
  <p:tag name="FILENAME" val=""/>
  <p:tag name="INPUTTYPE" val="0"/>
  <p:tag name="LATEXENGINEID" val="0"/>
  <p:tag name="TEMPFOLDER" val="c:\temp\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usepackage[dvipsnames]{xcolor}&#10;&#10;\begin{document}&#10;&#10;$\color{BurntOrange}\ket{\Psi_1^{\rm ex}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"/>
  <p:tag name="ORIGINALWIDTH" val="282.75"/>
  <p:tag name="OUTPUTDPI" val="1200"/>
  <p:tag name="LATEXADDIN" val="\documentclass{article}&#10;\usepackage{amsmath}&#10;\usepackage{braket}&#10;\pagestyle{empty}&#10;\usepackage[dvipsnames]{xcolor}&#10;&#10;\begin{document}&#10;&#10;$\color{Red}\ket{\Psi_1^{1^{\rm st}}}$&#10;&#10;\end{document}"/>
  <p:tag name="IGUANATEXSIZE" val="20"/>
  <p:tag name="IGUANATEXCURSOR" val="146"/>
  <p:tag name="TRANSPARENCY" val="True"/>
  <p:tag name="FILENAME" val=""/>
  <p:tag name="INPUTTYPE" val="0"/>
  <p:tag name="LATEXENGINEID" val="0"/>
  <p:tag name="TEMPFOLDER" val="c:\temp\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usepackage[dvipsnames]{xcolor}&#10;&#10;\begin{document}&#10;&#10;$\color{BurntOrange}\ket{\Psi_2^{\rm ex}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"/>
  <p:tag name="ORIGINALWIDTH" val="282.75"/>
  <p:tag name="OUTPUTDPI" val="1200"/>
  <p:tag name="LATEXADDIN" val="\documentclass{article}&#10;\usepackage{amsmath}&#10;\usepackage{braket}&#10;\pagestyle{empty}&#10;\usepackage[dvipsnames]{xcolor}&#10;&#10;\begin{document}&#10;&#10;$\color{Red}\ket{\Psi_2^{1^{\rm st}}}$&#10;&#10;\end{document}"/>
  <p:tag name="IGUANATEXSIZE" val="20"/>
  <p:tag name="IGUANATEXCURSOR" val="157"/>
  <p:tag name="TRANSPARENCY" val="True"/>
  <p:tag name="FILENAME" val=""/>
  <p:tag name="INPUTTYPE" val="0"/>
  <p:tag name="LATEXENGINEID" val="0"/>
  <p:tag name="TEMPFOLDER" val="c:\temp\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5.5"/>
  <p:tag name="ORIGINALWIDTH" val="189"/>
  <p:tag name="OUTPUTDPI" val="1200"/>
  <p:tag name="LATEXADDIN" val="\documentclass{article}&#10;\usepackage{amsmath}&#10;\usepackage{braket}&#10;\pagestyle{empty}&#10;\usepackage[dvipsnames]{xcolor}&#10;&#10;\begin{document}&#10;&#10;$\color{BurntOrange}E_2^{\rm ex}$&#10;&#10;\end{document}"/>
  <p:tag name="IGUANATEXSIZE" val="20"/>
  <p:tag name="IGUANATEXCURSOR" val="165"/>
  <p:tag name="TRANSPARENCY" val="True"/>
  <p:tag name="FILENAME" val=""/>
  <p:tag name="INPUTTYPE" val="0"/>
  <p:tag name="LATEXENGINEID" val="0"/>
  <p:tag name="TEMPFOLDER" val="c:\temp\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2.25"/>
  <p:tag name="ORIGINALWIDTH" val="206.25"/>
  <p:tag name="OUTPUTDPI" val="1200"/>
  <p:tag name="LATEXADDIN" val="\documentclass{article}&#10;\usepackage{amsmath}&#10;\usepackage{braket}&#10;\pagestyle{empty}&#10;\usepackage[dvipsnames]{xcolor}&#10;&#10;\begin{document}&#10;&#10;$\color{Red}E_2^{1^{\rm st}}$&#10;&#10;\end{document}"/>
  <p:tag name="IGUANATEXSIZE" val="20"/>
  <p:tag name="IGUANATEXCURSOR" val="161"/>
  <p:tag name="TRANSPARENCY" val="True"/>
  <p:tag name="FILENAME" val=""/>
  <p:tag name="INPUTTYPE" val="0"/>
  <p:tag name="LATEXENGINEID" val="0"/>
  <p:tag name="TEMPFOLDER" val="c:\temp\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5.5"/>
  <p:tag name="ORIGINALWIDTH" val="189"/>
  <p:tag name="OUTPUTDPI" val="1200"/>
  <p:tag name="LATEXADDIN" val="\documentclass{article}&#10;\usepackage{amsmath}&#10;\usepackage{braket}&#10;\pagestyle{empty}&#10;\usepackage[dvipsnames]{xcolor}&#10;&#10;\begin{document}&#10;&#10;$\color{BurntOrange}E_1^{\rm ex}$&#10;&#10;\end{document}"/>
  <p:tag name="IGUANATEXSIZE" val="20"/>
  <p:tag name="IGUANATEXCURSOR" val="157"/>
  <p:tag name="TRANSPARENCY" val="True"/>
  <p:tag name="FILENAME" val=""/>
  <p:tag name="INPUTTYPE" val="0"/>
  <p:tag name="LATEXENGINEID" val="0"/>
  <p:tag name="TEMPFOLDER" val="c:\temp\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8.5"/>
  <p:tag name="ORIGINALWIDTH" val="1005.75"/>
  <p:tag name="OUTPUTDPI" val="1200"/>
  <p:tag name="LATEXADDIN" val="\documentclass{article}&#10;\usepackage{amsmath}&#10;\pagestyle{empty}&#10;\begin{document}&#10;&#10;$\Psi_{...}(\overrightarrow{r}_1,...,\overrightarrow{r}_Z) = $&#10;&#10;&#10;\end{document}"/>
  <p:tag name="IGUANATEXSIZE" val="20"/>
  <p:tag name="IGUANATEXCURSOR" val="143"/>
  <p:tag name="TRANSPARENCY" val="True"/>
  <p:tag name="FILENAME" val=""/>
  <p:tag name="INPUTTYPE" val="0"/>
  <p:tag name="LATEXENGINEID" val="0"/>
  <p:tag name="TEMPFOLDER" val="c:\temp\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2.25"/>
  <p:tag name="ORIGINALWIDTH" val="206.25"/>
  <p:tag name="OUTPUTDPI" val="1200"/>
  <p:tag name="LATEXADDIN" val="\documentclass{article}&#10;\usepackage{amsmath}&#10;\usepackage{braket}&#10;\pagestyle{empty}&#10;\usepackage[dvipsnames]{xcolor}&#10;&#10;\begin{document}&#10;&#10;$\color{Red}E_1^{1^{\rm st}}$&#10;&#10;\end{document}"/>
  <p:tag name="IGUANATEXSIZE" val="20"/>
  <p:tag name="IGUANATEXCURSOR" val="149"/>
  <p:tag name="TRANSPARENCY" val="True"/>
  <p:tag name="FILENAME" val=""/>
  <p:tag name="INPUTTYPE" val="0"/>
  <p:tag name="LATEXENGINEID" val="0"/>
  <p:tag name="TEMPFOLDER" val="c:\temp\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OliveGreen}\ket{\Psi_1^1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OliveGreen}\ket{\Psi_2^1}$&#10;&#10;\end{document}"/>
  <p:tag name="IGUANATEXSIZE" val="20"/>
  <p:tag name="IGUANATEXCURSOR" val="164"/>
  <p:tag name="TRANSPARENCY" val="True"/>
  <p:tag name="FILENAME" val=""/>
  <p:tag name="INPUTTYPE" val="0"/>
  <p:tag name="LATEXENGINEID" val="0"/>
  <p:tag name="TEMPFOLDER" val="c:\temp\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\ket{\Psi_2^0}$&#10;&#10;\end{document}"/>
  <p:tag name="IGUANATEXSIZE" val="20"/>
  <p:tag name="IGUANATEXCURSOR" val="146"/>
  <p:tag name="TRANSPARENCY" val="True"/>
  <p:tag name="FILENAME" val=""/>
  <p:tag name="INPUTTYPE" val="0"/>
  <p:tag name="LATEXENGINEID" val="0"/>
  <p:tag name="TEMPFOLDER" val="c:\temp\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\ket{\Psi_1^0}$&#10;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135.75"/>
  <p:tag name="OUTPUTDPI" val="1200"/>
  <p:tag name="LATEXADDIN" val="\documentclass{article}&#10;\usepackage{amsmath}&#10;\usepackage{braket}&#10;\pagestyle{empty}&#10;\usepackage[dvipsnames]{xcolor}&#10;&#10;\begin{document}&#10;&#10;$\color{OliveGreen}E_2^1$&#10;&#10;\end{document}"/>
  <p:tag name="IGUANATEXSIZE" val="20"/>
  <p:tag name="IGUANATEXCURSOR" val="152"/>
  <p:tag name="TRANSPARENCY" val="True"/>
  <p:tag name="FILENAME" val=""/>
  <p:tag name="INPUTTYPE" val="0"/>
  <p:tag name="LATEXENGINEID" val="0"/>
  <p:tag name="TEMPFOLDER" val="c:\temp\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OliveGreen}\ket{\Psi_1^1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\ket{\Psi_1^0}$&#10;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6.25"/>
  <p:tag name="ORIGINALWIDTH" val="1420.5"/>
  <p:tag name="OUTPUTDPI" val="1200"/>
  <p:tag name="LATEXADDIN" val="\documentclass{article}&#10;\usepackage{amsmath}&#10;\usepackage{braket}&#10;\pagestyle{empty}&#10;\usepackage[dvipsnames]{xcolor}&#10;\begin{document}&#10;$\ket{\Psi_n^{\rm ex}}= \ket{\Psi_{n}^0} + \lambda \ket{\tilde{\Psi}_{n}^1}+ ...$&#10;&#10;\end{document}"/>
  <p:tag name="IGUANATEXSIZE" val="20"/>
  <p:tag name="IGUANATEXCURSOR" val="212"/>
  <p:tag name="TRANSPARENCY" val="True"/>
  <p:tag name="FILENAME" val=""/>
  <p:tag name="INPUTTYPE" val="0"/>
  <p:tag name="LATEXENGINEID" val="0"/>
  <p:tag name="TEMPFOLDER" val="c:\temp\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3.5"/>
  <p:tag name="ORIGINALWIDTH" val="490.5"/>
  <p:tag name="OUTPUTDPI" val="1200"/>
  <p:tag name="LATEXADDIN" val="\documentclass{article}&#10;\usepackage{amsmath}&#10;\pagestyle{empty}&#10;\begin{document}&#10;&#10;&#10;$W_{nm}=0$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53.25"/>
  <p:tag name="OUTPUTDPI" val="1200"/>
  <p:tag name="LATEXADDIN" val="\documentclass{article}&#10;\usepackage{amsmath}&#10;\pagestyle{empty}&#10;\begin{document}&#10;&#10;$0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4.25"/>
  <p:tag name="ORIGINALWIDTH" val="684.75"/>
  <p:tag name="OUTPUTDPI" val="1200"/>
  <p:tag name="LATEXADDIN" val="\documentclass{article}&#10;\usepackage{amsmath}&#10;\pagestyle{empty}&#10;\begin{document}&#10;&#10;&#10;$\left(\frac{W_{nm}}{\Delta_{nm}}\rightarrow \infty\right)$&#10;&#10;\end{document}"/>
  <p:tag name="IGUANATEXSIZE" val="20"/>
  <p:tag name="IGUANATEXCURSOR" val="140"/>
  <p:tag name="TRANSPARENCY" val="True"/>
  <p:tag name="FILENAME" val=""/>
  <p:tag name="INPUTTYPE" val="0"/>
  <p:tag name="LATEXENGINEID" val="0"/>
  <p:tag name="TEMPFOLDER" val="c:\temp\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.75"/>
  <p:tag name="ORIGINALWIDTH" val="235.5"/>
  <p:tag name="OUTPUTDPI" val="1200"/>
  <p:tag name="LATEXADDIN" val="\documentclass{article}&#10;\usepackage{amsmath}&#10;\usepackage{braket}&#10;\pagestyle{empty}&#10;\begin{document}&#10;&#10;$\ket{\Psi_{+}^0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36.25"/>
  <p:tag name="OUTPUTDPI" val="1200"/>
  <p:tag name="LATEXADDIN" val="\documentclass{article}&#10;\usepackage{amsmath}&#10;\usepackage{braket}&#10;\pagestyle{empty}&#10;\begin{document}&#10;&#10;$\ket{\Psi_{-}^0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20.5"/>
  <p:tag name="OUTPUTDPI" val="1200"/>
  <p:tag name="LATEXADDIN" val="\documentclass{article}&#10;\usepackage{amsmath}&#10;\usepackage{braket}&#10;\pagestyle{empty}&#10;\usepackage[dvipsnames]{xcolor}&#10;\begin{document}&#10;$\ket{\Psi_{n}^0}$&#10;&#10;\end{document}"/>
  <p:tag name="IGUANATEXSIZE" val="20"/>
  <p:tag name="IGUANATEXCURSOR" val="133"/>
  <p:tag name="TRANSPARENCY" val="True"/>
  <p:tag name="FILENAME" val=""/>
  <p:tag name="INPUTTYPE" val="0"/>
  <p:tag name="LATEXENGINEID" val="0"/>
  <p:tag name="TEMPFOLDER" val="c:\temp\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20.5"/>
  <p:tag name="OUTPUTDPI" val="1200"/>
  <p:tag name="LATEXADDIN" val="\documentclass{article}&#10;\usepackage{amsmath}&#10;\usepackage{braket}&#10;\pagestyle{empty}&#10;\usepackage[dvipsnames]{xcolor}&#10;\begin{document}&#10;$\ket{\Psi_{n}^0}$&#10;&#10;\end{document}"/>
  <p:tag name="IGUANATEXSIZE" val="20"/>
  <p:tag name="IGUANATEXCURSOR" val="133"/>
  <p:tag name="TRANSPARENCY" val="True"/>
  <p:tag name="FILENAME" val=""/>
  <p:tag name="INPUTTYPE" val="0"/>
  <p:tag name="LATEXENGINEID" val="0"/>
  <p:tag name="TEMPFOLDER" val="c:\temp\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6"/>
  <p:tag name="ORIGINALWIDTH" val="189"/>
  <p:tag name="OUTPUTDPI" val="1200"/>
  <p:tag name="LATEXADDIN" val="\documentclass{article}&#10;\usepackage{amsmath}&#10;\usepackage{braket}&#10;\pagestyle{empty}&#10;\usepackage[dvipsnames]{xcolor}&#10;\begin{document}&#10;$\color{BurntOrange} E_{-}^{\rm ex}$&#10;&#10;\end{document}"/>
  <p:tag name="IGUANATEXSIZE" val="20"/>
  <p:tag name="IGUANATEXCURSOR" val="167"/>
  <p:tag name="TRANSPARENCY" val="True"/>
  <p:tag name="FILENAME" val=""/>
  <p:tag name="INPUTTYPE" val="0"/>
  <p:tag name="LATEXENGINEID" val="0"/>
  <p:tag name="TEMPFOLDER" val="c:\temp\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2.75"/>
  <p:tag name="ORIGINALWIDTH" val="206.25"/>
  <p:tag name="OUTPUTDPI" val="1200"/>
  <p:tag name="LATEXADDIN" val="\documentclass{article}&#10;\usepackage{amsmath}&#10;\usepackage{braket}&#10;\pagestyle{empty}&#10;\usepackage[dvipsnames]{xcolor}&#10;\begin{document}&#10;$\color{Red} E_{-}^{1^{\rm st}}$&#10;&#10;\end{document}"/>
  <p:tag name="IGUANATEXSIZE" val="20"/>
  <p:tag name="IGUANATEXCURSOR" val="143"/>
  <p:tag name="TRANSPARENCY" val="True"/>
  <p:tag name="FILENAME" val=""/>
  <p:tag name="INPUTTYPE" val="0"/>
  <p:tag name="LATEXENGINEID" val="0"/>
  <p:tag name="TEMPFOLDER" val="c:\temp\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.75"/>
  <p:tag name="ORIGINALWIDTH" val="235.5"/>
  <p:tag name="OUTPUTDPI" val="1200"/>
  <p:tag name="LATEXADDIN" val="\documentclass{article}&#10;\usepackage{amsmath}&#10;\usepackage{braket}&#10;\pagestyle{empty}&#10;\usepackage[dvipsnames]{xcolor}&#10;&#10;\begin{document}&#10;&#10;$\color{Blue} \ket{\Psi_{+}^0}$&#10;&#10;\end{document}"/>
  <p:tag name="IGUANATEXSIZE" val="20"/>
  <p:tag name="IGUANATEXCURSOR" val="148"/>
  <p:tag name="TRANSPARENCY" val="True"/>
  <p:tag name="FILENAME" val=""/>
  <p:tag name="INPUTTYPE" val="0"/>
  <p:tag name="LATEXENGINEID" val="0"/>
  <p:tag name="TEMPFOLDER" val="c:\temp\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36.25"/>
  <p:tag name="OUTPUTDPI" val="1200"/>
  <p:tag name="LATEXADDIN" val="\documentclass{article}&#10;\usepackage{amsmath}&#10;\usepackage{braket}&#10;\pagestyle{empty}&#10;\usepackage[dvipsnames]{xcolor}&#10;&#10;\begin{document}&#10;&#10;$\color{Blue} \ket{\Psi_{-}^0}$&#10;&#10;\end{document}"/>
  <p:tag name="IGUANATEXSIZE" val="20"/>
  <p:tag name="IGUANATEXCURSOR" val="148"/>
  <p:tag name="TRANSPARENCY" val="True"/>
  <p:tag name="FILENAME" val=""/>
  <p:tag name="INPUTTYPE" val="0"/>
  <p:tag name="LATEXENGINEID" val="0"/>
  <p:tag name="TEMPFOLDER" val="c:\temp\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13"/>
  <p:tag name="OUTPUTDPI" val="1200"/>
  <p:tag name="LATEXADDIN" val="\documentclass{article}&#10;\usepackage{amsmath}&#10;\usepackage{braket}&#10;\usepackage[dvipsnames]{xcolor}&#10;&#10;\pagestyle{empty}&#10;\begin{document}&#10;&#10;&#10;$\color{Blue} \ket{\Psi_{a}^0}$&#10;&#10;\end{document}"/>
  <p:tag name="IGUANATEXSIZE" val="20"/>
  <p:tag name="IGUANATEXCURSOR" val="135"/>
  <p:tag name="TRANSPARENCY" val="True"/>
  <p:tag name="FILENAME" val=""/>
  <p:tag name="INPUTTYPE" val="0"/>
  <p:tag name="LATEXENGINEID" val="0"/>
  <p:tag name="TEMPFOLDER" val="c:\temp\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9.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 \ket{\Psi_{b}^0}$&#10;&#10;\end{document}"/>
  <p:tag name="IGUANATEXSIZE" val="20"/>
  <p:tag name="IGUANATEXCURSOR" val="148"/>
  <p:tag name="TRANSPARENCY" val="True"/>
  <p:tag name="FILENAME" val=""/>
  <p:tag name="INPUTTYPE" val="0"/>
  <p:tag name="LATEXENGINEID" val="0"/>
  <p:tag name="TEMPFOLDER" val="c:\temp\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55"/>
  <p:tag name="OUTPUTDPI" val="1200"/>
  <p:tag name="LATEXADDIN" val="\documentclass{article}&#10;\usepackage{amsmath}&#10;\usepackage{braket}&#10;\pagestyle{empty}&#10;\usepackage[dvipsnames]{xcolor}&#10;\begin{document}&#10;$\color{BurntOrange} \ket{\Psi_{+}^{\rm ex}}$&#10;&#10;\end{document}"/>
  <p:tag name="IGUANATEXSIZE" val="20"/>
  <p:tag name="IGUANATEXCURSOR" val="151"/>
  <p:tag name="TRANSPARENCY" val="True"/>
  <p:tag name="FILENAME" val=""/>
  <p:tag name="INPUTTYPE" val="0"/>
  <p:tag name="LATEXENGINEID" val="0"/>
  <p:tag name="TEMPFOLDER" val="c:\temp\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2.75"/>
  <p:tag name="ORIGINALWIDTH" val="282.75"/>
  <p:tag name="OUTPUTDPI" val="1200"/>
  <p:tag name="LATEXADDIN" val="\documentclass{article}&#10;\usepackage{amsmath}&#10;\usepackage{braket}&#10;\pagestyle{empty}&#10;\usepackage[dvipsnames]{xcolor}&#10;\begin{document}&#10;&#10;$\color{Red} \ket{\Psi_{+}^{1^{\rm st}}}$&#10;&#10;\end{document}"/>
  <p:tag name="IGUANATEXSIZE" val="20"/>
  <p:tag name="IGUANATEXCURSOR" val="144"/>
  <p:tag name="TRANSPARENCY" val="True"/>
  <p:tag name="FILENAME" val=""/>
  <p:tag name="INPUTTYPE" val="0"/>
  <p:tag name="LATEXENGINEID" val="0"/>
  <p:tag name="TEMPFOLDER" val="c:\temp\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"/>
  <p:tag name="ORIGINALWIDTH" val="235.5"/>
  <p:tag name="OUTPUTDPI" val="1200"/>
  <p:tag name="LATEXADDIN" val="\documentclass{article}&#10;\usepackage{amsmath}&#10;\usepackage{braket}&#10;\pagestyle{empty}&#10;\usepackage[dvipsnames]{xcolor}&#10;\begin{document}&#10;&#10;$\color{OliveGreen} \ket{\Psi_{+}^{1}}$&#10;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36.25"/>
  <p:tag name="OUTPUTDPI" val="1200"/>
  <p:tag name="LATEXADDIN" val="\documentclass{article}&#10;\usepackage{amsmath}&#10;\usepackage{braket}&#10;\pagestyle{empty}&#10;\usepackage[dvipsnames]{xcolor}&#10;\begin{document}&#10;&#10;$\color{OliveGreen} \ket{\Psi_{-}^{1}}$&#10;&#10;\end{document}"/>
  <p:tag name="IGUANATEXSIZE" val="20"/>
  <p:tag name="IGUANATEXCURSOR" val="165"/>
  <p:tag name="TRANSPARENCY" val="True"/>
  <p:tag name="FILENAME" val=""/>
  <p:tag name="INPUTTYPE" val="0"/>
  <p:tag name="LATEXENGINEID" val="0"/>
  <p:tag name="TEMPFOLDER" val="c:\temp\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usepackage[dvipsnames]{xcolor}&#10;\begin{document}&#10;$\color{BurntOrange} \ket{\Psi_{-}^{\rm ex}}$&#10;&#10;\end{document}"/>
  <p:tag name="IGUANATEXSIZE" val="20"/>
  <p:tag name="IGUANATEXCURSOR" val="151"/>
  <p:tag name="TRANSPARENCY" val="True"/>
  <p:tag name="FILENAME" val=""/>
  <p:tag name="INPUTTYPE" val="0"/>
  <p:tag name="LATEXENGINEID" val="0"/>
  <p:tag name="TEMPFOLDER" val="c:\temp\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"/>
  <p:tag name="ORIGINALWIDTH" val="282.75"/>
  <p:tag name="OUTPUTDPI" val="1200"/>
  <p:tag name="LATEXADDIN" val="\documentclass{article}&#10;\usepackage{amsmath}&#10;\usepackage{braket}&#10;\pagestyle{empty}&#10;\usepackage[dvipsnames]{xcolor}&#10;\begin{document}&#10;&#10;$\color{Red} \ket{\Psi_{-}^{1^{\rm st}}}$&#10;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6"/>
  <p:tag name="ORIGINALWIDTH" val="189"/>
  <p:tag name="OUTPUTDPI" val="1200"/>
  <p:tag name="LATEXADDIN" val="\documentclass{article}&#10;\usepackage{amsmath}&#10;\usepackage{braket}&#10;\pagestyle{empty}&#10;\usepackage[dvipsnames]{xcolor}&#10;\begin{document}&#10;$\color{BurntOrange} E_{+}^{\rm ex}$&#10;&#10;\end{document}"/>
  <p:tag name="IGUANATEXSIZE" val="20"/>
  <p:tag name="IGUANATEXCURSOR" val="157"/>
  <p:tag name="TRANSPARENCY" val="True"/>
  <p:tag name="FILENAME" val=""/>
  <p:tag name="INPUTTYPE" val="0"/>
  <p:tag name="LATEXENGINEID" val="0"/>
  <p:tag name="TEMPFOLDER" val="c:\temp\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2.75"/>
  <p:tag name="ORIGINALWIDTH" val="206.25"/>
  <p:tag name="OUTPUTDPI" val="1200"/>
  <p:tag name="LATEXADDIN" val="\documentclass{article}&#10;\usepackage{amsmath}&#10;\usepackage{braket}&#10;\pagestyle{empty}&#10;\usepackage[dvipsnames]{xcolor}&#10;\begin{document}&#10;$\color{Red} E_{+}^{1^{\rm st}}$&#10;&#10;\end{document}"/>
  <p:tag name="IGUANATEXSIZE" val="20"/>
  <p:tag name="IGUANATEXCURSOR" val="149"/>
  <p:tag name="TRANSPARENCY" val="True"/>
  <p:tag name="FILENAME" val=""/>
  <p:tag name="INPUTTYPE" val="0"/>
  <p:tag name="LATEXENGINEID" val="0"/>
  <p:tag name="TEMPFOLDER" val="c:\temp\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135.75"/>
  <p:tag name="OUTPUTDPI" val="1200"/>
  <p:tag name="LATEXADDIN" val="\documentclass{article}&#10;\usepackage{amsmath}&#10;\usepackage{braket}&#10;\pagestyle{empty}&#10;\usepackage[dvipsnames]{xcolor}&#10;&#10;\begin{document}&#10;&#10;$\color{OliveGreen}E_1^1$&#10;&#10;\end{document}"/>
  <p:tag name="IGUANATEXSIZE" val="20"/>
  <p:tag name="IGUANATEXCURSOR" val="156"/>
  <p:tag name="TRANSPARENCY" val="True"/>
  <p:tag name="FILENAME" val=""/>
  <p:tag name="INPUTTYPE" val="0"/>
  <p:tag name="LATEXENGINEID" val="0"/>
  <p:tag name="TEMPFOLDER" val="c:\temp\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135.75"/>
  <p:tag name="OUTPUTDPI" val="1200"/>
  <p:tag name="LATEXADDIN" val="\documentclass{article}&#10;\usepackage{amsmath}&#10;\usepackage{braket}&#10;\pagestyle{empty}&#10;\usepackage[dvipsnames]{xcolor}&#10;&#10;\begin{document}&#10;&#10;$\color{OliveGreen}E_2^1$&#10;&#10;\end{document}"/>
  <p:tag name="IGUANATEXSIZE" val="20"/>
  <p:tag name="IGUANATEXCURSOR" val="152"/>
  <p:tag name="TRANSPARENCY" val="True"/>
  <p:tag name="FILENAME" val=""/>
  <p:tag name="INPUTTYPE" val="0"/>
  <p:tag name="LATEXENGINEID" val="0"/>
  <p:tag name="TEMPFOLDER" val="c:\temp\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6"/>
  <p:tag name="ORIGINALWIDTH" val="914.25"/>
  <p:tag name="OUTPUTDPI" val="1200"/>
  <p:tag name="LATEXADDIN" val="\documentclass{article}&#10;\usepackage{amsmath}&#10;\usepackage{braket}&#10;\pagestyle{empty}&#10;\usepackage[dvipsnames]{xcolor}&#10;\begin{document}&#10;&#10;$\ket{\Psi_{\pm}^0} = \lim\limits_{\lambda \rightarrow 0} \ket{\Psi_{\pm}^{\rm ex}}$&#10;&#10;\end{document}"/>
  <p:tag name="IGUANATEXSIZE" val="20"/>
  <p:tag name="IGUANATEXCURSOR" val="187"/>
  <p:tag name="TRANSPARENCY" val="True"/>
  <p:tag name="FILENAME" val=""/>
  <p:tag name="INPUTTYPE" val="0"/>
  <p:tag name="LATEXENGINEID" val="0"/>
  <p:tag name="TEMPFOLDER" val="c:\temp\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.75"/>
  <p:tag name="ORIGINALWIDTH" val="2538.75"/>
  <p:tag name="OUTPUTDPI" val="1200"/>
  <p:tag name="LATEXADDIN" val="\documentclass{article}&#10;\usepackage{amsmath}&#10;\usepackage{braket}&#10;\pagestyle{empty}&#10;\usepackage[dvipsnames]{xcolor}&#10;\begin{document}&#10;$\ket{\Psi_{+}^{\rm ex}}=\alpha(\lambda) \ket{\Psi_{a}^0}+ \beta(\lambda) \ket{\Psi_{b}^0}+\gamma(\lambda) \ket{\Psi_{\rm orth}(\lambda)}$&#10;&#10;\end{document}"/>
  <p:tag name="IGUANATEXSIZE" val="20"/>
  <p:tag name="IGUANATEXCURSOR" val="268"/>
  <p:tag name="TRANSPARENCY" val="True"/>
  <p:tag name="FILENAME" val=""/>
  <p:tag name="INPUTTYPE" val="0"/>
  <p:tag name="LATEXENGINEID" val="0"/>
  <p:tag name="TEMPFOLDER" val="c:\temp\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6"/>
  <p:tag name="ORIGINALWIDTH" val="189"/>
  <p:tag name="OUTPUTDPI" val="1200"/>
  <p:tag name="LATEXADDIN" val="\documentclass{article}&#10;\usepackage{amsmath}&#10;\usepackage{braket}&#10;\pagestyle{empty}&#10;\usepackage[dvipsnames]{xcolor}&#10;\begin{document}&#10;$E_{-}^{\rm ex}$&#10;&#10;\end{document}"/>
  <p:tag name="IGUANATEXSIZE" val="20"/>
  <p:tag name="IGUANATEXCURSOR" val="133"/>
  <p:tag name="TRANSPARENCY" val="True"/>
  <p:tag name="FILENAME" val=""/>
  <p:tag name="INPUTTYPE" val="0"/>
  <p:tag name="LATEXENGINEID" val="0"/>
  <p:tag name="TEMPFOLDER" val="c:\temp\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6"/>
  <p:tag name="ORIGINALWIDTH" val="189"/>
  <p:tag name="OUTPUTDPI" val="1200"/>
  <p:tag name="LATEXADDIN" val="\documentclass{article}&#10;\usepackage{amsmath}&#10;\usepackage{braket}&#10;\pagestyle{empty}&#10;\usepackage[dvipsnames]{xcolor}&#10;\begin{document}&#10;$E_{+}^{\rm ex}$&#10;&#10;\end{document}"/>
  <p:tag name="IGUANATEXSIZE" val="20"/>
  <p:tag name="IGUANATEXCURSOR" val="133"/>
  <p:tag name="TRANSPARENCY" val="True"/>
  <p:tag name="FILENAME" val=""/>
  <p:tag name="INPUTTYPE" val="0"/>
  <p:tag name="LATEXENGINEID" val="0"/>
  <p:tag name="TEMPFOLDER" val="c:\temp\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usepackage[dvipsnames]{xcolor}&#10;\begin{document}&#10;$\ket{\Psi_{-}^{\rm ex}}$&#10;&#10;\end{document}"/>
  <p:tag name="IGUANATEXSIZE" val="20"/>
  <p:tag name="IGUANATEXCURSOR" val="133"/>
  <p:tag name="TRANSPARENCY" val="True"/>
  <p:tag name="FILENAME" val=""/>
  <p:tag name="INPUTTYPE" val="0"/>
  <p:tag name="LATEXENGINEID" val="0"/>
  <p:tag name="TEMPFOLDER" val="c:\temp\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55"/>
  <p:tag name="OUTPUTDPI" val="1200"/>
  <p:tag name="LATEXADDIN" val="\documentclass{article}&#10;\usepackage{amsmath}&#10;\usepackage{braket}&#10;\pagestyle{empty}&#10;\usepackage[dvipsnames]{xcolor}&#10;\begin{document}&#10;$\ket{\Psi_{+}^{\rm ex}}$&#10;\end{document}"/>
  <p:tag name="IGUANATEXSIZE" val="20"/>
  <p:tag name="IGUANATEXCURSOR" val="157"/>
  <p:tag name="TRANSPARENCY" val="True"/>
  <p:tag name="FILENAME" val=""/>
  <p:tag name="INPUTTYPE" val="0"/>
  <p:tag name="LATEXENGINEID" val="0"/>
  <p:tag name="TEMPFOLDER" val="c:\temp\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6.25"/>
  <p:tag name="ORIGINALWIDTH" val="666.75"/>
  <p:tag name="OUTPUTDPI" val="1200"/>
  <p:tag name="LATEXADDIN" val="\documentclass{article}&#10;\usepackage{amsmath}&#10;\usepackage{braket}&#10;\pagestyle{empty}&#10;\usepackage[dvipsnames]{xcolor}&#10;\begin{document}&#10;$\underset{\lambda \rightarrow 0}{\lim}\gamma(\lambda)=0$&#10;&#10;\end{document}"/>
  <p:tag name="IGUANATEXSIZE" val="20"/>
  <p:tag name="IGUANATEXCURSOR" val="171"/>
  <p:tag name="TRANSPARENCY" val="True"/>
  <p:tag name="FILENAME" val=""/>
  <p:tag name="INPUTTYPE" val="0"/>
  <p:tag name="LATEXENGINEID" val="0"/>
  <p:tag name="TEMPFOLDER" val="c:\temp\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1143"/>
  <p:tag name="OUTPUTDPI" val="1200"/>
  <p:tag name="LATEXADDIN" val="\documentclass{article}&#10;\usepackage{amsmath}&#10;\usepackage{braket}&#10;\pagestyle{empty}&#10;\usepackage[dvipsnames]{xcolor}&#10;\begin{document}&#10;$E^{\rm ex}=E^0+\lambda \tilde{E}^1+...$&#10;&#10;\end{document}"/>
  <p:tag name="IGUANATEXSIZE" val="20"/>
  <p:tag name="IGUANATEXCURSOR" val="167"/>
  <p:tag name="TRANSPARENCY" val="True"/>
  <p:tag name="FILENAME" val=""/>
  <p:tag name="INPUTTYPE" val="0"/>
  <p:tag name="LATEXENGINEID" val="0"/>
  <p:tag name="TEMPFOLDER" val="c:\temp\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6.25"/>
  <p:tag name="ORIGINALWIDTH" val="1396.5"/>
  <p:tag name="OUTPUTDPI" val="1200"/>
  <p:tag name="LATEXADDIN" val="\documentclass{article}&#10;\usepackage{amsmath}&#10;\usepackage{braket}&#10;\pagestyle{empty}&#10;\usepackage[dvipsnames]{xcolor}&#10;\begin{document}&#10;$\ket{\Psi^{\rm ex}}=\ket{\Psi^0}+\lambda \ket{\tilde{\Psi}^1}+...$&#10;&#10;\end{document}"/>
  <p:tag name="IGUANATEXSIZE" val="20"/>
  <p:tag name="IGUANATEXCURSOR" val="200"/>
  <p:tag name="TRANSPARENCY" val="True"/>
  <p:tag name="FILENAME" val=""/>
  <p:tag name="INPUTTYPE" val="0"/>
  <p:tag name="LATEXENGINEID" val="0"/>
  <p:tag name="TEMPFOLDER" val="c:\temp\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1028.25"/>
  <p:tag name="OUTPUTDPI" val="1200"/>
  <p:tag name="LATEXADDIN" val="\documentclass{article}&#10;\usepackage{amsmath}&#10;\usepackage{braket}&#10;\pagestyle{empty}&#10;\begin{document}&#10;&#10;$H \ket{\Psi_n^{\rm ex}} = E_n \ket{\Psi_n^{\rm ex}}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1143"/>
  <p:tag name="OUTPUTDPI" val="1200"/>
  <p:tag name="LATEXADDIN" val="\documentclass{article}&#10;\usepackage{amsmath}&#10;\usepackage{braket}&#10;\pagestyle{empty}&#10;\usepackage[dvipsnames]{xcolor}&#10;\begin{document}&#10;$E^{\rm ex}=E^0+\lambda \tilde{E}^1+...$&#10;&#10;\end{document}"/>
  <p:tag name="IGUANATEXSIZE" val="20"/>
  <p:tag name="IGUANATEXCURSOR" val="167"/>
  <p:tag name="TRANSPARENCY" val="True"/>
  <p:tag name="FILENAME" val=""/>
  <p:tag name="INPUTTYPE" val="0"/>
  <p:tag name="LATEXENGINEID" val="0"/>
  <p:tag name="TEMPFOLDER" val="c:\temp\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6.25"/>
  <p:tag name="ORIGINALWIDTH" val="1396.5"/>
  <p:tag name="OUTPUTDPI" val="1200"/>
  <p:tag name="LATEXADDIN" val="\documentclass{article}&#10;\usepackage{amsmath}&#10;\usepackage{braket}&#10;\pagestyle{empty}&#10;\usepackage[dvipsnames]{xcolor}&#10;\begin{document}&#10;$\ket{\Psi^{\rm ex}}=\ket{\Psi^0}+\lambda \ket{\tilde{\Psi}^1}+...$&#10;&#10;\end{document}"/>
  <p:tag name="IGUANATEXSIZE" val="20"/>
  <p:tag name="IGUANATEXCURSOR" val="200"/>
  <p:tag name="TRANSPARENCY" val="True"/>
  <p:tag name="FILENAME" val=""/>
  <p:tag name="INPUTTYPE" val="0"/>
  <p:tag name="LATEXENGINEID" val="0"/>
  <p:tag name="TEMPFOLDER" val="c:\temp\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6"/>
  <p:tag name="ORIGINALWIDTH" val="189"/>
  <p:tag name="OUTPUTDPI" val="1200"/>
  <p:tag name="LATEXADDIN" val="\documentclass{article}&#10;\usepackage{amsmath}&#10;\usepackage{braket}&#10;\pagestyle{empty}&#10;\usepackage[dvipsnames]{xcolor}&#10;\begin{document}&#10;$\color{BurntOrange} E_{-}^{\rm ex}$&#10;&#10;\end{document}"/>
  <p:tag name="IGUANATEXSIZE" val="20"/>
  <p:tag name="IGUANATEXCURSOR" val="167"/>
  <p:tag name="TRANSPARENCY" val="True"/>
  <p:tag name="FILENAME" val=""/>
  <p:tag name="INPUTTYPE" val="0"/>
  <p:tag name="LATEXENGINEID" val="0"/>
  <p:tag name="TEMPFOLDER" val="c:\temp\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2.75"/>
  <p:tag name="ORIGINALWIDTH" val="206.25"/>
  <p:tag name="OUTPUTDPI" val="1200"/>
  <p:tag name="LATEXADDIN" val="\documentclass{article}&#10;\usepackage{amsmath}&#10;\usepackage{braket}&#10;\pagestyle{empty}&#10;\usepackage[dvipsnames]{xcolor}&#10;\begin{document}&#10;$\color{Red} E_{-}^{1^{\rm st}}$&#10;&#10;\end{document}"/>
  <p:tag name="IGUANATEXSIZE" val="20"/>
  <p:tag name="IGUANATEXCURSOR" val="143"/>
  <p:tag name="TRANSPARENCY" val="True"/>
  <p:tag name="FILENAME" val=""/>
  <p:tag name="INPUTTYPE" val="0"/>
  <p:tag name="LATEXENGINEID" val="0"/>
  <p:tag name="TEMPFOLDER" val="c:\temp\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.75"/>
  <p:tag name="ORIGINALWIDTH" val="235.5"/>
  <p:tag name="OUTPUTDPI" val="1200"/>
  <p:tag name="LATEXADDIN" val="\documentclass{article}&#10;\usepackage{amsmath}&#10;\usepackage{braket}&#10;\pagestyle{empty}&#10;\usepackage[dvipsnames]{xcolor}&#10;&#10;\begin{document}&#10;&#10;$\color{Blue} \ket{\Psi_{+}^0}$&#10;&#10;\end{document}"/>
  <p:tag name="IGUANATEXSIZE" val="20"/>
  <p:tag name="IGUANATEXCURSOR" val="148"/>
  <p:tag name="TRANSPARENCY" val="True"/>
  <p:tag name="FILENAME" val=""/>
  <p:tag name="INPUTTYPE" val="0"/>
  <p:tag name="LATEXENGINEID" val="0"/>
  <p:tag name="TEMPFOLDER" val="c:\temp\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36.25"/>
  <p:tag name="OUTPUTDPI" val="1200"/>
  <p:tag name="LATEXADDIN" val="\documentclass{article}&#10;\usepackage{amsmath}&#10;\usepackage{braket}&#10;\pagestyle{empty}&#10;\usepackage[dvipsnames]{xcolor}&#10;&#10;\begin{document}&#10;&#10;$\color{Blue} \ket{\Psi_{-}^0}$&#10;&#10;\end{document}"/>
  <p:tag name="IGUANATEXSIZE" val="20"/>
  <p:tag name="IGUANATEXCURSOR" val="148"/>
  <p:tag name="TRANSPARENCY" val="True"/>
  <p:tag name="FILENAME" val=""/>
  <p:tag name="INPUTTYPE" val="0"/>
  <p:tag name="LATEXENGINEID" val="0"/>
  <p:tag name="TEMPFOLDER" val="c:\temp\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13"/>
  <p:tag name="OUTPUTDPI" val="1200"/>
  <p:tag name="LATEXADDIN" val="\documentclass{article}&#10;\usepackage{amsmath}&#10;\usepackage{braket}&#10;\usepackage[dvipsnames]{xcolor}&#10;&#10;\pagestyle{empty}&#10;\begin{document}&#10;&#10;&#10;$\color{Blue} \ket{\Psi_{a}^0}$&#10;&#10;\end{document}"/>
  <p:tag name="IGUANATEXSIZE" val="20"/>
  <p:tag name="IGUANATEXCURSOR" val="135"/>
  <p:tag name="TRANSPARENCY" val="True"/>
  <p:tag name="FILENAME" val=""/>
  <p:tag name="INPUTTYPE" val="0"/>
  <p:tag name="LATEXENGINEID" val="0"/>
  <p:tag name="TEMPFOLDER" val="c:\temp\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9.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 \ket{\Psi_{b}^0}$&#10;&#10;\end{document}"/>
  <p:tag name="IGUANATEXSIZE" val="20"/>
  <p:tag name="IGUANATEXCURSOR" val="148"/>
  <p:tag name="TRANSPARENCY" val="True"/>
  <p:tag name="FILENAME" val=""/>
  <p:tag name="INPUTTYPE" val="0"/>
  <p:tag name="LATEXENGINEID" val="0"/>
  <p:tag name="TEMPFOLDER" val="c:\temp\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55"/>
  <p:tag name="OUTPUTDPI" val="1200"/>
  <p:tag name="LATEXADDIN" val="\documentclass{article}&#10;\usepackage{amsmath}&#10;\usepackage{braket}&#10;\pagestyle{empty}&#10;\usepackage[dvipsnames]{xcolor}&#10;\begin{document}&#10;$\color{BurntOrange} \ket{\Psi_{+}^{\rm ex}}$&#10;&#10;\end{document}"/>
  <p:tag name="IGUANATEXSIZE" val="20"/>
  <p:tag name="IGUANATEXCURSOR" val="151"/>
  <p:tag name="TRANSPARENCY" val="True"/>
  <p:tag name="FILENAME" val=""/>
  <p:tag name="INPUTTYPE" val="0"/>
  <p:tag name="LATEXENGINEID" val="0"/>
  <p:tag name="TEMPFOLDER" val="c:\temp\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53.25"/>
  <p:tag name="OUTPUTDPI" val="1200"/>
  <p:tag name="LATEXADDIN" val="\documentclass{article}&#10;\usepackage{amsmath}&#10;\pagestyle{empty}&#10;\begin{document}&#10;&#10;$0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2.75"/>
  <p:tag name="ORIGINALWIDTH" val="282.75"/>
  <p:tag name="OUTPUTDPI" val="1200"/>
  <p:tag name="LATEXADDIN" val="\documentclass{article}&#10;\usepackage{amsmath}&#10;\usepackage{braket}&#10;\pagestyle{empty}&#10;\usepackage[dvipsnames]{xcolor}&#10;\begin{document}&#10;&#10;$\color{Red} \ket{\Psi_{+}^{1^{\rm st}}}$&#10;&#10;\end{document}"/>
  <p:tag name="IGUANATEXSIZE" val="20"/>
  <p:tag name="IGUANATEXCURSOR" val="144"/>
  <p:tag name="TRANSPARENCY" val="True"/>
  <p:tag name="FILENAME" val=""/>
  <p:tag name="INPUTTYPE" val="0"/>
  <p:tag name="LATEXENGINEID" val="0"/>
  <p:tag name="TEMPFOLDER" val="c:\temp\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"/>
  <p:tag name="ORIGINALWIDTH" val="235.5"/>
  <p:tag name="OUTPUTDPI" val="1200"/>
  <p:tag name="LATEXADDIN" val="\documentclass{article}&#10;\usepackage{amsmath}&#10;\usepackage{braket}&#10;\pagestyle{empty}&#10;\usepackage[dvipsnames]{xcolor}&#10;\begin{document}&#10;&#10;$\color{OliveGreen} \ket{\Psi_{+}^{1}}$&#10;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36.25"/>
  <p:tag name="OUTPUTDPI" val="1200"/>
  <p:tag name="LATEXADDIN" val="\documentclass{article}&#10;\usepackage{amsmath}&#10;\usepackage{braket}&#10;\pagestyle{empty}&#10;\usepackage[dvipsnames]{xcolor}&#10;\begin{document}&#10;&#10;$\color{OliveGreen} \ket{\Psi_{-}^{1}}$&#10;&#10;\end{document}"/>
  <p:tag name="IGUANATEXSIZE" val="20"/>
  <p:tag name="IGUANATEXCURSOR" val="165"/>
  <p:tag name="TRANSPARENCY" val="True"/>
  <p:tag name="FILENAME" val=""/>
  <p:tag name="INPUTTYPE" val="0"/>
  <p:tag name="LATEXENGINEID" val="0"/>
  <p:tag name="TEMPFOLDER" val="c:\temp\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usepackage[dvipsnames]{xcolor}&#10;\begin{document}&#10;$\color{BurntOrange} \ket{\Psi_{-}^{\rm ex}}$&#10;&#10;\end{document}"/>
  <p:tag name="IGUANATEXSIZE" val="20"/>
  <p:tag name="IGUANATEXCURSOR" val="151"/>
  <p:tag name="TRANSPARENCY" val="True"/>
  <p:tag name="FILENAME" val=""/>
  <p:tag name="INPUTTYPE" val="0"/>
  <p:tag name="LATEXENGINEID" val="0"/>
  <p:tag name="TEMPFOLDER" val="c:\temp\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"/>
  <p:tag name="ORIGINALWIDTH" val="282.75"/>
  <p:tag name="OUTPUTDPI" val="1200"/>
  <p:tag name="LATEXADDIN" val="\documentclass{article}&#10;\usepackage{amsmath}&#10;\usepackage{braket}&#10;\pagestyle{empty}&#10;\usepackage[dvipsnames]{xcolor}&#10;\begin{document}&#10;&#10;$\color{Red} \ket{\Psi_{-}^{1^{\rm st}}}$&#10;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6"/>
  <p:tag name="ORIGINALWIDTH" val="189"/>
  <p:tag name="OUTPUTDPI" val="1200"/>
  <p:tag name="LATEXADDIN" val="\documentclass{article}&#10;\usepackage{amsmath}&#10;\usepackage{braket}&#10;\pagestyle{empty}&#10;\usepackage[dvipsnames]{xcolor}&#10;\begin{document}&#10;$\color{BurntOrange} E_{+}^{\rm ex}$&#10;&#10;\end{document}"/>
  <p:tag name="IGUANATEXSIZE" val="20"/>
  <p:tag name="IGUANATEXCURSOR" val="157"/>
  <p:tag name="TRANSPARENCY" val="True"/>
  <p:tag name="FILENAME" val=""/>
  <p:tag name="INPUTTYPE" val="0"/>
  <p:tag name="LATEXENGINEID" val="0"/>
  <p:tag name="TEMPFOLDER" val="c:\temp\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2.75"/>
  <p:tag name="ORIGINALWIDTH" val="206.25"/>
  <p:tag name="OUTPUTDPI" val="1200"/>
  <p:tag name="LATEXADDIN" val="\documentclass{article}&#10;\usepackage{amsmath}&#10;\usepackage{braket}&#10;\pagestyle{empty}&#10;\usepackage[dvipsnames]{xcolor}&#10;\begin{document}&#10;$\color{Red} E_{+}^{1^{\rm st}}$&#10;&#10;\end{document}"/>
  <p:tag name="IGUANATEXSIZE" val="20"/>
  <p:tag name="IGUANATEXCURSOR" val="149"/>
  <p:tag name="TRANSPARENCY" val="True"/>
  <p:tag name="FILENAME" val=""/>
  <p:tag name="INPUTTYPE" val="0"/>
  <p:tag name="LATEXENGINEID" val="0"/>
  <p:tag name="TEMPFOLDER" val="c:\temp\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135.75"/>
  <p:tag name="OUTPUTDPI" val="1200"/>
  <p:tag name="LATEXADDIN" val="\documentclass{article}&#10;\usepackage{amsmath}&#10;\usepackage{braket}&#10;\pagestyle{empty}&#10;\usepackage[dvipsnames]{xcolor}&#10;&#10;\begin{document}&#10;&#10;$\color{OliveGreen}E_1^1$&#10;&#10;\end{document}"/>
  <p:tag name="IGUANATEXSIZE" val="20"/>
  <p:tag name="IGUANATEXCURSOR" val="156"/>
  <p:tag name="TRANSPARENCY" val="True"/>
  <p:tag name="FILENAME" val=""/>
  <p:tag name="INPUTTYPE" val="0"/>
  <p:tag name="LATEXENGINEID" val="0"/>
  <p:tag name="TEMPFOLDER" val="c:\temp\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135.75"/>
  <p:tag name="OUTPUTDPI" val="1200"/>
  <p:tag name="LATEXADDIN" val="\documentclass{article}&#10;\usepackage{amsmath}&#10;\usepackage{braket}&#10;\pagestyle{empty}&#10;\usepackage[dvipsnames]{xcolor}&#10;&#10;\begin{document}&#10;&#10;$\color{OliveGreen}E_2^1$&#10;&#10;\end{document}"/>
  <p:tag name="IGUANATEXSIZE" val="20"/>
  <p:tag name="IGUANATEXCURSOR" val="152"/>
  <p:tag name="TRANSPARENCY" val="True"/>
  <p:tag name="FILENAME" val=""/>
  <p:tag name="INPUTTYPE" val="0"/>
  <p:tag name="LATEXENGINEID" val="0"/>
  <p:tag name="TEMPFOLDER" val="c:\temp\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6"/>
  <p:tag name="ORIGINALWIDTH" val="189"/>
  <p:tag name="OUTPUTDPI" val="1200"/>
  <p:tag name="LATEXADDIN" val="\documentclass{article}&#10;\usepackage{amsmath}&#10;\usepackage{braket}&#10;\pagestyle{empty}&#10;\usepackage[dvipsnames]{xcolor}&#10;\begin{document}&#10;$\color{BurntOrange} E_{-}^{\rm ex}$&#10;&#10;\end{document}"/>
  <p:tag name="IGUANATEXSIZE" val="20"/>
  <p:tag name="IGUANATEXCURSOR" val="167"/>
  <p:tag name="TRANSPARENCY" val="True"/>
  <p:tag name="FILENAME" val=""/>
  <p:tag name="INPUTTYPE" val="0"/>
  <p:tag name="LATEXENGINEID" val="0"/>
  <p:tag name="TEMPFOLDER" val="c:\temp\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290.25"/>
  <p:tag name="OUTPUTDPI" val="1200"/>
  <p:tag name="LATEXADDIN" val="\documentclass{article}&#10;\usepackage{amsmath}&#10;\pagestyle{empty}&#10;\begin{document}&#10;&#10;$n=1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2.75"/>
  <p:tag name="ORIGINALWIDTH" val="206.25"/>
  <p:tag name="OUTPUTDPI" val="1200"/>
  <p:tag name="LATEXADDIN" val="\documentclass{article}&#10;\usepackage{amsmath}&#10;\usepackage{braket}&#10;\pagestyle{empty}&#10;\usepackage[dvipsnames]{xcolor}&#10;\begin{document}&#10;$\color{Red} E_{-}^{1^{\rm st}}$&#10;&#10;\end{document}"/>
  <p:tag name="IGUANATEXSIZE" val="20"/>
  <p:tag name="IGUANATEXCURSOR" val="143"/>
  <p:tag name="TRANSPARENCY" val="True"/>
  <p:tag name="FILENAME" val=""/>
  <p:tag name="INPUTTYPE" val="0"/>
  <p:tag name="LATEXENGINEID" val="0"/>
  <p:tag name="TEMPFOLDER" val="c:\temp\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.75"/>
  <p:tag name="ORIGINALWIDTH" val="235.5"/>
  <p:tag name="OUTPUTDPI" val="1200"/>
  <p:tag name="LATEXADDIN" val="\documentclass{article}&#10;\usepackage{amsmath}&#10;\usepackage{braket}&#10;\pagestyle{empty}&#10;\usepackage[dvipsnames]{xcolor}&#10;&#10;\begin{document}&#10;&#10;$\color{Blue} \ket{\Psi_{+}^0}$&#10;&#10;\end{document}"/>
  <p:tag name="IGUANATEXSIZE" val="20"/>
  <p:tag name="IGUANATEXCURSOR" val="148"/>
  <p:tag name="TRANSPARENCY" val="True"/>
  <p:tag name="FILENAME" val=""/>
  <p:tag name="INPUTTYPE" val="0"/>
  <p:tag name="LATEXENGINEID" val="0"/>
  <p:tag name="TEMPFOLDER" val="c:\temp\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36.25"/>
  <p:tag name="OUTPUTDPI" val="1200"/>
  <p:tag name="LATEXADDIN" val="\documentclass{article}&#10;\usepackage{amsmath}&#10;\usepackage{braket}&#10;\pagestyle{empty}&#10;\usepackage[dvipsnames]{xcolor}&#10;&#10;\begin{document}&#10;&#10;$\color{Blue} \ket{\Psi_{-}^0}$&#10;&#10;\end{document}"/>
  <p:tag name="IGUANATEXSIZE" val="20"/>
  <p:tag name="IGUANATEXCURSOR" val="148"/>
  <p:tag name="TRANSPARENCY" val="True"/>
  <p:tag name="FILENAME" val=""/>
  <p:tag name="INPUTTYPE" val="0"/>
  <p:tag name="LATEXENGINEID" val="0"/>
  <p:tag name="TEMPFOLDER" val="c:\temp\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13"/>
  <p:tag name="OUTPUTDPI" val="1200"/>
  <p:tag name="LATEXADDIN" val="\documentclass{article}&#10;\usepackage{amsmath}&#10;\usepackage{braket}&#10;\usepackage[dvipsnames]{xcolor}&#10;&#10;\pagestyle{empty}&#10;\begin{document}&#10;&#10;&#10;$\color{Blue} \ket{\Psi_{a}^0}$&#10;&#10;\end{document}"/>
  <p:tag name="IGUANATEXSIZE" val="20"/>
  <p:tag name="IGUANATEXCURSOR" val="135"/>
  <p:tag name="TRANSPARENCY" val="True"/>
  <p:tag name="FILENAME" val=""/>
  <p:tag name="INPUTTYPE" val="0"/>
  <p:tag name="LATEXENGINEID" val="0"/>
  <p:tag name="TEMPFOLDER" val="c:\temp\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9.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 \ket{\Psi_{b}^0}$&#10;&#10;\end{document}"/>
  <p:tag name="IGUANATEXSIZE" val="20"/>
  <p:tag name="IGUANATEXCURSOR" val="148"/>
  <p:tag name="TRANSPARENCY" val="True"/>
  <p:tag name="FILENAME" val=""/>
  <p:tag name="INPUTTYPE" val="0"/>
  <p:tag name="LATEXENGINEID" val="0"/>
  <p:tag name="TEMPFOLDER" val="c:\temp\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55"/>
  <p:tag name="OUTPUTDPI" val="1200"/>
  <p:tag name="LATEXADDIN" val="\documentclass{article}&#10;\usepackage{amsmath}&#10;\usepackage{braket}&#10;\pagestyle{empty}&#10;\usepackage[dvipsnames]{xcolor}&#10;\begin{document}&#10;$\color{BurntOrange} \ket{\Psi_{+}^{\rm ex}}$&#10;&#10;\end{document}"/>
  <p:tag name="IGUANATEXSIZE" val="20"/>
  <p:tag name="IGUANATEXCURSOR" val="151"/>
  <p:tag name="TRANSPARENCY" val="True"/>
  <p:tag name="FILENAME" val=""/>
  <p:tag name="INPUTTYPE" val="0"/>
  <p:tag name="LATEXENGINEID" val="0"/>
  <p:tag name="TEMPFOLDER" val="c:\temp\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2.75"/>
  <p:tag name="ORIGINALWIDTH" val="282.75"/>
  <p:tag name="OUTPUTDPI" val="1200"/>
  <p:tag name="LATEXADDIN" val="\documentclass{article}&#10;\usepackage{amsmath}&#10;\usepackage{braket}&#10;\pagestyle{empty}&#10;\usepackage[dvipsnames]{xcolor}&#10;\begin{document}&#10;&#10;$\color{Red} \ket{\Psi_{+}^{1^{\rm st}}}$&#10;&#10;\end{document}"/>
  <p:tag name="IGUANATEXSIZE" val="20"/>
  <p:tag name="IGUANATEXCURSOR" val="144"/>
  <p:tag name="TRANSPARENCY" val="True"/>
  <p:tag name="FILENAME" val=""/>
  <p:tag name="INPUTTYPE" val="0"/>
  <p:tag name="LATEXENGINEID" val="0"/>
  <p:tag name="TEMPFOLDER" val="c:\temp\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"/>
  <p:tag name="ORIGINALWIDTH" val="235.5"/>
  <p:tag name="OUTPUTDPI" val="1200"/>
  <p:tag name="LATEXADDIN" val="\documentclass{article}&#10;\usepackage{amsmath}&#10;\usepackage{braket}&#10;\pagestyle{empty}&#10;\usepackage[dvipsnames]{xcolor}&#10;\begin{document}&#10;&#10;$\color{OliveGreen} \ket{\Psi_{+}^{1}}$&#10;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36.25"/>
  <p:tag name="OUTPUTDPI" val="1200"/>
  <p:tag name="LATEXADDIN" val="\documentclass{article}&#10;\usepackage{amsmath}&#10;\usepackage{braket}&#10;\pagestyle{empty}&#10;\usepackage[dvipsnames]{xcolor}&#10;\begin{document}&#10;&#10;$\color{OliveGreen} \ket{\Psi_{-}^{1}}$&#10;&#10;\end{document}"/>
  <p:tag name="IGUANATEXSIZE" val="20"/>
  <p:tag name="IGUANATEXCURSOR" val="165"/>
  <p:tag name="TRANSPARENCY" val="True"/>
  <p:tag name="FILENAME" val=""/>
  <p:tag name="INPUTTYPE" val="0"/>
  <p:tag name="LATEXENGINEID" val="0"/>
  <p:tag name="TEMPFOLDER" val="c:\temp\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usepackage[dvipsnames]{xcolor}&#10;\begin{document}&#10;$\color{BurntOrange} \ket{\Psi_{-}^{\rm ex}}$&#10;&#10;\end{document}"/>
  <p:tag name="IGUANATEXSIZE" val="20"/>
  <p:tag name="IGUANATEXCURSOR" val="151"/>
  <p:tag name="TRANSPARENCY" val="True"/>
  <p:tag name="FILENAME" val=""/>
  <p:tag name="INPUTTYPE" val="0"/>
  <p:tag name="LATEXENGINEID" val="0"/>
  <p:tag name="TEMPFOLDER" val="c:\temp\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"/>
  <p:tag name="ORIGINALWIDTH" val="294"/>
  <p:tag name="OUTPUTDPI" val="1200"/>
  <p:tag name="LATEXADDIN" val="\documentclass{article}&#10;\usepackage{amsmath}&#10;\pagestyle{empty}&#10;\begin{document}&#10;&#10;$n=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"/>
  <p:tag name="ORIGINALWIDTH" val="282.75"/>
  <p:tag name="OUTPUTDPI" val="1200"/>
  <p:tag name="LATEXADDIN" val="\documentclass{article}&#10;\usepackage{amsmath}&#10;\usepackage{braket}&#10;\pagestyle{empty}&#10;\usepackage[dvipsnames]{xcolor}&#10;\begin{document}&#10;&#10;$\color{Red} \ket{\Psi_{-}^{1^{\rm st}}}$&#10;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6"/>
  <p:tag name="ORIGINALWIDTH" val="189"/>
  <p:tag name="OUTPUTDPI" val="1200"/>
  <p:tag name="LATEXADDIN" val="\documentclass{article}&#10;\usepackage{amsmath}&#10;\usepackage{braket}&#10;\pagestyle{empty}&#10;\usepackage[dvipsnames]{xcolor}&#10;\begin{document}&#10;$\color{BurntOrange} E_{+}^{\rm ex}$&#10;&#10;\end{document}"/>
  <p:tag name="IGUANATEXSIZE" val="20"/>
  <p:tag name="IGUANATEXCURSOR" val="157"/>
  <p:tag name="TRANSPARENCY" val="True"/>
  <p:tag name="FILENAME" val=""/>
  <p:tag name="INPUTTYPE" val="0"/>
  <p:tag name="LATEXENGINEID" val="0"/>
  <p:tag name="TEMPFOLDER" val="c:\temp\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2.75"/>
  <p:tag name="ORIGINALWIDTH" val="206.25"/>
  <p:tag name="OUTPUTDPI" val="1200"/>
  <p:tag name="LATEXADDIN" val="\documentclass{article}&#10;\usepackage{amsmath}&#10;\usepackage{braket}&#10;\pagestyle{empty}&#10;\usepackage[dvipsnames]{xcolor}&#10;\begin{document}&#10;$\color{Red} E_{+}^{1^{\rm st}}$&#10;&#10;\end{document}"/>
  <p:tag name="IGUANATEXSIZE" val="20"/>
  <p:tag name="IGUANATEXCURSOR" val="149"/>
  <p:tag name="TRANSPARENCY" val="True"/>
  <p:tag name="FILENAME" val=""/>
  <p:tag name="INPUTTYPE" val="0"/>
  <p:tag name="LATEXENGINEID" val="0"/>
  <p:tag name="TEMPFOLDER" val="c:\temp\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135.75"/>
  <p:tag name="OUTPUTDPI" val="1200"/>
  <p:tag name="LATEXADDIN" val="\documentclass{article}&#10;\usepackage{amsmath}&#10;\usepackage{braket}&#10;\pagestyle{empty}&#10;\usepackage[dvipsnames]{xcolor}&#10;&#10;\begin{document}&#10;&#10;$\color{OliveGreen}E_1^1$&#10;&#10;\end{document}"/>
  <p:tag name="IGUANATEXSIZE" val="20"/>
  <p:tag name="IGUANATEXCURSOR" val="156"/>
  <p:tag name="TRANSPARENCY" val="True"/>
  <p:tag name="FILENAME" val=""/>
  <p:tag name="INPUTTYPE" val="0"/>
  <p:tag name="LATEXENGINEID" val="0"/>
  <p:tag name="TEMPFOLDER" val="c:\temp\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135.75"/>
  <p:tag name="OUTPUTDPI" val="1200"/>
  <p:tag name="LATEXADDIN" val="\documentclass{article}&#10;\usepackage{amsmath}&#10;\usepackage{braket}&#10;\pagestyle{empty}&#10;\usepackage[dvipsnames]{xcolor}&#10;&#10;\begin{document}&#10;&#10;$\color{OliveGreen}E_2^1$&#10;&#10;\end{document}"/>
  <p:tag name="IGUANATEXSIZE" val="20"/>
  <p:tag name="IGUANATEXCURSOR" val="152"/>
  <p:tag name="TRANSPARENCY" val="True"/>
  <p:tag name="FILENAME" val=""/>
  <p:tag name="INPUTTYPE" val="0"/>
  <p:tag name="LATEXENGINEID" val="0"/>
  <p:tag name="TEMPFOLDER" val="c:\temp\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6"/>
  <p:tag name="ORIGINALWIDTH" val="189"/>
  <p:tag name="OUTPUTDPI" val="1200"/>
  <p:tag name="LATEXADDIN" val="\documentclass{article}&#10;\usepackage{amsmath}&#10;\usepackage{braket}&#10;\pagestyle{empty}&#10;\usepackage[dvipsnames]{xcolor}&#10;\begin{document}&#10;$\color{BurntOrange} E_{-}^{\rm ex}$&#10;&#10;\end{document}"/>
  <p:tag name="IGUANATEXSIZE" val="20"/>
  <p:tag name="IGUANATEXCURSOR" val="167"/>
  <p:tag name="TRANSPARENCY" val="True"/>
  <p:tag name="FILENAME" val=""/>
  <p:tag name="INPUTTYPE" val="0"/>
  <p:tag name="LATEXENGINEID" val="0"/>
  <p:tag name="TEMPFOLDER" val="c:\temp\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2.75"/>
  <p:tag name="ORIGINALWIDTH" val="206.25"/>
  <p:tag name="OUTPUTDPI" val="1200"/>
  <p:tag name="LATEXADDIN" val="\documentclass{article}&#10;\usepackage{amsmath}&#10;\usepackage{braket}&#10;\pagestyle{empty}&#10;\usepackage[dvipsnames]{xcolor}&#10;\begin{document}&#10;$\color{Red} E_{-}^{1^{\rm st}}$&#10;&#10;\end{document}"/>
  <p:tag name="IGUANATEXSIZE" val="20"/>
  <p:tag name="IGUANATEXCURSOR" val="143"/>
  <p:tag name="TRANSPARENCY" val="True"/>
  <p:tag name="FILENAME" val=""/>
  <p:tag name="INPUTTYPE" val="0"/>
  <p:tag name="LATEXENGINEID" val="0"/>
  <p:tag name="TEMPFOLDER" val="c:\temp\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.75"/>
  <p:tag name="ORIGINALWIDTH" val="235.5"/>
  <p:tag name="OUTPUTDPI" val="1200"/>
  <p:tag name="LATEXADDIN" val="\documentclass{article}&#10;\usepackage{amsmath}&#10;\usepackage{braket}&#10;\pagestyle{empty}&#10;\usepackage[dvipsnames]{xcolor}&#10;&#10;\begin{document}&#10;&#10;$\color{Blue} \ket{\Psi_{+}^0}$&#10;&#10;\end{document}"/>
  <p:tag name="IGUANATEXSIZE" val="20"/>
  <p:tag name="IGUANATEXCURSOR" val="148"/>
  <p:tag name="TRANSPARENCY" val="True"/>
  <p:tag name="FILENAME" val=""/>
  <p:tag name="INPUTTYPE" val="0"/>
  <p:tag name="LATEXENGINEID" val="0"/>
  <p:tag name="TEMPFOLDER" val="c:\temp\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36.25"/>
  <p:tag name="OUTPUTDPI" val="1200"/>
  <p:tag name="LATEXADDIN" val="\documentclass{article}&#10;\usepackage{amsmath}&#10;\usepackage{braket}&#10;\pagestyle{empty}&#10;\usepackage[dvipsnames]{xcolor}&#10;&#10;\begin{document}&#10;&#10;$\color{Blue} \ket{\Psi_{-}^0}$&#10;&#10;\end{document}"/>
  <p:tag name="IGUANATEXSIZE" val="20"/>
  <p:tag name="IGUANATEXCURSOR" val="148"/>
  <p:tag name="TRANSPARENCY" val="True"/>
  <p:tag name="FILENAME" val=""/>
  <p:tag name="INPUTTYPE" val="0"/>
  <p:tag name="LATEXENGINEID" val="0"/>
  <p:tag name="TEMPFOLDER" val="c:\temp\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13"/>
  <p:tag name="OUTPUTDPI" val="1200"/>
  <p:tag name="LATEXADDIN" val="\documentclass{article}&#10;\usepackage{amsmath}&#10;\usepackage{braket}&#10;\usepackage[dvipsnames]{xcolor}&#10;&#10;\pagestyle{empty}&#10;\begin{document}&#10;&#10;&#10;$\color{Blue} \ket{\Psi_{a}^0}$&#10;&#10;\end{document}"/>
  <p:tag name="IGUANATEXSIZE" val="20"/>
  <p:tag name="IGUANATEXCURSOR" val="135"/>
  <p:tag name="TRANSPARENCY" val="True"/>
  <p:tag name="FILENAME" val=""/>
  <p:tag name="INPUTTYPE" val="0"/>
  <p:tag name="LATEXENGINEID" val="0"/>
  <p:tag name="TEMPFOLDER" val="c:\temp\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294.75"/>
  <p:tag name="OUTPUTDPI" val="1200"/>
  <p:tag name="LATEXADDIN" val="\documentclass{article}&#10;\usepackage{amsmath}&#10;\pagestyle{empty}&#10;\begin{document}&#10;&#10;$n=3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9.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 \ket{\Psi_{b}^0}$&#10;&#10;\end{document}"/>
  <p:tag name="IGUANATEXSIZE" val="20"/>
  <p:tag name="IGUANATEXCURSOR" val="148"/>
  <p:tag name="TRANSPARENCY" val="True"/>
  <p:tag name="FILENAME" val=""/>
  <p:tag name="INPUTTYPE" val="0"/>
  <p:tag name="LATEXENGINEID" val="0"/>
  <p:tag name="TEMPFOLDER" val="c:\temp\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55"/>
  <p:tag name="OUTPUTDPI" val="1200"/>
  <p:tag name="LATEXADDIN" val="\documentclass{article}&#10;\usepackage{amsmath}&#10;\usepackage{braket}&#10;\pagestyle{empty}&#10;\usepackage[dvipsnames]{xcolor}&#10;\begin{document}&#10;$\color{BurntOrange} \ket{\Psi_{+}^{\rm ex}}$&#10;&#10;\end{document}"/>
  <p:tag name="IGUANATEXSIZE" val="20"/>
  <p:tag name="IGUANATEXCURSOR" val="151"/>
  <p:tag name="TRANSPARENCY" val="True"/>
  <p:tag name="FILENAME" val=""/>
  <p:tag name="INPUTTYPE" val="0"/>
  <p:tag name="LATEXENGINEID" val="0"/>
  <p:tag name="TEMPFOLDER" val="c:\temp\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2.75"/>
  <p:tag name="ORIGINALWIDTH" val="282.75"/>
  <p:tag name="OUTPUTDPI" val="1200"/>
  <p:tag name="LATEXADDIN" val="\documentclass{article}&#10;\usepackage{amsmath}&#10;\usepackage{braket}&#10;\pagestyle{empty}&#10;\usepackage[dvipsnames]{xcolor}&#10;\begin{document}&#10;&#10;$\color{Red} \ket{\Psi_{+}^{1^{\rm st}}}$&#10;&#10;\end{document}"/>
  <p:tag name="IGUANATEXSIZE" val="20"/>
  <p:tag name="IGUANATEXCURSOR" val="144"/>
  <p:tag name="TRANSPARENCY" val="True"/>
  <p:tag name="FILENAME" val=""/>
  <p:tag name="INPUTTYPE" val="0"/>
  <p:tag name="LATEXENGINEID" val="0"/>
  <p:tag name="TEMPFOLDER" val="c:\temp\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"/>
  <p:tag name="ORIGINALWIDTH" val="235.5"/>
  <p:tag name="OUTPUTDPI" val="1200"/>
  <p:tag name="LATEXADDIN" val="\documentclass{article}&#10;\usepackage{amsmath}&#10;\usepackage{braket}&#10;\pagestyle{empty}&#10;\usepackage[dvipsnames]{xcolor}&#10;\begin{document}&#10;&#10;$\color{OliveGreen} \ket{\Psi_{+}^{1}}$&#10;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36.25"/>
  <p:tag name="OUTPUTDPI" val="1200"/>
  <p:tag name="LATEXADDIN" val="\documentclass{article}&#10;\usepackage{amsmath}&#10;\usepackage{braket}&#10;\pagestyle{empty}&#10;\usepackage[dvipsnames]{xcolor}&#10;\begin{document}&#10;&#10;$\color{OliveGreen} \ket{\Psi_{-}^{1}}$&#10;&#10;\end{document}"/>
  <p:tag name="IGUANATEXSIZE" val="20"/>
  <p:tag name="IGUANATEXCURSOR" val="165"/>
  <p:tag name="TRANSPARENCY" val="True"/>
  <p:tag name="FILENAME" val=""/>
  <p:tag name="INPUTTYPE" val="0"/>
  <p:tag name="LATEXENGINEID" val="0"/>
  <p:tag name="TEMPFOLDER" val="c:\temp\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usepackage[dvipsnames]{xcolor}&#10;\begin{document}&#10;$\color{BurntOrange} \ket{\Psi_{-}^{\rm ex}}$&#10;&#10;\end{document}"/>
  <p:tag name="IGUANATEXSIZE" val="20"/>
  <p:tag name="IGUANATEXCURSOR" val="151"/>
  <p:tag name="TRANSPARENCY" val="True"/>
  <p:tag name="FILENAME" val=""/>
  <p:tag name="INPUTTYPE" val="0"/>
  <p:tag name="LATEXENGINEID" val="0"/>
  <p:tag name="TEMPFOLDER" val="c:\temp\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"/>
  <p:tag name="ORIGINALWIDTH" val="282.75"/>
  <p:tag name="OUTPUTDPI" val="1200"/>
  <p:tag name="LATEXADDIN" val="\documentclass{article}&#10;\usepackage{amsmath}&#10;\usepackage{braket}&#10;\pagestyle{empty}&#10;\usepackage[dvipsnames]{xcolor}&#10;\begin{document}&#10;&#10;$\color{Red} \ket{\Psi_{-}^{1^{\rm st}}}$&#10;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6"/>
  <p:tag name="ORIGINALWIDTH" val="189"/>
  <p:tag name="OUTPUTDPI" val="1200"/>
  <p:tag name="LATEXADDIN" val="\documentclass{article}&#10;\usepackage{amsmath}&#10;\usepackage{braket}&#10;\pagestyle{empty}&#10;\usepackage[dvipsnames]{xcolor}&#10;\begin{document}&#10;$\color{BurntOrange} E_{+}^{\rm ex}$&#10;&#10;\end{document}"/>
  <p:tag name="IGUANATEXSIZE" val="20"/>
  <p:tag name="IGUANATEXCURSOR" val="157"/>
  <p:tag name="TRANSPARENCY" val="True"/>
  <p:tag name="FILENAME" val=""/>
  <p:tag name="INPUTTYPE" val="0"/>
  <p:tag name="LATEXENGINEID" val="0"/>
  <p:tag name="TEMPFOLDER" val="c:\temp\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2.75"/>
  <p:tag name="ORIGINALWIDTH" val="206.25"/>
  <p:tag name="OUTPUTDPI" val="1200"/>
  <p:tag name="LATEXADDIN" val="\documentclass{article}&#10;\usepackage{amsmath}&#10;\usepackage{braket}&#10;\pagestyle{empty}&#10;\usepackage[dvipsnames]{xcolor}&#10;\begin{document}&#10;$\color{Red} E_{+}^{1^{\rm st}}$&#10;&#10;\end{document}"/>
  <p:tag name="IGUANATEXSIZE" val="20"/>
  <p:tag name="IGUANATEXCURSOR" val="149"/>
  <p:tag name="TRANSPARENCY" val="True"/>
  <p:tag name="FILENAME" val=""/>
  <p:tag name="INPUTTYPE" val="0"/>
  <p:tag name="LATEXENGINEID" val="0"/>
  <p:tag name="TEMPFOLDER" val="c:\temp\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135.75"/>
  <p:tag name="OUTPUTDPI" val="1200"/>
  <p:tag name="LATEXADDIN" val="\documentclass{article}&#10;\usepackage{amsmath}&#10;\usepackage{braket}&#10;\pagestyle{empty}&#10;\usepackage[dvipsnames]{xcolor}&#10;&#10;\begin{document}&#10;&#10;$\color{OliveGreen}E_1^1$&#10;&#10;\end{document}"/>
  <p:tag name="IGUANATEXSIZE" val="20"/>
  <p:tag name="IGUANATEXCURSOR" val="156"/>
  <p:tag name="TRANSPARENCY" val="True"/>
  <p:tag name="FILENAME" val=""/>
  <p:tag name="INPUTTYPE" val="0"/>
  <p:tag name="LATEXENGINEID" val="0"/>
  <p:tag name="TEMPFOLDER" val="c:\temp\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53.25"/>
  <p:tag name="OUTPUTDPI" val="1200"/>
  <p:tag name="LATEXADDIN" val="\documentclass{article}&#10;\usepackage{amsmath}&#10;\pagestyle{empty}&#10;\begin{document}&#10;&#10;$0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135.75"/>
  <p:tag name="OUTPUTDPI" val="1200"/>
  <p:tag name="LATEXADDIN" val="\documentclass{article}&#10;\usepackage{amsmath}&#10;\usepackage{braket}&#10;\pagestyle{empty}&#10;\usepackage[dvipsnames]{xcolor}&#10;&#10;\begin{document}&#10;&#10;$\color{OliveGreen}E_2^1$&#10;&#10;\end{document}"/>
  <p:tag name="IGUANATEXSIZE" val="20"/>
  <p:tag name="IGUANATEXCURSOR" val="152"/>
  <p:tag name="TRANSPARENCY" val="True"/>
  <p:tag name="FILENAME" val=""/>
  <p:tag name="INPUTTYPE" val="0"/>
  <p:tag name="LATEXENGINEID" val="0"/>
  <p:tag name="TEMPFOLDER" val="c:\temp\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|5.6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139.5"/>
  <p:tag name="OUTPUTDPI" val="1200"/>
  <p:tag name="LATEXADDIN" val="\documentclass{article}&#10;\usepackage{amsmath}&#10;\usepackage{braket}&#10;\pagestyle{empty}&#10;\usepackage[dvipsnames]{xcolor}&#10;&#10;\begin{document}&#10;&#10;$\color{Blue}E_1^0$&#10;&#10;\end{document}"/>
  <p:tag name="IGUANATEXSIZE" val="20"/>
  <p:tag name="IGUANATEXCURSOR" val="150"/>
  <p:tag name="TRANSPARENCY" val="True"/>
  <p:tag name="FILENAME" val=""/>
  <p:tag name="INPUTTYPE" val="0"/>
  <p:tag name="LATEXENGINEID" val="0"/>
  <p:tag name="TEMPFOLDER" val="c:\temp\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139.5"/>
  <p:tag name="OUTPUTDPI" val="1200"/>
  <p:tag name="LATEXADDIN" val="\documentclass{article}&#10;\usepackage{amsmath}&#10;\usepackage{braket}&#10;\pagestyle{empty}&#10;\usepackage[dvipsnames]{xcolor}&#10;&#10;\begin{document}&#10;&#10;$\color{Blue}E_2^0$&#10;&#10;\end{document}"/>
  <p:tag name="IGUANATEXSIZE" val="20"/>
  <p:tag name="IGUANATEXCURSOR" val="146"/>
  <p:tag name="TRANSPARENCY" val="True"/>
  <p:tag name="FILENAME" val=""/>
  <p:tag name="INPUTTYPE" val="0"/>
  <p:tag name="LATEXENGINEID" val="0"/>
  <p:tag name="TEMPFOLDER" val="c:\temp\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135.75"/>
  <p:tag name="OUTPUTDPI" val="1200"/>
  <p:tag name="LATEXADDIN" val="\documentclass{article}&#10;\usepackage{amsmath}&#10;\usepackage{braket}&#10;\pagestyle{empty}&#10;\usepackage[dvipsnames]{xcolor}&#10;&#10;\begin{document}&#10;&#10;$\color{OliveGreen}E_1^1$&#10;&#10;\end{document}"/>
  <p:tag name="IGUANATEXSIZE" val="20"/>
  <p:tag name="IGUANATEXCURSOR" val="156"/>
  <p:tag name="TRANSPARENCY" val="True"/>
  <p:tag name="FILENAME" val=""/>
  <p:tag name="INPUTTYPE" val="0"/>
  <p:tag name="LATEXENGINEID" val="0"/>
  <p:tag name="TEMPFOLDER" val="c:\temp\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usepackage[dvipsnames]{xcolor}&#10;&#10;\begin{document}&#10;&#10;$\color{BurntOrange}\ket{\Psi_1^{\rm ex}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"/>
  <p:tag name="ORIGINALWIDTH" val="282.75"/>
  <p:tag name="OUTPUTDPI" val="1200"/>
  <p:tag name="LATEXADDIN" val="\documentclass{article}&#10;\usepackage{amsmath}&#10;\usepackage{braket}&#10;\pagestyle{empty}&#10;\usepackage[dvipsnames]{xcolor}&#10;&#10;\begin{document}&#10;&#10;$\color{Red}\ket{\Psi_1^{1^{\rm st}}}$&#10;&#10;\end{document}"/>
  <p:tag name="IGUANATEXSIZE" val="20"/>
  <p:tag name="IGUANATEXCURSOR" val="146"/>
  <p:tag name="TRANSPARENCY" val="True"/>
  <p:tag name="FILENAME" val=""/>
  <p:tag name="INPUTTYPE" val="0"/>
  <p:tag name="LATEXENGINEID" val="0"/>
  <p:tag name="TEMPFOLDER" val="c:\temp\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usepackage[dvipsnames]{xcolor}&#10;&#10;\begin{document}&#10;&#10;$\color{BurntOrange}\ket{\Psi_2^{\rm ex}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"/>
  <p:tag name="ORIGINALWIDTH" val="282.75"/>
  <p:tag name="OUTPUTDPI" val="1200"/>
  <p:tag name="LATEXADDIN" val="\documentclass{article}&#10;\usepackage{amsmath}&#10;\usepackage{braket}&#10;\pagestyle{empty}&#10;\usepackage[dvipsnames]{xcolor}&#10;&#10;\begin{document}&#10;&#10;$\color{Red}\ket{\Psi_2^{1^{\rm st}}}$&#10;&#10;\end{document}"/>
  <p:tag name="IGUANATEXSIZE" val="20"/>
  <p:tag name="IGUANATEXCURSOR" val="157"/>
  <p:tag name="TRANSPARENCY" val="True"/>
  <p:tag name="FILENAME" val=""/>
  <p:tag name="INPUTTYPE" val="0"/>
  <p:tag name="LATEXENGINEID" val="0"/>
  <p:tag name="TEMPFOLDER" val="c:\temp\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5.5"/>
  <p:tag name="ORIGINALWIDTH" val="189"/>
  <p:tag name="OUTPUTDPI" val="1200"/>
  <p:tag name="LATEXADDIN" val="\documentclass{article}&#10;\usepackage{amsmath}&#10;\usepackage{braket}&#10;\pagestyle{empty}&#10;\usepackage[dvipsnames]{xcolor}&#10;&#10;\begin{document}&#10;&#10;$\color{BurntOrange}E_2^{\rm ex}$&#10;&#10;\end{document}"/>
  <p:tag name="IGUANATEXSIZE" val="20"/>
  <p:tag name="IGUANATEXCURSOR" val="165"/>
  <p:tag name="TRANSPARENCY" val="True"/>
  <p:tag name="FILENAME" val=""/>
  <p:tag name="INPUTTYPE" val="0"/>
  <p:tag name="LATEXENGINEID" val="0"/>
  <p:tag name="TEMPFOLDER" val="c:\temp\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460.5"/>
  <p:tag name="OUTPUTDPI" val="1200"/>
  <p:tag name="LATEXADDIN" val="\documentclass{article}&#10;\usepackage{amsmath}&#10;\usepackage{physics}&#10;&#10;\pagestyle{empty}&#10;\begin{document}&#10;&#10;&#10;$\ket{1/2,m_s}$&#10;&#10;\end{document}"/>
  <p:tag name="IGUANATEXSIZE" val="20"/>
  <p:tag name="IGUANATEXCURSOR" val="106"/>
  <p:tag name="TRANSPARENCY" val="True"/>
  <p:tag name="FILENAME" val=""/>
  <p:tag name="INPUTTYPE" val="0"/>
  <p:tag name="LATEXENGINEID" val="0"/>
  <p:tag name="TEMPFOLDER" val="c:\temp\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.25"/>
  <p:tag name="ORIGINALWIDTH" val="42"/>
  <p:tag name="OUTPUTDPI" val="1200"/>
  <p:tag name="LATEXADDIN" val="\documentclass{article}&#10;\usepackage{amsmath}&#10;\pagestyle{empty}&#10;\begin{document}&#10;&#10;$1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2.25"/>
  <p:tag name="ORIGINALWIDTH" val="206.25"/>
  <p:tag name="OUTPUTDPI" val="1200"/>
  <p:tag name="LATEXADDIN" val="\documentclass{article}&#10;\usepackage{amsmath}&#10;\usepackage{braket}&#10;\pagestyle{empty}&#10;\usepackage[dvipsnames]{xcolor}&#10;&#10;\begin{document}&#10;&#10;$\color{Red}E_2^{1^{\rm st}}$&#10;&#10;\end{document}"/>
  <p:tag name="IGUANATEXSIZE" val="20"/>
  <p:tag name="IGUANATEXCURSOR" val="161"/>
  <p:tag name="TRANSPARENCY" val="True"/>
  <p:tag name="FILENAME" val=""/>
  <p:tag name="INPUTTYPE" val="0"/>
  <p:tag name="LATEXENGINEID" val="0"/>
  <p:tag name="TEMPFOLDER" val="c:\temp\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5.5"/>
  <p:tag name="ORIGINALWIDTH" val="189"/>
  <p:tag name="OUTPUTDPI" val="1200"/>
  <p:tag name="LATEXADDIN" val="\documentclass{article}&#10;\usepackage{amsmath}&#10;\usepackage{braket}&#10;\pagestyle{empty}&#10;\usepackage[dvipsnames]{xcolor}&#10;&#10;\begin{document}&#10;&#10;$\color{BurntOrange}E_1^{\rm ex}$&#10;&#10;\end{document}"/>
  <p:tag name="IGUANATEXSIZE" val="20"/>
  <p:tag name="IGUANATEXCURSOR" val="157"/>
  <p:tag name="TRANSPARENCY" val="True"/>
  <p:tag name="FILENAME" val=""/>
  <p:tag name="INPUTTYPE" val="0"/>
  <p:tag name="LATEXENGINEID" val="0"/>
  <p:tag name="TEMPFOLDER" val="c:\temp\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2.25"/>
  <p:tag name="ORIGINALWIDTH" val="206.25"/>
  <p:tag name="OUTPUTDPI" val="1200"/>
  <p:tag name="LATEXADDIN" val="\documentclass{article}&#10;\usepackage{amsmath}&#10;\usepackage{braket}&#10;\pagestyle{empty}&#10;\usepackage[dvipsnames]{xcolor}&#10;&#10;\begin{document}&#10;&#10;$\color{Red}E_1^{1^{\rm st}}$&#10;&#10;\end{document}"/>
  <p:tag name="IGUANATEXSIZE" val="20"/>
  <p:tag name="IGUANATEXCURSOR" val="149"/>
  <p:tag name="TRANSPARENCY" val="True"/>
  <p:tag name="FILENAME" val=""/>
  <p:tag name="INPUTTYPE" val="0"/>
  <p:tag name="LATEXENGINEID" val="0"/>
  <p:tag name="TEMPFOLDER" val="c:\temp\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OliveGreen}\ket{\Psi_1^1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OliveGreen}\ket{\Psi_2^1}$&#10;&#10;\end{document}"/>
  <p:tag name="IGUANATEXSIZE" val="20"/>
  <p:tag name="IGUANATEXCURSOR" val="164"/>
  <p:tag name="TRANSPARENCY" val="True"/>
  <p:tag name="FILENAME" val=""/>
  <p:tag name="INPUTTYPE" val="0"/>
  <p:tag name="LATEXENGINEID" val="0"/>
  <p:tag name="TEMPFOLDER" val="c:\temp\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\ket{\Psi_2^0}$&#10;&#10;\end{document}"/>
  <p:tag name="IGUANATEXSIZE" val="20"/>
  <p:tag name="IGUANATEXCURSOR" val="146"/>
  <p:tag name="TRANSPARENCY" val="True"/>
  <p:tag name="FILENAME" val=""/>
  <p:tag name="INPUTTYPE" val="0"/>
  <p:tag name="LATEXENGINEID" val="0"/>
  <p:tag name="TEMPFOLDER" val="c:\temp\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\ket{\Psi_1^0}$&#10;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135.75"/>
  <p:tag name="OUTPUTDPI" val="1200"/>
  <p:tag name="LATEXADDIN" val="\documentclass{article}&#10;\usepackage{amsmath}&#10;\usepackage{braket}&#10;\pagestyle{empty}&#10;\usepackage[dvipsnames]{xcolor}&#10;&#10;\begin{document}&#10;&#10;$\color{OliveGreen}E_2^1$&#10;&#10;\end{document}"/>
  <p:tag name="IGUANATEXSIZE" val="20"/>
  <p:tag name="IGUANATEXCURSOR" val="152"/>
  <p:tag name="TRANSPARENCY" val="True"/>
  <p:tag name="FILENAME" val=""/>
  <p:tag name="INPUTTYPE" val="0"/>
  <p:tag name="LATEXENGINEID" val="0"/>
  <p:tag name="TEMPFOLDER" val="c:\temp\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OliveGreen}\ket{\Psi_1^1}$&#10;&#10;\end{document}"/>
  <p:tag name="IGUANATEXSIZE" val="20"/>
  <p:tag name="IGUANATEXCURSOR" val="147"/>
  <p:tag name="TRANSPARENCY" val="True"/>
  <p:tag name="FILENAME" val=""/>
  <p:tag name="INPUTTYPE" val="0"/>
  <p:tag name="LATEXENGINEID" val="0"/>
  <p:tag name="TEMPFOLDER" val="c:\temp\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\ket{\Psi_1^0}$&#10;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165.75"/>
  <p:tag name="OUTPUTDPI" val="1200"/>
  <p:tag name="LATEXADDIN" val="\documentclass{article}&#10;\usepackage{amsmath}&#10;\pagestyle{empty}&#10;\begin{document}&#10;&#10;$(A)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6.25"/>
  <p:tag name="ORIGINALWIDTH" val="321.75"/>
  <p:tag name="OUTPUTDPI" val="1200"/>
  <p:tag name="LATEXADDIN" val="\documentclass{article}&#10;\usepackage{amsmath}&#10;\usepackage{braket}&#10;\pagestyle{empty}&#10;\begin{document}&#10;&#10;$E_n^{\rm ex} =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1071"/>
  <p:tag name="OUTPUTDPI" val="1200"/>
  <p:tag name="LATEXADDIN" val="\documentclass{article}&#10;\usepackage{amsmath}&#10;\usepackage{braket}&#10;\pagestyle{empty}&#10;\begin{document}&#10;&#10;$H \ket{\Psi_n^{\rm ex}} = E_n^{\rm ex} \ket{\Psi_n^{\rm ex}}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393"/>
  <p:tag name="OUTPUTDPI" val="1200"/>
  <p:tag name="LATEXADDIN" val="\documentclass{article}&#10;\usepackage{amsmath}&#10;\usepackage{braket}&#10;\pagestyle{empty}&#10;\begin{document}&#10;&#10;$\ket{\Psi_n^{\rm ex}} =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begin{document}&#10;&#10;$\ket{\Psi_n^{\rm ex}}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6.25"/>
  <p:tag name="ORIGINALWIDTH" val="189"/>
  <p:tag name="OUTPUTDPI" val="1200"/>
  <p:tag name="LATEXADDIN" val="\documentclass{article}&#10;\usepackage{amsmath}&#10;\usepackage{braket}&#10;\pagestyle{empty}&#10;\begin{document}&#10;&#10;$E_n^{\rm ex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1028.25"/>
  <p:tag name="OUTPUTDPI" val="1200"/>
  <p:tag name="LATEXADDIN" val="\documentclass{article}&#10;\usepackage{amsmath}&#10;\usepackage{braket}&#10;\pagestyle{empty}&#10;\begin{document}&#10;&#10;$H \ket{\Psi_n^{\rm ex}} = E_n \ket{\Psi_n^{\rm ex}}$&#10;&#10;\end{document}"/>
  <p:tag name="IGUANATEXSIZE" val="20"/>
  <p:tag name="IGUANATEXCURSOR" val="123"/>
  <p:tag name="TRANSPARENCY" val="True"/>
  <p:tag name="FILENAME" val=""/>
  <p:tag name="INPUTTYPE" val="0"/>
  <p:tag name="LATEXENGINEID" val="0"/>
  <p:tag name="TEMPFOLDER" val="c:\temp\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6"/>
  <p:tag name="ORIGINALWIDTH" val="189"/>
  <p:tag name="OUTPUTDPI" val="1200"/>
  <p:tag name="LATEXADDIN" val="\documentclass{article}&#10;\usepackage{amsmath}&#10;\usepackage{braket}&#10;\pagestyle{empty}&#10;\usepackage[dvipsnames]{xcolor}&#10;\begin{document}&#10;$\color{BurntOrange} E_{-}^{\rm ex}$&#10;&#10;\end{document}"/>
  <p:tag name="IGUANATEXSIZE" val="20"/>
  <p:tag name="IGUANATEXCURSOR" val="167"/>
  <p:tag name="TRANSPARENCY" val="True"/>
  <p:tag name="FILENAME" val=""/>
  <p:tag name="INPUTTYPE" val="0"/>
  <p:tag name="LATEXENGINEID" val="0"/>
  <p:tag name="TEMPFOLDER" val="c:\temp\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2.75"/>
  <p:tag name="ORIGINALWIDTH" val="206.25"/>
  <p:tag name="OUTPUTDPI" val="1200"/>
  <p:tag name="LATEXADDIN" val="\documentclass{article}&#10;\usepackage{amsmath}&#10;\usepackage{braket}&#10;\pagestyle{empty}&#10;\usepackage[dvipsnames]{xcolor}&#10;\begin{document}&#10;$\color{Red} E_{-}^{1^{\rm st}}$&#10;&#10;\end{document}"/>
  <p:tag name="IGUANATEXSIZE" val="20"/>
  <p:tag name="IGUANATEXCURSOR" val="143"/>
  <p:tag name="TRANSPARENCY" val="True"/>
  <p:tag name="FILENAME" val=""/>
  <p:tag name="INPUTTYPE" val="0"/>
  <p:tag name="LATEXENGINEID" val="0"/>
  <p:tag name="TEMPFOLDER" val="c:\temp\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.75"/>
  <p:tag name="ORIGINALWIDTH" val="235.5"/>
  <p:tag name="OUTPUTDPI" val="1200"/>
  <p:tag name="LATEXADDIN" val="\documentclass{article}&#10;\usepackage{amsmath}&#10;\usepackage{braket}&#10;\pagestyle{empty}&#10;\usepackage[dvipsnames]{xcolor}&#10;&#10;\begin{document}&#10;&#10;$\color{Blue} \ket{\Psi_{+}^0}$&#10;&#10;\end{document}"/>
  <p:tag name="IGUANATEXSIZE" val="20"/>
  <p:tag name="IGUANATEXCURSOR" val="148"/>
  <p:tag name="TRANSPARENCY" val="True"/>
  <p:tag name="FILENAME" val=""/>
  <p:tag name="INPUTTYPE" val="0"/>
  <p:tag name="LATEXENGINEID" val="0"/>
  <p:tag name="TEMPFOLDER" val="c:\temp\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36.25"/>
  <p:tag name="OUTPUTDPI" val="1200"/>
  <p:tag name="LATEXADDIN" val="\documentclass{article}&#10;\usepackage{amsmath}&#10;\usepackage{braket}&#10;\pagestyle{empty}&#10;\usepackage[dvipsnames]{xcolor}&#10;&#10;\begin{document}&#10;&#10;$\color{Blue} \ket{\Psi_{-}^0}$&#10;&#10;\end{document}"/>
  <p:tag name="IGUANATEXSIZE" val="20"/>
  <p:tag name="IGUANATEXCURSOR" val="148"/>
  <p:tag name="TRANSPARENCY" val="True"/>
  <p:tag name="FILENAME" val=""/>
  <p:tag name="INPUTTYPE" val="0"/>
  <p:tag name="LATEXENGINEID" val="0"/>
  <p:tag name="TEMPFOLDER" val="c:\temp\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156"/>
  <p:tag name="OUTPUTDPI" val="1200"/>
  <p:tag name="LATEXADDIN" val="\documentclass{article}&#10;\usepackage{amsmath}&#10;\pagestyle{empty}&#10;\begin{document}&#10;&#10;$(S)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13"/>
  <p:tag name="OUTPUTDPI" val="1200"/>
  <p:tag name="LATEXADDIN" val="\documentclass{article}&#10;\usepackage{amsmath}&#10;\usepackage{braket}&#10;\usepackage[dvipsnames]{xcolor}&#10;&#10;\pagestyle{empty}&#10;\begin{document}&#10;&#10;&#10;$\color{Blue} \ket{\Psi_{a}^0}$&#10;&#10;\end{document}"/>
  <p:tag name="IGUANATEXSIZE" val="20"/>
  <p:tag name="IGUANATEXCURSOR" val="135"/>
  <p:tag name="TRANSPARENCY" val="True"/>
  <p:tag name="FILENAME" val=""/>
  <p:tag name="INPUTTYPE" val="0"/>
  <p:tag name="LATEXENGINEID" val="0"/>
  <p:tag name="TEMPFOLDER" val="c:\temp\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9.5"/>
  <p:tag name="ORIGINALWIDTH" val="208.5"/>
  <p:tag name="OUTPUTDPI" val="1200"/>
  <p:tag name="LATEXADDIN" val="\documentclass{article}&#10;\usepackage{amsmath}&#10;\usepackage{braket}&#10;\pagestyle{empty}&#10;\usepackage[dvipsnames]{xcolor}&#10;&#10;\begin{document}&#10;&#10;$\color{Blue} \ket{\Psi_{b}^0}$&#10;&#10;\end{document}"/>
  <p:tag name="IGUANATEXSIZE" val="20"/>
  <p:tag name="IGUANATEXCURSOR" val="148"/>
  <p:tag name="TRANSPARENCY" val="True"/>
  <p:tag name="FILENAME" val=""/>
  <p:tag name="INPUTTYPE" val="0"/>
  <p:tag name="LATEXENGINEID" val="0"/>
  <p:tag name="TEMPFOLDER" val="c:\temp\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55"/>
  <p:tag name="OUTPUTDPI" val="1200"/>
  <p:tag name="LATEXADDIN" val="\documentclass{article}&#10;\usepackage{amsmath}&#10;\usepackage{braket}&#10;\pagestyle{empty}&#10;\usepackage[dvipsnames]{xcolor}&#10;\begin{document}&#10;$\color{BurntOrange} \ket{\Psi_{+}^{\rm ex}}$&#10;&#10;\end{document}"/>
  <p:tag name="IGUANATEXSIZE" val="20"/>
  <p:tag name="IGUANATEXCURSOR" val="151"/>
  <p:tag name="TRANSPARENCY" val="True"/>
  <p:tag name="FILENAME" val=""/>
  <p:tag name="INPUTTYPE" val="0"/>
  <p:tag name="LATEXENGINEID" val="0"/>
  <p:tag name="TEMPFOLDER" val="c:\temp\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2.75"/>
  <p:tag name="ORIGINALWIDTH" val="282.75"/>
  <p:tag name="OUTPUTDPI" val="1200"/>
  <p:tag name="LATEXADDIN" val="\documentclass{article}&#10;\usepackage{amsmath}&#10;\usepackage{braket}&#10;\pagestyle{empty}&#10;\usepackage[dvipsnames]{xcolor}&#10;\begin{document}&#10;&#10;$\color{Red} \ket{\Psi_{+}^{1^{\rm st}}}$&#10;&#10;\end{document}"/>
  <p:tag name="IGUANATEXSIZE" val="20"/>
  <p:tag name="IGUANATEXCURSOR" val="144"/>
  <p:tag name="TRANSPARENCY" val="True"/>
  <p:tag name="FILENAME" val=""/>
  <p:tag name="INPUTTYPE" val="0"/>
  <p:tag name="LATEXENGINEID" val="0"/>
  <p:tag name="TEMPFOLDER" val="c:\temp\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"/>
  <p:tag name="ORIGINALWIDTH" val="235.5"/>
  <p:tag name="OUTPUTDPI" val="1200"/>
  <p:tag name="LATEXADDIN" val="\documentclass{article}&#10;\usepackage{amsmath}&#10;\usepackage{braket}&#10;\pagestyle{empty}&#10;\usepackage[dvipsnames]{xcolor}&#10;\begin{document}&#10;&#10;$\color{OliveGreen} \ket{\Psi_{+}^{1}}$&#10;&#10;\end{document}"/>
  <p:tag name="IGUANATEXSIZE" val="20"/>
  <p:tag name="IGUANATEXCURSOR" val="132"/>
  <p:tag name="TRANSPARENCY" val="True"/>
  <p:tag name="FILENAME" val=""/>
  <p:tag name="INPUTTYPE" val="0"/>
  <p:tag name="LATEXENGINEID" val="0"/>
  <p:tag name="TEMPFOLDER" val="c:\temp\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36.25"/>
  <p:tag name="OUTPUTDPI" val="1200"/>
  <p:tag name="LATEXADDIN" val="\documentclass{article}&#10;\usepackage{amsmath}&#10;\usepackage{braket}&#10;\pagestyle{empty}&#10;\usepackage[dvipsnames]{xcolor}&#10;\begin{document}&#10;&#10;$\color{OliveGreen} \ket{\Psi_{-}^{1}}$&#10;&#10;\end{document}"/>
  <p:tag name="IGUANATEXSIZE" val="20"/>
  <p:tag name="IGUANATEXCURSOR" val="165"/>
  <p:tag name="TRANSPARENCY" val="True"/>
  <p:tag name="FILENAME" val=""/>
  <p:tag name="INPUTTYPE" val="0"/>
  <p:tag name="LATEXENGINEID" val="0"/>
  <p:tag name="TEMPFOLDER" val="c:\temp\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255"/>
  <p:tag name="OUTPUTDPI" val="1200"/>
  <p:tag name="LATEXADDIN" val="\documentclass{article}&#10;\usepackage{amsmath}&#10;\usepackage{braket}&#10;\pagestyle{empty}&#10;\usepackage[dvipsnames]{xcolor}&#10;\begin{document}&#10;$\color{BurntOrange} \ket{\Psi_{-}^{\rm ex}}$&#10;&#10;\end{document}"/>
  <p:tag name="IGUANATEXSIZE" val="20"/>
  <p:tag name="IGUANATEXCURSOR" val="151"/>
  <p:tag name="TRANSPARENCY" val="True"/>
  <p:tag name="FILENAME" val=""/>
  <p:tag name="INPUTTYPE" val="0"/>
  <p:tag name="LATEXENGINEID" val="0"/>
  <p:tag name="TEMPFOLDER" val="c:\temp\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"/>
  <p:tag name="ORIGINALWIDTH" val="282.75"/>
  <p:tag name="OUTPUTDPI" val="1200"/>
  <p:tag name="LATEXADDIN" val="\documentclass{article}&#10;\usepackage{amsmath}&#10;\usepackage{braket}&#10;\pagestyle{empty}&#10;\usepackage[dvipsnames]{xcolor}&#10;\begin{document}&#10;&#10;$\color{Red} \ket{\Psi_{-}^{1^{\rm st}}}$&#10;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6"/>
  <p:tag name="ORIGINALWIDTH" val="189"/>
  <p:tag name="OUTPUTDPI" val="1200"/>
  <p:tag name="LATEXADDIN" val="\documentclass{article}&#10;\usepackage{amsmath}&#10;\usepackage{braket}&#10;\pagestyle{empty}&#10;\usepackage[dvipsnames]{xcolor}&#10;\begin{document}&#10;$\color{BurntOrange} E_{+}^{\rm ex}$&#10;&#10;\end{document}"/>
  <p:tag name="IGUANATEXSIZE" val="20"/>
  <p:tag name="IGUANATEXCURSOR" val="157"/>
  <p:tag name="TRANSPARENCY" val="True"/>
  <p:tag name="FILENAME" val=""/>
  <p:tag name="INPUTTYPE" val="0"/>
  <p:tag name="LATEXENGINEID" val="0"/>
  <p:tag name="TEMPFOLDER" val="c:\temp\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2.75"/>
  <p:tag name="ORIGINALWIDTH" val="206.25"/>
  <p:tag name="OUTPUTDPI" val="1200"/>
  <p:tag name="LATEXADDIN" val="\documentclass{article}&#10;\usepackage{amsmath}&#10;\usepackage{braket}&#10;\pagestyle{empty}&#10;\usepackage[dvipsnames]{xcolor}&#10;\begin{document}&#10;$\color{Red} E_{+}^{1^{\rm st}}$&#10;&#10;\end{document}"/>
  <p:tag name="IGUANATEXSIZE" val="20"/>
  <p:tag name="IGUANATEXCURSOR" val="149"/>
  <p:tag name="TRANSPARENCY" val="True"/>
  <p:tag name="FILENAME" val=""/>
  <p:tag name="INPUTTYPE" val="0"/>
  <p:tag name="LATEXENGINEID" val="0"/>
  <p:tag name="TEMPFOLDER" val="c:\temp\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.5"/>
  <p:tag name="ORIGINALWIDTH" val="53.25"/>
  <p:tag name="OUTPUTDPI" val="1200"/>
  <p:tag name="LATEXADDIN" val="\documentclass{article}&#10;\usepackage{amsmath}&#10;\pagestyle{empty}&#10;\begin{document}&#10;&#10;$0$&#10;&#10;&#10;\end{document}"/>
  <p:tag name="IGUANATEXSIZE" val="20"/>
  <p:tag name="IGUANATEXCURSOR" val="83"/>
  <p:tag name="TRANSPARENCY" val="True"/>
  <p:tag name="FILENAME" val=""/>
  <p:tag name="INPUTTYPE" val="0"/>
  <p:tag name="LATEXENGINEID" val="0"/>
  <p:tag name="TEMPFOLDER" val="c:\temp\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135.75"/>
  <p:tag name="OUTPUTDPI" val="1200"/>
  <p:tag name="LATEXADDIN" val="\documentclass{article}&#10;\usepackage{amsmath}&#10;\usepackage{braket}&#10;\pagestyle{empty}&#10;\usepackage[dvipsnames]{xcolor}&#10;&#10;\begin{document}&#10;&#10;$\color{OliveGreen}E_1^1$&#10;&#10;\end{document}"/>
  <p:tag name="IGUANATEXSIZE" val="20"/>
  <p:tag name="IGUANATEXCURSOR" val="156"/>
  <p:tag name="TRANSPARENCY" val="True"/>
  <p:tag name="FILENAME" val=""/>
  <p:tag name="INPUTTYPE" val="0"/>
  <p:tag name="LATEXENGINEID" val="0"/>
  <p:tag name="TEMPFOLDER" val="c:\temp\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3.5"/>
  <p:tag name="ORIGINALWIDTH" val="135.75"/>
  <p:tag name="OUTPUTDPI" val="1200"/>
  <p:tag name="LATEXADDIN" val="\documentclass{article}&#10;\usepackage{amsmath}&#10;\usepackage{braket}&#10;\pagestyle{empty}&#10;\usepackage[dvipsnames]{xcolor}&#10;&#10;\begin{document}&#10;&#10;$\color{OliveGreen}E_2^1$&#10;&#10;\end{document}"/>
  <p:tag name="IGUANATEXSIZE" val="20"/>
  <p:tag name="IGUANATEXCURSOR" val="152"/>
  <p:tag name="TRANSPARENCY" val="True"/>
  <p:tag name="FILENAME" val=""/>
  <p:tag name="INPUTTYPE" val="0"/>
  <p:tag name="LATEXENGINEID" val="0"/>
  <p:tag name="TEMPFOLDER" val="c:\temp\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6.25"/>
  <p:tag name="ORIGINALWIDTH" val="1420.5"/>
  <p:tag name="OUTPUTDPI" val="1200"/>
  <p:tag name="LATEXADDIN" val="\documentclass{article}&#10;\usepackage{amsmath}&#10;\usepackage{braket}&#10;\pagestyle{empty}&#10;\usepackage[dvipsnames]{xcolor}&#10;\begin{document}&#10;$\ket{\Psi_n^{\rm ex}}= \ket{\Psi_{n}^0} + \lambda \ket{\tilde{\Psi}_{n}^1}+ ...$&#10;&#10;\end{document}"/>
  <p:tag name="IGUANATEXSIZE" val="20"/>
  <p:tag name="IGUANATEXCURSOR" val="212"/>
  <p:tag name="TRANSPARENCY" val="True"/>
  <p:tag name="FILENAME" val=""/>
  <p:tag name="INPUTTYPE" val="0"/>
  <p:tag name="LATEXENGINEID" val="0"/>
  <p:tag name="TEMPFOLDER" val="c:\temp\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3.5"/>
  <p:tag name="ORIGINALWIDTH" val="490.5"/>
  <p:tag name="OUTPUTDPI" val="1200"/>
  <p:tag name="LATEXADDIN" val="\documentclass{article}&#10;\usepackage{amsmath}&#10;\pagestyle{empty}&#10;\begin{document}&#10;&#10;&#10;$W_{nm}=0$&#10;&#10;\end{document}"/>
  <p:tag name="IGUANATEXSIZE" val="20"/>
  <p:tag name="IGUANATEXCURSOR" val="91"/>
  <p:tag name="TRANSPARENCY" val="True"/>
  <p:tag name="FILENAME" val=""/>
  <p:tag name="INPUTTYPE" val="0"/>
  <p:tag name="LATEXENGINEID" val="0"/>
  <p:tag name="TEMPFOLDER" val="c:\temp\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4.25"/>
  <p:tag name="ORIGINALWIDTH" val="684.75"/>
  <p:tag name="OUTPUTDPI" val="1200"/>
  <p:tag name="LATEXADDIN" val="\documentclass{article}&#10;\usepackage{amsmath}&#10;\pagestyle{empty}&#10;\begin{document}&#10;&#10;&#10;$\left(\frac{W_{nm}}{\Delta_{nm}}\rightarrow \infty\right)$&#10;&#10;\end{document}"/>
  <p:tag name="IGUANATEXSIZE" val="20"/>
  <p:tag name="IGUANATEXCURSOR" val="140"/>
  <p:tag name="TRANSPARENCY" val="True"/>
  <p:tag name="FILENAME" val=""/>
  <p:tag name="INPUTTYPE" val="0"/>
  <p:tag name="LATEXENGINEID" val="0"/>
  <p:tag name="TEMPFOLDER" val="c:\temp\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4.75"/>
  <p:tag name="ORIGINALWIDTH" val="235.5"/>
  <p:tag name="OUTPUTDPI" val="1200"/>
  <p:tag name="LATEXADDIN" val="\documentclass{article}&#10;\usepackage{amsmath}&#10;\usepackage{braket}&#10;\pagestyle{empty}&#10;\begin{document}&#10;&#10;$\ket{\Psi_{+}^0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36.25"/>
  <p:tag name="OUTPUTDPI" val="1200"/>
  <p:tag name="LATEXADDIN" val="\documentclass{article}&#10;\usepackage{amsmath}&#10;\usepackage{braket}&#10;\pagestyle{empty}&#10;\begin{document}&#10;&#10;$\ket{\Psi_{-}^0}$&#10;&#10;\end{document}"/>
  <p:tag name="IGUANATEXSIZE" val="20"/>
  <p:tag name="IGUANATEXCURSOR" val="114"/>
  <p:tag name="TRANSPARENCY" val="True"/>
  <p:tag name="FILENAME" val=""/>
  <p:tag name="INPUTTYPE" val="0"/>
  <p:tag name="LATEXENGINEID" val="0"/>
  <p:tag name="TEMPFOLDER" val="c:\temp\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20.5"/>
  <p:tag name="OUTPUTDPI" val="1200"/>
  <p:tag name="LATEXADDIN" val="\documentclass{article}&#10;\usepackage{amsmath}&#10;\usepackage{braket}&#10;\pagestyle{empty}&#10;\usepackage[dvipsnames]{xcolor}&#10;\begin{document}&#10;$\ket{\Psi_{n}^0}$&#10;&#10;\end{document}"/>
  <p:tag name="IGUANATEXSIZE" val="20"/>
  <p:tag name="IGUANATEXCURSOR" val="133"/>
  <p:tag name="TRANSPARENCY" val="True"/>
  <p:tag name="FILENAME" val=""/>
  <p:tag name="INPUTTYPE" val="0"/>
  <p:tag name="LATEXENGINEID" val="0"/>
  <p:tag name="TEMPFOLDER" val="c:\temp\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5"/>
  <p:tag name="ORIGINALWIDTH" val="220.5"/>
  <p:tag name="OUTPUTDPI" val="1200"/>
  <p:tag name="LATEXADDIN" val="\documentclass{article}&#10;\usepackage{amsmath}&#10;\usepackage{braket}&#10;\pagestyle{empty}&#10;\usepackage[dvipsnames]{xcolor}&#10;\begin{document}&#10;$\ket{\Psi_{n}^0}$&#10;&#10;\end{document}"/>
  <p:tag name="IGUANATEXSIZE" val="20"/>
  <p:tag name="IGUANATEXCURSOR" val="133"/>
  <p:tag name="TRANSPARENCY" val="True"/>
  <p:tag name="FILENAME" val=""/>
  <p:tag name="INPUTTYPE" val="0"/>
  <p:tag name="LATEXENGINEID" val="0"/>
  <p:tag name="TEMPFOLDER" val="c:\temp\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1143"/>
  <p:tag name="OUTPUTDPI" val="1200"/>
  <p:tag name="LATEXADDIN" val="\documentclass{article}&#10;\usepackage{amsmath}&#10;\usepackage{braket}&#10;\pagestyle{empty}&#10;\usepackage[dvipsnames]{xcolor}&#10;\begin{document}&#10;$E^{\rm ex}=E^0+\lambda \tilde{E}^1+...$&#10;&#10;\end{document}"/>
  <p:tag name="IGUANATEXSIZE" val="20"/>
  <p:tag name="IGUANATEXCURSOR" val="167"/>
  <p:tag name="TRANSPARENCY" val="True"/>
  <p:tag name="FILENAME" val=""/>
  <p:tag name="INPUTTYPE" val="0"/>
  <p:tag name="LATEXENGINEID" val="0"/>
  <p:tag name="TEMPFOLDER" val="c:\temp\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156"/>
  <p:tag name="OUTPUTDPI" val="1200"/>
  <p:tag name="LATEXADDIN" val="\documentclass{article}&#10;\usepackage{amsmath}&#10;\pagestyle{empty}&#10;\begin{document}&#10;&#10;$(S)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6.25"/>
  <p:tag name="ORIGINALWIDTH" val="1396.5"/>
  <p:tag name="OUTPUTDPI" val="1200"/>
  <p:tag name="LATEXADDIN" val="\documentclass{article}&#10;\usepackage{amsmath}&#10;\usepackage{braket}&#10;\pagestyle{empty}&#10;\usepackage[dvipsnames]{xcolor}&#10;\begin{document}&#10;$\ket{\Psi^{\rm ex}}=\ket{\Psi^0}+\lambda \ket{\tilde{\Psi}^1}+...$&#10;&#10;\end{document}"/>
  <p:tag name="IGUANATEXSIZE" val="20"/>
  <p:tag name="IGUANATEXCURSOR" val="200"/>
  <p:tag name="TRANSPARENCY" val="True"/>
  <p:tag name="FILENAME" val=""/>
  <p:tag name="INPUTTYPE" val="0"/>
  <p:tag name="LATEXENGINEID" val="0"/>
  <p:tag name="TEMPFOLDER" val="c:\temp\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5.25"/>
  <p:tag name="ORIGINALWIDTH" val="1143"/>
  <p:tag name="OUTPUTDPI" val="1200"/>
  <p:tag name="LATEXADDIN" val="\documentclass{article}&#10;\usepackage{amsmath}&#10;\usepackage{braket}&#10;\pagestyle{empty}&#10;\usepackage[dvipsnames]{xcolor}&#10;\begin{document}&#10;$E^{\rm ex}=E^0+\lambda \tilde{E}^1+...$&#10;&#10;\end{document}"/>
  <p:tag name="IGUANATEXSIZE" val="20"/>
  <p:tag name="IGUANATEXCURSOR" val="167"/>
  <p:tag name="TRANSPARENCY" val="True"/>
  <p:tag name="FILENAME" val=""/>
  <p:tag name="INPUTTYPE" val="0"/>
  <p:tag name="LATEXENGINEID" val="0"/>
  <p:tag name="TEMPFOLDER" val="c:\temp\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6.25"/>
  <p:tag name="ORIGINALWIDTH" val="1396.5"/>
  <p:tag name="OUTPUTDPI" val="1200"/>
  <p:tag name="LATEXADDIN" val="\documentclass{article}&#10;\usepackage{amsmath}&#10;\usepackage{braket}&#10;\pagestyle{empty}&#10;\usepackage[dvipsnames]{xcolor}&#10;\begin{document}&#10;$\ket{\Psi^{\rm ex}}=\ket{\Psi^0}+\lambda \ket{\tilde{\Psi}^1}+...$&#10;&#10;\end{document}"/>
  <p:tag name="IGUANATEXSIZE" val="20"/>
  <p:tag name="IGUANATEXCURSOR" val="200"/>
  <p:tag name="TRANSPARENCY" val="True"/>
  <p:tag name="FILENAME" val=""/>
  <p:tag name="INPUTTYPE" val="0"/>
  <p:tag name="LATEXENGINEID" val="0"/>
  <p:tag name="TEMPFOLDER" val="c:\temp\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08.4739"/>
  <p:tag name="ORIGINALWIDTH" val="881.8898"/>
  <p:tag name="OUTPUTDPI" val="1200"/>
  <p:tag name="LATEXADDIN" val="\documentclass{article}&#10;\usepackage{amsmath}&#10;\usepackage{braket}&#10;\pagestyle{empty}&#10;\usepackage[dvipsnames]{xcolor}&#10;&#10;\begin{document}&#10;&#10;$\braket{\frac{1}{r^2}}=\frac{1}{\left( l+\frac{1}{2} \right)n^3 a^2}$&#10;&#10;\end{document}"/>
  <p:tag name="IGUANATEXSIZE" val="20"/>
  <p:tag name="IGUANATEXCURSOR" val="177"/>
  <p:tag name="TRANSPARENCY" val="True"/>
  <p:tag name="FILENAME" val=""/>
  <p:tag name="INPUTTYPE" val="0"/>
  <p:tag name="LATEXENGINEID" val="0"/>
  <p:tag name="TEMPFOLDER" val="c:\temp\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73.9783"/>
  <p:tag name="ORIGINALWIDTH" val="1470.566"/>
  <p:tag name="OUTPUTDPI" val="1200"/>
  <p:tag name="LATEXADDIN" val="\documentclass{article}&#10;\usepackage{amsmath}&#10;\pagestyle{empty}&#10;\begin{document}&#10;&#10;$a=\frac{4\pi \epsilon_0 \hbar^2}{m e^2}=0.5 \times 10^{-10}\,$m&#10;&#10;&#10;\end{document}"/>
  <p:tag name="IGUANATEXSIZE" val="20"/>
  <p:tag name="IGUANATEXCURSOR" val="145"/>
  <p:tag name="TRANSPARENCY" val="True"/>
  <p:tag name="FILENAME" val=""/>
  <p:tag name="INPUTTYPE" val="0"/>
  <p:tag name="LATEXENGINEID" val="0"/>
  <p:tag name="TEMPFOLDER" val="c:\temp\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.7312"/>
  <p:tag name="ORIGINALWIDTH" val="508.4365"/>
  <p:tag name="OUTPUTDPI" val="1200"/>
  <p:tag name="LATEXADDIN" val="\documentclass{article}&#10;\usepackage{amsmath}&#10;\usepackage{braket}&#10;\pagestyle{empty}&#10;\usepackage[dvipsnames]{xcolor}&#10;&#10;\begin{document}&#10;&#10;$\braket{\frac{1}{r}}=\frac{1}{n^2 a}$&#10;&#10;\end{document}"/>
  <p:tag name="IGUANATEXSIZE" val="20"/>
  <p:tag name="IGUANATEXCURSOR" val="170"/>
  <p:tag name="TRANSPARENCY" val="True"/>
  <p:tag name="FILENAME" val=""/>
  <p:tag name="INPUTTYPE" val="0"/>
  <p:tag name="LATEXENGINEID" val="0"/>
  <p:tag name="TEMPFOLDER" val="c:\temp\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5.75"/>
  <p:tag name="ORIGINALWIDTH" val="450.75"/>
  <p:tag name="OUTPUTDPI" val="1200"/>
  <p:tag name="LATEXADDIN" val="\documentclass{article}&#10;\usepackage{amsmath}&#10;\pagestyle{empty}&#10;\usepackage{cmbright}&#10;\begin{document}&#10;&#10;$E_n=\dfrac{E_1}{n^2}$&#10;&#10;&#10;\end{document}"/>
  <p:tag name="IGUANATEXSIZE" val="20"/>
  <p:tag name="IGUANATEXCURSOR" val="63"/>
  <p:tag name="TRANSPARENCY" val="True"/>
  <p:tag name="FILENAME" val=""/>
  <p:tag name="INPUTTYPE" val="0"/>
  <p:tag name="LATEXENGINEID" val="0"/>
  <p:tag name="TEMPFOLDER" val="c:\temp\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.5"/>
  <p:tag name="ORIGINALWIDTH" val="1566.75"/>
  <p:tag name="OUTPUTDPI" val="1200"/>
  <p:tag name="LATEXADDIN" val="\documentclass{article}&#10;\usepackage{amsmath}&#10;\usepackage{braket}&#10;\usepackage[dvipsnames]{xcolor}&#10;\usepackage{cmbright}&#10;\pagestyle{empty}&#10;\begin{document}&#10;&#10;&#10;$\ket{\Psi^0_{nl{m_l}s{m_s}}}=\ket{\Psi_{n}^0(r)}\ket{\Psi_{l{m_l}s{m_s}}^0}$&#10;&#10;\end{document}"/>
  <p:tag name="IGUANATEXSIZE" val="20"/>
  <p:tag name="IGUANATEXCURSOR" val="183"/>
  <p:tag name="TRANSPARENCY" val="True"/>
  <p:tag name="FILENAME" val=""/>
  <p:tag name="INPUTTYPE" val="0"/>
  <p:tag name="LATEXENGINEID" val="0"/>
  <p:tag name="TEMPFOLDER" val="c:\temp\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3.5"/>
  <p:tag name="ORIGINALWIDTH" val="130.5"/>
  <p:tag name="OUTPUTDPI" val="1200"/>
  <p:tag name="LATEXADDIN" val="\documentclass{article}&#10;\usepackage{amsmath}&#10;\pagestyle{empty}&#10;\usepackage{cmbright}&#10;\begin{document}&#10;&#10;$H^0$&#10;&#10;&#10;\end{document}"/>
  <p:tag name="IGUANATEXSIZE" val="20"/>
  <p:tag name="IGUANATEXCURSOR" val="107"/>
  <p:tag name="TRANSPARENCY" val="True"/>
  <p:tag name="FILENAME" val=""/>
  <p:tag name="INPUTTYPE" val="0"/>
  <p:tag name="LATEXENGINEID" val="0"/>
  <p:tag name="TEMPFOLDER" val="c:\temp\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40"/>
  <p:tag name="ORIGINALWIDTH" val="3901.5"/>
  <p:tag name="OUTPUTDPI" val="1200"/>
  <p:tag name="LATEXADDIN" val="\documentclass{article}&#10;\usepackage{amsmath}&#10;\usepackage{braket}&#10;\usepackage[dvipsnames]{xcolor}&#10;\usepackage{cmbright}&#10;\pagestyle{empty}&#10;\begin{document}&#10;&#10;$\braket{\Psi^0_{nl{m_l}s{m_s}}|H^{'}_{\rm so}|\Psi^0_{nl^{'}{m^{'}_l}s^{'}{m^{'}_s}}}=C_1&#10;\braket{\Psi_{n}^0(r)|\frac{1}{r^3}|\Psi_{n}^0(r)}&#10;\braket{\Psi_{l{m_l}s{m_s}}^0|\overrightarrow{S}\cdot \overrightarrow{L}|\Psi_{l^{'}{m^{'}_l}s^{'}{m^{'}_s}}^0}$&#10;&#10;\end{document}"/>
  <p:tag name="IGUANATEXSIZE" val="20"/>
  <p:tag name="IGUANATEXCURSOR" val="409"/>
  <p:tag name="TRANSPARENCY" val="True"/>
  <p:tag name="FILENAME" val=""/>
  <p:tag name="INPUTTYPE" val="0"/>
  <p:tag name="LATEXENGINEID" val="0"/>
  <p:tag name="TEMPFOLDER" val="c:\temp\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3.75"/>
  <p:tag name="ORIGINALWIDTH" val="323.25"/>
  <p:tag name="OUTPUTDPI" val="1200"/>
  <p:tag name="LATEXADDIN" val="\documentclass{article}&#10;\usepackage{amsmath}&#10;\pagestyle{empty}&#10;\begin{document}&#10;&#10;$E/E_R$&#10;&#10;\end{document}"/>
  <p:tag name="IGUANATEXSIZE" val="20"/>
  <p:tag name="IGUANATEXCURSOR" val="87"/>
  <p:tag name="TRANSPARENCY" val="True"/>
  <p:tag name="FILENAME" val=""/>
  <p:tag name="INPUTTYPE" val="0"/>
  <p:tag name="LATEXENGINEID" val="0"/>
  <p:tag name="TEMPFOLDER" val="c:\temp\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40"/>
  <p:tag name="ORIGINALWIDTH" val="1631.25"/>
  <p:tag name="OUTPUTDPI" val="1200"/>
  <p:tag name="LATEXADDIN" val="\documentclass{article}&#10;\usepackage{amsmath}&#10;\usepackage{braket}&#10;\usepackage[dvipsnames]{xcolor}&#10;\usepackage{cmbright}&#10;\pagestyle{empty}&#10;\begin{document}&#10;&#10;$=C_2 \braket{\Psi_{l{m_l}s{m_s}}^0|\overrightarrow{S}\cdot \overrightarrow{L}|\Psi_{l^{'}{m^{'}_l}s^{'}{m^{'}_s}}^0}$&#10;&#10;\end{document}"/>
  <p:tag name="IGUANATEXSIZE" val="20"/>
  <p:tag name="IGUANATEXCURSOR" val="265"/>
  <p:tag name="TRANSPARENCY" val="True"/>
  <p:tag name="FILENAME" val=""/>
  <p:tag name="INPUTTYPE" val="0"/>
  <p:tag name="LATEXENGINEID" val="0"/>
  <p:tag name="TEMPFOLDER" val="c:\temp\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.75"/>
  <p:tag name="ORIGINALWIDTH" val="246.75"/>
  <p:tag name="OUTPUTDPI" val="1200"/>
  <p:tag name="LATEXADDIN" val="\documentclass{article}&#10;\usepackage{amsmath}&#10;\usepackage{braket}&#10;\usepackage[dvipsnames]{xcolor}&#10;\usepackage{cmbright}&#10;\pagestyle{empty}&#10;\begin{document}&#10;&#10;$=C_1$&#10;&#10;\end{document}"/>
  <p:tag name="IGUANATEXSIZE" val="20"/>
  <p:tag name="IGUANATEXCURSOR" val="160"/>
  <p:tag name="TRANSPARENCY" val="True"/>
  <p:tag name="FILENAME" val=""/>
  <p:tag name="INPUTTYPE" val="0"/>
  <p:tag name="LATEXENGINEID" val="0"/>
  <p:tag name="TEMPFOLDER" val="c:\temp\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.75"/>
  <p:tag name="ORIGINALWIDTH" val="325.5"/>
  <p:tag name="OUTPUTDPI" val="1200"/>
  <p:tag name="LATEXADDIN" val="\documentclass{article}&#10;\usepackage{amsmath}&#10;\usepackage{braket}&#10;\usepackage[dvipsnames]{xcolor}&#10;\usepackage{cmbright}&#10;\pagestyle{empty}&#10;\begin{document}&#10;&#10;$\overrightarrow{S}\cdot \overrightarrow{L}$&#10;&#10;\end{document}"/>
  <p:tag name="IGUANATEXSIZE" val="20"/>
  <p:tag name="IGUANATEXCURSOR" val="157"/>
  <p:tag name="TRANSPARENCY" val="True"/>
  <p:tag name="FILENAME" val=""/>
  <p:tag name="INPUTTYPE" val="0"/>
  <p:tag name="LATEXENGINEID" val="0"/>
  <p:tag name="TEMPFOLDER" val="c:\temp\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9|13.8|28.4|56.8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overrightarrow{v}(\overrightarrow{r})=\frac{\hbar}{m}\overrightarrow{\nabla}\Theta  template TPT1  env TPENV1  fore 0  back 16777215  eqnno 10"/>
  <p:tag name="FILENAME" val="TP_tmp"/>
  <p:tag name="ORIGWIDTH" val="70"/>
  <p:tag name="PICTUREFILESIZE" val="6236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template"/>
  <p:tag name="SOURCE" val="TPT1  equation \Psi(\overrightarrow{r})=\sqrt{\rho(\overrightarrow{r})}e^{i\Theta}  template TPT1  env TPENV1  fore 0  back 16777215  eqnno 10"/>
  <p:tag name="FILENAME" val="TP_tmp"/>
  <p:tag name="ORIGWIDTH" val="87"/>
  <p:tag name="PICTUREFILESIZE" val="7544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|5.6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3.75"/>
  <p:tag name="ORIGINALWIDTH" val="599.25"/>
  <p:tag name="OUTPUTDPI" val="1200"/>
  <p:tag name="LATEXADDIN" val="\documentclass{article}&#10;\usepackage{amsmath}&#10;\pagestyle{empty}&#10;\begin{document}&#10;&#10;$j=l+1/2$&#10;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3.75"/>
  <p:tag name="ORIGINALWIDTH" val="599.25"/>
  <p:tag name="OUTPUTDPI" val="1200"/>
  <p:tag name="LATEXADDIN" val="\documentclass{article}&#10;\usepackage{amsmath}&#10;\pagestyle{empty}&#10;\begin{document}&#10;&#10;$j=l-1/2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5.5"/>
  <p:tag name="ORIGINALWIDTH" val="2787.75"/>
  <p:tag name="OUTPUTDPI" val="1200"/>
  <p:tag name="LATEXADDIN" val="\documentclass{article}&#10;\usepackage{amsmath}&#10;\pagestyle{empty}&#10;\usepackage{cmbright}&#10;\begin{document}&#10;&#10;$H^{'}_{\rm hf}=\frac{\mu_0 g_p e^2}{8\pi m_p m_{\rm el}}&#10;\frac{3\left(\overrightarrow{I}\cdot \hat{r}\right) &#10;\left(\overrightarrow{S}\cdot \hat{r}\right)  - \overrightarrow{I}\cdot \overrightarrow{S}}{r^3}+&#10;\frac{\mu_0 g_p e^2}{3 m_p m_{\rm el}} \overrightarrow{I}\cdot \overrightarrow{S} \delta^3(\overrightarrow{r}) $&#10;&#10;&#10;\end{document}"/>
  <p:tag name="IGUANATEXSIZE" val="20"/>
  <p:tag name="IGUANATEXCURSOR" val="215"/>
  <p:tag name="TRANSPARENCY" val="True"/>
  <p:tag name="FILENAME" val=""/>
  <p:tag name="INPUTTYPE" val="0"/>
  <p:tag name="LATEXENGINEID" val="0"/>
  <p:tag name="TEMPFOLDER" val="c:\temp\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411"/>
  <p:tag name="OUTPUTDPI" val="1200"/>
  <p:tag name="LATEXADDIN" val="\documentclass{article}&#10;\usepackage{amsmath}&#10;\pagestyle{empty}&#10;\begin{document}&#10;&#10;$(1s)(2s)$&#10;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6.25"/>
  <p:tag name="ORIGINALWIDTH" val="253.5"/>
  <p:tag name="OUTPUTDPI" val="1200"/>
  <p:tag name="LATEXADDIN" val="\documentclass{article}&#10;\usepackage{amsmath}&#10;\pagestyle{empty}&#10;\usepackage{cmbright}&#10;\usepackage{braket}&#10;\begin{document}&#10;&#10;$\braket{H^{'}_{\rm hf}}$&#10;&#10;&#10;\end{document}"/>
  <p:tag name="IGUANATEXSIZE" val="20"/>
  <p:tag name="IGUANATEXCURSOR" val="104"/>
  <p:tag name="TRANSPARENCY" val="True"/>
  <p:tag name="FILENAME" val=""/>
  <p:tag name="INPUTTYPE" val="0"/>
  <p:tag name="LATEXENGINEID" val="0"/>
  <p:tag name="TEMPFOLDER" val="c:\temp\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5.75"/>
  <p:tag name="ORIGINALWIDTH" val="450.75"/>
  <p:tag name="OUTPUTDPI" val="1200"/>
  <p:tag name="LATEXADDIN" val="\documentclass{article}&#10;\usepackage{amsmath}&#10;\pagestyle{empty}&#10;\usepackage{cmbright}&#10;\begin{document}&#10;&#10;$E_n=\dfrac{E_1}{n^2}$&#10;&#10;&#10;\end{document}"/>
  <p:tag name="IGUANATEXSIZE" val="20"/>
  <p:tag name="IGUANATEXCURSOR" val="63"/>
  <p:tag name="TRANSPARENCY" val="True"/>
  <p:tag name="FILENAME" val=""/>
  <p:tag name="INPUTTYPE" val="0"/>
  <p:tag name="LATEXENGINEID" val="0"/>
  <p:tag name="TEMPFOLDER" val="c:\temp\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.5"/>
  <p:tag name="ORIGINALWIDTH" val="1829.25"/>
  <p:tag name="OUTPUTDPI" val="1200"/>
  <p:tag name="LATEXADDIN" val="\documentclass{article}&#10;\usepackage{amsmath}&#10;\usepackage{braket}&#10;\usepackage[dvipsnames]{xcolor}&#10;\usepackage{cmbright}&#10;\pagestyle{empty}&#10;\begin{document}&#10;&#10;&#10;$\ket{\Psi^0_{nl{m_l}s{m_s}i{m_i}}}=\ket{\Psi_{n}^0(r)}\ket{\Psi_{l{m_l}s{m_s}i{m_i}}^0}$&#10;&#10;\end{document}"/>
  <p:tag name="IGUANATEXSIZE" val="20"/>
  <p:tag name="IGUANATEXCURSOR" val="240"/>
  <p:tag name="TRANSPARENCY" val="True"/>
  <p:tag name="FILENAME" val=""/>
  <p:tag name="INPUTTYPE" val="0"/>
  <p:tag name="LATEXENGINEID" val="0"/>
  <p:tag name="TEMPFOLDER" val="c:\temp\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3.5"/>
  <p:tag name="ORIGINALWIDTH" val="130.5"/>
  <p:tag name="OUTPUTDPI" val="1200"/>
  <p:tag name="LATEXADDIN" val="\documentclass{article}&#10;\usepackage{amsmath}&#10;\pagestyle{empty}&#10;\usepackage{cmbright}&#10;\begin{document}&#10;&#10;$H^0$&#10;&#10;&#10;\end{document}"/>
  <p:tag name="IGUANATEXSIZE" val="20"/>
  <p:tag name="IGUANATEXCURSOR" val="107"/>
  <p:tag name="TRANSPARENCY" val="True"/>
  <p:tag name="FILENAME" val=""/>
  <p:tag name="INPUTTYPE" val="0"/>
  <p:tag name="LATEXENGINEID" val="0"/>
  <p:tag name="TEMPFOLDER" val="c:\temp\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0.25"/>
  <p:tag name="ORIGINALWIDTH" val="3877.5"/>
  <p:tag name="OUTPUTDPI" val="1200"/>
  <p:tag name="LATEXADDIN" val="\documentclass{article}&#10;\usepackage{amsmath}&#10;\usepackage{braket}&#10;\pagestyle{empty}&#10;\usepackage{cmbright}&#10;\begin{document}&#10;&#10;$\bra{\Psi_n^0(r)}&#10;\bra{\Psi^0_{ns{m_s}i{m_i}}}&#10;H^{'}_{\rm hf}&#10;\ket{\Psi_n^0(r)}&#10;\ket{\Psi^0_{ns^{'}{m^{'}_s}i^{'}{m^{'}_i}}}=&#10;\frac{\mu_0 g_p e^2}{8\pi m_p m_{\rm el}}&#10;\braket{\frac{3\left(\overrightarrow{I}\cdot \hat{r}\right) &#10;\left(\overrightarrow{S}\cdot \hat{r}\right)  - \overrightarrow{I}\cdot \overrightarrow{S}}{r^3}}+$&#10;&#10;\end{document}"/>
  <p:tag name="IGUANATEXSIZE" val="20"/>
  <p:tag name="IGUANATEXCURSOR" val="186"/>
  <p:tag name="TRANSPARENCY" val="True"/>
  <p:tag name="FILENAME" val=""/>
  <p:tag name="INPUTTYPE" val="0"/>
  <p:tag name="LATEXENGINEID" val="0"/>
  <p:tag name="TEMPFOLDER" val="c:\temp\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.75"/>
  <p:tag name="ORIGINALWIDTH" val="215.25"/>
  <p:tag name="OUTPUTDPI" val="1200"/>
  <p:tag name="LATEXADDIN" val="\documentclass{article}&#10;\usepackage{amsmath}&#10;\pagestyle{empty}&#10;\usepackage{braket}&#10;\usepackage{cmbright}&#10;&#10;\begin{document}&#10;&#10;$l,m_l$&#10;&#10;&#10;\end{document}"/>
  <p:tag name="IGUANATEXSIZE" val="20"/>
  <p:tag name="IGUANATEXCURSOR" val="82"/>
  <p:tag name="TRANSPARENCY" val="True"/>
  <p:tag name="FILENAME" val=""/>
  <p:tag name="INPUTTYPE" val="0"/>
  <p:tag name="LATEXENGINEID" val="0"/>
  <p:tag name="TEMPFOLDER" val="c:\temp\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15.25"/>
  <p:tag name="ORIGINALWIDTH" val="3141"/>
  <p:tag name="OUTPUTDPI" val="1200"/>
  <p:tag name="LATEXADDIN" val="\documentclass{article}&#10;\usepackage{amsmath}&#10;\usepackage{braket}&#10;\pagestyle{empty}&#10;\usepackage{cmbright}&#10;\begin{document}&#10;&#10;$+\frac{\mu_0 g_p e^2}{3 m_p m_{\rm el}}\braket{\Psi_{l{m_l}s{m_s}i{m_i}}^0| \overrightarrow{I}\cdot \overrightarrow{S}| \Psi_{l{m_l}s{m_s}i{m_i}}^0}&#10; \braket{\Psi_{n}^0(r)|\delta^3(\overrightarrow{r})|\Psi_{n}^0(r)} $&#10;&#10;&#10;\end{document}"/>
  <p:tag name="IGUANATEXSIZE" val="20"/>
  <p:tag name="IGUANATEXCURSOR" val="125"/>
  <p:tag name="TRANSPARENCY" val="True"/>
  <p:tag name="FILENAME" val=""/>
  <p:tag name="INPUTTYPE" val="0"/>
  <p:tag name="LATEXENGINEID" val="0"/>
  <p:tag name="TEMPFOLDER" val="c:\temp\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562.5"/>
  <p:tag name="OUTPUTDPI" val="1200"/>
  <p:tag name="LATEXADDIN" val="\documentclass{article}&#10;\usepackage{amsmath}&#10;\usepackage{braket}&#10;\pagestyle{empty}&#10;\usepackage{cmbright}&#10;\begin{document}&#10;&#10;$=|\Psi_n^0(0)|^2$&#10;&#10;\end{document}"/>
  <p:tag name="IGUANATEXSIZE" val="20"/>
  <p:tag name="IGUANATEXCURSOR" val="125"/>
  <p:tag name="TRANSPARENCY" val="True"/>
  <p:tag name="FILENAME" val=""/>
  <p:tag name="INPUTTYPE" val="0"/>
  <p:tag name="LATEXENGINEID" val="0"/>
  <p:tag name="TEMPFOLDER" val="c:\temp\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.75"/>
  <p:tag name="ORIGINALWIDTH" val="680.25"/>
  <p:tag name="OUTPUTDPI" val="1200"/>
  <p:tag name="LATEXADDIN" val="\documentclass{article}&#10;\usepackage{amsmath}&#10;\pagestyle{empty}&#10;\usepackage{braket}&#10;\usepackage{cmbright}&#10;&#10;\begin{document}&#10;&#10;$l=0, m_l=0$&#10;&#10;&#10;\end{document}"/>
  <p:tag name="IGUANATEXSIZE" val="20"/>
  <p:tag name="IGUANATEXCURSOR" val="128"/>
  <p:tag name="TRANSPARENCY" val="True"/>
  <p:tag name="FILENAME" val=""/>
  <p:tag name="INPUTTYPE" val="0"/>
  <p:tag name="LATEXENGINEID" val="0"/>
  <p:tag name="TEMPFOLDER" val="c:\temp\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8.5"/>
  <p:tag name="ORIGINALWIDTH" val="255.75"/>
  <p:tag name="OUTPUTDPI" val="1200"/>
  <p:tag name="LATEXADDIN" val="\documentclass{article}&#10;\usepackage{amsmath}&#10;\pagestyle{empty}&#10;\usepackage{braket}&#10;\usepackage{cmbright}&#10;&#10;\begin{document}&#10;&#10;$l=0$&#10;&#10;&#10;\end{document}"/>
  <p:tag name="IGUANATEXSIZE" val="20"/>
  <p:tag name="IGUANATEXCURSOR" val="128"/>
  <p:tag name="TRANSPARENCY" val="True"/>
  <p:tag name="FILENAME" val=""/>
  <p:tag name="INPUTTYPE" val="0"/>
  <p:tag name="LATEXENGINEID" val="0"/>
  <p:tag name="TEMPFOLDER" val="c:\temp\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50.5"/>
  <p:tag name="OUTPUTDPI" val="1200"/>
  <p:tag name="LATEXADDIN" val="\documentclass{article}&#10;\usepackage{amsmath}&#10;\pagestyle{empty}&#10;\begin{document}&#10;&#10;$(1s)^2$&#10;&#10;&#10;\end{document}"/>
  <p:tag name="IGUANATEXSIZE" val="20"/>
  <p:tag name="IGUANATEXCURSOR" val="86"/>
  <p:tag name="TRANSPARENCY" val="True"/>
  <p:tag name="FILENAME" val=""/>
  <p:tag name="INPUTTYPE" val="0"/>
  <p:tag name="LATEXENGINEID" val="0"/>
  <p:tag name="TEMPFOLDER" val="c:\temp\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4.75"/>
  <p:tag name="ORIGINALWIDTH" val="183.75"/>
  <p:tag name="OUTPUTDPI" val="1200"/>
  <p:tag name="LATEXADDIN" val="\documentclass{article}&#10;\usepackage{amsmath}&#10;\pagestyle{empty}&#10;\usepackage{braket}&#10;\usepackage{cmbright}&#10;&#10;\begin{document}&#10;&#10;$=0$&#10;&#10;&#10;\end{document}"/>
  <p:tag name="IGUANATEXSIZE" val="20"/>
  <p:tag name="IGUANATEXCURSOR" val="125"/>
  <p:tag name="TRANSPARENCY" val="True"/>
  <p:tag name="FILENAME" val=""/>
  <p:tag name="INPUTTYPE" val="0"/>
  <p:tag name="LATEXENGINEID" val="0"/>
  <p:tag name="TEMPFOLDER" val="c:\temp\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9.25"/>
  <p:tag name="ORIGINALWIDTH" val="621"/>
  <p:tag name="OUTPUTDPI" val="1200"/>
  <p:tag name="LATEXADDIN" val="\documentclass{article}&#10;\usepackage{amsmath}&#10;\pagestyle{empty}&#10;\usepackage{cmbright}&#10;\begin{document}&#10;&#10;$a = \dfrac{4 \pi \varepsilon_0 \hbar^2}{m_{\mathrm{e}} e^2}$&#10;&#10;&#10;\end{document}"/>
  <p:tag name="IGUANATEXSIZE" val="20"/>
  <p:tag name="IGUANATEXCURSOR" val="110"/>
  <p:tag name="TRANSPARENCY" val="True"/>
  <p:tag name="FILENAME" val=""/>
  <p:tag name="INPUTTYPE" val="0"/>
  <p:tag name="LATEXENGINEID" val="0"/>
  <p:tag name="TEMPFOLDER" val="c:\temp\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972.75"/>
  <p:tag name="OUTPUTDPI" val="1200"/>
  <p:tag name="LATEXADDIN" val="\documentclass{article}&#10;\usepackage{amsmath}&#10;\usepackage{braket}&#10;\usepackage[dvipsnames]{xcolor}&#10;\usepackage{cmbright}&#10;\pagestyle{empty}&#10;\begin{document}&#10;&#10;&#10;$\braket{\Psi_{n}^0(r)|\Psi_{n}^0(r)}=1$&#10;&#10;\end{document}"/>
  <p:tag name="IGUANATEXSIZE" val="20"/>
  <p:tag name="IGUANATEXCURSOR" val="195"/>
  <p:tag name="TRANSPARENCY" val="True"/>
  <p:tag name="FILENAME" val=""/>
  <p:tag name="INPUTTYPE" val="0"/>
  <p:tag name="LATEXENGINEID" val="0"/>
  <p:tag name="TEMPFOLDER" val="c:\temp\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0"/>
  <p:tag name="ORIGINALWIDTH" val="44.25"/>
  <p:tag name="OUTPUTDPI" val="1200"/>
  <p:tag name="LATEXADDIN" val="\documentclass{article}&#10;\usepackage{amsmath}&#10;\usepackage{braket}&#10;\usepackage[dvipsnames]{xcolor}&#10;\usepackage{cmbright}&#10;\pagestyle{empty}&#10;\begin{document}&#10;&#10;&#10;$r$&#10;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2.75"/>
  <p:tag name="ORIGINALWIDTH" val="793.5"/>
  <p:tag name="OUTPUTDPI" val="1200"/>
  <p:tag name="LATEXADDIN" val="\documentclass{article}&#10;\usepackage{amsmath}&#10;\usepackage{braket}&#10;\usepackage[dvipsnames]{xcolor}&#10;\usepackage{cmbright}&#10;\pagestyle{empty}&#10;\begin{document}&#10;&#10;&#10;$\ket{\Psi_{n}^0(r)}\ket{\Psi_{lsj{m_j}}^0}$&#10;&#10;\end{document}"/>
  <p:tag name="IGUANATEXSIZE" val="20"/>
  <p:tag name="IGUANATEXCURSOR" val="195"/>
  <p:tag name="TRANSPARENCY" val="True"/>
  <p:tag name="FILENAME" val=""/>
  <p:tag name="INPUTTYPE" val="0"/>
  <p:tag name="LATEXENGINEID" val="0"/>
  <p:tag name="TEMPFOLDER" val="c:\temp\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5"/>
  <p:tag name="ORIGINALWIDTH" val="129"/>
  <p:tag name="OUTPUTDPI" val="1200"/>
  <p:tag name="LATEXADDIN" val="\documentclass{article}&#10;\usepackage{amsmath}&#10;\usepackage{braket}&#10;\usepackage[dvipsnames]{xcolor}&#10;\usepackage{cmbright}&#10;\pagestyle{empty}&#10;\begin{document}&#10;&#10;$H_z^{'}$&#10;&#10;\end{document}"/>
  <p:tag name="IGUANATEXSIZE" val="20"/>
  <p:tag name="IGUANATEXCURSOR" val="163"/>
  <p:tag name="TRANSPARENCY" val="True"/>
  <p:tag name="FILENAME" val=""/>
  <p:tag name="INPUTTYPE" val="0"/>
  <p:tag name="LATEXENGINEID" val="0"/>
  <p:tag name="TEMPFOLDER" val="c:\temp\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972.75"/>
  <p:tag name="OUTPUTDPI" val="1200"/>
  <p:tag name="LATEXADDIN" val="\documentclass{article}&#10;\usepackage{amsmath}&#10;\usepackage{braket}&#10;\usepackage[dvipsnames]{xcolor}&#10;\usepackage{cmbright}&#10;\pagestyle{empty}&#10;\begin{document}&#10;&#10;&#10;$\braket{\Psi_{n}^0(r)|\Psi_{n}^0(r)}=1$&#10;&#10;\end{document}"/>
  <p:tag name="IGUANATEXSIZE" val="20"/>
  <p:tag name="IGUANATEXCURSOR" val="195"/>
  <p:tag name="TRANSPARENCY" val="True"/>
  <p:tag name="FILENAME" val=""/>
  <p:tag name="INPUTTYPE" val="0"/>
  <p:tag name="LATEXENGINEID" val="0"/>
  <p:tag name="TEMPFOLDER" val="c:\temp\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0"/>
  <p:tag name="ORIGINALWIDTH" val="44.25"/>
  <p:tag name="OUTPUTDPI" val="1200"/>
  <p:tag name="LATEXADDIN" val="\documentclass{article}&#10;\usepackage{amsmath}&#10;\usepackage{braket}&#10;\usepackage[dvipsnames]{xcolor}&#10;\usepackage{cmbright}&#10;\pagestyle{empty}&#10;\begin{document}&#10;&#10;&#10;$r$&#10;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2.75"/>
  <p:tag name="ORIGINALWIDTH" val="793.5"/>
  <p:tag name="OUTPUTDPI" val="1200"/>
  <p:tag name="LATEXADDIN" val="\documentclass{article}&#10;\usepackage{amsmath}&#10;\usepackage{braket}&#10;\usepackage[dvipsnames]{xcolor}&#10;\usepackage{cmbright}&#10;\pagestyle{empty}&#10;\begin{document}&#10;&#10;&#10;$\ket{\Psi_{n}^0(r)}\ket{\Psi_{lsj{m_j}}^0}$&#10;&#10;\end{document}"/>
  <p:tag name="IGUANATEXSIZE" val="20"/>
  <p:tag name="IGUANATEXCURSOR" val="195"/>
  <p:tag name="TRANSPARENCY" val="True"/>
  <p:tag name="FILENAME" val=""/>
  <p:tag name="INPUTTYPE" val="0"/>
  <p:tag name="LATEXENGINEID" val="0"/>
  <p:tag name="TEMPFOLDER" val="c:\temp\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5"/>
  <p:tag name="ORIGINALWIDTH" val="129"/>
  <p:tag name="OUTPUTDPI" val="1200"/>
  <p:tag name="LATEXADDIN" val="\documentclass{article}&#10;\usepackage{amsmath}&#10;\usepackage{braket}&#10;\usepackage[dvipsnames]{xcolor}&#10;\usepackage{cmbright}&#10;\pagestyle{empty}&#10;\begin{document}&#10;&#10;$H_z^{'}$&#10;&#10;\end{document}"/>
  <p:tag name="IGUANATEXSIZE" val="20"/>
  <p:tag name="IGUANATEXCURSOR" val="163"/>
  <p:tag name="TRANSPARENCY" val="True"/>
  <p:tag name="FILENAME" val=""/>
  <p:tag name="INPUTTYPE" val="0"/>
  <p:tag name="LATEXENGINEID" val="0"/>
  <p:tag name="TEMPFOLDER" val="c:\temp\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.5"/>
  <p:tag name="ORIGINALWIDTH" val="415.5"/>
  <p:tag name="OUTPUTDPI" val="1200"/>
  <p:tag name="LATEXADDIN" val="\documentclass{article}&#10;\usepackage{amsmath}&#10;\pagestyle{empty}&#10;\begin{document}&#10;&#10;$(1s)(2p)$&#10;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972.75"/>
  <p:tag name="OUTPUTDPI" val="1200"/>
  <p:tag name="LATEXADDIN" val="\documentclass{article}&#10;\usepackage{amsmath}&#10;\usepackage{braket}&#10;\usepackage[dvipsnames]{xcolor}&#10;\usepackage{cmbright}&#10;\pagestyle{empty}&#10;\begin{document}&#10;&#10;&#10;$\braket{\Psi_{n}^0(r)|\Psi_{n}^0(r)}=1$&#10;&#10;\end{document}"/>
  <p:tag name="IGUANATEXSIZE" val="20"/>
  <p:tag name="IGUANATEXCURSOR" val="195"/>
  <p:tag name="TRANSPARENCY" val="True"/>
  <p:tag name="FILENAME" val=""/>
  <p:tag name="INPUTTYPE" val="0"/>
  <p:tag name="LATEXENGINEID" val="0"/>
  <p:tag name="TEMPFOLDER" val="c:\temp\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0"/>
  <p:tag name="ORIGINALWIDTH" val="44.25"/>
  <p:tag name="OUTPUTDPI" val="1200"/>
  <p:tag name="LATEXADDIN" val="\documentclass{article}&#10;\usepackage{amsmath}&#10;\usepackage{braket}&#10;\usepackage[dvipsnames]{xcolor}&#10;\usepackage{cmbright}&#10;\pagestyle{empty}&#10;\begin{document}&#10;&#10;&#10;$r$&#10;&#10;\end{document}"/>
  <p:tag name="IGUANATEXSIZE" val="20"/>
  <p:tag name="IGUANATEXCURSOR" val="158"/>
  <p:tag name="TRANSPARENCY" val="True"/>
  <p:tag name="FILENAME" val=""/>
  <p:tag name="INPUTTYPE" val="0"/>
  <p:tag name="LATEXENGINEID" val="0"/>
  <p:tag name="TEMPFOLDER" val="c:\temp\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62.75"/>
  <p:tag name="ORIGINALWIDTH" val="793.5"/>
  <p:tag name="OUTPUTDPI" val="1200"/>
  <p:tag name="LATEXADDIN" val="\documentclass{article}&#10;\usepackage{amsmath}&#10;\usepackage{braket}&#10;\usepackage[dvipsnames]{xcolor}&#10;\usepackage{cmbright}&#10;\pagestyle{empty}&#10;\begin{document}&#10;&#10;&#10;$\ket{\Psi_{n}^0(r)}\ket{\Psi_{lsj{m_j}}^0}$&#10;&#10;\end{document}"/>
  <p:tag name="IGUANATEXSIZE" val="20"/>
  <p:tag name="IGUANATEXCURSOR" val="195"/>
  <p:tag name="TRANSPARENCY" val="True"/>
  <p:tag name="FILENAME" val=""/>
  <p:tag name="INPUTTYPE" val="0"/>
  <p:tag name="LATEXENGINEID" val="0"/>
  <p:tag name="TEMPFOLDER" val="c:\temp\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.75"/>
  <p:tag name="ORIGINALWIDTH" val="129"/>
  <p:tag name="OUTPUTDPI" val="1200"/>
  <p:tag name="LATEXADDIN" val="\documentclass{article}&#10;\usepackage{amsmath}&#10;\usepackage{braket}&#10;\usepackage[dvipsnames]{xcolor}&#10;\usepackage{cmbright}&#10;\pagestyle{empty}&#10;\begin{document}&#10;&#10;$H_z^{'}$&#10;&#10;\end{document}"/>
  <p:tag name="IGUANATEXSIZE" val="20"/>
  <p:tag name="IGUANATEXCURSOR" val="163"/>
  <p:tag name="TRANSPARENCY" val="True"/>
  <p:tag name="FILENAME" val=""/>
  <p:tag name="INPUTTYPE" val="0"/>
  <p:tag name="LATEXENGINEID" val="0"/>
  <p:tag name="TEMPFOLDER" val="c:\temp\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1.25"/>
  <p:tag name="ORIGINALWIDTH" val="2640.75"/>
  <p:tag name="OUTPUTDPI" val="1200"/>
  <p:tag name="LATEXADDIN" val="\documentclass{article}&#10;\usepackage{amsmath}&#10;\usepackage{braket}&#10;\usepackage[dvipsnames]{xcolor}&#10;\usepackage{cmbright}&#10;\pagestyle{empty}&#10;\begin{document}&#10;&#10;&#10;$\braket{\tilde{m}_j|S_z|m_j}=&#10;\sum\limits_{\tilde{m}_l \tilde{m}_s}\sum\limits_{m_l m_s}&#10;c_{\tilde{m}_l \tilde{m}_s}^{\tilde{m}_j *}&#10;c_{m_l m_s}^{m_j}&#10;\braket{\tilde{m}_l \tilde{m}_s| S_z| m_l m_s}$&#10;&#10;\end{document}"/>
  <p:tag name="IGUANATEXSIZE" val="20"/>
  <p:tag name="IGUANATEXCURSOR" val="246"/>
  <p:tag name="TRANSPARENCY" val="True"/>
  <p:tag name="FILENAME" val=""/>
  <p:tag name="INPUTTYPE" val="0"/>
  <p:tag name="LATEXENGINEID" val="0"/>
  <p:tag name="TEMPFOLDER" val="c:\temp\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25.75"/>
  <p:tag name="ORIGINALWIDTH" val="1265.25"/>
  <p:tag name="OUTPUTDPI" val="1200"/>
  <p:tag name="LATEXADDIN" val="\documentclass{article}&#10;\usepackage{amsmath}&#10;\usepackage{braket}&#10;\usepackage[dvipsnames]{xcolor}&#10;\usepackage{cmbright}&#10;\pagestyle{empty}&#10;\begin{document}&#10;&#10;&#10;$\ket{m_j}=\sum\limits_{m_l m_s}c_{m_l m_s}^{m_j}\ket{m_l m_s}$&#10;&#10;\end{document}"/>
  <p:tag name="IGUANATEXSIZE" val="20"/>
  <p:tag name="IGUANATEXCURSOR" val="205"/>
  <p:tag name="TRANSPARENCY" val="True"/>
  <p:tag name="FILENAME" val=""/>
  <p:tag name="INPUTTYPE" val="0"/>
  <p:tag name="LATEXENGINEID" val="0"/>
  <p:tag name="TEMPFOLDER" val="c:\temp\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45.25"/>
  <p:tag name="ORIGINALWIDTH" val="1130.25"/>
  <p:tag name="OUTPUTDPI" val="1200"/>
  <p:tag name="LATEXADDIN" val="\documentclass{article}&#10;\usepackage{amsmath}&#10;\usepackage{braket}&#10;\usepackage[dvipsnames]{xcolor}&#10;\usepackage{cmbright}&#10;\pagestyle{empty}&#10;\begin{document}&#10;&#10;&#10;$=\sum\limits_{m_l m_s}c_{m_l m_s}^{\tilde{m}_j *}c_{m_l m_s}^{m_j}&#10;\hbar m_s$&#10;&#10;\end{document}"/>
  <p:tag name="IGUANATEXSIZE" val="20"/>
  <p:tag name="IGUANATEXCURSOR" val="205"/>
  <p:tag name="TRANSPARENCY" val="True"/>
  <p:tag name="FILENAME" val=""/>
  <p:tag name="INPUTTYPE" val="0"/>
  <p:tag name="LATEXENGINEID" val="0"/>
  <p:tag name="TEMPFOLDER" val="c:\temp\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00"/>
  <p:tag name="ORIGINALWIDTH" val="3209.25"/>
  <p:tag name="OUTPUTDPI" val="1200"/>
  <p:tag name="LATEXADDIN" val="\documentclass{article}&#10;\usepackage{amsmath}&#10;\usepackage{braket}&#10;\usepackage[dvipsnames]{xcolor}&#10;\usepackage{cmbright}&#10;\pagestyle{empty}&#10;\begin{document}&#10;&#10;&#10;$W=\braket{\tilde{m}_j|H_z^{'}|m_j}=&#10;\mu_B \left(\delta_{\tilde{m}_jm_j} m_j + \sum\limits_{m_l m_s}c_{m_l m_s}^{\tilde{m}_j *}c_{m_l m_s}^{m_j}&#10;\hbar m_s\right) B_{\rm ext}$&#10;&#10;\end{document}"/>
  <p:tag name="IGUANATEXSIZE" val="20"/>
  <p:tag name="IGUANATEXCURSOR" val="282"/>
  <p:tag name="TRANSPARENCY" val="True"/>
  <p:tag name="FILENAME" val=""/>
  <p:tag name="INPUTTYPE" val="0"/>
  <p:tag name="LATEXENGINEID" val="0"/>
  <p:tag name="TEMPFOLDER" val="c:\temp\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.25"/>
  <p:tag name="ORIGINALWIDTH" val="253.5"/>
  <p:tag name="OUTPUTDPI" val="1200"/>
  <p:tag name="LATEXADDIN" val="\documentclass{article}&#10;\usepackage{amsmath}&#10;\usepackage{braket}&#10;\usepackage[dvipsnames]{xcolor}&#10;\usepackage{cmbright}&#10;\pagestyle{empty}&#10;\begin{document}&#10;&#10;$c_{m_l m_s}^{m_j}$&#10;&#10;\end{document}"/>
  <p:tag name="IGUANATEXSIZE" val="20"/>
  <p:tag name="IGUANATEXCURSOR" val="175"/>
  <p:tag name="TRANSPARENCY" val="True"/>
  <p:tag name="FILENAME" val=""/>
  <p:tag name="INPUTTYPE" val="0"/>
  <p:tag name="LATEXENGINEID" val="0"/>
  <p:tag name="TEMPFOLDER" val="c:\temp\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.25"/>
  <p:tag name="ORIGINALWIDTH" val="492.75"/>
  <p:tag name="OUTPUTDPI" val="1200"/>
  <p:tag name="LATEXADDIN" val="\documentclass{article}&#10;\usepackage{amsmath}&#10;\usepackage{braket}&#10;\usepackage[dvipsnames]{xcolor}&#10;\usepackage{cmbright}&#10;\pagestyle{empty}&#10;\begin{document}&#10;&#10;&#10;$c_{m_l m_s}^{m_j}=0$&#10;&#10;\end{document}"/>
  <p:tag name="IGUANATEXSIZE" val="20"/>
  <p:tag name="IGUANATEXCURSOR" val="176"/>
  <p:tag name="TRANSPARENCY" val="True"/>
  <p:tag name="FILENAME" val=""/>
  <p:tag name="INPUTTYPE" val="0"/>
  <p:tag name="LATEXENGINEID" val="0"/>
  <p:tag name="TEMPFOLDER" val="c:\temp\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.25"/>
  <p:tag name="ORIGINALWIDTH" val="255"/>
  <p:tag name="OUTPUTDPI" val="1200"/>
  <p:tag name="LATEXADDIN" val="\documentclass{article}&#10;\usepackage{amsmath}&#10;\pagestyle{empty}&#10;\begin{document}&#10;&#10;$(2p)^2$&#10;&#10;&#10;\end{document}"/>
  <p:tag name="IGUANATEXSIZE" val="20"/>
  <p:tag name="IGUANATEXCURSOR" val="85"/>
  <p:tag name="TRANSPARENCY" val="True"/>
  <p:tag name="FILENAME" val=""/>
  <p:tag name="INPUTTYPE" val="0"/>
  <p:tag name="LATEXENGINEID" val="0"/>
  <p:tag name="TEMPFOLDER" val="c:\temp\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2.25"/>
  <p:tag name="ORIGINALWIDTH" val="726"/>
  <p:tag name="OUTPUTDPI" val="1200"/>
  <p:tag name="LATEXADDIN" val="\documentclass{article}&#10;\usepackage{amsmath}&#10;\usepackage{braket}&#10;\usepackage[dvipsnames]{xcolor}&#10;\usepackage{cmbright}&#10;\pagestyle{empty}&#10;\begin{document}&#10;&#10;&#10;$m_j\neq m_l+ m_s$&#10;&#10;\end{document}"/>
  <p:tag name="IGUANATEXSIZE" val="20"/>
  <p:tag name="IGUANATEXCURSOR" val="173"/>
  <p:tag name="TRANSPARENCY" val="True"/>
  <p:tag name="FILENAME" val=""/>
  <p:tag name="INPUTTYPE" val="0"/>
  <p:tag name="LATEXENGINEID" val="0"/>
  <p:tag name="TEMPFOLDER" val="c:\temp\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1.5"/>
  <p:tag name="ORIGINALWIDTH" val="204.75"/>
  <p:tag name="OUTPUTDPI" val="1200"/>
  <p:tag name="LATEXADDIN" val="\documentclass{article}&#10;\usepackage{amsmath}&#10;\usepackage{braket}&#10;\usepackage[dvipsnames]{xcolor}&#10;\usepackage{cmbright}&#10;\pagestyle{empty}&#10;\begin{document}&#10;&#10;&#10;$\braket{S_z}$&#10;&#10;\end{document}"/>
  <p:tag name="IGUANATEXSIZE" val="20"/>
  <p:tag name="IGUANATEXCURSOR" val="170"/>
  <p:tag name="TRANSPARENCY" val="True"/>
  <p:tag name="FILENAME" val=""/>
  <p:tag name="INPUTTYPE" val="0"/>
  <p:tag name="LATEXENGINEID" val="0"/>
  <p:tag name="TEMPFOLDER" val="c:\temp\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5"/>
  <p:tag name="ORIGINALWIDTH" val="131.25"/>
  <p:tag name="OUTPUTDPI" val="1200"/>
  <p:tag name="LATEXADDIN" val="\documentclass{article}&#10;\usepackage{amsmath}&#10;\pagestyle{empty}&#10;\begin{document}&#10;&#10;&#10;$\Psi_1$&#10;&#10;\end{document}"/>
  <p:tag name="IGUANATEXSIZE" val="20"/>
  <p:tag name="IGUANATEXCURSOR" val="90"/>
  <p:tag name="TRANSPARENCY" val="True"/>
  <p:tag name="FILENAME" val=""/>
  <p:tag name="INPUTTYPE" val="0"/>
  <p:tag name="LATEXENGINEID" val="0"/>
  <p:tag name="TEMPFOLDER" val="c:\temp\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5"/>
  <p:tag name="ORIGINALWIDTH" val="134.25"/>
  <p:tag name="OUTPUTDPI" val="1200"/>
  <p:tag name="LATEXADDIN" val="\documentclass{article}&#10;\usepackage{amsmath}&#10;\pagestyle{empty}&#10;\begin{document}&#10;&#10;&#10;$\Psi_2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.75"/>
  <p:tag name="ORIGINALWIDTH" val="135"/>
  <p:tag name="OUTPUTDPI" val="1200"/>
  <p:tag name="LATEXADDIN" val="\documentclass{article}&#10;\usepackage{amsmath}&#10;\pagestyle{empty}&#10;\begin{document}&#10;&#10;&#10;$\Psi_3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.25"/>
  <p:tag name="ORIGINALWIDTH" val="136.5"/>
  <p:tag name="OUTPUTDPI" val="1200"/>
  <p:tag name="LATEXADDIN" val="\documentclass{article}&#10;\usepackage{amsmath}&#10;\pagestyle{empty}&#10;\begin{document}&#10;&#10;&#10;$\Psi_4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.75"/>
  <p:tag name="ORIGINALWIDTH" val="134.25"/>
  <p:tag name="OUTPUTDPI" val="1200"/>
  <p:tag name="LATEXADDIN" val="\documentclass{article}&#10;\usepackage{amsmath}&#10;\pagestyle{empty}&#10;\begin{document}&#10;&#10;&#10;$\Psi_5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.75"/>
  <p:tag name="ORIGINALWIDTH" val="135"/>
  <p:tag name="OUTPUTDPI" val="1200"/>
  <p:tag name="LATEXADDIN" val="\documentclass{article}&#10;\usepackage{amsmath}&#10;\pagestyle{empty}&#10;\begin{document}&#10;&#10;&#10;$\Psi_6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6.5"/>
  <p:tag name="ORIGINALWIDTH" val="138"/>
  <p:tag name="OUTPUTDPI" val="1200"/>
  <p:tag name="LATEXADDIN" val="\documentclass{article}&#10;\usepackage{amsmath}&#10;\pagestyle{empty}&#10;\begin{document}&#10;&#10;&#10;$\Psi_7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5.75"/>
  <p:tag name="ORIGINALWIDTH" val="135"/>
  <p:tag name="OUTPUTDPI" val="1200"/>
  <p:tag name="LATEXADDIN" val="\documentclass{article}&#10;\usepackage{amsmath}&#10;\pagestyle{empty}&#10;\begin{document}&#10;&#10;&#10;$\Psi_8$&#10;&#10;\end{document}"/>
  <p:tag name="IGUANATEXSIZE" val="20"/>
  <p:tag name="IGUANATEXCURSOR" val="89"/>
  <p:tag name="TRANSPARENCY" val="True"/>
  <p:tag name="FILENAME" val=""/>
  <p:tag name="INPUTTYPE" val="0"/>
  <p:tag name="LATEXENGINEID" val="0"/>
  <p:tag name="TEMPFOLDER" val="c:\temp\"/>
</p:tagLst>
</file>

<file path=ppt/theme/theme1.xml><?xml version="1.0" encoding="utf-8"?>
<a:theme xmlns:a="http://schemas.openxmlformats.org/drawingml/2006/main" name="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Larissa Klassisch">
      <a:majorFont>
        <a:latin typeface="Arial"/>
        <a:ea typeface=""/>
        <a:cs typeface=""/>
        <a:font script="Jpan" typeface="ＭＳ Ｐゴシック"/>
        <a:font script="Hang" typeface="돋움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Times New Roman"/>
        <a:ea typeface=""/>
        <a:cs typeface=""/>
        <a:font script="Jpan" typeface="ＭＳ Ｐ明朝"/>
        <a:font script="Hang" typeface="바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22714</TotalTime>
  <Words>28891</Words>
  <Application>Microsoft Office PowerPoint</Application>
  <PresentationFormat>On-screen Show (4:3)</PresentationFormat>
  <Paragraphs>6728</Paragraphs>
  <Slides>513</Slides>
  <Notes>88</Notes>
  <HiddenSlides>16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513</vt:i4>
      </vt:variant>
    </vt:vector>
  </HeadingPairs>
  <TitlesOfParts>
    <vt:vector size="520" baseType="lpstr">
      <vt:lpstr>Arial</vt:lpstr>
      <vt:lpstr>Calibri</vt:lpstr>
      <vt:lpstr>Gigi</vt:lpstr>
      <vt:lpstr>Symbol</vt:lpstr>
      <vt:lpstr>Times New Roman</vt:lpstr>
      <vt:lpstr>Wingdings</vt:lpstr>
      <vt:lpstr>5_Default Design</vt:lpstr>
      <vt:lpstr>PowerPoint Presentation</vt:lpstr>
      <vt:lpstr>PowerPoint Presentation</vt:lpstr>
      <vt:lpstr>Literature part 2</vt:lpstr>
      <vt:lpstr>Other literature</vt:lpstr>
      <vt:lpstr>PowerPoint Presentation</vt:lpstr>
      <vt:lpstr>PowerPoint Presentation</vt:lpstr>
      <vt:lpstr>PowerPoint Presentation</vt:lpstr>
      <vt:lpstr>PowerPoint Presentation</vt:lpstr>
      <vt:lpstr>He wavefunctions</vt:lpstr>
      <vt:lpstr>Examples of He states</vt:lpstr>
      <vt:lpstr>Term symbols</vt:lpstr>
      <vt:lpstr>Examples of He states</vt:lpstr>
      <vt:lpstr>PowerPoint Presentation</vt:lpstr>
      <vt:lpstr>He energy levels</vt:lpstr>
      <vt:lpstr>He energy levels</vt:lpstr>
      <vt:lpstr>He energy levels</vt:lpstr>
      <vt:lpstr>He energy levels</vt:lpstr>
      <vt:lpstr>He energy levels</vt:lpstr>
      <vt:lpstr>Exchange energy</vt:lpstr>
      <vt:lpstr>Coulomb energy dependence on     sym.</vt:lpstr>
      <vt:lpstr>Coulomb energy dependence on     sym.</vt:lpstr>
      <vt:lpstr>Coulomb energy dependence on     sym.</vt:lpstr>
      <vt:lpstr>Coulomb energy dependence on     sym.</vt:lpstr>
      <vt:lpstr>He energy levels</vt:lpstr>
      <vt:lpstr>He energy levels</vt:lpstr>
      <vt:lpstr>Exchange energy</vt:lpstr>
      <vt:lpstr>Example 2: covalent bonds</vt:lpstr>
      <vt:lpstr>Example 2: covalent bonds</vt:lpstr>
      <vt:lpstr>Example 2: covalent bonds</vt:lpstr>
      <vt:lpstr>Example 2: covalent bonds</vt:lpstr>
      <vt:lpstr>PowerPoint Presentation</vt:lpstr>
      <vt:lpstr>Example 3: magnetism</vt:lpstr>
      <vt:lpstr>Origin of magnetic order</vt:lpstr>
      <vt:lpstr>Exchange interaction</vt:lpstr>
      <vt:lpstr>Effective interactions</vt:lpstr>
      <vt:lpstr>Effective spin Hamiltonian</vt:lpstr>
      <vt:lpstr>Heisenberg Hamiltonian</vt:lpstr>
      <vt:lpstr>He energy levels</vt:lpstr>
      <vt:lpstr>He energy levels</vt:lpstr>
      <vt:lpstr>Shielding of nuclear charge</vt:lpstr>
      <vt:lpstr>He energy levels</vt:lpstr>
      <vt:lpstr>He energy levels</vt:lpstr>
      <vt:lpstr>PowerPoint Presentation</vt:lpstr>
      <vt:lpstr>The periodic table</vt:lpstr>
      <vt:lpstr>Starting point: hydrogen states</vt:lpstr>
      <vt:lpstr>Energy shifts by shielding</vt:lpstr>
      <vt:lpstr>Filling in more electrons</vt:lpstr>
      <vt:lpstr>Hund’s rules</vt:lpstr>
      <vt:lpstr>Filling in more electrons</vt:lpstr>
      <vt:lpstr>Filling in more electrons</vt:lpstr>
      <vt:lpstr>The periodic table</vt:lpstr>
      <vt:lpstr>The periodic table</vt:lpstr>
      <vt:lpstr>The periodic table</vt:lpstr>
      <vt:lpstr>PowerPoint Presentation</vt:lpstr>
      <vt:lpstr>PowerPoint Presentation</vt:lpstr>
      <vt:lpstr>PowerPoint Presentation</vt:lpstr>
      <vt:lpstr>He energy levels</vt:lpstr>
      <vt:lpstr>Example 2: covalent bonds</vt:lpstr>
      <vt:lpstr>Filling in more electrons</vt:lpstr>
      <vt:lpstr>PowerPoint Presentation</vt:lpstr>
      <vt:lpstr>PowerPoint Presentation</vt:lpstr>
      <vt:lpstr>Crystalline solids</vt:lpstr>
      <vt:lpstr>PowerPoint Presentation</vt:lpstr>
      <vt:lpstr>Solids</vt:lpstr>
      <vt:lpstr>The free electron gas</vt:lpstr>
      <vt:lpstr>Preview of first essential result</vt:lpstr>
      <vt:lpstr>Preview of second essential result</vt:lpstr>
      <vt:lpstr>Preview of second essential result</vt:lpstr>
      <vt:lpstr>1) The free electron gas</vt:lpstr>
      <vt:lpstr>1) The free electron gas</vt:lpstr>
      <vt:lpstr>PowerPoint Presentation</vt:lpstr>
      <vt:lpstr>Zero temperature Fermi gas</vt:lpstr>
      <vt:lpstr>Number of occupied states</vt:lpstr>
      <vt:lpstr>Energy of e- gas</vt:lpstr>
      <vt:lpstr>PowerPoint Presentation</vt:lpstr>
      <vt:lpstr>Degeneracy pressure</vt:lpstr>
      <vt:lpstr>PowerPoint Presentation</vt:lpstr>
      <vt:lpstr>PowerPoint Presentation</vt:lpstr>
      <vt:lpstr>Indirect detection of gravitational waves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Solids</vt:lpstr>
      <vt:lpstr>Goal of “Electrons in periodic potentials“</vt:lpstr>
      <vt:lpstr>Shooting an electron onto a solid</vt:lpstr>
      <vt:lpstr>Band gaps in optics of visible light</vt:lpstr>
      <vt:lpstr>X-ray diffraction</vt:lpstr>
      <vt:lpstr>X-ray diffraction</vt:lpstr>
      <vt:lpstr>Shooting an electron onto a solid</vt:lpstr>
      <vt:lpstr>Why bandgaps in electron energies?</vt:lpstr>
      <vt:lpstr>Overview “Electrons in periodic potentials“</vt:lpstr>
      <vt:lpstr>Bloch‘s theorem</vt:lpstr>
      <vt:lpstr>Meaning of (II): Bloch wavefunction</vt:lpstr>
      <vt:lpstr>Bloch‘s theorem</vt:lpstr>
      <vt:lpstr>Equivalence of (I) and (II)</vt:lpstr>
      <vt:lpstr>Equivalence of (I) and (II)</vt:lpstr>
      <vt:lpstr>Bloch‘s theorem</vt:lpstr>
      <vt:lpstr>Proof of Bloch‘s theorem</vt:lpstr>
      <vt:lpstr>Commuting observables have common basis</vt:lpstr>
      <vt:lpstr>Proof of Bloch‘s theorem</vt:lpstr>
      <vt:lpstr>Overview “Electrons in periodic potentials“</vt:lpstr>
      <vt:lpstr>Solve Schr. eqn. for periodic potential</vt:lpstr>
      <vt:lpstr>Solve Schr. eqn. for periodic potential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Overview “Electrons in periodic potentials“</vt:lpstr>
      <vt:lpstr>Band structure</vt:lpstr>
      <vt:lpstr>Insulators, semiconductors, conductors</vt:lpstr>
      <vt:lpstr>Doping</vt:lpstr>
      <vt:lpstr>Light-emitting Diode (LED)</vt:lpstr>
      <vt:lpstr>Light-emitting Diode (LED)</vt:lpstr>
      <vt:lpstr>Light-emitting Diode (LED)</vt:lpstr>
      <vt:lpstr>PowerPoint Presentation</vt:lpstr>
      <vt:lpstr>Photodiode / solar cell</vt:lpstr>
      <vt:lpstr>Photodiode / solar cell</vt:lpstr>
      <vt:lpstr>Photodiode / solar cell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Bipolar transistor</vt:lpstr>
      <vt:lpstr>Overview “Electrons in periodic potentials“</vt:lpstr>
      <vt:lpstr>PowerPoint Presentation</vt:lpstr>
      <vt:lpstr>PowerPoint Presentation</vt:lpstr>
      <vt:lpstr>PowerPoint Presentation</vt:lpstr>
      <vt:lpstr>Overview of „Quantum stat. mech.“</vt:lpstr>
      <vt:lpstr>Quantum statistical mechanics</vt:lpstr>
      <vt:lpstr>Example 1: identical fermions in 1D</vt:lpstr>
      <vt:lpstr>Example 1: identical fermions in 1D</vt:lpstr>
      <vt:lpstr>Example 2: distinguishable particles in 1D</vt:lpstr>
      <vt:lpstr>Example 3: identical bosons in 1D</vt:lpstr>
      <vt:lpstr>Example 3: identical bosons in 1D</vt:lpstr>
      <vt:lpstr>Goals of this lecture</vt:lpstr>
      <vt:lpstr>Overview of „Quantum stat. mech.“</vt:lpstr>
      <vt:lpstr>Strategy to derive distribution functions</vt:lpstr>
      <vt:lpstr>3 distinguishable particles in square well</vt:lpstr>
      <vt:lpstr>PowerPoint Presentation</vt:lpstr>
      <vt:lpstr>Why does particle nature play a role?</vt:lpstr>
      <vt:lpstr>Why does particle nature play a role?</vt:lpstr>
      <vt:lpstr>Overview of „Quantum stat. mech.“</vt:lpstr>
      <vt:lpstr>Step 1</vt:lpstr>
      <vt:lpstr>Step 1 for identical fermions</vt:lpstr>
      <vt:lpstr>Step 1 for identical bosons</vt:lpstr>
      <vt:lpstr>Step 1 for distinguishable particles</vt:lpstr>
      <vt:lpstr>Overview of „Quantum stat. mech.“</vt:lpstr>
      <vt:lpstr>3 distinguishable particles in square well</vt:lpstr>
      <vt:lpstr>Step 2</vt:lpstr>
      <vt:lpstr>How do Lagrange multipliers work?</vt:lpstr>
      <vt:lpstr>Step 2</vt:lpstr>
      <vt:lpstr>Step 2 for identical bosons</vt:lpstr>
      <vt:lpstr>Step 2 for identical fermions</vt:lpstr>
      <vt:lpstr>Step 2 for distinguishable particles</vt:lpstr>
      <vt:lpstr>Overview of „Quantum stat. mech.“</vt:lpstr>
      <vt:lpstr>Physical significance of       and   </vt:lpstr>
      <vt:lpstr>Step 2</vt:lpstr>
      <vt:lpstr>Physical significance of       and   </vt:lpstr>
      <vt:lpstr>Physical significance of       and   </vt:lpstr>
      <vt:lpstr>Energy distribution functions</vt:lpstr>
      <vt:lpstr>Example 1: identical fermions in 1D</vt:lpstr>
      <vt:lpstr>Example 2: distinguishable particles in 1D</vt:lpstr>
      <vt:lpstr>Example 3: identical bosons in 1D</vt:lpstr>
      <vt:lpstr>Example 3: identical bosons in 1D</vt:lpstr>
      <vt:lpstr>Goals of this lecture</vt:lpstr>
      <vt:lpstr>Overview of „Quantum stat. mech.“</vt:lpstr>
      <vt:lpstr>The blackbody spectrum</vt:lpstr>
      <vt:lpstr>Step 2</vt:lpstr>
      <vt:lpstr>The blackbody spectrum</vt:lpstr>
      <vt:lpstr>The blackbody spectrum</vt:lpstr>
      <vt:lpstr>Blackbody spectrum</vt:lpstr>
      <vt:lpstr>PowerPoint Presentation</vt:lpstr>
      <vt:lpstr>BEC and Fermi gas </vt:lpstr>
      <vt:lpstr>Overview of „Quantum stat. mech.“</vt:lpstr>
      <vt:lpstr>PowerPoint Presentation</vt:lpstr>
      <vt:lpstr>PowerPoint Presentation</vt:lpstr>
      <vt:lpstr>Overview of „t-indep. pert. theory“</vt:lpstr>
      <vt:lpstr>Time-independent perturbation theory</vt:lpstr>
      <vt:lpstr>Example: Particle in nearly square box</vt:lpstr>
      <vt:lpstr>Example: Atom in magnetic field</vt:lpstr>
      <vt:lpstr>Overview of „t-indep. pert. theory“</vt:lpstr>
      <vt:lpstr>Non-degenerate perturbation theory</vt:lpstr>
      <vt:lpstr>For comparison: Taylor expansion</vt:lpstr>
      <vt:lpstr>Intuitive picture</vt:lpstr>
      <vt:lpstr>Details of </vt:lpstr>
      <vt:lpstr>Our goals</vt:lpstr>
      <vt:lpstr>Schrödinger equn. of perturbed system</vt:lpstr>
      <vt:lpstr>First order correction to energy</vt:lpstr>
      <vt:lpstr>Example 1: shifted potential</vt:lpstr>
      <vt:lpstr>Example 2: half-shifted symmetric potential</vt:lpstr>
      <vt:lpstr>Intuitive picture</vt:lpstr>
      <vt:lpstr>First order correction to eigenstate</vt:lpstr>
      <vt:lpstr>Details of </vt:lpstr>
      <vt:lpstr>Intuitive picture</vt:lpstr>
      <vt:lpstr>First order correction to eigenstate</vt:lpstr>
      <vt:lpstr>Schrödinger equn. of perturbed system</vt:lpstr>
      <vt:lpstr>First order correction to eigenstate</vt:lpstr>
      <vt:lpstr>First order correction to eigenstate</vt:lpstr>
      <vt:lpstr>Intuitive picture</vt:lpstr>
      <vt:lpstr>Schrödinger equn. of perturbed system</vt:lpstr>
      <vt:lpstr>Second order correction to energy</vt:lpstr>
      <vt:lpstr>Second order correction to energy</vt:lpstr>
      <vt:lpstr>Intuitive picture</vt:lpstr>
      <vt:lpstr>Summary</vt:lpstr>
      <vt:lpstr>Overview of „t-indep. pert. theory“</vt:lpstr>
      <vt:lpstr>Degenerate perturbation theory</vt:lpstr>
      <vt:lpstr>Intuitive picture</vt:lpstr>
      <vt:lpstr>Degenerate perturbation theory</vt:lpstr>
      <vt:lpstr>First order correction of energy</vt:lpstr>
      <vt:lpstr>Schrödinger equn. of perturbed system</vt:lpstr>
      <vt:lpstr>First order correction of energy</vt:lpstr>
      <vt:lpstr>First order correction of energy</vt:lpstr>
      <vt:lpstr>Intuitive picture</vt:lpstr>
      <vt:lpstr>First order correction to eigenstate</vt:lpstr>
      <vt:lpstr>First order correction of energy</vt:lpstr>
      <vt:lpstr>First order correction of energy</vt:lpstr>
      <vt:lpstr>Intuitive picture</vt:lpstr>
      <vt:lpstr>First order correction of energy</vt:lpstr>
      <vt:lpstr>Intuitive picture</vt:lpstr>
      <vt:lpstr>Overview of „t-indep. pert. theory“</vt:lpstr>
      <vt:lpstr>PowerPoint Presentation</vt:lpstr>
      <vt:lpstr>PowerPoint Presentation</vt:lpstr>
      <vt:lpstr>Overview of „t-indep. pert. theory“</vt:lpstr>
      <vt:lpstr>Example: Particle in nearly square box</vt:lpstr>
      <vt:lpstr>Example: Atom in magnetic field</vt:lpstr>
      <vt:lpstr>Intuitive picture</vt:lpstr>
      <vt:lpstr>Non-degenerate perturbation theory</vt:lpstr>
      <vt:lpstr>Schrödinger equn. of perturbed system</vt:lpstr>
      <vt:lpstr>First order correction to energy</vt:lpstr>
      <vt:lpstr>First order correction to eigenstate</vt:lpstr>
      <vt:lpstr>Second order correction to energy</vt:lpstr>
      <vt:lpstr>Summary</vt:lpstr>
      <vt:lpstr>Overview of „t-indep. pert. theory“</vt:lpstr>
      <vt:lpstr>Intuitive picture</vt:lpstr>
      <vt:lpstr>Degenerate perturbation theory</vt:lpstr>
      <vt:lpstr>First order correction of energy</vt:lpstr>
      <vt:lpstr>First order correction of energy</vt:lpstr>
      <vt:lpstr>Overview of „t-indep. pert. theory“</vt:lpstr>
      <vt:lpstr>Generalization to n-fold degeneracy</vt:lpstr>
      <vt:lpstr>Intuitive picture</vt:lpstr>
      <vt:lpstr>Generalization to n-fold degeneracy</vt:lpstr>
      <vt:lpstr>First order correction of energy</vt:lpstr>
      <vt:lpstr>First order correction of energy</vt:lpstr>
      <vt:lpstr>Generalization to n-fold degeneracy</vt:lpstr>
      <vt:lpstr>Choice of basis determins calculation effort</vt:lpstr>
      <vt:lpstr>Trick to find good basis for perturbation</vt:lpstr>
      <vt:lpstr>Intuitive picture</vt:lpstr>
      <vt:lpstr>Overview of „t-indep. pert. theory“</vt:lpstr>
      <vt:lpstr>Generalization to m manifolds</vt:lpstr>
      <vt:lpstr>Generalization to several perturbations</vt:lpstr>
      <vt:lpstr>Overview of „t-indep. pert. theory“</vt:lpstr>
      <vt:lpstr>PowerPoint Presentation</vt:lpstr>
      <vt:lpstr>Overview of „Structure of hydrogen“</vt:lpstr>
      <vt:lpstr>The energy spectrum of hydrogen</vt:lpstr>
      <vt:lpstr>Hierarchy of corrections</vt:lpstr>
      <vt:lpstr>Overview of „Structure of hydrogen“</vt:lpstr>
      <vt:lpstr>Overview of „Structure of hydrogen“</vt:lpstr>
      <vt:lpstr>Fine structure: 1) relativistic correction</vt:lpstr>
      <vt:lpstr>PowerPoint Presentation</vt:lpstr>
      <vt:lpstr>Relativistic correction in 1st order</vt:lpstr>
      <vt:lpstr>Feynman-Hellman theorem</vt:lpstr>
      <vt:lpstr>PowerPoint Presentation</vt:lpstr>
      <vt:lpstr>PowerPoint Presentation</vt:lpstr>
      <vt:lpstr>Fine structure: 1) relativistic correction</vt:lpstr>
      <vt:lpstr>Overview of „Structure of hydrogen“</vt:lpstr>
      <vt:lpstr>Classical spin-orbit coupling</vt:lpstr>
      <vt:lpstr>Fine structure: 2) Spin-orbit coupling</vt:lpstr>
      <vt:lpstr>Magnetic moment of e-</vt:lpstr>
      <vt:lpstr>Quantum mechanical calculation</vt:lpstr>
      <vt:lpstr>Spin-orbit coupling</vt:lpstr>
      <vt:lpstr>Basis for perturbation theory</vt:lpstr>
      <vt:lpstr>Overview of „Structure of hydrogen“</vt:lpstr>
      <vt:lpstr>Overview of „Structure of hydrogen“</vt:lpstr>
      <vt:lpstr>Angular momentum</vt:lpstr>
      <vt:lpstr>Generalization of angular momenta</vt:lpstr>
      <vt:lpstr>Conservation of momentum</vt:lpstr>
      <vt:lpstr>Non-commutativity of rotation</vt:lpstr>
      <vt:lpstr>Angular momentum eigenstates</vt:lpstr>
      <vt:lpstr>Intuitive picture: Why is ml quantized?</vt:lpstr>
      <vt:lpstr>Addition of angular momenta</vt:lpstr>
      <vt:lpstr>Addition of angular momenta</vt:lpstr>
      <vt:lpstr>Example: addition of angular momenta</vt:lpstr>
      <vt:lpstr>PowerPoint Presentation</vt:lpstr>
      <vt:lpstr>PowerPoint Presentation</vt:lpstr>
      <vt:lpstr>Overview of „Structure of hydrogen“</vt:lpstr>
      <vt:lpstr>Fine structure: 1) relativistic correction</vt:lpstr>
      <vt:lpstr>Fine structure: 2) Spin-orbit coupling</vt:lpstr>
      <vt:lpstr>Magnetic moment of e-</vt:lpstr>
      <vt:lpstr>Quantum mechanical calculation</vt:lpstr>
      <vt:lpstr>Spin-orbit coupling</vt:lpstr>
      <vt:lpstr>Overview of „Structure of hydrogen“</vt:lpstr>
      <vt:lpstr>Good basis states for perturbation theory</vt:lpstr>
      <vt:lpstr>Good basis states for perturbation theory</vt:lpstr>
      <vt:lpstr>Spin-orbit coupling in first order</vt:lpstr>
      <vt:lpstr>Hydrogen with fine-structure</vt:lpstr>
      <vt:lpstr>Hydrogen with fine-structure</vt:lpstr>
      <vt:lpstr>PowerPoint Presentation</vt:lpstr>
      <vt:lpstr>Fine structure in sodium spectrum</vt:lpstr>
      <vt:lpstr>Overview of „Structure of hydrogen“</vt:lpstr>
      <vt:lpstr>Lamb shift</vt:lpstr>
      <vt:lpstr>Hydrogen with fine-structure</vt:lpstr>
      <vt:lpstr>Lamb shift</vt:lpstr>
      <vt:lpstr>Overview of „Structure of hydrogen“</vt:lpstr>
      <vt:lpstr>Hyperfine structure</vt:lpstr>
      <vt:lpstr>Hyperfine structure</vt:lpstr>
      <vt:lpstr>Basis for perturbation theory</vt:lpstr>
      <vt:lpstr>Hyperfine structure in hydrogen ground state</vt:lpstr>
      <vt:lpstr>Hyperfine structure in hydrogen ground state</vt:lpstr>
      <vt:lpstr>Hyperfine structure in hydrogen ground state</vt:lpstr>
      <vt:lpstr>Energy level diagram of H ground state</vt:lpstr>
      <vt:lpstr>PowerPoint Presentation</vt:lpstr>
      <vt:lpstr>Radioastronomy of hydrogen</vt:lpstr>
      <vt:lpstr>PowerPoint Presentation</vt:lpstr>
      <vt:lpstr>Other hyperfine contributions</vt:lpstr>
      <vt:lpstr>Overview of „Structure of hydrogen“</vt:lpstr>
      <vt:lpstr>Example: Atom in magnetic field</vt:lpstr>
      <vt:lpstr>Atom in magnetic field: Zeeman effect</vt:lpstr>
      <vt:lpstr>Atom in magnetic field: Zeeman effect</vt:lpstr>
      <vt:lpstr>Fine structure: 2) Spin-orbit coupling</vt:lpstr>
      <vt:lpstr>Atom in magnetic field: Zeeman effect</vt:lpstr>
      <vt:lpstr>Atom in magnetic field: Zeeman effect</vt:lpstr>
      <vt:lpstr>Overview of „Structure of hydrogen“</vt:lpstr>
      <vt:lpstr>Weak-field Zeeman effect</vt:lpstr>
      <vt:lpstr>Hydrogen with fine-structure</vt:lpstr>
      <vt:lpstr>Weak-field Zeeman effect</vt:lpstr>
      <vt:lpstr>Generalization to m manifolds</vt:lpstr>
      <vt:lpstr>Weak-field Zeeman effect</vt:lpstr>
      <vt:lpstr>Perturbation matrix</vt:lpstr>
      <vt:lpstr>Perturbation matrix</vt:lpstr>
      <vt:lpstr>PowerPoint Presentation</vt:lpstr>
      <vt:lpstr>Zeeman effect in multi-electron atoms</vt:lpstr>
      <vt:lpstr>Overview of „Structure of hydrogen“</vt:lpstr>
      <vt:lpstr>Strong-field Zeeman effect</vt:lpstr>
      <vt:lpstr>PowerPoint Presentation</vt:lpstr>
      <vt:lpstr>Strong-field Zeeman effect</vt:lpstr>
      <vt:lpstr>Spin-orbit coupling in first order</vt:lpstr>
      <vt:lpstr>Strong-field Zeeman effect</vt:lpstr>
      <vt:lpstr>Overview of „Structure of hydrogen“</vt:lpstr>
      <vt:lpstr>Zeeman effect for all </vt:lpstr>
      <vt:lpstr>Hydrogen with fine-structure</vt:lpstr>
      <vt:lpstr>Zeeman effect for all </vt:lpstr>
      <vt:lpstr>Zeeman effect for all </vt:lpstr>
      <vt:lpstr>Perturbation for all</vt:lpstr>
      <vt:lpstr>PowerPoint Presentation</vt:lpstr>
      <vt:lpstr>Hydrogen with fine-structure</vt:lpstr>
      <vt:lpstr>PowerPoint Presentation</vt:lpstr>
      <vt:lpstr>Perturbation for all</vt:lpstr>
      <vt:lpstr>First order perturbation theory</vt:lpstr>
      <vt:lpstr>PowerPoint Presentation</vt:lpstr>
      <vt:lpstr>PowerPoint Presentation</vt:lpstr>
      <vt:lpstr>Summary: corrections intrinsic to atom</vt:lpstr>
      <vt:lpstr>Summary: corrections by external fields</vt:lpstr>
      <vt:lpstr>PowerPoint Presentation</vt:lpstr>
      <vt:lpstr>PowerPoint Presentation</vt:lpstr>
      <vt:lpstr>Overview of „Variational principle“</vt:lpstr>
      <vt:lpstr>The variational principle</vt:lpstr>
      <vt:lpstr>The variational principle</vt:lpstr>
      <vt:lpstr>Example 1: the harmonic oscillator ground state</vt:lpstr>
      <vt:lpstr>Example 1: the harmonic oscillator ground state</vt:lpstr>
      <vt:lpstr>Example 2: delta function potential</vt:lpstr>
      <vt:lpstr>Example 2: delta function potential</vt:lpstr>
      <vt:lpstr>Overview of „Variational principle“</vt:lpstr>
      <vt:lpstr>The ground state of Helium</vt:lpstr>
      <vt:lpstr>Variational principle &amp; first-order perturbation</vt:lpstr>
      <vt:lpstr>Variational ansatz</vt:lpstr>
      <vt:lpstr>Minimization using variational principle</vt:lpstr>
      <vt:lpstr>Overview of „Variational principle“</vt:lpstr>
      <vt:lpstr>The hydrogen molecule ion</vt:lpstr>
      <vt:lpstr>Can        ion exist?</vt:lpstr>
      <vt:lpstr>Trial wavefunction</vt:lpstr>
      <vt:lpstr>Normalization</vt:lpstr>
      <vt:lpstr>Electron ground-state energy</vt:lpstr>
      <vt:lpstr>Electron ground-state energy</vt:lpstr>
      <vt:lpstr>Molecular potential</vt:lpstr>
      <vt:lpstr>Covalent bonds</vt:lpstr>
      <vt:lpstr>Covalent bonds</vt:lpstr>
      <vt:lpstr>Complex molecules</vt:lpstr>
      <vt:lpstr>Overview of „Variational principle“</vt:lpstr>
      <vt:lpstr>PowerPoint Presentation</vt:lpstr>
      <vt:lpstr>Overview of „Time-dependent perturbation theory“</vt:lpstr>
      <vt:lpstr>Introduction</vt:lpstr>
      <vt:lpstr>Time evolution for time-independent  H</vt:lpstr>
      <vt:lpstr>Time evolution for time-dependent  H</vt:lpstr>
      <vt:lpstr>Overview of „Time-dependent perturbation theory“</vt:lpstr>
      <vt:lpstr>Two level system with time-dependent HH</vt:lpstr>
      <vt:lpstr>PowerPoint Presentation</vt:lpstr>
      <vt:lpstr>Two level system with time-dependent HH</vt:lpstr>
      <vt:lpstr>Example: quench &amp; vacuum Rabi oscillations</vt:lpstr>
      <vt:lpstr>Overview of „Time-dependent perturbation theory“</vt:lpstr>
      <vt:lpstr>Time-dependent perturbation theory</vt:lpstr>
      <vt:lpstr>Time-dependent perturbation theory</vt:lpstr>
      <vt:lpstr>Interpretation</vt:lpstr>
      <vt:lpstr>Interpretation</vt:lpstr>
      <vt:lpstr>N-level system</vt:lpstr>
      <vt:lpstr>Overview of „Time-dependent perturbation theory“</vt:lpstr>
      <vt:lpstr>Sinusoidal perturbation</vt:lpstr>
      <vt:lpstr>Transition probability</vt:lpstr>
      <vt:lpstr>Transition probability</vt:lpstr>
      <vt:lpstr>Transition probability</vt:lpstr>
      <vt:lpstr>Overview of „Time-dependent perturbation theory“</vt:lpstr>
      <vt:lpstr>Meet the players</vt:lpstr>
      <vt:lpstr>Atom-light interaction</vt:lpstr>
      <vt:lpstr>Electromagnetic waves</vt:lpstr>
      <vt:lpstr>Plane waves</vt:lpstr>
      <vt:lpstr>Atomic transitions</vt:lpstr>
      <vt:lpstr>Hydrogen with fine-structure</vt:lpstr>
      <vt:lpstr>Atomic transitions</vt:lpstr>
      <vt:lpstr>Principal quantum number changing transition</vt:lpstr>
      <vt:lpstr>Electric dipole transitions</vt:lpstr>
      <vt:lpstr>Hamiltonian of valence e- and E-field</vt:lpstr>
      <vt:lpstr>Dipole approximation</vt:lpstr>
      <vt:lpstr>Two-level approximation</vt:lpstr>
      <vt:lpstr>Atom-light interaction</vt:lpstr>
      <vt:lpstr>Sinusoidal perturbation</vt:lpstr>
      <vt:lpstr>Atom-light interaction</vt:lpstr>
      <vt:lpstr>Transition probability</vt:lpstr>
      <vt:lpstr>Basic atom-light interaction processes</vt:lpstr>
      <vt:lpstr>Atom-light interaction</vt:lpstr>
      <vt:lpstr>Stimulated emission</vt:lpstr>
      <vt:lpstr>Rabi oscillations</vt:lpstr>
      <vt:lpstr>Meet the players</vt:lpstr>
      <vt:lpstr>The EM field modes</vt:lpstr>
      <vt:lpstr>Spontaneous emission</vt:lpstr>
      <vt:lpstr>PowerPoint Presentation</vt:lpstr>
      <vt:lpstr>PowerPoint Presentation</vt:lpstr>
      <vt:lpstr>Overview of „Time-dependent perturbation theory“</vt:lpstr>
      <vt:lpstr>Atom-light interaction</vt:lpstr>
      <vt:lpstr>Basic atom-light interaction processes</vt:lpstr>
      <vt:lpstr>Laser amplifier</vt:lpstr>
      <vt:lpstr>Laser</vt:lpstr>
      <vt:lpstr>Laser diode</vt:lpstr>
      <vt:lpstr>Light-emitting Diode (LED)</vt:lpstr>
      <vt:lpstr>Laser diode</vt:lpstr>
      <vt:lpstr>Red laser pointer</vt:lpstr>
      <vt:lpstr>Green laser pointer</vt:lpstr>
      <vt:lpstr>Components of green laser pointer</vt:lpstr>
      <vt:lpstr>20W frequency doubled Nd:YAG laser</vt:lpstr>
      <vt:lpstr>Overview of „Time-dependent perturbation theory“</vt:lpstr>
      <vt:lpstr>Spontaneous emission limits lifetime of e</vt:lpstr>
      <vt:lpstr>Incoherent perturbation</vt:lpstr>
      <vt:lpstr>Atom-light interaction</vt:lpstr>
      <vt:lpstr>Incoherent perturbation</vt:lpstr>
      <vt:lpstr>Radiation from all directions, with all polarizations</vt:lpstr>
      <vt:lpstr>Electric dipole transitions</vt:lpstr>
      <vt:lpstr>Radiation from all directions, with all polarizations</vt:lpstr>
      <vt:lpstr>Sinusoidal perturbation</vt:lpstr>
      <vt:lpstr>Radiation from all directions, with all polarizations</vt:lpstr>
      <vt:lpstr>Radiation from all directions, with all polarizations</vt:lpstr>
      <vt:lpstr>Incoherent perturbation</vt:lpstr>
      <vt:lpstr>Overview of „Time-dependent perturbation theory“</vt:lpstr>
      <vt:lpstr>Spontaneous emission rate after Einstein</vt:lpstr>
      <vt:lpstr>Radiation from all directions, with all polarizations</vt:lpstr>
      <vt:lpstr>Spontaneous emission rate after Einstein</vt:lpstr>
      <vt:lpstr>Spontaneous emission rate after Einstein</vt:lpstr>
      <vt:lpstr>Lifetime of excited state</vt:lpstr>
      <vt:lpstr>Basic atom-light interaction processes</vt:lpstr>
      <vt:lpstr>All together now: fluorescence</vt:lpstr>
      <vt:lpstr>Overview of „Time-dependent perturbation theory“</vt:lpstr>
      <vt:lpstr>Selection rules</vt:lpstr>
      <vt:lpstr>Selection rules involving      and     .</vt:lpstr>
      <vt:lpstr>Selection rules involving   and   .</vt:lpstr>
      <vt:lpstr>PowerPoint Presentation</vt:lpstr>
      <vt:lpstr>PowerPoint Presentation</vt:lpstr>
      <vt:lpstr>Overview of „Time-dependent perturbation theory“</vt:lpstr>
      <vt:lpstr>Fermi‘s golden rule</vt:lpstr>
      <vt:lpstr>Incoherent perturbation</vt:lpstr>
      <vt:lpstr>Fermi‘s golden rule</vt:lpstr>
      <vt:lpstr>Overview of „Time-dependent perturbation theory“</vt:lpstr>
      <vt:lpstr>PowerPoint Presentation</vt:lpstr>
      <vt:lpstr>Rotating wave approximation</vt:lpstr>
      <vt:lpstr>Overview of „Time-dependent perturbation theory“</vt:lpstr>
      <vt:lpstr>Rotating wave approximation</vt:lpstr>
      <vt:lpstr>Two level systemH</vt:lpstr>
      <vt:lpstr>Perturbed system</vt:lpstr>
      <vt:lpstr>Perturbed system</vt:lpstr>
      <vt:lpstr>Time-dependent perturbation theory</vt:lpstr>
      <vt:lpstr>Sinusoidal perturbation</vt:lpstr>
      <vt:lpstr>Rotating wave approximation</vt:lpstr>
      <vt:lpstr>Perturbed system</vt:lpstr>
      <vt:lpstr>Rotating wave approximation</vt:lpstr>
      <vt:lpstr>Solve differential equations</vt:lpstr>
      <vt:lpstr>Resonant behavior</vt:lpstr>
      <vt:lpstr>Experiment: ion qubit</vt:lpstr>
      <vt:lpstr>Off resonant behavior</vt:lpstr>
      <vt:lpstr>Resonance</vt:lpstr>
      <vt:lpstr>The Bloch sphere</vt:lpstr>
      <vt:lpstr>The Bloch sphere</vt:lpstr>
      <vt:lpstr>The Bloch sphere</vt:lpstr>
      <vt:lpstr>Examples</vt:lpstr>
      <vt:lpstr>Rabi oscillations</vt:lpstr>
      <vt:lpstr>Stationary states</vt:lpstr>
      <vt:lpstr>Applications</vt:lpstr>
      <vt:lpstr>PowerPoint Presentation</vt:lpstr>
      <vt:lpstr>PowerPoint Presentation</vt:lpstr>
      <vt:lpstr>PowerPoint Presentation</vt:lpstr>
      <vt:lpstr>Atomic clock</vt:lpstr>
      <vt:lpstr>Ramsey spectroscopy on resonance</vt:lpstr>
      <vt:lpstr>Ramsey spectroscopy off resonance</vt:lpstr>
      <vt:lpstr>Ramsey spectroscopy signal</vt:lpstr>
      <vt:lpstr>Fountain clock</vt:lpstr>
      <vt:lpstr>PowerPoint Presentation</vt:lpstr>
      <vt:lpstr>PowerPoint Presentation</vt:lpstr>
      <vt:lpstr>Sr transitions</vt:lpstr>
      <vt:lpstr>Optical clock scheme</vt:lpstr>
      <vt:lpstr>Optical clock scheme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Florian Schreck</dc:creator>
  <cp:lastModifiedBy>Florian Schreck</cp:lastModifiedBy>
  <cp:revision>1326</cp:revision>
  <cp:lastPrinted>2018-02-05T11:24:09Z</cp:lastPrinted>
  <dcterms:created xsi:type="dcterms:W3CDTF">2015-12-30T19:44:08Z</dcterms:created>
  <dcterms:modified xsi:type="dcterms:W3CDTF">2020-03-31T16:28:16Z</dcterms:modified>
</cp:coreProperties>
</file>